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1486" y="282557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1486" y="2631255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1486" y="2436938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1486" y="224262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1486" y="204830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691486" y="2048304"/>
              <a:ext cx="1883076" cy="115604"/>
            </a:xfrm>
            <a:custGeom>
              <a:avLst/>
              <a:pathLst>
                <a:path w="1883076" h="115604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0"/>
                  </a:lnTo>
                  <a:lnTo>
                    <a:pt x="1448520" y="0"/>
                  </a:lnTo>
                  <a:lnTo>
                    <a:pt x="1443346" y="0"/>
                  </a:lnTo>
                  <a:lnTo>
                    <a:pt x="1438173" y="0"/>
                  </a:lnTo>
                  <a:lnTo>
                    <a:pt x="1433000" y="0"/>
                  </a:lnTo>
                  <a:lnTo>
                    <a:pt x="1427826" y="0"/>
                  </a:lnTo>
                  <a:lnTo>
                    <a:pt x="1422653" y="0"/>
                  </a:lnTo>
                  <a:lnTo>
                    <a:pt x="1417480" y="0"/>
                  </a:lnTo>
                  <a:lnTo>
                    <a:pt x="1412307" y="0"/>
                  </a:lnTo>
                  <a:lnTo>
                    <a:pt x="1407133" y="0"/>
                  </a:lnTo>
                  <a:lnTo>
                    <a:pt x="1401960" y="0"/>
                  </a:lnTo>
                  <a:lnTo>
                    <a:pt x="1396787" y="0"/>
                  </a:lnTo>
                  <a:lnTo>
                    <a:pt x="1391613" y="0"/>
                  </a:lnTo>
                  <a:lnTo>
                    <a:pt x="1386440" y="0"/>
                  </a:lnTo>
                  <a:lnTo>
                    <a:pt x="1381267" y="0"/>
                  </a:lnTo>
                  <a:lnTo>
                    <a:pt x="1376094" y="0"/>
                  </a:lnTo>
                  <a:lnTo>
                    <a:pt x="1370920" y="0"/>
                  </a:lnTo>
                  <a:lnTo>
                    <a:pt x="1365747" y="0"/>
                  </a:lnTo>
                  <a:lnTo>
                    <a:pt x="1360574" y="0"/>
                  </a:lnTo>
                  <a:lnTo>
                    <a:pt x="1355400" y="0"/>
                  </a:lnTo>
                  <a:lnTo>
                    <a:pt x="1350227" y="0"/>
                  </a:lnTo>
                  <a:lnTo>
                    <a:pt x="1345054" y="0"/>
                  </a:lnTo>
                  <a:lnTo>
                    <a:pt x="1339881" y="0"/>
                  </a:lnTo>
                  <a:lnTo>
                    <a:pt x="1334707" y="0"/>
                  </a:lnTo>
                  <a:lnTo>
                    <a:pt x="1329534" y="0"/>
                  </a:lnTo>
                  <a:lnTo>
                    <a:pt x="1324361" y="0"/>
                  </a:lnTo>
                  <a:lnTo>
                    <a:pt x="1319187" y="0"/>
                  </a:lnTo>
                  <a:lnTo>
                    <a:pt x="1314014" y="0"/>
                  </a:lnTo>
                  <a:lnTo>
                    <a:pt x="1308841" y="0"/>
                  </a:lnTo>
                  <a:lnTo>
                    <a:pt x="1303668" y="0"/>
                  </a:lnTo>
                  <a:lnTo>
                    <a:pt x="1298494" y="0"/>
                  </a:lnTo>
                  <a:lnTo>
                    <a:pt x="1293321" y="0"/>
                  </a:lnTo>
                  <a:lnTo>
                    <a:pt x="1288148" y="0"/>
                  </a:lnTo>
                  <a:lnTo>
                    <a:pt x="1282974" y="0"/>
                  </a:lnTo>
                  <a:lnTo>
                    <a:pt x="1277801" y="0"/>
                  </a:lnTo>
                  <a:lnTo>
                    <a:pt x="1272628" y="0"/>
                  </a:lnTo>
                  <a:lnTo>
                    <a:pt x="1267455" y="0"/>
                  </a:lnTo>
                  <a:lnTo>
                    <a:pt x="1262281" y="0"/>
                  </a:lnTo>
                  <a:lnTo>
                    <a:pt x="1257108" y="0"/>
                  </a:lnTo>
                  <a:lnTo>
                    <a:pt x="1251935" y="0"/>
                  </a:lnTo>
                  <a:lnTo>
                    <a:pt x="1246761" y="0"/>
                  </a:lnTo>
                  <a:lnTo>
                    <a:pt x="1241588" y="0"/>
                  </a:lnTo>
                  <a:lnTo>
                    <a:pt x="1236415" y="0"/>
                  </a:lnTo>
                  <a:lnTo>
                    <a:pt x="1231242" y="0"/>
                  </a:lnTo>
                  <a:lnTo>
                    <a:pt x="1226068" y="0"/>
                  </a:lnTo>
                  <a:lnTo>
                    <a:pt x="1220895" y="0"/>
                  </a:lnTo>
                  <a:lnTo>
                    <a:pt x="1215722" y="0"/>
                  </a:lnTo>
                  <a:lnTo>
                    <a:pt x="1210548" y="0"/>
                  </a:lnTo>
                  <a:lnTo>
                    <a:pt x="1205375" y="0"/>
                  </a:lnTo>
                  <a:lnTo>
                    <a:pt x="1200202" y="0"/>
                  </a:lnTo>
                  <a:lnTo>
                    <a:pt x="1195029" y="0"/>
                  </a:lnTo>
                  <a:lnTo>
                    <a:pt x="1189855" y="0"/>
                  </a:lnTo>
                  <a:lnTo>
                    <a:pt x="1184682" y="0"/>
                  </a:lnTo>
                  <a:lnTo>
                    <a:pt x="1179509" y="0"/>
                  </a:lnTo>
                  <a:lnTo>
                    <a:pt x="1174335" y="0"/>
                  </a:lnTo>
                  <a:lnTo>
                    <a:pt x="1169162" y="0"/>
                  </a:lnTo>
                  <a:lnTo>
                    <a:pt x="1163989" y="0"/>
                  </a:lnTo>
                  <a:lnTo>
                    <a:pt x="1158816" y="0"/>
                  </a:lnTo>
                  <a:lnTo>
                    <a:pt x="1153642" y="0"/>
                  </a:lnTo>
                  <a:lnTo>
                    <a:pt x="1148469" y="0"/>
                  </a:lnTo>
                  <a:lnTo>
                    <a:pt x="1143296" y="0"/>
                  </a:lnTo>
                  <a:lnTo>
                    <a:pt x="1138122" y="1"/>
                  </a:lnTo>
                  <a:lnTo>
                    <a:pt x="1132949" y="1"/>
                  </a:lnTo>
                  <a:lnTo>
                    <a:pt x="1127776" y="1"/>
                  </a:lnTo>
                  <a:lnTo>
                    <a:pt x="1122603" y="1"/>
                  </a:lnTo>
                  <a:lnTo>
                    <a:pt x="1117429" y="1"/>
                  </a:lnTo>
                  <a:lnTo>
                    <a:pt x="1112256" y="1"/>
                  </a:lnTo>
                  <a:lnTo>
                    <a:pt x="1107083" y="1"/>
                  </a:lnTo>
                  <a:lnTo>
                    <a:pt x="1101909" y="1"/>
                  </a:lnTo>
                  <a:lnTo>
                    <a:pt x="1096736" y="1"/>
                  </a:lnTo>
                  <a:lnTo>
                    <a:pt x="1091563" y="1"/>
                  </a:lnTo>
                  <a:lnTo>
                    <a:pt x="1086390" y="2"/>
                  </a:lnTo>
                  <a:lnTo>
                    <a:pt x="1081216" y="2"/>
                  </a:lnTo>
                  <a:lnTo>
                    <a:pt x="1076043" y="2"/>
                  </a:lnTo>
                  <a:lnTo>
                    <a:pt x="1070870" y="2"/>
                  </a:lnTo>
                  <a:lnTo>
                    <a:pt x="1065696" y="2"/>
                  </a:lnTo>
                  <a:lnTo>
                    <a:pt x="1060523" y="2"/>
                  </a:lnTo>
                  <a:lnTo>
                    <a:pt x="1055350" y="3"/>
                  </a:lnTo>
                  <a:lnTo>
                    <a:pt x="1050177" y="3"/>
                  </a:lnTo>
                  <a:lnTo>
                    <a:pt x="1045003" y="3"/>
                  </a:lnTo>
                  <a:lnTo>
                    <a:pt x="1039830" y="3"/>
                  </a:lnTo>
                  <a:lnTo>
                    <a:pt x="1034657" y="4"/>
                  </a:lnTo>
                  <a:lnTo>
                    <a:pt x="1029483" y="4"/>
                  </a:lnTo>
                  <a:lnTo>
                    <a:pt x="1024310" y="4"/>
                  </a:lnTo>
                  <a:lnTo>
                    <a:pt x="1019137" y="5"/>
                  </a:lnTo>
                  <a:lnTo>
                    <a:pt x="1013964" y="5"/>
                  </a:lnTo>
                  <a:lnTo>
                    <a:pt x="1008790" y="5"/>
                  </a:lnTo>
                  <a:lnTo>
                    <a:pt x="1003617" y="6"/>
                  </a:lnTo>
                  <a:lnTo>
                    <a:pt x="998444" y="6"/>
                  </a:lnTo>
                  <a:lnTo>
                    <a:pt x="993270" y="6"/>
                  </a:lnTo>
                  <a:lnTo>
                    <a:pt x="988097" y="7"/>
                  </a:lnTo>
                  <a:lnTo>
                    <a:pt x="982924" y="7"/>
                  </a:lnTo>
                  <a:lnTo>
                    <a:pt x="977751" y="8"/>
                  </a:lnTo>
                  <a:lnTo>
                    <a:pt x="972577" y="9"/>
                  </a:lnTo>
                  <a:lnTo>
                    <a:pt x="967404" y="9"/>
                  </a:lnTo>
                  <a:lnTo>
                    <a:pt x="962231" y="10"/>
                  </a:lnTo>
                  <a:lnTo>
                    <a:pt x="957057" y="10"/>
                  </a:lnTo>
                  <a:lnTo>
                    <a:pt x="951884" y="11"/>
                  </a:lnTo>
                  <a:lnTo>
                    <a:pt x="946711" y="12"/>
                  </a:lnTo>
                  <a:lnTo>
                    <a:pt x="941538" y="13"/>
                  </a:lnTo>
                  <a:lnTo>
                    <a:pt x="936364" y="14"/>
                  </a:lnTo>
                  <a:lnTo>
                    <a:pt x="931191" y="14"/>
                  </a:lnTo>
                  <a:lnTo>
                    <a:pt x="926018" y="15"/>
                  </a:lnTo>
                  <a:lnTo>
                    <a:pt x="920844" y="16"/>
                  </a:lnTo>
                  <a:lnTo>
                    <a:pt x="915671" y="18"/>
                  </a:lnTo>
                  <a:lnTo>
                    <a:pt x="910498" y="19"/>
                  </a:lnTo>
                  <a:lnTo>
                    <a:pt x="905325" y="20"/>
                  </a:lnTo>
                  <a:lnTo>
                    <a:pt x="900151" y="21"/>
                  </a:lnTo>
                  <a:lnTo>
                    <a:pt x="894978" y="23"/>
                  </a:lnTo>
                  <a:lnTo>
                    <a:pt x="889805" y="24"/>
                  </a:lnTo>
                  <a:lnTo>
                    <a:pt x="884631" y="26"/>
                  </a:lnTo>
                  <a:lnTo>
                    <a:pt x="879458" y="27"/>
                  </a:lnTo>
                  <a:lnTo>
                    <a:pt x="874285" y="29"/>
                  </a:lnTo>
                  <a:lnTo>
                    <a:pt x="869112" y="31"/>
                  </a:lnTo>
                  <a:lnTo>
                    <a:pt x="863938" y="33"/>
                  </a:lnTo>
                  <a:lnTo>
                    <a:pt x="858765" y="35"/>
                  </a:lnTo>
                  <a:lnTo>
                    <a:pt x="853592" y="37"/>
                  </a:lnTo>
                  <a:lnTo>
                    <a:pt x="848418" y="39"/>
                  </a:lnTo>
                  <a:lnTo>
                    <a:pt x="843245" y="42"/>
                  </a:lnTo>
                  <a:lnTo>
                    <a:pt x="838072" y="44"/>
                  </a:lnTo>
                  <a:lnTo>
                    <a:pt x="832899" y="47"/>
                  </a:lnTo>
                  <a:lnTo>
                    <a:pt x="827725" y="50"/>
                  </a:lnTo>
                  <a:lnTo>
                    <a:pt x="822552" y="53"/>
                  </a:lnTo>
                  <a:lnTo>
                    <a:pt x="817379" y="56"/>
                  </a:lnTo>
                  <a:lnTo>
                    <a:pt x="812205" y="60"/>
                  </a:lnTo>
                  <a:lnTo>
                    <a:pt x="807032" y="63"/>
                  </a:lnTo>
                  <a:lnTo>
                    <a:pt x="801859" y="67"/>
                  </a:lnTo>
                  <a:lnTo>
                    <a:pt x="796686" y="71"/>
                  </a:lnTo>
                  <a:lnTo>
                    <a:pt x="791512" y="75"/>
                  </a:lnTo>
                  <a:lnTo>
                    <a:pt x="786339" y="80"/>
                  </a:lnTo>
                  <a:lnTo>
                    <a:pt x="781166" y="85"/>
                  </a:lnTo>
                  <a:lnTo>
                    <a:pt x="775992" y="90"/>
                  </a:lnTo>
                  <a:lnTo>
                    <a:pt x="770819" y="95"/>
                  </a:lnTo>
                  <a:lnTo>
                    <a:pt x="765646" y="101"/>
                  </a:lnTo>
                  <a:lnTo>
                    <a:pt x="760473" y="107"/>
                  </a:lnTo>
                  <a:lnTo>
                    <a:pt x="755299" y="113"/>
                  </a:lnTo>
                  <a:lnTo>
                    <a:pt x="750126" y="119"/>
                  </a:lnTo>
                  <a:lnTo>
                    <a:pt x="744953" y="126"/>
                  </a:lnTo>
                  <a:lnTo>
                    <a:pt x="739779" y="134"/>
                  </a:lnTo>
                  <a:lnTo>
                    <a:pt x="734606" y="142"/>
                  </a:lnTo>
                  <a:lnTo>
                    <a:pt x="729433" y="150"/>
                  </a:lnTo>
                  <a:lnTo>
                    <a:pt x="724260" y="159"/>
                  </a:lnTo>
                  <a:lnTo>
                    <a:pt x="719086" y="168"/>
                  </a:lnTo>
                  <a:lnTo>
                    <a:pt x="713913" y="178"/>
                  </a:lnTo>
                  <a:lnTo>
                    <a:pt x="708740" y="188"/>
                  </a:lnTo>
                  <a:lnTo>
                    <a:pt x="703566" y="199"/>
                  </a:lnTo>
                  <a:lnTo>
                    <a:pt x="698393" y="210"/>
                  </a:lnTo>
                  <a:lnTo>
                    <a:pt x="693220" y="222"/>
                  </a:lnTo>
                  <a:lnTo>
                    <a:pt x="688047" y="235"/>
                  </a:lnTo>
                  <a:lnTo>
                    <a:pt x="682873" y="248"/>
                  </a:lnTo>
                  <a:lnTo>
                    <a:pt x="677700" y="262"/>
                  </a:lnTo>
                  <a:lnTo>
                    <a:pt x="672527" y="277"/>
                  </a:lnTo>
                  <a:lnTo>
                    <a:pt x="667353" y="293"/>
                  </a:lnTo>
                  <a:lnTo>
                    <a:pt x="662180" y="309"/>
                  </a:lnTo>
                  <a:lnTo>
                    <a:pt x="657007" y="327"/>
                  </a:lnTo>
                  <a:lnTo>
                    <a:pt x="651834" y="345"/>
                  </a:lnTo>
                  <a:lnTo>
                    <a:pt x="646660" y="365"/>
                  </a:lnTo>
                  <a:lnTo>
                    <a:pt x="641487" y="385"/>
                  </a:lnTo>
                  <a:lnTo>
                    <a:pt x="636314" y="407"/>
                  </a:lnTo>
                  <a:lnTo>
                    <a:pt x="631140" y="430"/>
                  </a:lnTo>
                  <a:lnTo>
                    <a:pt x="625967" y="454"/>
                  </a:lnTo>
                  <a:lnTo>
                    <a:pt x="620794" y="479"/>
                  </a:lnTo>
                  <a:lnTo>
                    <a:pt x="615621" y="506"/>
                  </a:lnTo>
                  <a:lnTo>
                    <a:pt x="610447" y="534"/>
                  </a:lnTo>
                  <a:lnTo>
                    <a:pt x="605274" y="563"/>
                  </a:lnTo>
                  <a:lnTo>
                    <a:pt x="600101" y="595"/>
                  </a:lnTo>
                  <a:lnTo>
                    <a:pt x="594927" y="627"/>
                  </a:lnTo>
                  <a:lnTo>
                    <a:pt x="589754" y="662"/>
                  </a:lnTo>
                  <a:lnTo>
                    <a:pt x="584581" y="699"/>
                  </a:lnTo>
                  <a:lnTo>
                    <a:pt x="579408" y="737"/>
                  </a:lnTo>
                  <a:lnTo>
                    <a:pt x="574234" y="777"/>
                  </a:lnTo>
                  <a:lnTo>
                    <a:pt x="569061" y="820"/>
                  </a:lnTo>
                  <a:lnTo>
                    <a:pt x="563888" y="865"/>
                  </a:lnTo>
                  <a:lnTo>
                    <a:pt x="558714" y="912"/>
                  </a:lnTo>
                  <a:lnTo>
                    <a:pt x="553541" y="962"/>
                  </a:lnTo>
                  <a:lnTo>
                    <a:pt x="548368" y="1014"/>
                  </a:lnTo>
                  <a:lnTo>
                    <a:pt x="543195" y="1069"/>
                  </a:lnTo>
                  <a:lnTo>
                    <a:pt x="538021" y="1128"/>
                  </a:lnTo>
                  <a:lnTo>
                    <a:pt x="532848" y="1189"/>
                  </a:lnTo>
                  <a:lnTo>
                    <a:pt x="527675" y="1253"/>
                  </a:lnTo>
                  <a:lnTo>
                    <a:pt x="522501" y="1321"/>
                  </a:lnTo>
                  <a:lnTo>
                    <a:pt x="517328" y="1392"/>
                  </a:lnTo>
                  <a:lnTo>
                    <a:pt x="512155" y="1467"/>
                  </a:lnTo>
                  <a:lnTo>
                    <a:pt x="506982" y="1545"/>
                  </a:lnTo>
                  <a:lnTo>
                    <a:pt x="501808" y="1628"/>
                  </a:lnTo>
                  <a:lnTo>
                    <a:pt x="496635" y="1715"/>
                  </a:lnTo>
                  <a:lnTo>
                    <a:pt x="491462" y="1807"/>
                  </a:lnTo>
                  <a:lnTo>
                    <a:pt x="486288" y="1904"/>
                  </a:lnTo>
                  <a:lnTo>
                    <a:pt x="481115" y="2005"/>
                  </a:lnTo>
                  <a:lnTo>
                    <a:pt x="475942" y="2112"/>
                  </a:lnTo>
                  <a:lnTo>
                    <a:pt x="470769" y="2224"/>
                  </a:lnTo>
                  <a:lnTo>
                    <a:pt x="465595" y="2341"/>
                  </a:lnTo>
                  <a:lnTo>
                    <a:pt x="460422" y="2465"/>
                  </a:lnTo>
                  <a:lnTo>
                    <a:pt x="455249" y="2596"/>
                  </a:lnTo>
                  <a:lnTo>
                    <a:pt x="450075" y="2732"/>
                  </a:lnTo>
                  <a:lnTo>
                    <a:pt x="444902" y="2876"/>
                  </a:lnTo>
                  <a:lnTo>
                    <a:pt x="439729" y="3027"/>
                  </a:lnTo>
                  <a:lnTo>
                    <a:pt x="434556" y="3186"/>
                  </a:lnTo>
                  <a:lnTo>
                    <a:pt x="429382" y="3353"/>
                  </a:lnTo>
                  <a:lnTo>
                    <a:pt x="424209" y="3528"/>
                  </a:lnTo>
                  <a:lnTo>
                    <a:pt x="419036" y="3711"/>
                  </a:lnTo>
                  <a:lnTo>
                    <a:pt x="413862" y="3905"/>
                  </a:lnTo>
                  <a:lnTo>
                    <a:pt x="408689" y="4107"/>
                  </a:lnTo>
                  <a:lnTo>
                    <a:pt x="403516" y="4320"/>
                  </a:lnTo>
                  <a:lnTo>
                    <a:pt x="398343" y="4543"/>
                  </a:lnTo>
                  <a:lnTo>
                    <a:pt x="393169" y="4778"/>
                  </a:lnTo>
                  <a:lnTo>
                    <a:pt x="387996" y="5024"/>
                  </a:lnTo>
                  <a:lnTo>
                    <a:pt x="382823" y="5282"/>
                  </a:lnTo>
                  <a:lnTo>
                    <a:pt x="377649" y="5553"/>
                  </a:lnTo>
                  <a:lnTo>
                    <a:pt x="372476" y="5837"/>
                  </a:lnTo>
                  <a:lnTo>
                    <a:pt x="367303" y="6134"/>
                  </a:lnTo>
                  <a:lnTo>
                    <a:pt x="362130" y="6447"/>
                  </a:lnTo>
                  <a:lnTo>
                    <a:pt x="356956" y="6774"/>
                  </a:lnTo>
                  <a:lnTo>
                    <a:pt x="351783" y="7117"/>
                  </a:lnTo>
                  <a:lnTo>
                    <a:pt x="346610" y="7477"/>
                  </a:lnTo>
                  <a:lnTo>
                    <a:pt x="341436" y="7854"/>
                  </a:lnTo>
                  <a:lnTo>
                    <a:pt x="336263" y="8248"/>
                  </a:lnTo>
                  <a:lnTo>
                    <a:pt x="331090" y="8662"/>
                  </a:lnTo>
                  <a:lnTo>
                    <a:pt x="325917" y="9095"/>
                  </a:lnTo>
                  <a:lnTo>
                    <a:pt x="320743" y="9548"/>
                  </a:lnTo>
                  <a:lnTo>
                    <a:pt x="315570" y="10022"/>
                  </a:lnTo>
                  <a:lnTo>
                    <a:pt x="310397" y="10519"/>
                  </a:lnTo>
                  <a:lnTo>
                    <a:pt x="305223" y="11038"/>
                  </a:lnTo>
                  <a:lnTo>
                    <a:pt x="300050" y="11582"/>
                  </a:lnTo>
                  <a:lnTo>
                    <a:pt x="294877" y="12150"/>
                  </a:lnTo>
                  <a:lnTo>
                    <a:pt x="289704" y="12744"/>
                  </a:lnTo>
                  <a:lnTo>
                    <a:pt x="284530" y="13365"/>
                  </a:lnTo>
                  <a:lnTo>
                    <a:pt x="279357" y="14013"/>
                  </a:lnTo>
                  <a:lnTo>
                    <a:pt x="274184" y="14691"/>
                  </a:lnTo>
                  <a:lnTo>
                    <a:pt x="269010" y="15399"/>
                  </a:lnTo>
                  <a:lnTo>
                    <a:pt x="263837" y="16137"/>
                  </a:lnTo>
                  <a:lnTo>
                    <a:pt x="258664" y="16908"/>
                  </a:lnTo>
                  <a:lnTo>
                    <a:pt x="253491" y="17713"/>
                  </a:lnTo>
                  <a:lnTo>
                    <a:pt x="248317" y="18552"/>
                  </a:lnTo>
                  <a:lnTo>
                    <a:pt x="243144" y="19426"/>
                  </a:lnTo>
                  <a:lnTo>
                    <a:pt x="237971" y="20338"/>
                  </a:lnTo>
                  <a:lnTo>
                    <a:pt x="232797" y="21287"/>
                  </a:lnTo>
                  <a:lnTo>
                    <a:pt x="227624" y="22276"/>
                  </a:lnTo>
                  <a:lnTo>
                    <a:pt x="222451" y="23306"/>
                  </a:lnTo>
                  <a:lnTo>
                    <a:pt x="217278" y="24377"/>
                  </a:lnTo>
                  <a:lnTo>
                    <a:pt x="212104" y="25491"/>
                  </a:lnTo>
                  <a:lnTo>
                    <a:pt x="206931" y="26649"/>
                  </a:lnTo>
                  <a:lnTo>
                    <a:pt x="201758" y="27853"/>
                  </a:lnTo>
                  <a:lnTo>
                    <a:pt x="196584" y="29103"/>
                  </a:lnTo>
                  <a:lnTo>
                    <a:pt x="191411" y="30400"/>
                  </a:lnTo>
                  <a:lnTo>
                    <a:pt x="186238" y="31747"/>
                  </a:lnTo>
                  <a:lnTo>
                    <a:pt x="181065" y="33143"/>
                  </a:lnTo>
                  <a:lnTo>
                    <a:pt x="175891" y="34590"/>
                  </a:lnTo>
                  <a:lnTo>
                    <a:pt x="170718" y="36090"/>
                  </a:lnTo>
                  <a:lnTo>
                    <a:pt x="165545" y="37642"/>
                  </a:lnTo>
                  <a:lnTo>
                    <a:pt x="160371" y="39247"/>
                  </a:lnTo>
                  <a:lnTo>
                    <a:pt x="155198" y="40908"/>
                  </a:lnTo>
                  <a:lnTo>
                    <a:pt x="150025" y="42624"/>
                  </a:lnTo>
                  <a:lnTo>
                    <a:pt x="144852" y="44396"/>
                  </a:lnTo>
                  <a:lnTo>
                    <a:pt x="139678" y="46225"/>
                  </a:lnTo>
                  <a:lnTo>
                    <a:pt x="134505" y="48110"/>
                  </a:lnTo>
                  <a:lnTo>
                    <a:pt x="129332" y="50054"/>
                  </a:lnTo>
                  <a:lnTo>
                    <a:pt x="124158" y="52055"/>
                  </a:lnTo>
                  <a:lnTo>
                    <a:pt x="118985" y="54114"/>
                  </a:lnTo>
                  <a:lnTo>
                    <a:pt x="113812" y="56232"/>
                  </a:lnTo>
                  <a:lnTo>
                    <a:pt x="108639" y="58407"/>
                  </a:lnTo>
                  <a:lnTo>
                    <a:pt x="103465" y="60640"/>
                  </a:lnTo>
                  <a:lnTo>
                    <a:pt x="98292" y="62930"/>
                  </a:lnTo>
                  <a:lnTo>
                    <a:pt x="93119" y="65277"/>
                  </a:lnTo>
                  <a:lnTo>
                    <a:pt x="87945" y="67680"/>
                  </a:lnTo>
                  <a:lnTo>
                    <a:pt x="82772" y="70138"/>
                  </a:lnTo>
                  <a:lnTo>
                    <a:pt x="77599" y="72651"/>
                  </a:lnTo>
                  <a:lnTo>
                    <a:pt x="72426" y="75216"/>
                  </a:lnTo>
                  <a:lnTo>
                    <a:pt x="67252" y="77833"/>
                  </a:lnTo>
                  <a:lnTo>
                    <a:pt x="62079" y="80500"/>
                  </a:lnTo>
                  <a:lnTo>
                    <a:pt x="56906" y="83215"/>
                  </a:lnTo>
                  <a:lnTo>
                    <a:pt x="51732" y="85976"/>
                  </a:lnTo>
                  <a:lnTo>
                    <a:pt x="46559" y="88782"/>
                  </a:lnTo>
                  <a:lnTo>
                    <a:pt x="41386" y="91630"/>
                  </a:lnTo>
                  <a:lnTo>
                    <a:pt x="36213" y="94517"/>
                  </a:lnTo>
                  <a:lnTo>
                    <a:pt x="31039" y="97442"/>
                  </a:lnTo>
                  <a:lnTo>
                    <a:pt x="25866" y="100401"/>
                  </a:lnTo>
                  <a:lnTo>
                    <a:pt x="20693" y="103391"/>
                  </a:lnTo>
                  <a:lnTo>
                    <a:pt x="15519" y="106410"/>
                  </a:lnTo>
                  <a:lnTo>
                    <a:pt x="10346" y="109454"/>
                  </a:lnTo>
                  <a:lnTo>
                    <a:pt x="5173" y="112520"/>
                  </a:lnTo>
                  <a:lnTo>
                    <a:pt x="0" y="115604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91486" y="204830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691486" y="2048304"/>
              <a:ext cx="1883076" cy="119297"/>
            </a:xfrm>
            <a:custGeom>
              <a:avLst/>
              <a:pathLst>
                <a:path w="1883076" h="119297">
                  <a:moveTo>
                    <a:pt x="0" y="115604"/>
                  </a:moveTo>
                  <a:lnTo>
                    <a:pt x="5173" y="112520"/>
                  </a:lnTo>
                  <a:lnTo>
                    <a:pt x="10346" y="109454"/>
                  </a:lnTo>
                  <a:lnTo>
                    <a:pt x="15519" y="106410"/>
                  </a:lnTo>
                  <a:lnTo>
                    <a:pt x="20693" y="103391"/>
                  </a:lnTo>
                  <a:lnTo>
                    <a:pt x="25866" y="100401"/>
                  </a:lnTo>
                  <a:lnTo>
                    <a:pt x="31039" y="97442"/>
                  </a:lnTo>
                  <a:lnTo>
                    <a:pt x="36213" y="94517"/>
                  </a:lnTo>
                  <a:lnTo>
                    <a:pt x="41386" y="91630"/>
                  </a:lnTo>
                  <a:lnTo>
                    <a:pt x="46559" y="88782"/>
                  </a:lnTo>
                  <a:lnTo>
                    <a:pt x="51732" y="85976"/>
                  </a:lnTo>
                  <a:lnTo>
                    <a:pt x="56906" y="83215"/>
                  </a:lnTo>
                  <a:lnTo>
                    <a:pt x="62079" y="80500"/>
                  </a:lnTo>
                  <a:lnTo>
                    <a:pt x="67252" y="77833"/>
                  </a:lnTo>
                  <a:lnTo>
                    <a:pt x="72426" y="75216"/>
                  </a:lnTo>
                  <a:lnTo>
                    <a:pt x="77599" y="72651"/>
                  </a:lnTo>
                  <a:lnTo>
                    <a:pt x="82772" y="70138"/>
                  </a:lnTo>
                  <a:lnTo>
                    <a:pt x="87945" y="67680"/>
                  </a:lnTo>
                  <a:lnTo>
                    <a:pt x="93119" y="65277"/>
                  </a:lnTo>
                  <a:lnTo>
                    <a:pt x="98292" y="62930"/>
                  </a:lnTo>
                  <a:lnTo>
                    <a:pt x="103465" y="60640"/>
                  </a:lnTo>
                  <a:lnTo>
                    <a:pt x="108639" y="58407"/>
                  </a:lnTo>
                  <a:lnTo>
                    <a:pt x="113812" y="56232"/>
                  </a:lnTo>
                  <a:lnTo>
                    <a:pt x="118985" y="54114"/>
                  </a:lnTo>
                  <a:lnTo>
                    <a:pt x="124158" y="52055"/>
                  </a:lnTo>
                  <a:lnTo>
                    <a:pt x="129332" y="50054"/>
                  </a:lnTo>
                  <a:lnTo>
                    <a:pt x="134505" y="48110"/>
                  </a:lnTo>
                  <a:lnTo>
                    <a:pt x="139678" y="46225"/>
                  </a:lnTo>
                  <a:lnTo>
                    <a:pt x="144852" y="44396"/>
                  </a:lnTo>
                  <a:lnTo>
                    <a:pt x="150025" y="42624"/>
                  </a:lnTo>
                  <a:lnTo>
                    <a:pt x="155198" y="40908"/>
                  </a:lnTo>
                  <a:lnTo>
                    <a:pt x="160371" y="39247"/>
                  </a:lnTo>
                  <a:lnTo>
                    <a:pt x="165545" y="37642"/>
                  </a:lnTo>
                  <a:lnTo>
                    <a:pt x="170718" y="36090"/>
                  </a:lnTo>
                  <a:lnTo>
                    <a:pt x="175891" y="34590"/>
                  </a:lnTo>
                  <a:lnTo>
                    <a:pt x="181065" y="33143"/>
                  </a:lnTo>
                  <a:lnTo>
                    <a:pt x="186238" y="31747"/>
                  </a:lnTo>
                  <a:lnTo>
                    <a:pt x="191411" y="30400"/>
                  </a:lnTo>
                  <a:lnTo>
                    <a:pt x="196584" y="29103"/>
                  </a:lnTo>
                  <a:lnTo>
                    <a:pt x="201758" y="27853"/>
                  </a:lnTo>
                  <a:lnTo>
                    <a:pt x="206931" y="26649"/>
                  </a:lnTo>
                  <a:lnTo>
                    <a:pt x="212104" y="25491"/>
                  </a:lnTo>
                  <a:lnTo>
                    <a:pt x="217278" y="24377"/>
                  </a:lnTo>
                  <a:lnTo>
                    <a:pt x="222451" y="23306"/>
                  </a:lnTo>
                  <a:lnTo>
                    <a:pt x="227624" y="22276"/>
                  </a:lnTo>
                  <a:lnTo>
                    <a:pt x="232797" y="21287"/>
                  </a:lnTo>
                  <a:lnTo>
                    <a:pt x="237971" y="20338"/>
                  </a:lnTo>
                  <a:lnTo>
                    <a:pt x="243144" y="19426"/>
                  </a:lnTo>
                  <a:lnTo>
                    <a:pt x="248317" y="18552"/>
                  </a:lnTo>
                  <a:lnTo>
                    <a:pt x="253491" y="17713"/>
                  </a:lnTo>
                  <a:lnTo>
                    <a:pt x="258664" y="16908"/>
                  </a:lnTo>
                  <a:lnTo>
                    <a:pt x="263837" y="16137"/>
                  </a:lnTo>
                  <a:lnTo>
                    <a:pt x="269010" y="15399"/>
                  </a:lnTo>
                  <a:lnTo>
                    <a:pt x="274184" y="14691"/>
                  </a:lnTo>
                  <a:lnTo>
                    <a:pt x="279357" y="14013"/>
                  </a:lnTo>
                  <a:lnTo>
                    <a:pt x="284530" y="13365"/>
                  </a:lnTo>
                  <a:lnTo>
                    <a:pt x="289704" y="12744"/>
                  </a:lnTo>
                  <a:lnTo>
                    <a:pt x="294877" y="12150"/>
                  </a:lnTo>
                  <a:lnTo>
                    <a:pt x="300050" y="11582"/>
                  </a:lnTo>
                  <a:lnTo>
                    <a:pt x="305223" y="11038"/>
                  </a:lnTo>
                  <a:lnTo>
                    <a:pt x="310397" y="10519"/>
                  </a:lnTo>
                  <a:lnTo>
                    <a:pt x="315570" y="10022"/>
                  </a:lnTo>
                  <a:lnTo>
                    <a:pt x="320743" y="9548"/>
                  </a:lnTo>
                  <a:lnTo>
                    <a:pt x="325917" y="9095"/>
                  </a:lnTo>
                  <a:lnTo>
                    <a:pt x="331090" y="8662"/>
                  </a:lnTo>
                  <a:lnTo>
                    <a:pt x="336263" y="8248"/>
                  </a:lnTo>
                  <a:lnTo>
                    <a:pt x="341436" y="7854"/>
                  </a:lnTo>
                  <a:lnTo>
                    <a:pt x="346610" y="7477"/>
                  </a:lnTo>
                  <a:lnTo>
                    <a:pt x="351783" y="7117"/>
                  </a:lnTo>
                  <a:lnTo>
                    <a:pt x="356956" y="6774"/>
                  </a:lnTo>
                  <a:lnTo>
                    <a:pt x="362130" y="6447"/>
                  </a:lnTo>
                  <a:lnTo>
                    <a:pt x="367303" y="6134"/>
                  </a:lnTo>
                  <a:lnTo>
                    <a:pt x="372476" y="5837"/>
                  </a:lnTo>
                  <a:lnTo>
                    <a:pt x="377649" y="5553"/>
                  </a:lnTo>
                  <a:lnTo>
                    <a:pt x="382823" y="5282"/>
                  </a:lnTo>
                  <a:lnTo>
                    <a:pt x="387996" y="5024"/>
                  </a:lnTo>
                  <a:lnTo>
                    <a:pt x="393169" y="4778"/>
                  </a:lnTo>
                  <a:lnTo>
                    <a:pt x="398343" y="4543"/>
                  </a:lnTo>
                  <a:lnTo>
                    <a:pt x="403516" y="4320"/>
                  </a:lnTo>
                  <a:lnTo>
                    <a:pt x="408689" y="4107"/>
                  </a:lnTo>
                  <a:lnTo>
                    <a:pt x="413862" y="3905"/>
                  </a:lnTo>
                  <a:lnTo>
                    <a:pt x="419036" y="3711"/>
                  </a:lnTo>
                  <a:lnTo>
                    <a:pt x="424209" y="3528"/>
                  </a:lnTo>
                  <a:lnTo>
                    <a:pt x="429382" y="3353"/>
                  </a:lnTo>
                  <a:lnTo>
                    <a:pt x="434556" y="3186"/>
                  </a:lnTo>
                  <a:lnTo>
                    <a:pt x="439729" y="3027"/>
                  </a:lnTo>
                  <a:lnTo>
                    <a:pt x="444902" y="2876"/>
                  </a:lnTo>
                  <a:lnTo>
                    <a:pt x="450075" y="2732"/>
                  </a:lnTo>
                  <a:lnTo>
                    <a:pt x="455249" y="2596"/>
                  </a:lnTo>
                  <a:lnTo>
                    <a:pt x="460422" y="2465"/>
                  </a:lnTo>
                  <a:lnTo>
                    <a:pt x="465595" y="2341"/>
                  </a:lnTo>
                  <a:lnTo>
                    <a:pt x="470769" y="2224"/>
                  </a:lnTo>
                  <a:lnTo>
                    <a:pt x="475942" y="2112"/>
                  </a:lnTo>
                  <a:lnTo>
                    <a:pt x="481115" y="2005"/>
                  </a:lnTo>
                  <a:lnTo>
                    <a:pt x="486288" y="1904"/>
                  </a:lnTo>
                  <a:lnTo>
                    <a:pt x="491462" y="1807"/>
                  </a:lnTo>
                  <a:lnTo>
                    <a:pt x="496635" y="1715"/>
                  </a:lnTo>
                  <a:lnTo>
                    <a:pt x="501808" y="1628"/>
                  </a:lnTo>
                  <a:lnTo>
                    <a:pt x="506982" y="1545"/>
                  </a:lnTo>
                  <a:lnTo>
                    <a:pt x="512155" y="1467"/>
                  </a:lnTo>
                  <a:lnTo>
                    <a:pt x="517328" y="1392"/>
                  </a:lnTo>
                  <a:lnTo>
                    <a:pt x="522501" y="1321"/>
                  </a:lnTo>
                  <a:lnTo>
                    <a:pt x="527675" y="1253"/>
                  </a:lnTo>
                  <a:lnTo>
                    <a:pt x="532848" y="1189"/>
                  </a:lnTo>
                  <a:lnTo>
                    <a:pt x="538021" y="1128"/>
                  </a:lnTo>
                  <a:lnTo>
                    <a:pt x="543195" y="1069"/>
                  </a:lnTo>
                  <a:lnTo>
                    <a:pt x="548368" y="1014"/>
                  </a:lnTo>
                  <a:lnTo>
                    <a:pt x="553541" y="962"/>
                  </a:lnTo>
                  <a:lnTo>
                    <a:pt x="558714" y="912"/>
                  </a:lnTo>
                  <a:lnTo>
                    <a:pt x="563888" y="865"/>
                  </a:lnTo>
                  <a:lnTo>
                    <a:pt x="569061" y="820"/>
                  </a:lnTo>
                  <a:lnTo>
                    <a:pt x="574234" y="777"/>
                  </a:lnTo>
                  <a:lnTo>
                    <a:pt x="579408" y="737"/>
                  </a:lnTo>
                  <a:lnTo>
                    <a:pt x="584581" y="699"/>
                  </a:lnTo>
                  <a:lnTo>
                    <a:pt x="589754" y="662"/>
                  </a:lnTo>
                  <a:lnTo>
                    <a:pt x="594927" y="627"/>
                  </a:lnTo>
                  <a:lnTo>
                    <a:pt x="600101" y="595"/>
                  </a:lnTo>
                  <a:lnTo>
                    <a:pt x="605274" y="563"/>
                  </a:lnTo>
                  <a:lnTo>
                    <a:pt x="610447" y="534"/>
                  </a:lnTo>
                  <a:lnTo>
                    <a:pt x="615621" y="506"/>
                  </a:lnTo>
                  <a:lnTo>
                    <a:pt x="620794" y="479"/>
                  </a:lnTo>
                  <a:lnTo>
                    <a:pt x="625967" y="454"/>
                  </a:lnTo>
                  <a:lnTo>
                    <a:pt x="631140" y="430"/>
                  </a:lnTo>
                  <a:lnTo>
                    <a:pt x="636314" y="407"/>
                  </a:lnTo>
                  <a:lnTo>
                    <a:pt x="641487" y="385"/>
                  </a:lnTo>
                  <a:lnTo>
                    <a:pt x="646660" y="365"/>
                  </a:lnTo>
                  <a:lnTo>
                    <a:pt x="651834" y="345"/>
                  </a:lnTo>
                  <a:lnTo>
                    <a:pt x="657007" y="327"/>
                  </a:lnTo>
                  <a:lnTo>
                    <a:pt x="662180" y="309"/>
                  </a:lnTo>
                  <a:lnTo>
                    <a:pt x="667353" y="293"/>
                  </a:lnTo>
                  <a:lnTo>
                    <a:pt x="672527" y="277"/>
                  </a:lnTo>
                  <a:lnTo>
                    <a:pt x="677700" y="262"/>
                  </a:lnTo>
                  <a:lnTo>
                    <a:pt x="682873" y="248"/>
                  </a:lnTo>
                  <a:lnTo>
                    <a:pt x="688047" y="235"/>
                  </a:lnTo>
                  <a:lnTo>
                    <a:pt x="693220" y="222"/>
                  </a:lnTo>
                  <a:lnTo>
                    <a:pt x="698393" y="210"/>
                  </a:lnTo>
                  <a:lnTo>
                    <a:pt x="703566" y="199"/>
                  </a:lnTo>
                  <a:lnTo>
                    <a:pt x="708740" y="188"/>
                  </a:lnTo>
                  <a:lnTo>
                    <a:pt x="713913" y="178"/>
                  </a:lnTo>
                  <a:lnTo>
                    <a:pt x="719086" y="168"/>
                  </a:lnTo>
                  <a:lnTo>
                    <a:pt x="724260" y="159"/>
                  </a:lnTo>
                  <a:lnTo>
                    <a:pt x="729433" y="150"/>
                  </a:lnTo>
                  <a:lnTo>
                    <a:pt x="734606" y="142"/>
                  </a:lnTo>
                  <a:lnTo>
                    <a:pt x="739779" y="134"/>
                  </a:lnTo>
                  <a:lnTo>
                    <a:pt x="744953" y="126"/>
                  </a:lnTo>
                  <a:lnTo>
                    <a:pt x="750126" y="119"/>
                  </a:lnTo>
                  <a:lnTo>
                    <a:pt x="755299" y="113"/>
                  </a:lnTo>
                  <a:lnTo>
                    <a:pt x="760473" y="107"/>
                  </a:lnTo>
                  <a:lnTo>
                    <a:pt x="765646" y="101"/>
                  </a:lnTo>
                  <a:lnTo>
                    <a:pt x="770819" y="95"/>
                  </a:lnTo>
                  <a:lnTo>
                    <a:pt x="775992" y="90"/>
                  </a:lnTo>
                  <a:lnTo>
                    <a:pt x="781166" y="85"/>
                  </a:lnTo>
                  <a:lnTo>
                    <a:pt x="786339" y="80"/>
                  </a:lnTo>
                  <a:lnTo>
                    <a:pt x="791512" y="75"/>
                  </a:lnTo>
                  <a:lnTo>
                    <a:pt x="796686" y="71"/>
                  </a:lnTo>
                  <a:lnTo>
                    <a:pt x="801859" y="67"/>
                  </a:lnTo>
                  <a:lnTo>
                    <a:pt x="807032" y="63"/>
                  </a:lnTo>
                  <a:lnTo>
                    <a:pt x="812205" y="60"/>
                  </a:lnTo>
                  <a:lnTo>
                    <a:pt x="817379" y="56"/>
                  </a:lnTo>
                  <a:lnTo>
                    <a:pt x="822552" y="53"/>
                  </a:lnTo>
                  <a:lnTo>
                    <a:pt x="827725" y="50"/>
                  </a:lnTo>
                  <a:lnTo>
                    <a:pt x="832899" y="47"/>
                  </a:lnTo>
                  <a:lnTo>
                    <a:pt x="838072" y="44"/>
                  </a:lnTo>
                  <a:lnTo>
                    <a:pt x="843245" y="42"/>
                  </a:lnTo>
                  <a:lnTo>
                    <a:pt x="848418" y="39"/>
                  </a:lnTo>
                  <a:lnTo>
                    <a:pt x="853592" y="37"/>
                  </a:lnTo>
                  <a:lnTo>
                    <a:pt x="858765" y="35"/>
                  </a:lnTo>
                  <a:lnTo>
                    <a:pt x="863938" y="33"/>
                  </a:lnTo>
                  <a:lnTo>
                    <a:pt x="869112" y="31"/>
                  </a:lnTo>
                  <a:lnTo>
                    <a:pt x="874285" y="29"/>
                  </a:lnTo>
                  <a:lnTo>
                    <a:pt x="879458" y="27"/>
                  </a:lnTo>
                  <a:lnTo>
                    <a:pt x="884631" y="26"/>
                  </a:lnTo>
                  <a:lnTo>
                    <a:pt x="889805" y="24"/>
                  </a:lnTo>
                  <a:lnTo>
                    <a:pt x="894978" y="23"/>
                  </a:lnTo>
                  <a:lnTo>
                    <a:pt x="900151" y="21"/>
                  </a:lnTo>
                  <a:lnTo>
                    <a:pt x="905325" y="20"/>
                  </a:lnTo>
                  <a:lnTo>
                    <a:pt x="910498" y="19"/>
                  </a:lnTo>
                  <a:lnTo>
                    <a:pt x="915671" y="18"/>
                  </a:lnTo>
                  <a:lnTo>
                    <a:pt x="920844" y="16"/>
                  </a:lnTo>
                  <a:lnTo>
                    <a:pt x="926018" y="15"/>
                  </a:lnTo>
                  <a:lnTo>
                    <a:pt x="931191" y="14"/>
                  </a:lnTo>
                  <a:lnTo>
                    <a:pt x="936364" y="14"/>
                  </a:lnTo>
                  <a:lnTo>
                    <a:pt x="941538" y="13"/>
                  </a:lnTo>
                  <a:lnTo>
                    <a:pt x="946711" y="12"/>
                  </a:lnTo>
                  <a:lnTo>
                    <a:pt x="951884" y="11"/>
                  </a:lnTo>
                  <a:lnTo>
                    <a:pt x="957057" y="10"/>
                  </a:lnTo>
                  <a:lnTo>
                    <a:pt x="962231" y="10"/>
                  </a:lnTo>
                  <a:lnTo>
                    <a:pt x="967404" y="9"/>
                  </a:lnTo>
                  <a:lnTo>
                    <a:pt x="972577" y="9"/>
                  </a:lnTo>
                  <a:lnTo>
                    <a:pt x="977751" y="8"/>
                  </a:lnTo>
                  <a:lnTo>
                    <a:pt x="982924" y="7"/>
                  </a:lnTo>
                  <a:lnTo>
                    <a:pt x="988097" y="7"/>
                  </a:lnTo>
                  <a:lnTo>
                    <a:pt x="993270" y="6"/>
                  </a:lnTo>
                  <a:lnTo>
                    <a:pt x="998444" y="6"/>
                  </a:lnTo>
                  <a:lnTo>
                    <a:pt x="1003617" y="6"/>
                  </a:lnTo>
                  <a:lnTo>
                    <a:pt x="1008790" y="5"/>
                  </a:lnTo>
                  <a:lnTo>
                    <a:pt x="1013964" y="5"/>
                  </a:lnTo>
                  <a:lnTo>
                    <a:pt x="1019137" y="5"/>
                  </a:lnTo>
                  <a:lnTo>
                    <a:pt x="1024310" y="4"/>
                  </a:lnTo>
                  <a:lnTo>
                    <a:pt x="1029483" y="4"/>
                  </a:lnTo>
                  <a:lnTo>
                    <a:pt x="1034657" y="4"/>
                  </a:lnTo>
                  <a:lnTo>
                    <a:pt x="1039830" y="3"/>
                  </a:lnTo>
                  <a:lnTo>
                    <a:pt x="1045003" y="3"/>
                  </a:lnTo>
                  <a:lnTo>
                    <a:pt x="1050177" y="3"/>
                  </a:lnTo>
                  <a:lnTo>
                    <a:pt x="1055350" y="3"/>
                  </a:lnTo>
                  <a:lnTo>
                    <a:pt x="1060523" y="2"/>
                  </a:lnTo>
                  <a:lnTo>
                    <a:pt x="1065696" y="2"/>
                  </a:lnTo>
                  <a:lnTo>
                    <a:pt x="1070870" y="2"/>
                  </a:lnTo>
                  <a:lnTo>
                    <a:pt x="1076043" y="2"/>
                  </a:lnTo>
                  <a:lnTo>
                    <a:pt x="1081216" y="2"/>
                  </a:lnTo>
                  <a:lnTo>
                    <a:pt x="1086390" y="2"/>
                  </a:lnTo>
                  <a:lnTo>
                    <a:pt x="1091563" y="1"/>
                  </a:lnTo>
                  <a:lnTo>
                    <a:pt x="1096736" y="1"/>
                  </a:lnTo>
                  <a:lnTo>
                    <a:pt x="1101909" y="1"/>
                  </a:lnTo>
                  <a:lnTo>
                    <a:pt x="1107083" y="1"/>
                  </a:lnTo>
                  <a:lnTo>
                    <a:pt x="1112256" y="1"/>
                  </a:lnTo>
                  <a:lnTo>
                    <a:pt x="1117429" y="1"/>
                  </a:lnTo>
                  <a:lnTo>
                    <a:pt x="1122603" y="1"/>
                  </a:lnTo>
                  <a:lnTo>
                    <a:pt x="1127776" y="1"/>
                  </a:lnTo>
                  <a:lnTo>
                    <a:pt x="1132949" y="1"/>
                  </a:lnTo>
                  <a:lnTo>
                    <a:pt x="1138122" y="1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0"/>
                  </a:lnTo>
                  <a:lnTo>
                    <a:pt x="1448520" y="0"/>
                  </a:lnTo>
                  <a:lnTo>
                    <a:pt x="1443346" y="0"/>
                  </a:lnTo>
                  <a:lnTo>
                    <a:pt x="1438173" y="0"/>
                  </a:lnTo>
                  <a:lnTo>
                    <a:pt x="1433000" y="0"/>
                  </a:lnTo>
                  <a:lnTo>
                    <a:pt x="1427826" y="0"/>
                  </a:lnTo>
                  <a:lnTo>
                    <a:pt x="1422653" y="0"/>
                  </a:lnTo>
                  <a:lnTo>
                    <a:pt x="1417480" y="0"/>
                  </a:lnTo>
                  <a:lnTo>
                    <a:pt x="1412307" y="0"/>
                  </a:lnTo>
                  <a:lnTo>
                    <a:pt x="1407133" y="0"/>
                  </a:lnTo>
                  <a:lnTo>
                    <a:pt x="1401960" y="0"/>
                  </a:lnTo>
                  <a:lnTo>
                    <a:pt x="1396787" y="0"/>
                  </a:lnTo>
                  <a:lnTo>
                    <a:pt x="1391613" y="0"/>
                  </a:lnTo>
                  <a:lnTo>
                    <a:pt x="1386440" y="0"/>
                  </a:lnTo>
                  <a:lnTo>
                    <a:pt x="1381267" y="1"/>
                  </a:lnTo>
                  <a:lnTo>
                    <a:pt x="1376094" y="1"/>
                  </a:lnTo>
                  <a:lnTo>
                    <a:pt x="1370920" y="1"/>
                  </a:lnTo>
                  <a:lnTo>
                    <a:pt x="1365747" y="1"/>
                  </a:lnTo>
                  <a:lnTo>
                    <a:pt x="1360574" y="1"/>
                  </a:lnTo>
                  <a:lnTo>
                    <a:pt x="1355400" y="1"/>
                  </a:lnTo>
                  <a:lnTo>
                    <a:pt x="1350227" y="1"/>
                  </a:lnTo>
                  <a:lnTo>
                    <a:pt x="1345054" y="1"/>
                  </a:lnTo>
                  <a:lnTo>
                    <a:pt x="1339881" y="1"/>
                  </a:lnTo>
                  <a:lnTo>
                    <a:pt x="1334707" y="1"/>
                  </a:lnTo>
                  <a:lnTo>
                    <a:pt x="1329534" y="2"/>
                  </a:lnTo>
                  <a:lnTo>
                    <a:pt x="1324361" y="2"/>
                  </a:lnTo>
                  <a:lnTo>
                    <a:pt x="1319187" y="2"/>
                  </a:lnTo>
                  <a:lnTo>
                    <a:pt x="1314014" y="2"/>
                  </a:lnTo>
                  <a:lnTo>
                    <a:pt x="1308841" y="2"/>
                  </a:lnTo>
                  <a:lnTo>
                    <a:pt x="1303668" y="2"/>
                  </a:lnTo>
                  <a:lnTo>
                    <a:pt x="1298494" y="2"/>
                  </a:lnTo>
                  <a:lnTo>
                    <a:pt x="1293321" y="3"/>
                  </a:lnTo>
                  <a:lnTo>
                    <a:pt x="1288148" y="3"/>
                  </a:lnTo>
                  <a:lnTo>
                    <a:pt x="1282974" y="3"/>
                  </a:lnTo>
                  <a:lnTo>
                    <a:pt x="1277801" y="3"/>
                  </a:lnTo>
                  <a:lnTo>
                    <a:pt x="1272628" y="3"/>
                  </a:lnTo>
                  <a:lnTo>
                    <a:pt x="1267455" y="4"/>
                  </a:lnTo>
                  <a:lnTo>
                    <a:pt x="1262281" y="4"/>
                  </a:lnTo>
                  <a:lnTo>
                    <a:pt x="1257108" y="4"/>
                  </a:lnTo>
                  <a:lnTo>
                    <a:pt x="1251935" y="4"/>
                  </a:lnTo>
                  <a:lnTo>
                    <a:pt x="1246761" y="5"/>
                  </a:lnTo>
                  <a:lnTo>
                    <a:pt x="1241588" y="5"/>
                  </a:lnTo>
                  <a:lnTo>
                    <a:pt x="1236415" y="5"/>
                  </a:lnTo>
                  <a:lnTo>
                    <a:pt x="1231242" y="5"/>
                  </a:lnTo>
                  <a:lnTo>
                    <a:pt x="1226068" y="6"/>
                  </a:lnTo>
                  <a:lnTo>
                    <a:pt x="1220895" y="6"/>
                  </a:lnTo>
                  <a:lnTo>
                    <a:pt x="1215722" y="6"/>
                  </a:lnTo>
                  <a:lnTo>
                    <a:pt x="1210548" y="7"/>
                  </a:lnTo>
                  <a:lnTo>
                    <a:pt x="1205375" y="7"/>
                  </a:lnTo>
                  <a:lnTo>
                    <a:pt x="1200202" y="8"/>
                  </a:lnTo>
                  <a:lnTo>
                    <a:pt x="1195029" y="8"/>
                  </a:lnTo>
                  <a:lnTo>
                    <a:pt x="1189855" y="8"/>
                  </a:lnTo>
                  <a:lnTo>
                    <a:pt x="1184682" y="9"/>
                  </a:lnTo>
                  <a:lnTo>
                    <a:pt x="1179509" y="9"/>
                  </a:lnTo>
                  <a:lnTo>
                    <a:pt x="1174335" y="10"/>
                  </a:lnTo>
                  <a:lnTo>
                    <a:pt x="1169162" y="10"/>
                  </a:lnTo>
                  <a:lnTo>
                    <a:pt x="1163989" y="11"/>
                  </a:lnTo>
                  <a:lnTo>
                    <a:pt x="1158816" y="11"/>
                  </a:lnTo>
                  <a:lnTo>
                    <a:pt x="1153642" y="12"/>
                  </a:lnTo>
                  <a:lnTo>
                    <a:pt x="1148469" y="13"/>
                  </a:lnTo>
                  <a:lnTo>
                    <a:pt x="1143296" y="13"/>
                  </a:lnTo>
                  <a:lnTo>
                    <a:pt x="1138122" y="14"/>
                  </a:lnTo>
                  <a:lnTo>
                    <a:pt x="1132949" y="15"/>
                  </a:lnTo>
                  <a:lnTo>
                    <a:pt x="1127776" y="15"/>
                  </a:lnTo>
                  <a:lnTo>
                    <a:pt x="1122603" y="16"/>
                  </a:lnTo>
                  <a:lnTo>
                    <a:pt x="1117429" y="17"/>
                  </a:lnTo>
                  <a:lnTo>
                    <a:pt x="1112256" y="18"/>
                  </a:lnTo>
                  <a:lnTo>
                    <a:pt x="1107083" y="19"/>
                  </a:lnTo>
                  <a:lnTo>
                    <a:pt x="1101909" y="20"/>
                  </a:lnTo>
                  <a:lnTo>
                    <a:pt x="1096736" y="20"/>
                  </a:lnTo>
                  <a:lnTo>
                    <a:pt x="1091563" y="21"/>
                  </a:lnTo>
                  <a:lnTo>
                    <a:pt x="1086390" y="22"/>
                  </a:lnTo>
                  <a:lnTo>
                    <a:pt x="1081216" y="23"/>
                  </a:lnTo>
                  <a:lnTo>
                    <a:pt x="1076043" y="25"/>
                  </a:lnTo>
                  <a:lnTo>
                    <a:pt x="1070870" y="26"/>
                  </a:lnTo>
                  <a:lnTo>
                    <a:pt x="1065696" y="27"/>
                  </a:lnTo>
                  <a:lnTo>
                    <a:pt x="1060523" y="28"/>
                  </a:lnTo>
                  <a:lnTo>
                    <a:pt x="1055350" y="29"/>
                  </a:lnTo>
                  <a:lnTo>
                    <a:pt x="1050177" y="31"/>
                  </a:lnTo>
                  <a:lnTo>
                    <a:pt x="1045003" y="32"/>
                  </a:lnTo>
                  <a:lnTo>
                    <a:pt x="1039830" y="34"/>
                  </a:lnTo>
                  <a:lnTo>
                    <a:pt x="1034657" y="35"/>
                  </a:lnTo>
                  <a:lnTo>
                    <a:pt x="1029483" y="37"/>
                  </a:lnTo>
                  <a:lnTo>
                    <a:pt x="1024310" y="38"/>
                  </a:lnTo>
                  <a:lnTo>
                    <a:pt x="1019137" y="40"/>
                  </a:lnTo>
                  <a:lnTo>
                    <a:pt x="1013964" y="42"/>
                  </a:lnTo>
                  <a:lnTo>
                    <a:pt x="1008790" y="43"/>
                  </a:lnTo>
                  <a:lnTo>
                    <a:pt x="1003617" y="45"/>
                  </a:lnTo>
                  <a:lnTo>
                    <a:pt x="998444" y="47"/>
                  </a:lnTo>
                  <a:lnTo>
                    <a:pt x="993270" y="49"/>
                  </a:lnTo>
                  <a:lnTo>
                    <a:pt x="988097" y="51"/>
                  </a:lnTo>
                  <a:lnTo>
                    <a:pt x="982924" y="54"/>
                  </a:lnTo>
                  <a:lnTo>
                    <a:pt x="977751" y="56"/>
                  </a:lnTo>
                  <a:lnTo>
                    <a:pt x="972577" y="58"/>
                  </a:lnTo>
                  <a:lnTo>
                    <a:pt x="967404" y="61"/>
                  </a:lnTo>
                  <a:lnTo>
                    <a:pt x="962231" y="63"/>
                  </a:lnTo>
                  <a:lnTo>
                    <a:pt x="957057" y="66"/>
                  </a:lnTo>
                  <a:lnTo>
                    <a:pt x="951884" y="69"/>
                  </a:lnTo>
                  <a:lnTo>
                    <a:pt x="946711" y="72"/>
                  </a:lnTo>
                  <a:lnTo>
                    <a:pt x="941538" y="75"/>
                  </a:lnTo>
                  <a:lnTo>
                    <a:pt x="936364" y="78"/>
                  </a:lnTo>
                  <a:lnTo>
                    <a:pt x="931191" y="81"/>
                  </a:lnTo>
                  <a:lnTo>
                    <a:pt x="926018" y="84"/>
                  </a:lnTo>
                  <a:lnTo>
                    <a:pt x="920844" y="88"/>
                  </a:lnTo>
                  <a:lnTo>
                    <a:pt x="915671" y="91"/>
                  </a:lnTo>
                  <a:lnTo>
                    <a:pt x="910498" y="95"/>
                  </a:lnTo>
                  <a:lnTo>
                    <a:pt x="905325" y="99"/>
                  </a:lnTo>
                  <a:lnTo>
                    <a:pt x="900151" y="103"/>
                  </a:lnTo>
                  <a:lnTo>
                    <a:pt x="894978" y="107"/>
                  </a:lnTo>
                  <a:lnTo>
                    <a:pt x="889805" y="111"/>
                  </a:lnTo>
                  <a:lnTo>
                    <a:pt x="884631" y="116"/>
                  </a:lnTo>
                  <a:lnTo>
                    <a:pt x="879458" y="121"/>
                  </a:lnTo>
                  <a:lnTo>
                    <a:pt x="874285" y="126"/>
                  </a:lnTo>
                  <a:lnTo>
                    <a:pt x="869112" y="131"/>
                  </a:lnTo>
                  <a:lnTo>
                    <a:pt x="863938" y="136"/>
                  </a:lnTo>
                  <a:lnTo>
                    <a:pt x="858765" y="141"/>
                  </a:lnTo>
                  <a:lnTo>
                    <a:pt x="853592" y="147"/>
                  </a:lnTo>
                  <a:lnTo>
                    <a:pt x="848418" y="153"/>
                  </a:lnTo>
                  <a:lnTo>
                    <a:pt x="843245" y="159"/>
                  </a:lnTo>
                  <a:lnTo>
                    <a:pt x="838072" y="166"/>
                  </a:lnTo>
                  <a:lnTo>
                    <a:pt x="832899" y="172"/>
                  </a:lnTo>
                  <a:lnTo>
                    <a:pt x="827725" y="179"/>
                  </a:lnTo>
                  <a:lnTo>
                    <a:pt x="822552" y="186"/>
                  </a:lnTo>
                  <a:lnTo>
                    <a:pt x="817379" y="194"/>
                  </a:lnTo>
                  <a:lnTo>
                    <a:pt x="812205" y="201"/>
                  </a:lnTo>
                  <a:lnTo>
                    <a:pt x="807032" y="210"/>
                  </a:lnTo>
                  <a:lnTo>
                    <a:pt x="801859" y="218"/>
                  </a:lnTo>
                  <a:lnTo>
                    <a:pt x="796686" y="227"/>
                  </a:lnTo>
                  <a:lnTo>
                    <a:pt x="791512" y="236"/>
                  </a:lnTo>
                  <a:lnTo>
                    <a:pt x="786339" y="245"/>
                  </a:lnTo>
                  <a:lnTo>
                    <a:pt x="781166" y="255"/>
                  </a:lnTo>
                  <a:lnTo>
                    <a:pt x="775992" y="265"/>
                  </a:lnTo>
                  <a:lnTo>
                    <a:pt x="770819" y="276"/>
                  </a:lnTo>
                  <a:lnTo>
                    <a:pt x="765646" y="287"/>
                  </a:lnTo>
                  <a:lnTo>
                    <a:pt x="760473" y="299"/>
                  </a:lnTo>
                  <a:lnTo>
                    <a:pt x="755299" y="311"/>
                  </a:lnTo>
                  <a:lnTo>
                    <a:pt x="750126" y="323"/>
                  </a:lnTo>
                  <a:lnTo>
                    <a:pt x="744953" y="336"/>
                  </a:lnTo>
                  <a:lnTo>
                    <a:pt x="739779" y="350"/>
                  </a:lnTo>
                  <a:lnTo>
                    <a:pt x="734606" y="364"/>
                  </a:lnTo>
                  <a:lnTo>
                    <a:pt x="729433" y="379"/>
                  </a:lnTo>
                  <a:lnTo>
                    <a:pt x="724260" y="394"/>
                  </a:lnTo>
                  <a:lnTo>
                    <a:pt x="719086" y="411"/>
                  </a:lnTo>
                  <a:lnTo>
                    <a:pt x="713913" y="427"/>
                  </a:lnTo>
                  <a:lnTo>
                    <a:pt x="708740" y="445"/>
                  </a:lnTo>
                  <a:lnTo>
                    <a:pt x="703566" y="463"/>
                  </a:lnTo>
                  <a:lnTo>
                    <a:pt x="698393" y="482"/>
                  </a:lnTo>
                  <a:lnTo>
                    <a:pt x="693220" y="502"/>
                  </a:lnTo>
                  <a:lnTo>
                    <a:pt x="688047" y="522"/>
                  </a:lnTo>
                  <a:lnTo>
                    <a:pt x="682873" y="544"/>
                  </a:lnTo>
                  <a:lnTo>
                    <a:pt x="677700" y="566"/>
                  </a:lnTo>
                  <a:lnTo>
                    <a:pt x="672527" y="590"/>
                  </a:lnTo>
                  <a:lnTo>
                    <a:pt x="667353" y="614"/>
                  </a:lnTo>
                  <a:lnTo>
                    <a:pt x="662180" y="640"/>
                  </a:lnTo>
                  <a:lnTo>
                    <a:pt x="657007" y="667"/>
                  </a:lnTo>
                  <a:lnTo>
                    <a:pt x="651834" y="695"/>
                  </a:lnTo>
                  <a:lnTo>
                    <a:pt x="646660" y="724"/>
                  </a:lnTo>
                  <a:lnTo>
                    <a:pt x="641487" y="754"/>
                  </a:lnTo>
                  <a:lnTo>
                    <a:pt x="636314" y="786"/>
                  </a:lnTo>
                  <a:lnTo>
                    <a:pt x="631140" y="819"/>
                  </a:lnTo>
                  <a:lnTo>
                    <a:pt x="625967" y="854"/>
                  </a:lnTo>
                  <a:lnTo>
                    <a:pt x="620794" y="890"/>
                  </a:lnTo>
                  <a:lnTo>
                    <a:pt x="615621" y="928"/>
                  </a:lnTo>
                  <a:lnTo>
                    <a:pt x="610447" y="967"/>
                  </a:lnTo>
                  <a:lnTo>
                    <a:pt x="605274" y="1008"/>
                  </a:lnTo>
                  <a:lnTo>
                    <a:pt x="600101" y="1051"/>
                  </a:lnTo>
                  <a:lnTo>
                    <a:pt x="594927" y="1096"/>
                  </a:lnTo>
                  <a:lnTo>
                    <a:pt x="589754" y="1144"/>
                  </a:lnTo>
                  <a:lnTo>
                    <a:pt x="584581" y="1193"/>
                  </a:lnTo>
                  <a:lnTo>
                    <a:pt x="579408" y="1244"/>
                  </a:lnTo>
                  <a:lnTo>
                    <a:pt x="574234" y="1298"/>
                  </a:lnTo>
                  <a:lnTo>
                    <a:pt x="569061" y="1354"/>
                  </a:lnTo>
                  <a:lnTo>
                    <a:pt x="563888" y="1413"/>
                  </a:lnTo>
                  <a:lnTo>
                    <a:pt x="558714" y="1475"/>
                  </a:lnTo>
                  <a:lnTo>
                    <a:pt x="553541" y="1539"/>
                  </a:lnTo>
                  <a:lnTo>
                    <a:pt x="548368" y="1607"/>
                  </a:lnTo>
                  <a:lnTo>
                    <a:pt x="543195" y="1677"/>
                  </a:lnTo>
                  <a:lnTo>
                    <a:pt x="538021" y="1751"/>
                  </a:lnTo>
                  <a:lnTo>
                    <a:pt x="532848" y="1828"/>
                  </a:lnTo>
                  <a:lnTo>
                    <a:pt x="527675" y="1908"/>
                  </a:lnTo>
                  <a:lnTo>
                    <a:pt x="522501" y="1993"/>
                  </a:lnTo>
                  <a:lnTo>
                    <a:pt x="517328" y="2081"/>
                  </a:lnTo>
                  <a:lnTo>
                    <a:pt x="512155" y="2173"/>
                  </a:lnTo>
                  <a:lnTo>
                    <a:pt x="506982" y="2270"/>
                  </a:lnTo>
                  <a:lnTo>
                    <a:pt x="501808" y="2371"/>
                  </a:lnTo>
                  <a:lnTo>
                    <a:pt x="496635" y="2477"/>
                  </a:lnTo>
                  <a:lnTo>
                    <a:pt x="491462" y="2587"/>
                  </a:lnTo>
                  <a:lnTo>
                    <a:pt x="486288" y="2703"/>
                  </a:lnTo>
                  <a:lnTo>
                    <a:pt x="481115" y="2824"/>
                  </a:lnTo>
                  <a:lnTo>
                    <a:pt x="475942" y="2951"/>
                  </a:lnTo>
                  <a:lnTo>
                    <a:pt x="470769" y="3084"/>
                  </a:lnTo>
                  <a:lnTo>
                    <a:pt x="465595" y="3223"/>
                  </a:lnTo>
                  <a:lnTo>
                    <a:pt x="460422" y="3368"/>
                  </a:lnTo>
                  <a:lnTo>
                    <a:pt x="455249" y="3520"/>
                  </a:lnTo>
                  <a:lnTo>
                    <a:pt x="450075" y="3680"/>
                  </a:lnTo>
                  <a:lnTo>
                    <a:pt x="444902" y="3846"/>
                  </a:lnTo>
                  <a:lnTo>
                    <a:pt x="439729" y="4021"/>
                  </a:lnTo>
                  <a:lnTo>
                    <a:pt x="434556" y="4203"/>
                  </a:lnTo>
                  <a:lnTo>
                    <a:pt x="429382" y="4394"/>
                  </a:lnTo>
                  <a:lnTo>
                    <a:pt x="424209" y="4594"/>
                  </a:lnTo>
                  <a:lnTo>
                    <a:pt x="419036" y="4803"/>
                  </a:lnTo>
                  <a:lnTo>
                    <a:pt x="413862" y="5022"/>
                  </a:lnTo>
                  <a:lnTo>
                    <a:pt x="408689" y="5251"/>
                  </a:lnTo>
                  <a:lnTo>
                    <a:pt x="403516" y="5490"/>
                  </a:lnTo>
                  <a:lnTo>
                    <a:pt x="398343" y="5741"/>
                  </a:lnTo>
                  <a:lnTo>
                    <a:pt x="393169" y="6003"/>
                  </a:lnTo>
                  <a:lnTo>
                    <a:pt x="387996" y="6277"/>
                  </a:lnTo>
                  <a:lnTo>
                    <a:pt x="382823" y="6564"/>
                  </a:lnTo>
                  <a:lnTo>
                    <a:pt x="377649" y="6864"/>
                  </a:lnTo>
                  <a:lnTo>
                    <a:pt x="372476" y="7178"/>
                  </a:lnTo>
                  <a:lnTo>
                    <a:pt x="367303" y="7506"/>
                  </a:lnTo>
                  <a:lnTo>
                    <a:pt x="362130" y="7849"/>
                  </a:lnTo>
                  <a:lnTo>
                    <a:pt x="356956" y="8208"/>
                  </a:lnTo>
                  <a:lnTo>
                    <a:pt x="351783" y="8583"/>
                  </a:lnTo>
                  <a:lnTo>
                    <a:pt x="346610" y="8975"/>
                  </a:lnTo>
                  <a:lnTo>
                    <a:pt x="341436" y="9385"/>
                  </a:lnTo>
                  <a:lnTo>
                    <a:pt x="336263" y="9813"/>
                  </a:lnTo>
                  <a:lnTo>
                    <a:pt x="331090" y="10260"/>
                  </a:lnTo>
                  <a:lnTo>
                    <a:pt x="325917" y="10728"/>
                  </a:lnTo>
                  <a:lnTo>
                    <a:pt x="320743" y="11216"/>
                  </a:lnTo>
                  <a:lnTo>
                    <a:pt x="315570" y="11726"/>
                  </a:lnTo>
                  <a:lnTo>
                    <a:pt x="310397" y="12259"/>
                  </a:lnTo>
                  <a:lnTo>
                    <a:pt x="305223" y="12815"/>
                  </a:lnTo>
                  <a:lnTo>
                    <a:pt x="300050" y="13395"/>
                  </a:lnTo>
                  <a:lnTo>
                    <a:pt x="294877" y="14001"/>
                  </a:lnTo>
                  <a:lnTo>
                    <a:pt x="289704" y="14633"/>
                  </a:lnTo>
                  <a:lnTo>
                    <a:pt x="284530" y="15292"/>
                  </a:lnTo>
                  <a:lnTo>
                    <a:pt x="279357" y="15980"/>
                  </a:lnTo>
                  <a:lnTo>
                    <a:pt x="274184" y="16696"/>
                  </a:lnTo>
                  <a:lnTo>
                    <a:pt x="269010" y="17444"/>
                  </a:lnTo>
                  <a:lnTo>
                    <a:pt x="263837" y="18223"/>
                  </a:lnTo>
                  <a:lnTo>
                    <a:pt x="258664" y="19034"/>
                  </a:lnTo>
                  <a:lnTo>
                    <a:pt x="253491" y="19880"/>
                  </a:lnTo>
                  <a:lnTo>
                    <a:pt x="248317" y="20760"/>
                  </a:lnTo>
                  <a:lnTo>
                    <a:pt x="243144" y="21676"/>
                  </a:lnTo>
                  <a:lnTo>
                    <a:pt x="237971" y="22629"/>
                  </a:lnTo>
                  <a:lnTo>
                    <a:pt x="232797" y="23621"/>
                  </a:lnTo>
                  <a:lnTo>
                    <a:pt x="227624" y="24653"/>
                  </a:lnTo>
                  <a:lnTo>
                    <a:pt x="222451" y="25725"/>
                  </a:lnTo>
                  <a:lnTo>
                    <a:pt x="217278" y="26838"/>
                  </a:lnTo>
                  <a:lnTo>
                    <a:pt x="212104" y="27995"/>
                  </a:lnTo>
                  <a:lnTo>
                    <a:pt x="206931" y="29197"/>
                  </a:lnTo>
                  <a:lnTo>
                    <a:pt x="201758" y="30443"/>
                  </a:lnTo>
                  <a:lnTo>
                    <a:pt x="196584" y="31736"/>
                  </a:lnTo>
                  <a:lnTo>
                    <a:pt x="191411" y="33077"/>
                  </a:lnTo>
                  <a:lnTo>
                    <a:pt x="186238" y="34467"/>
                  </a:lnTo>
                  <a:lnTo>
                    <a:pt x="181065" y="35906"/>
                  </a:lnTo>
                  <a:lnTo>
                    <a:pt x="175891" y="37396"/>
                  </a:lnTo>
                  <a:lnTo>
                    <a:pt x="170718" y="38937"/>
                  </a:lnTo>
                  <a:lnTo>
                    <a:pt x="165545" y="40532"/>
                  </a:lnTo>
                  <a:lnTo>
                    <a:pt x="160371" y="42179"/>
                  </a:lnTo>
                  <a:lnTo>
                    <a:pt x="155198" y="43881"/>
                  </a:lnTo>
                  <a:lnTo>
                    <a:pt x="150025" y="45638"/>
                  </a:lnTo>
                  <a:lnTo>
                    <a:pt x="144852" y="47450"/>
                  </a:lnTo>
                  <a:lnTo>
                    <a:pt x="139678" y="49319"/>
                  </a:lnTo>
                  <a:lnTo>
                    <a:pt x="134505" y="51244"/>
                  </a:lnTo>
                  <a:lnTo>
                    <a:pt x="129332" y="53226"/>
                  </a:lnTo>
                  <a:lnTo>
                    <a:pt x="124158" y="55265"/>
                  </a:lnTo>
                  <a:lnTo>
                    <a:pt x="118985" y="57361"/>
                  </a:lnTo>
                  <a:lnTo>
                    <a:pt x="113812" y="59514"/>
                  </a:lnTo>
                  <a:lnTo>
                    <a:pt x="108639" y="61724"/>
                  </a:lnTo>
                  <a:lnTo>
                    <a:pt x="103465" y="63990"/>
                  </a:lnTo>
                  <a:lnTo>
                    <a:pt x="98292" y="66313"/>
                  </a:lnTo>
                  <a:lnTo>
                    <a:pt x="93119" y="68691"/>
                  </a:lnTo>
                  <a:lnTo>
                    <a:pt x="87945" y="71124"/>
                  </a:lnTo>
                  <a:lnTo>
                    <a:pt x="82772" y="73611"/>
                  </a:lnTo>
                  <a:lnTo>
                    <a:pt x="77599" y="76151"/>
                  </a:lnTo>
                  <a:lnTo>
                    <a:pt x="72426" y="78742"/>
                  </a:lnTo>
                  <a:lnTo>
                    <a:pt x="67252" y="81383"/>
                  </a:lnTo>
                  <a:lnTo>
                    <a:pt x="62079" y="84072"/>
                  </a:lnTo>
                  <a:lnTo>
                    <a:pt x="56906" y="86808"/>
                  </a:lnTo>
                  <a:lnTo>
                    <a:pt x="51732" y="89588"/>
                  </a:lnTo>
                  <a:lnTo>
                    <a:pt x="46559" y="92411"/>
                  </a:lnTo>
                  <a:lnTo>
                    <a:pt x="41386" y="95274"/>
                  </a:lnTo>
                  <a:lnTo>
                    <a:pt x="36213" y="98175"/>
                  </a:lnTo>
                  <a:lnTo>
                    <a:pt x="31039" y="101110"/>
                  </a:lnTo>
                  <a:lnTo>
                    <a:pt x="25866" y="104078"/>
                  </a:lnTo>
                  <a:lnTo>
                    <a:pt x="20693" y="107076"/>
                  </a:lnTo>
                  <a:lnTo>
                    <a:pt x="15519" y="110099"/>
                  </a:lnTo>
                  <a:lnTo>
                    <a:pt x="10346" y="113146"/>
                  </a:lnTo>
                  <a:lnTo>
                    <a:pt x="5173" y="116213"/>
                  </a:lnTo>
                  <a:lnTo>
                    <a:pt x="0" y="119297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1486" y="2048304"/>
              <a:ext cx="1883076" cy="115604"/>
            </a:xfrm>
            <a:custGeom>
              <a:avLst/>
              <a:pathLst>
                <a:path w="1883076" h="115604">
                  <a:moveTo>
                    <a:pt x="0" y="115604"/>
                  </a:moveTo>
                  <a:lnTo>
                    <a:pt x="5173" y="112520"/>
                  </a:lnTo>
                  <a:lnTo>
                    <a:pt x="10346" y="109454"/>
                  </a:lnTo>
                  <a:lnTo>
                    <a:pt x="15519" y="106410"/>
                  </a:lnTo>
                  <a:lnTo>
                    <a:pt x="20693" y="103391"/>
                  </a:lnTo>
                  <a:lnTo>
                    <a:pt x="25866" y="100401"/>
                  </a:lnTo>
                  <a:lnTo>
                    <a:pt x="31039" y="97442"/>
                  </a:lnTo>
                  <a:lnTo>
                    <a:pt x="36213" y="94517"/>
                  </a:lnTo>
                  <a:lnTo>
                    <a:pt x="41386" y="91630"/>
                  </a:lnTo>
                  <a:lnTo>
                    <a:pt x="46559" y="88782"/>
                  </a:lnTo>
                  <a:lnTo>
                    <a:pt x="51732" y="85976"/>
                  </a:lnTo>
                  <a:lnTo>
                    <a:pt x="56906" y="83215"/>
                  </a:lnTo>
                  <a:lnTo>
                    <a:pt x="62079" y="80500"/>
                  </a:lnTo>
                  <a:lnTo>
                    <a:pt x="67252" y="77833"/>
                  </a:lnTo>
                  <a:lnTo>
                    <a:pt x="72426" y="75216"/>
                  </a:lnTo>
                  <a:lnTo>
                    <a:pt x="77599" y="72651"/>
                  </a:lnTo>
                  <a:lnTo>
                    <a:pt x="82772" y="70138"/>
                  </a:lnTo>
                  <a:lnTo>
                    <a:pt x="87945" y="67680"/>
                  </a:lnTo>
                  <a:lnTo>
                    <a:pt x="93119" y="65277"/>
                  </a:lnTo>
                  <a:lnTo>
                    <a:pt x="98292" y="62930"/>
                  </a:lnTo>
                  <a:lnTo>
                    <a:pt x="103465" y="60640"/>
                  </a:lnTo>
                  <a:lnTo>
                    <a:pt x="108639" y="58407"/>
                  </a:lnTo>
                  <a:lnTo>
                    <a:pt x="113812" y="56232"/>
                  </a:lnTo>
                  <a:lnTo>
                    <a:pt x="118985" y="54114"/>
                  </a:lnTo>
                  <a:lnTo>
                    <a:pt x="124158" y="52055"/>
                  </a:lnTo>
                  <a:lnTo>
                    <a:pt x="129332" y="50054"/>
                  </a:lnTo>
                  <a:lnTo>
                    <a:pt x="134505" y="48110"/>
                  </a:lnTo>
                  <a:lnTo>
                    <a:pt x="139678" y="46225"/>
                  </a:lnTo>
                  <a:lnTo>
                    <a:pt x="144852" y="44396"/>
                  </a:lnTo>
                  <a:lnTo>
                    <a:pt x="150025" y="42624"/>
                  </a:lnTo>
                  <a:lnTo>
                    <a:pt x="155198" y="40908"/>
                  </a:lnTo>
                  <a:lnTo>
                    <a:pt x="160371" y="39247"/>
                  </a:lnTo>
                  <a:lnTo>
                    <a:pt x="165545" y="37642"/>
                  </a:lnTo>
                  <a:lnTo>
                    <a:pt x="170718" y="36090"/>
                  </a:lnTo>
                  <a:lnTo>
                    <a:pt x="175891" y="34590"/>
                  </a:lnTo>
                  <a:lnTo>
                    <a:pt x="181065" y="33143"/>
                  </a:lnTo>
                  <a:lnTo>
                    <a:pt x="186238" y="31747"/>
                  </a:lnTo>
                  <a:lnTo>
                    <a:pt x="191411" y="30400"/>
                  </a:lnTo>
                  <a:lnTo>
                    <a:pt x="196584" y="29103"/>
                  </a:lnTo>
                  <a:lnTo>
                    <a:pt x="201758" y="27853"/>
                  </a:lnTo>
                  <a:lnTo>
                    <a:pt x="206931" y="26649"/>
                  </a:lnTo>
                  <a:lnTo>
                    <a:pt x="212104" y="25491"/>
                  </a:lnTo>
                  <a:lnTo>
                    <a:pt x="217278" y="24377"/>
                  </a:lnTo>
                  <a:lnTo>
                    <a:pt x="222451" y="23306"/>
                  </a:lnTo>
                  <a:lnTo>
                    <a:pt x="227624" y="22276"/>
                  </a:lnTo>
                  <a:lnTo>
                    <a:pt x="232797" y="21287"/>
                  </a:lnTo>
                  <a:lnTo>
                    <a:pt x="237971" y="20338"/>
                  </a:lnTo>
                  <a:lnTo>
                    <a:pt x="243144" y="19426"/>
                  </a:lnTo>
                  <a:lnTo>
                    <a:pt x="248317" y="18552"/>
                  </a:lnTo>
                  <a:lnTo>
                    <a:pt x="253491" y="17713"/>
                  </a:lnTo>
                  <a:lnTo>
                    <a:pt x="258664" y="16908"/>
                  </a:lnTo>
                  <a:lnTo>
                    <a:pt x="263837" y="16137"/>
                  </a:lnTo>
                  <a:lnTo>
                    <a:pt x="269010" y="15399"/>
                  </a:lnTo>
                  <a:lnTo>
                    <a:pt x="274184" y="14691"/>
                  </a:lnTo>
                  <a:lnTo>
                    <a:pt x="279357" y="14013"/>
                  </a:lnTo>
                  <a:lnTo>
                    <a:pt x="284530" y="13365"/>
                  </a:lnTo>
                  <a:lnTo>
                    <a:pt x="289704" y="12744"/>
                  </a:lnTo>
                  <a:lnTo>
                    <a:pt x="294877" y="12150"/>
                  </a:lnTo>
                  <a:lnTo>
                    <a:pt x="300050" y="11582"/>
                  </a:lnTo>
                  <a:lnTo>
                    <a:pt x="305223" y="11038"/>
                  </a:lnTo>
                  <a:lnTo>
                    <a:pt x="310397" y="10519"/>
                  </a:lnTo>
                  <a:lnTo>
                    <a:pt x="315570" y="10022"/>
                  </a:lnTo>
                  <a:lnTo>
                    <a:pt x="320743" y="9548"/>
                  </a:lnTo>
                  <a:lnTo>
                    <a:pt x="325917" y="9095"/>
                  </a:lnTo>
                  <a:lnTo>
                    <a:pt x="331090" y="8662"/>
                  </a:lnTo>
                  <a:lnTo>
                    <a:pt x="336263" y="8248"/>
                  </a:lnTo>
                  <a:lnTo>
                    <a:pt x="341436" y="7854"/>
                  </a:lnTo>
                  <a:lnTo>
                    <a:pt x="346610" y="7477"/>
                  </a:lnTo>
                  <a:lnTo>
                    <a:pt x="351783" y="7117"/>
                  </a:lnTo>
                  <a:lnTo>
                    <a:pt x="356956" y="6774"/>
                  </a:lnTo>
                  <a:lnTo>
                    <a:pt x="362130" y="6447"/>
                  </a:lnTo>
                  <a:lnTo>
                    <a:pt x="367303" y="6134"/>
                  </a:lnTo>
                  <a:lnTo>
                    <a:pt x="372476" y="5837"/>
                  </a:lnTo>
                  <a:lnTo>
                    <a:pt x="377649" y="5553"/>
                  </a:lnTo>
                  <a:lnTo>
                    <a:pt x="382823" y="5282"/>
                  </a:lnTo>
                  <a:lnTo>
                    <a:pt x="387996" y="5024"/>
                  </a:lnTo>
                  <a:lnTo>
                    <a:pt x="393169" y="4778"/>
                  </a:lnTo>
                  <a:lnTo>
                    <a:pt x="398343" y="4543"/>
                  </a:lnTo>
                  <a:lnTo>
                    <a:pt x="403516" y="4320"/>
                  </a:lnTo>
                  <a:lnTo>
                    <a:pt x="408689" y="4107"/>
                  </a:lnTo>
                  <a:lnTo>
                    <a:pt x="413862" y="3905"/>
                  </a:lnTo>
                  <a:lnTo>
                    <a:pt x="419036" y="3711"/>
                  </a:lnTo>
                  <a:lnTo>
                    <a:pt x="424209" y="3528"/>
                  </a:lnTo>
                  <a:lnTo>
                    <a:pt x="429382" y="3353"/>
                  </a:lnTo>
                  <a:lnTo>
                    <a:pt x="434556" y="3186"/>
                  </a:lnTo>
                  <a:lnTo>
                    <a:pt x="439729" y="3027"/>
                  </a:lnTo>
                  <a:lnTo>
                    <a:pt x="444902" y="2876"/>
                  </a:lnTo>
                  <a:lnTo>
                    <a:pt x="450075" y="2732"/>
                  </a:lnTo>
                  <a:lnTo>
                    <a:pt x="455249" y="2596"/>
                  </a:lnTo>
                  <a:lnTo>
                    <a:pt x="460422" y="2465"/>
                  </a:lnTo>
                  <a:lnTo>
                    <a:pt x="465595" y="2341"/>
                  </a:lnTo>
                  <a:lnTo>
                    <a:pt x="470769" y="2224"/>
                  </a:lnTo>
                  <a:lnTo>
                    <a:pt x="475942" y="2112"/>
                  </a:lnTo>
                  <a:lnTo>
                    <a:pt x="481115" y="2005"/>
                  </a:lnTo>
                  <a:lnTo>
                    <a:pt x="486288" y="1904"/>
                  </a:lnTo>
                  <a:lnTo>
                    <a:pt x="491462" y="1807"/>
                  </a:lnTo>
                  <a:lnTo>
                    <a:pt x="496635" y="1715"/>
                  </a:lnTo>
                  <a:lnTo>
                    <a:pt x="501808" y="1628"/>
                  </a:lnTo>
                  <a:lnTo>
                    <a:pt x="506982" y="1545"/>
                  </a:lnTo>
                  <a:lnTo>
                    <a:pt x="512155" y="1467"/>
                  </a:lnTo>
                  <a:lnTo>
                    <a:pt x="517328" y="1392"/>
                  </a:lnTo>
                  <a:lnTo>
                    <a:pt x="522501" y="1321"/>
                  </a:lnTo>
                  <a:lnTo>
                    <a:pt x="527675" y="1253"/>
                  </a:lnTo>
                  <a:lnTo>
                    <a:pt x="532848" y="1189"/>
                  </a:lnTo>
                  <a:lnTo>
                    <a:pt x="538021" y="1128"/>
                  </a:lnTo>
                  <a:lnTo>
                    <a:pt x="543195" y="1069"/>
                  </a:lnTo>
                  <a:lnTo>
                    <a:pt x="548368" y="1014"/>
                  </a:lnTo>
                  <a:lnTo>
                    <a:pt x="553541" y="962"/>
                  </a:lnTo>
                  <a:lnTo>
                    <a:pt x="558714" y="912"/>
                  </a:lnTo>
                  <a:lnTo>
                    <a:pt x="563888" y="865"/>
                  </a:lnTo>
                  <a:lnTo>
                    <a:pt x="569061" y="820"/>
                  </a:lnTo>
                  <a:lnTo>
                    <a:pt x="574234" y="777"/>
                  </a:lnTo>
                  <a:lnTo>
                    <a:pt x="579408" y="737"/>
                  </a:lnTo>
                  <a:lnTo>
                    <a:pt x="584581" y="699"/>
                  </a:lnTo>
                  <a:lnTo>
                    <a:pt x="589754" y="662"/>
                  </a:lnTo>
                  <a:lnTo>
                    <a:pt x="594927" y="627"/>
                  </a:lnTo>
                  <a:lnTo>
                    <a:pt x="600101" y="595"/>
                  </a:lnTo>
                  <a:lnTo>
                    <a:pt x="605274" y="563"/>
                  </a:lnTo>
                  <a:lnTo>
                    <a:pt x="610447" y="534"/>
                  </a:lnTo>
                  <a:lnTo>
                    <a:pt x="615621" y="506"/>
                  </a:lnTo>
                  <a:lnTo>
                    <a:pt x="620794" y="479"/>
                  </a:lnTo>
                  <a:lnTo>
                    <a:pt x="625967" y="454"/>
                  </a:lnTo>
                  <a:lnTo>
                    <a:pt x="631140" y="430"/>
                  </a:lnTo>
                  <a:lnTo>
                    <a:pt x="636314" y="407"/>
                  </a:lnTo>
                  <a:lnTo>
                    <a:pt x="641487" y="385"/>
                  </a:lnTo>
                  <a:lnTo>
                    <a:pt x="646660" y="365"/>
                  </a:lnTo>
                  <a:lnTo>
                    <a:pt x="651834" y="345"/>
                  </a:lnTo>
                  <a:lnTo>
                    <a:pt x="657007" y="327"/>
                  </a:lnTo>
                  <a:lnTo>
                    <a:pt x="662180" y="309"/>
                  </a:lnTo>
                  <a:lnTo>
                    <a:pt x="667353" y="293"/>
                  </a:lnTo>
                  <a:lnTo>
                    <a:pt x="672527" y="277"/>
                  </a:lnTo>
                  <a:lnTo>
                    <a:pt x="677700" y="262"/>
                  </a:lnTo>
                  <a:lnTo>
                    <a:pt x="682873" y="248"/>
                  </a:lnTo>
                  <a:lnTo>
                    <a:pt x="688047" y="235"/>
                  </a:lnTo>
                  <a:lnTo>
                    <a:pt x="693220" y="222"/>
                  </a:lnTo>
                  <a:lnTo>
                    <a:pt x="698393" y="210"/>
                  </a:lnTo>
                  <a:lnTo>
                    <a:pt x="703566" y="199"/>
                  </a:lnTo>
                  <a:lnTo>
                    <a:pt x="708740" y="188"/>
                  </a:lnTo>
                  <a:lnTo>
                    <a:pt x="713913" y="178"/>
                  </a:lnTo>
                  <a:lnTo>
                    <a:pt x="719086" y="168"/>
                  </a:lnTo>
                  <a:lnTo>
                    <a:pt x="724260" y="159"/>
                  </a:lnTo>
                  <a:lnTo>
                    <a:pt x="729433" y="150"/>
                  </a:lnTo>
                  <a:lnTo>
                    <a:pt x="734606" y="142"/>
                  </a:lnTo>
                  <a:lnTo>
                    <a:pt x="739779" y="134"/>
                  </a:lnTo>
                  <a:lnTo>
                    <a:pt x="744953" y="126"/>
                  </a:lnTo>
                  <a:lnTo>
                    <a:pt x="750126" y="119"/>
                  </a:lnTo>
                  <a:lnTo>
                    <a:pt x="755299" y="113"/>
                  </a:lnTo>
                  <a:lnTo>
                    <a:pt x="760473" y="107"/>
                  </a:lnTo>
                  <a:lnTo>
                    <a:pt x="765646" y="101"/>
                  </a:lnTo>
                  <a:lnTo>
                    <a:pt x="770819" y="95"/>
                  </a:lnTo>
                  <a:lnTo>
                    <a:pt x="775992" y="90"/>
                  </a:lnTo>
                  <a:lnTo>
                    <a:pt x="781166" y="85"/>
                  </a:lnTo>
                  <a:lnTo>
                    <a:pt x="786339" y="80"/>
                  </a:lnTo>
                  <a:lnTo>
                    <a:pt x="791512" y="75"/>
                  </a:lnTo>
                  <a:lnTo>
                    <a:pt x="796686" y="71"/>
                  </a:lnTo>
                  <a:lnTo>
                    <a:pt x="801859" y="67"/>
                  </a:lnTo>
                  <a:lnTo>
                    <a:pt x="807032" y="63"/>
                  </a:lnTo>
                  <a:lnTo>
                    <a:pt x="812205" y="60"/>
                  </a:lnTo>
                  <a:lnTo>
                    <a:pt x="817379" y="56"/>
                  </a:lnTo>
                  <a:lnTo>
                    <a:pt x="822552" y="53"/>
                  </a:lnTo>
                  <a:lnTo>
                    <a:pt x="827725" y="50"/>
                  </a:lnTo>
                  <a:lnTo>
                    <a:pt x="832899" y="47"/>
                  </a:lnTo>
                  <a:lnTo>
                    <a:pt x="838072" y="44"/>
                  </a:lnTo>
                  <a:lnTo>
                    <a:pt x="843245" y="42"/>
                  </a:lnTo>
                  <a:lnTo>
                    <a:pt x="848418" y="39"/>
                  </a:lnTo>
                  <a:lnTo>
                    <a:pt x="853592" y="37"/>
                  </a:lnTo>
                  <a:lnTo>
                    <a:pt x="858765" y="35"/>
                  </a:lnTo>
                  <a:lnTo>
                    <a:pt x="863938" y="33"/>
                  </a:lnTo>
                  <a:lnTo>
                    <a:pt x="869112" y="31"/>
                  </a:lnTo>
                  <a:lnTo>
                    <a:pt x="874285" y="29"/>
                  </a:lnTo>
                  <a:lnTo>
                    <a:pt x="879458" y="27"/>
                  </a:lnTo>
                  <a:lnTo>
                    <a:pt x="884631" y="26"/>
                  </a:lnTo>
                  <a:lnTo>
                    <a:pt x="889805" y="24"/>
                  </a:lnTo>
                  <a:lnTo>
                    <a:pt x="894978" y="23"/>
                  </a:lnTo>
                  <a:lnTo>
                    <a:pt x="900151" y="21"/>
                  </a:lnTo>
                  <a:lnTo>
                    <a:pt x="905325" y="20"/>
                  </a:lnTo>
                  <a:lnTo>
                    <a:pt x="910498" y="19"/>
                  </a:lnTo>
                  <a:lnTo>
                    <a:pt x="915671" y="18"/>
                  </a:lnTo>
                  <a:lnTo>
                    <a:pt x="920844" y="16"/>
                  </a:lnTo>
                  <a:lnTo>
                    <a:pt x="926018" y="15"/>
                  </a:lnTo>
                  <a:lnTo>
                    <a:pt x="931191" y="14"/>
                  </a:lnTo>
                  <a:lnTo>
                    <a:pt x="936364" y="14"/>
                  </a:lnTo>
                  <a:lnTo>
                    <a:pt x="941538" y="13"/>
                  </a:lnTo>
                  <a:lnTo>
                    <a:pt x="946711" y="12"/>
                  </a:lnTo>
                  <a:lnTo>
                    <a:pt x="951884" y="11"/>
                  </a:lnTo>
                  <a:lnTo>
                    <a:pt x="957057" y="10"/>
                  </a:lnTo>
                  <a:lnTo>
                    <a:pt x="962231" y="10"/>
                  </a:lnTo>
                  <a:lnTo>
                    <a:pt x="967404" y="9"/>
                  </a:lnTo>
                  <a:lnTo>
                    <a:pt x="972577" y="9"/>
                  </a:lnTo>
                  <a:lnTo>
                    <a:pt x="977751" y="8"/>
                  </a:lnTo>
                  <a:lnTo>
                    <a:pt x="982924" y="7"/>
                  </a:lnTo>
                  <a:lnTo>
                    <a:pt x="988097" y="7"/>
                  </a:lnTo>
                  <a:lnTo>
                    <a:pt x="993270" y="6"/>
                  </a:lnTo>
                  <a:lnTo>
                    <a:pt x="998444" y="6"/>
                  </a:lnTo>
                  <a:lnTo>
                    <a:pt x="1003617" y="6"/>
                  </a:lnTo>
                  <a:lnTo>
                    <a:pt x="1008790" y="5"/>
                  </a:lnTo>
                  <a:lnTo>
                    <a:pt x="1013964" y="5"/>
                  </a:lnTo>
                  <a:lnTo>
                    <a:pt x="1019137" y="5"/>
                  </a:lnTo>
                  <a:lnTo>
                    <a:pt x="1024310" y="4"/>
                  </a:lnTo>
                  <a:lnTo>
                    <a:pt x="1029483" y="4"/>
                  </a:lnTo>
                  <a:lnTo>
                    <a:pt x="1034657" y="4"/>
                  </a:lnTo>
                  <a:lnTo>
                    <a:pt x="1039830" y="3"/>
                  </a:lnTo>
                  <a:lnTo>
                    <a:pt x="1045003" y="3"/>
                  </a:lnTo>
                  <a:lnTo>
                    <a:pt x="1050177" y="3"/>
                  </a:lnTo>
                  <a:lnTo>
                    <a:pt x="1055350" y="3"/>
                  </a:lnTo>
                  <a:lnTo>
                    <a:pt x="1060523" y="2"/>
                  </a:lnTo>
                  <a:lnTo>
                    <a:pt x="1065696" y="2"/>
                  </a:lnTo>
                  <a:lnTo>
                    <a:pt x="1070870" y="2"/>
                  </a:lnTo>
                  <a:lnTo>
                    <a:pt x="1076043" y="2"/>
                  </a:lnTo>
                  <a:lnTo>
                    <a:pt x="1081216" y="2"/>
                  </a:lnTo>
                  <a:lnTo>
                    <a:pt x="1086390" y="2"/>
                  </a:lnTo>
                  <a:lnTo>
                    <a:pt x="1091563" y="1"/>
                  </a:lnTo>
                  <a:lnTo>
                    <a:pt x="1096736" y="1"/>
                  </a:lnTo>
                  <a:lnTo>
                    <a:pt x="1101909" y="1"/>
                  </a:lnTo>
                  <a:lnTo>
                    <a:pt x="1107083" y="1"/>
                  </a:lnTo>
                  <a:lnTo>
                    <a:pt x="1112256" y="1"/>
                  </a:lnTo>
                  <a:lnTo>
                    <a:pt x="1117429" y="1"/>
                  </a:lnTo>
                  <a:lnTo>
                    <a:pt x="1122603" y="1"/>
                  </a:lnTo>
                  <a:lnTo>
                    <a:pt x="1127776" y="1"/>
                  </a:lnTo>
                  <a:lnTo>
                    <a:pt x="1132949" y="1"/>
                  </a:lnTo>
                  <a:lnTo>
                    <a:pt x="1138122" y="1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691486" y="2048304"/>
              <a:ext cx="1883076" cy="332923"/>
            </a:xfrm>
            <a:custGeom>
              <a:avLst/>
              <a:pathLst>
                <a:path w="1883076" h="332923">
                  <a:moveTo>
                    <a:pt x="0" y="119297"/>
                  </a:moveTo>
                  <a:lnTo>
                    <a:pt x="5173" y="116213"/>
                  </a:lnTo>
                  <a:lnTo>
                    <a:pt x="10346" y="113146"/>
                  </a:lnTo>
                  <a:lnTo>
                    <a:pt x="15519" y="110099"/>
                  </a:lnTo>
                  <a:lnTo>
                    <a:pt x="20693" y="107076"/>
                  </a:lnTo>
                  <a:lnTo>
                    <a:pt x="25866" y="104078"/>
                  </a:lnTo>
                  <a:lnTo>
                    <a:pt x="31039" y="101110"/>
                  </a:lnTo>
                  <a:lnTo>
                    <a:pt x="36213" y="98175"/>
                  </a:lnTo>
                  <a:lnTo>
                    <a:pt x="41386" y="95274"/>
                  </a:lnTo>
                  <a:lnTo>
                    <a:pt x="46559" y="92411"/>
                  </a:lnTo>
                  <a:lnTo>
                    <a:pt x="51732" y="89588"/>
                  </a:lnTo>
                  <a:lnTo>
                    <a:pt x="56906" y="86808"/>
                  </a:lnTo>
                  <a:lnTo>
                    <a:pt x="62079" y="84072"/>
                  </a:lnTo>
                  <a:lnTo>
                    <a:pt x="67252" y="81383"/>
                  </a:lnTo>
                  <a:lnTo>
                    <a:pt x="72426" y="78742"/>
                  </a:lnTo>
                  <a:lnTo>
                    <a:pt x="77599" y="76151"/>
                  </a:lnTo>
                  <a:lnTo>
                    <a:pt x="82772" y="73611"/>
                  </a:lnTo>
                  <a:lnTo>
                    <a:pt x="87945" y="71124"/>
                  </a:lnTo>
                  <a:lnTo>
                    <a:pt x="93119" y="68691"/>
                  </a:lnTo>
                  <a:lnTo>
                    <a:pt x="98292" y="66313"/>
                  </a:lnTo>
                  <a:lnTo>
                    <a:pt x="103465" y="63990"/>
                  </a:lnTo>
                  <a:lnTo>
                    <a:pt x="108639" y="61724"/>
                  </a:lnTo>
                  <a:lnTo>
                    <a:pt x="113812" y="59514"/>
                  </a:lnTo>
                  <a:lnTo>
                    <a:pt x="118985" y="57361"/>
                  </a:lnTo>
                  <a:lnTo>
                    <a:pt x="124158" y="55265"/>
                  </a:lnTo>
                  <a:lnTo>
                    <a:pt x="129332" y="53226"/>
                  </a:lnTo>
                  <a:lnTo>
                    <a:pt x="134505" y="51244"/>
                  </a:lnTo>
                  <a:lnTo>
                    <a:pt x="139678" y="49319"/>
                  </a:lnTo>
                  <a:lnTo>
                    <a:pt x="144852" y="47450"/>
                  </a:lnTo>
                  <a:lnTo>
                    <a:pt x="150025" y="45638"/>
                  </a:lnTo>
                  <a:lnTo>
                    <a:pt x="155198" y="43881"/>
                  </a:lnTo>
                  <a:lnTo>
                    <a:pt x="160371" y="42179"/>
                  </a:lnTo>
                  <a:lnTo>
                    <a:pt x="165545" y="40532"/>
                  </a:lnTo>
                  <a:lnTo>
                    <a:pt x="170718" y="38937"/>
                  </a:lnTo>
                  <a:lnTo>
                    <a:pt x="175891" y="37396"/>
                  </a:lnTo>
                  <a:lnTo>
                    <a:pt x="181065" y="35906"/>
                  </a:lnTo>
                  <a:lnTo>
                    <a:pt x="186238" y="34467"/>
                  </a:lnTo>
                  <a:lnTo>
                    <a:pt x="191411" y="33077"/>
                  </a:lnTo>
                  <a:lnTo>
                    <a:pt x="196584" y="31736"/>
                  </a:lnTo>
                  <a:lnTo>
                    <a:pt x="201758" y="30443"/>
                  </a:lnTo>
                  <a:lnTo>
                    <a:pt x="206931" y="29197"/>
                  </a:lnTo>
                  <a:lnTo>
                    <a:pt x="212104" y="27995"/>
                  </a:lnTo>
                  <a:lnTo>
                    <a:pt x="217278" y="26838"/>
                  </a:lnTo>
                  <a:lnTo>
                    <a:pt x="222451" y="25725"/>
                  </a:lnTo>
                  <a:lnTo>
                    <a:pt x="227624" y="24653"/>
                  </a:lnTo>
                  <a:lnTo>
                    <a:pt x="232797" y="23621"/>
                  </a:lnTo>
                  <a:lnTo>
                    <a:pt x="237971" y="22629"/>
                  </a:lnTo>
                  <a:lnTo>
                    <a:pt x="243144" y="21676"/>
                  </a:lnTo>
                  <a:lnTo>
                    <a:pt x="248317" y="20760"/>
                  </a:lnTo>
                  <a:lnTo>
                    <a:pt x="253491" y="19880"/>
                  </a:lnTo>
                  <a:lnTo>
                    <a:pt x="258664" y="19034"/>
                  </a:lnTo>
                  <a:lnTo>
                    <a:pt x="263837" y="18223"/>
                  </a:lnTo>
                  <a:lnTo>
                    <a:pt x="269010" y="17444"/>
                  </a:lnTo>
                  <a:lnTo>
                    <a:pt x="274184" y="16696"/>
                  </a:lnTo>
                  <a:lnTo>
                    <a:pt x="279357" y="15980"/>
                  </a:lnTo>
                  <a:lnTo>
                    <a:pt x="284530" y="15292"/>
                  </a:lnTo>
                  <a:lnTo>
                    <a:pt x="289704" y="14633"/>
                  </a:lnTo>
                  <a:lnTo>
                    <a:pt x="294877" y="14001"/>
                  </a:lnTo>
                  <a:lnTo>
                    <a:pt x="300050" y="13395"/>
                  </a:lnTo>
                  <a:lnTo>
                    <a:pt x="305223" y="12815"/>
                  </a:lnTo>
                  <a:lnTo>
                    <a:pt x="310397" y="12259"/>
                  </a:lnTo>
                  <a:lnTo>
                    <a:pt x="315570" y="11726"/>
                  </a:lnTo>
                  <a:lnTo>
                    <a:pt x="320743" y="11216"/>
                  </a:lnTo>
                  <a:lnTo>
                    <a:pt x="325917" y="10728"/>
                  </a:lnTo>
                  <a:lnTo>
                    <a:pt x="331090" y="10260"/>
                  </a:lnTo>
                  <a:lnTo>
                    <a:pt x="336263" y="9813"/>
                  </a:lnTo>
                  <a:lnTo>
                    <a:pt x="341436" y="9385"/>
                  </a:lnTo>
                  <a:lnTo>
                    <a:pt x="346610" y="8975"/>
                  </a:lnTo>
                  <a:lnTo>
                    <a:pt x="351783" y="8583"/>
                  </a:lnTo>
                  <a:lnTo>
                    <a:pt x="356956" y="8208"/>
                  </a:lnTo>
                  <a:lnTo>
                    <a:pt x="362130" y="7849"/>
                  </a:lnTo>
                  <a:lnTo>
                    <a:pt x="367303" y="7506"/>
                  </a:lnTo>
                  <a:lnTo>
                    <a:pt x="372476" y="7178"/>
                  </a:lnTo>
                  <a:lnTo>
                    <a:pt x="377649" y="6864"/>
                  </a:lnTo>
                  <a:lnTo>
                    <a:pt x="382823" y="6564"/>
                  </a:lnTo>
                  <a:lnTo>
                    <a:pt x="387996" y="6277"/>
                  </a:lnTo>
                  <a:lnTo>
                    <a:pt x="393169" y="6003"/>
                  </a:lnTo>
                  <a:lnTo>
                    <a:pt x="398343" y="5741"/>
                  </a:lnTo>
                  <a:lnTo>
                    <a:pt x="403516" y="5490"/>
                  </a:lnTo>
                  <a:lnTo>
                    <a:pt x="408689" y="5251"/>
                  </a:lnTo>
                  <a:lnTo>
                    <a:pt x="413862" y="5022"/>
                  </a:lnTo>
                  <a:lnTo>
                    <a:pt x="419036" y="4803"/>
                  </a:lnTo>
                  <a:lnTo>
                    <a:pt x="424209" y="4594"/>
                  </a:lnTo>
                  <a:lnTo>
                    <a:pt x="429382" y="4394"/>
                  </a:lnTo>
                  <a:lnTo>
                    <a:pt x="434556" y="4203"/>
                  </a:lnTo>
                  <a:lnTo>
                    <a:pt x="439729" y="4021"/>
                  </a:lnTo>
                  <a:lnTo>
                    <a:pt x="444902" y="3846"/>
                  </a:lnTo>
                  <a:lnTo>
                    <a:pt x="450075" y="3680"/>
                  </a:lnTo>
                  <a:lnTo>
                    <a:pt x="455249" y="3520"/>
                  </a:lnTo>
                  <a:lnTo>
                    <a:pt x="460422" y="3368"/>
                  </a:lnTo>
                  <a:lnTo>
                    <a:pt x="465595" y="3223"/>
                  </a:lnTo>
                  <a:lnTo>
                    <a:pt x="470769" y="3084"/>
                  </a:lnTo>
                  <a:lnTo>
                    <a:pt x="475942" y="2951"/>
                  </a:lnTo>
                  <a:lnTo>
                    <a:pt x="481115" y="2824"/>
                  </a:lnTo>
                  <a:lnTo>
                    <a:pt x="486288" y="2703"/>
                  </a:lnTo>
                  <a:lnTo>
                    <a:pt x="491462" y="2587"/>
                  </a:lnTo>
                  <a:lnTo>
                    <a:pt x="496635" y="2477"/>
                  </a:lnTo>
                  <a:lnTo>
                    <a:pt x="501808" y="2371"/>
                  </a:lnTo>
                  <a:lnTo>
                    <a:pt x="506982" y="2270"/>
                  </a:lnTo>
                  <a:lnTo>
                    <a:pt x="512155" y="2173"/>
                  </a:lnTo>
                  <a:lnTo>
                    <a:pt x="517328" y="2081"/>
                  </a:lnTo>
                  <a:lnTo>
                    <a:pt x="522501" y="1993"/>
                  </a:lnTo>
                  <a:lnTo>
                    <a:pt x="527675" y="1908"/>
                  </a:lnTo>
                  <a:lnTo>
                    <a:pt x="532848" y="1828"/>
                  </a:lnTo>
                  <a:lnTo>
                    <a:pt x="538021" y="1751"/>
                  </a:lnTo>
                  <a:lnTo>
                    <a:pt x="543195" y="1677"/>
                  </a:lnTo>
                  <a:lnTo>
                    <a:pt x="548368" y="1607"/>
                  </a:lnTo>
                  <a:lnTo>
                    <a:pt x="553541" y="1539"/>
                  </a:lnTo>
                  <a:lnTo>
                    <a:pt x="558714" y="1475"/>
                  </a:lnTo>
                  <a:lnTo>
                    <a:pt x="563888" y="1413"/>
                  </a:lnTo>
                  <a:lnTo>
                    <a:pt x="569061" y="1354"/>
                  </a:lnTo>
                  <a:lnTo>
                    <a:pt x="574234" y="1298"/>
                  </a:lnTo>
                  <a:lnTo>
                    <a:pt x="579408" y="1244"/>
                  </a:lnTo>
                  <a:lnTo>
                    <a:pt x="584581" y="1193"/>
                  </a:lnTo>
                  <a:lnTo>
                    <a:pt x="589754" y="1144"/>
                  </a:lnTo>
                  <a:lnTo>
                    <a:pt x="594927" y="1096"/>
                  </a:lnTo>
                  <a:lnTo>
                    <a:pt x="600101" y="1051"/>
                  </a:lnTo>
                  <a:lnTo>
                    <a:pt x="605274" y="1008"/>
                  </a:lnTo>
                  <a:lnTo>
                    <a:pt x="610447" y="967"/>
                  </a:lnTo>
                  <a:lnTo>
                    <a:pt x="615621" y="928"/>
                  </a:lnTo>
                  <a:lnTo>
                    <a:pt x="620794" y="890"/>
                  </a:lnTo>
                  <a:lnTo>
                    <a:pt x="625967" y="854"/>
                  </a:lnTo>
                  <a:lnTo>
                    <a:pt x="631140" y="819"/>
                  </a:lnTo>
                  <a:lnTo>
                    <a:pt x="636314" y="786"/>
                  </a:lnTo>
                  <a:lnTo>
                    <a:pt x="641487" y="754"/>
                  </a:lnTo>
                  <a:lnTo>
                    <a:pt x="646660" y="724"/>
                  </a:lnTo>
                  <a:lnTo>
                    <a:pt x="651834" y="695"/>
                  </a:lnTo>
                  <a:lnTo>
                    <a:pt x="657007" y="667"/>
                  </a:lnTo>
                  <a:lnTo>
                    <a:pt x="662180" y="640"/>
                  </a:lnTo>
                  <a:lnTo>
                    <a:pt x="667353" y="614"/>
                  </a:lnTo>
                  <a:lnTo>
                    <a:pt x="672527" y="590"/>
                  </a:lnTo>
                  <a:lnTo>
                    <a:pt x="677700" y="566"/>
                  </a:lnTo>
                  <a:lnTo>
                    <a:pt x="682873" y="544"/>
                  </a:lnTo>
                  <a:lnTo>
                    <a:pt x="688047" y="522"/>
                  </a:lnTo>
                  <a:lnTo>
                    <a:pt x="693220" y="502"/>
                  </a:lnTo>
                  <a:lnTo>
                    <a:pt x="698393" y="482"/>
                  </a:lnTo>
                  <a:lnTo>
                    <a:pt x="703566" y="463"/>
                  </a:lnTo>
                  <a:lnTo>
                    <a:pt x="708740" y="445"/>
                  </a:lnTo>
                  <a:lnTo>
                    <a:pt x="713913" y="427"/>
                  </a:lnTo>
                  <a:lnTo>
                    <a:pt x="719086" y="411"/>
                  </a:lnTo>
                  <a:lnTo>
                    <a:pt x="724260" y="394"/>
                  </a:lnTo>
                  <a:lnTo>
                    <a:pt x="729433" y="379"/>
                  </a:lnTo>
                  <a:lnTo>
                    <a:pt x="734606" y="364"/>
                  </a:lnTo>
                  <a:lnTo>
                    <a:pt x="739779" y="350"/>
                  </a:lnTo>
                  <a:lnTo>
                    <a:pt x="744953" y="336"/>
                  </a:lnTo>
                  <a:lnTo>
                    <a:pt x="750126" y="323"/>
                  </a:lnTo>
                  <a:lnTo>
                    <a:pt x="755299" y="311"/>
                  </a:lnTo>
                  <a:lnTo>
                    <a:pt x="760473" y="299"/>
                  </a:lnTo>
                  <a:lnTo>
                    <a:pt x="765646" y="287"/>
                  </a:lnTo>
                  <a:lnTo>
                    <a:pt x="770819" y="276"/>
                  </a:lnTo>
                  <a:lnTo>
                    <a:pt x="775992" y="265"/>
                  </a:lnTo>
                  <a:lnTo>
                    <a:pt x="781166" y="255"/>
                  </a:lnTo>
                  <a:lnTo>
                    <a:pt x="786339" y="245"/>
                  </a:lnTo>
                  <a:lnTo>
                    <a:pt x="791512" y="236"/>
                  </a:lnTo>
                  <a:lnTo>
                    <a:pt x="796686" y="227"/>
                  </a:lnTo>
                  <a:lnTo>
                    <a:pt x="801859" y="218"/>
                  </a:lnTo>
                  <a:lnTo>
                    <a:pt x="807032" y="210"/>
                  </a:lnTo>
                  <a:lnTo>
                    <a:pt x="812205" y="201"/>
                  </a:lnTo>
                  <a:lnTo>
                    <a:pt x="817379" y="194"/>
                  </a:lnTo>
                  <a:lnTo>
                    <a:pt x="822552" y="186"/>
                  </a:lnTo>
                  <a:lnTo>
                    <a:pt x="827725" y="179"/>
                  </a:lnTo>
                  <a:lnTo>
                    <a:pt x="832899" y="172"/>
                  </a:lnTo>
                  <a:lnTo>
                    <a:pt x="838072" y="166"/>
                  </a:lnTo>
                  <a:lnTo>
                    <a:pt x="843245" y="159"/>
                  </a:lnTo>
                  <a:lnTo>
                    <a:pt x="848418" y="153"/>
                  </a:lnTo>
                  <a:lnTo>
                    <a:pt x="853592" y="147"/>
                  </a:lnTo>
                  <a:lnTo>
                    <a:pt x="858765" y="141"/>
                  </a:lnTo>
                  <a:lnTo>
                    <a:pt x="863938" y="136"/>
                  </a:lnTo>
                  <a:lnTo>
                    <a:pt x="869112" y="131"/>
                  </a:lnTo>
                  <a:lnTo>
                    <a:pt x="874285" y="126"/>
                  </a:lnTo>
                  <a:lnTo>
                    <a:pt x="879458" y="121"/>
                  </a:lnTo>
                  <a:lnTo>
                    <a:pt x="884631" y="116"/>
                  </a:lnTo>
                  <a:lnTo>
                    <a:pt x="889805" y="111"/>
                  </a:lnTo>
                  <a:lnTo>
                    <a:pt x="894978" y="107"/>
                  </a:lnTo>
                  <a:lnTo>
                    <a:pt x="900151" y="103"/>
                  </a:lnTo>
                  <a:lnTo>
                    <a:pt x="905325" y="99"/>
                  </a:lnTo>
                  <a:lnTo>
                    <a:pt x="910498" y="95"/>
                  </a:lnTo>
                  <a:lnTo>
                    <a:pt x="915671" y="91"/>
                  </a:lnTo>
                  <a:lnTo>
                    <a:pt x="920844" y="88"/>
                  </a:lnTo>
                  <a:lnTo>
                    <a:pt x="926018" y="84"/>
                  </a:lnTo>
                  <a:lnTo>
                    <a:pt x="931191" y="81"/>
                  </a:lnTo>
                  <a:lnTo>
                    <a:pt x="936364" y="78"/>
                  </a:lnTo>
                  <a:lnTo>
                    <a:pt x="941538" y="75"/>
                  </a:lnTo>
                  <a:lnTo>
                    <a:pt x="946711" y="72"/>
                  </a:lnTo>
                  <a:lnTo>
                    <a:pt x="951884" y="69"/>
                  </a:lnTo>
                  <a:lnTo>
                    <a:pt x="957057" y="66"/>
                  </a:lnTo>
                  <a:lnTo>
                    <a:pt x="962231" y="63"/>
                  </a:lnTo>
                  <a:lnTo>
                    <a:pt x="967404" y="61"/>
                  </a:lnTo>
                  <a:lnTo>
                    <a:pt x="972577" y="58"/>
                  </a:lnTo>
                  <a:lnTo>
                    <a:pt x="977751" y="56"/>
                  </a:lnTo>
                  <a:lnTo>
                    <a:pt x="982924" y="54"/>
                  </a:lnTo>
                  <a:lnTo>
                    <a:pt x="988097" y="51"/>
                  </a:lnTo>
                  <a:lnTo>
                    <a:pt x="993270" y="49"/>
                  </a:lnTo>
                  <a:lnTo>
                    <a:pt x="998444" y="47"/>
                  </a:lnTo>
                  <a:lnTo>
                    <a:pt x="1003617" y="45"/>
                  </a:lnTo>
                  <a:lnTo>
                    <a:pt x="1008790" y="43"/>
                  </a:lnTo>
                  <a:lnTo>
                    <a:pt x="1013964" y="42"/>
                  </a:lnTo>
                  <a:lnTo>
                    <a:pt x="1019137" y="40"/>
                  </a:lnTo>
                  <a:lnTo>
                    <a:pt x="1024310" y="38"/>
                  </a:lnTo>
                  <a:lnTo>
                    <a:pt x="1029483" y="37"/>
                  </a:lnTo>
                  <a:lnTo>
                    <a:pt x="1034657" y="35"/>
                  </a:lnTo>
                  <a:lnTo>
                    <a:pt x="1039830" y="34"/>
                  </a:lnTo>
                  <a:lnTo>
                    <a:pt x="1045003" y="32"/>
                  </a:lnTo>
                  <a:lnTo>
                    <a:pt x="1050177" y="31"/>
                  </a:lnTo>
                  <a:lnTo>
                    <a:pt x="1055350" y="29"/>
                  </a:lnTo>
                  <a:lnTo>
                    <a:pt x="1060523" y="28"/>
                  </a:lnTo>
                  <a:lnTo>
                    <a:pt x="1065696" y="27"/>
                  </a:lnTo>
                  <a:lnTo>
                    <a:pt x="1070870" y="26"/>
                  </a:lnTo>
                  <a:lnTo>
                    <a:pt x="1076043" y="25"/>
                  </a:lnTo>
                  <a:lnTo>
                    <a:pt x="1081216" y="23"/>
                  </a:lnTo>
                  <a:lnTo>
                    <a:pt x="1086390" y="22"/>
                  </a:lnTo>
                  <a:lnTo>
                    <a:pt x="1091563" y="21"/>
                  </a:lnTo>
                  <a:lnTo>
                    <a:pt x="1096736" y="20"/>
                  </a:lnTo>
                  <a:lnTo>
                    <a:pt x="1101909" y="20"/>
                  </a:lnTo>
                  <a:lnTo>
                    <a:pt x="1107083" y="19"/>
                  </a:lnTo>
                  <a:lnTo>
                    <a:pt x="1112256" y="18"/>
                  </a:lnTo>
                  <a:lnTo>
                    <a:pt x="1117429" y="17"/>
                  </a:lnTo>
                  <a:lnTo>
                    <a:pt x="1122603" y="16"/>
                  </a:lnTo>
                  <a:lnTo>
                    <a:pt x="1127776" y="15"/>
                  </a:lnTo>
                  <a:lnTo>
                    <a:pt x="1132949" y="15"/>
                  </a:lnTo>
                  <a:lnTo>
                    <a:pt x="1138122" y="14"/>
                  </a:lnTo>
                  <a:lnTo>
                    <a:pt x="1143296" y="13"/>
                  </a:lnTo>
                  <a:lnTo>
                    <a:pt x="1148469" y="13"/>
                  </a:lnTo>
                  <a:lnTo>
                    <a:pt x="1153642" y="12"/>
                  </a:lnTo>
                  <a:lnTo>
                    <a:pt x="1158816" y="11"/>
                  </a:lnTo>
                  <a:lnTo>
                    <a:pt x="1163989" y="11"/>
                  </a:lnTo>
                  <a:lnTo>
                    <a:pt x="1169162" y="10"/>
                  </a:lnTo>
                  <a:lnTo>
                    <a:pt x="1174335" y="10"/>
                  </a:lnTo>
                  <a:lnTo>
                    <a:pt x="1179509" y="9"/>
                  </a:lnTo>
                  <a:lnTo>
                    <a:pt x="1184682" y="9"/>
                  </a:lnTo>
                  <a:lnTo>
                    <a:pt x="1189855" y="8"/>
                  </a:lnTo>
                  <a:lnTo>
                    <a:pt x="1195029" y="8"/>
                  </a:lnTo>
                  <a:lnTo>
                    <a:pt x="1200202" y="8"/>
                  </a:lnTo>
                  <a:lnTo>
                    <a:pt x="1205375" y="7"/>
                  </a:lnTo>
                  <a:lnTo>
                    <a:pt x="1210548" y="7"/>
                  </a:lnTo>
                  <a:lnTo>
                    <a:pt x="1215722" y="6"/>
                  </a:lnTo>
                  <a:lnTo>
                    <a:pt x="1220895" y="6"/>
                  </a:lnTo>
                  <a:lnTo>
                    <a:pt x="1226068" y="6"/>
                  </a:lnTo>
                  <a:lnTo>
                    <a:pt x="1231242" y="5"/>
                  </a:lnTo>
                  <a:lnTo>
                    <a:pt x="1236415" y="5"/>
                  </a:lnTo>
                  <a:lnTo>
                    <a:pt x="1241588" y="5"/>
                  </a:lnTo>
                  <a:lnTo>
                    <a:pt x="1246761" y="5"/>
                  </a:lnTo>
                  <a:lnTo>
                    <a:pt x="1251935" y="4"/>
                  </a:lnTo>
                  <a:lnTo>
                    <a:pt x="1257108" y="4"/>
                  </a:lnTo>
                  <a:lnTo>
                    <a:pt x="1262281" y="4"/>
                  </a:lnTo>
                  <a:lnTo>
                    <a:pt x="1267455" y="4"/>
                  </a:lnTo>
                  <a:lnTo>
                    <a:pt x="1272628" y="3"/>
                  </a:lnTo>
                  <a:lnTo>
                    <a:pt x="1277801" y="3"/>
                  </a:lnTo>
                  <a:lnTo>
                    <a:pt x="1282974" y="3"/>
                  </a:lnTo>
                  <a:lnTo>
                    <a:pt x="1288148" y="3"/>
                  </a:lnTo>
                  <a:lnTo>
                    <a:pt x="1293321" y="3"/>
                  </a:lnTo>
                  <a:lnTo>
                    <a:pt x="1298494" y="2"/>
                  </a:lnTo>
                  <a:lnTo>
                    <a:pt x="1303668" y="2"/>
                  </a:lnTo>
                  <a:lnTo>
                    <a:pt x="1308841" y="2"/>
                  </a:lnTo>
                  <a:lnTo>
                    <a:pt x="1314014" y="2"/>
                  </a:lnTo>
                  <a:lnTo>
                    <a:pt x="1319187" y="2"/>
                  </a:lnTo>
                  <a:lnTo>
                    <a:pt x="1324361" y="2"/>
                  </a:lnTo>
                  <a:lnTo>
                    <a:pt x="1329534" y="2"/>
                  </a:lnTo>
                  <a:lnTo>
                    <a:pt x="1334707" y="1"/>
                  </a:lnTo>
                  <a:lnTo>
                    <a:pt x="1339881" y="1"/>
                  </a:lnTo>
                  <a:lnTo>
                    <a:pt x="1345054" y="1"/>
                  </a:lnTo>
                  <a:lnTo>
                    <a:pt x="1350227" y="1"/>
                  </a:lnTo>
                  <a:lnTo>
                    <a:pt x="1355400" y="1"/>
                  </a:lnTo>
                  <a:lnTo>
                    <a:pt x="1360574" y="1"/>
                  </a:lnTo>
                  <a:lnTo>
                    <a:pt x="1365747" y="1"/>
                  </a:lnTo>
                  <a:lnTo>
                    <a:pt x="1370920" y="1"/>
                  </a:lnTo>
                  <a:lnTo>
                    <a:pt x="1376094" y="1"/>
                  </a:lnTo>
                  <a:lnTo>
                    <a:pt x="1381267" y="1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0"/>
                  </a:lnTo>
                  <a:lnTo>
                    <a:pt x="1448520" y="0"/>
                  </a:lnTo>
                  <a:lnTo>
                    <a:pt x="1443346" y="0"/>
                  </a:lnTo>
                  <a:lnTo>
                    <a:pt x="1438173" y="0"/>
                  </a:lnTo>
                  <a:lnTo>
                    <a:pt x="1433000" y="0"/>
                  </a:lnTo>
                  <a:lnTo>
                    <a:pt x="1427826" y="0"/>
                  </a:lnTo>
                  <a:lnTo>
                    <a:pt x="1422653" y="0"/>
                  </a:lnTo>
                  <a:lnTo>
                    <a:pt x="1417480" y="0"/>
                  </a:lnTo>
                  <a:lnTo>
                    <a:pt x="1412307" y="0"/>
                  </a:lnTo>
                  <a:lnTo>
                    <a:pt x="1407133" y="0"/>
                  </a:lnTo>
                  <a:lnTo>
                    <a:pt x="1401960" y="0"/>
                  </a:lnTo>
                  <a:lnTo>
                    <a:pt x="1396787" y="0"/>
                  </a:lnTo>
                  <a:lnTo>
                    <a:pt x="1391613" y="0"/>
                  </a:lnTo>
                  <a:lnTo>
                    <a:pt x="1386440" y="0"/>
                  </a:lnTo>
                  <a:lnTo>
                    <a:pt x="1381267" y="1"/>
                  </a:lnTo>
                  <a:lnTo>
                    <a:pt x="1376094" y="1"/>
                  </a:lnTo>
                  <a:lnTo>
                    <a:pt x="1370920" y="1"/>
                  </a:lnTo>
                  <a:lnTo>
                    <a:pt x="1365747" y="1"/>
                  </a:lnTo>
                  <a:lnTo>
                    <a:pt x="1360574" y="1"/>
                  </a:lnTo>
                  <a:lnTo>
                    <a:pt x="1355400" y="1"/>
                  </a:lnTo>
                  <a:lnTo>
                    <a:pt x="1350227" y="1"/>
                  </a:lnTo>
                  <a:lnTo>
                    <a:pt x="1345054" y="1"/>
                  </a:lnTo>
                  <a:lnTo>
                    <a:pt x="1339881" y="1"/>
                  </a:lnTo>
                  <a:lnTo>
                    <a:pt x="1334707" y="1"/>
                  </a:lnTo>
                  <a:lnTo>
                    <a:pt x="1329534" y="2"/>
                  </a:lnTo>
                  <a:lnTo>
                    <a:pt x="1324361" y="2"/>
                  </a:lnTo>
                  <a:lnTo>
                    <a:pt x="1319187" y="2"/>
                  </a:lnTo>
                  <a:lnTo>
                    <a:pt x="1314014" y="2"/>
                  </a:lnTo>
                  <a:lnTo>
                    <a:pt x="1308841" y="2"/>
                  </a:lnTo>
                  <a:lnTo>
                    <a:pt x="1303668" y="2"/>
                  </a:lnTo>
                  <a:lnTo>
                    <a:pt x="1298494" y="3"/>
                  </a:lnTo>
                  <a:lnTo>
                    <a:pt x="1293321" y="3"/>
                  </a:lnTo>
                  <a:lnTo>
                    <a:pt x="1288148" y="3"/>
                  </a:lnTo>
                  <a:lnTo>
                    <a:pt x="1282974" y="3"/>
                  </a:lnTo>
                  <a:lnTo>
                    <a:pt x="1277801" y="3"/>
                  </a:lnTo>
                  <a:lnTo>
                    <a:pt x="1272628" y="4"/>
                  </a:lnTo>
                  <a:lnTo>
                    <a:pt x="1267455" y="4"/>
                  </a:lnTo>
                  <a:lnTo>
                    <a:pt x="1262281" y="4"/>
                  </a:lnTo>
                  <a:lnTo>
                    <a:pt x="1257108" y="4"/>
                  </a:lnTo>
                  <a:lnTo>
                    <a:pt x="1251935" y="5"/>
                  </a:lnTo>
                  <a:lnTo>
                    <a:pt x="1246761" y="5"/>
                  </a:lnTo>
                  <a:lnTo>
                    <a:pt x="1241588" y="5"/>
                  </a:lnTo>
                  <a:lnTo>
                    <a:pt x="1236415" y="5"/>
                  </a:lnTo>
                  <a:lnTo>
                    <a:pt x="1231242" y="6"/>
                  </a:lnTo>
                  <a:lnTo>
                    <a:pt x="1226068" y="6"/>
                  </a:lnTo>
                  <a:lnTo>
                    <a:pt x="1220895" y="7"/>
                  </a:lnTo>
                  <a:lnTo>
                    <a:pt x="1215722" y="7"/>
                  </a:lnTo>
                  <a:lnTo>
                    <a:pt x="1210548" y="7"/>
                  </a:lnTo>
                  <a:lnTo>
                    <a:pt x="1205375" y="8"/>
                  </a:lnTo>
                  <a:lnTo>
                    <a:pt x="1200202" y="8"/>
                  </a:lnTo>
                  <a:lnTo>
                    <a:pt x="1195029" y="9"/>
                  </a:lnTo>
                  <a:lnTo>
                    <a:pt x="1189855" y="9"/>
                  </a:lnTo>
                  <a:lnTo>
                    <a:pt x="1184682" y="10"/>
                  </a:lnTo>
                  <a:lnTo>
                    <a:pt x="1179509" y="10"/>
                  </a:lnTo>
                  <a:lnTo>
                    <a:pt x="1174335" y="11"/>
                  </a:lnTo>
                  <a:lnTo>
                    <a:pt x="1169162" y="11"/>
                  </a:lnTo>
                  <a:lnTo>
                    <a:pt x="1163989" y="12"/>
                  </a:lnTo>
                  <a:lnTo>
                    <a:pt x="1158816" y="13"/>
                  </a:lnTo>
                  <a:lnTo>
                    <a:pt x="1153642" y="13"/>
                  </a:lnTo>
                  <a:lnTo>
                    <a:pt x="1148469" y="14"/>
                  </a:lnTo>
                  <a:lnTo>
                    <a:pt x="1143296" y="15"/>
                  </a:lnTo>
                  <a:lnTo>
                    <a:pt x="1138122" y="15"/>
                  </a:lnTo>
                  <a:lnTo>
                    <a:pt x="1132949" y="16"/>
                  </a:lnTo>
                  <a:lnTo>
                    <a:pt x="1127776" y="17"/>
                  </a:lnTo>
                  <a:lnTo>
                    <a:pt x="1122603" y="18"/>
                  </a:lnTo>
                  <a:lnTo>
                    <a:pt x="1117429" y="19"/>
                  </a:lnTo>
                  <a:lnTo>
                    <a:pt x="1112256" y="20"/>
                  </a:lnTo>
                  <a:lnTo>
                    <a:pt x="1107083" y="21"/>
                  </a:lnTo>
                  <a:lnTo>
                    <a:pt x="1101909" y="22"/>
                  </a:lnTo>
                  <a:lnTo>
                    <a:pt x="1096736" y="23"/>
                  </a:lnTo>
                  <a:lnTo>
                    <a:pt x="1091563" y="24"/>
                  </a:lnTo>
                  <a:lnTo>
                    <a:pt x="1086390" y="25"/>
                  </a:lnTo>
                  <a:lnTo>
                    <a:pt x="1081216" y="27"/>
                  </a:lnTo>
                  <a:lnTo>
                    <a:pt x="1076043" y="28"/>
                  </a:lnTo>
                  <a:lnTo>
                    <a:pt x="1070870" y="29"/>
                  </a:lnTo>
                  <a:lnTo>
                    <a:pt x="1065696" y="31"/>
                  </a:lnTo>
                  <a:lnTo>
                    <a:pt x="1060523" y="32"/>
                  </a:lnTo>
                  <a:lnTo>
                    <a:pt x="1055350" y="34"/>
                  </a:lnTo>
                  <a:lnTo>
                    <a:pt x="1050177" y="36"/>
                  </a:lnTo>
                  <a:lnTo>
                    <a:pt x="1045003" y="37"/>
                  </a:lnTo>
                  <a:lnTo>
                    <a:pt x="1039830" y="39"/>
                  </a:lnTo>
                  <a:lnTo>
                    <a:pt x="1034657" y="41"/>
                  </a:lnTo>
                  <a:lnTo>
                    <a:pt x="1029483" y="43"/>
                  </a:lnTo>
                  <a:lnTo>
                    <a:pt x="1024310" y="45"/>
                  </a:lnTo>
                  <a:lnTo>
                    <a:pt x="1019137" y="47"/>
                  </a:lnTo>
                  <a:lnTo>
                    <a:pt x="1013964" y="50"/>
                  </a:lnTo>
                  <a:lnTo>
                    <a:pt x="1008790" y="52"/>
                  </a:lnTo>
                  <a:lnTo>
                    <a:pt x="1003617" y="54"/>
                  </a:lnTo>
                  <a:lnTo>
                    <a:pt x="998444" y="57"/>
                  </a:lnTo>
                  <a:lnTo>
                    <a:pt x="993270" y="60"/>
                  </a:lnTo>
                  <a:lnTo>
                    <a:pt x="988097" y="62"/>
                  </a:lnTo>
                  <a:lnTo>
                    <a:pt x="982924" y="65"/>
                  </a:lnTo>
                  <a:lnTo>
                    <a:pt x="977751" y="69"/>
                  </a:lnTo>
                  <a:lnTo>
                    <a:pt x="972577" y="72"/>
                  </a:lnTo>
                  <a:lnTo>
                    <a:pt x="967404" y="75"/>
                  </a:lnTo>
                  <a:lnTo>
                    <a:pt x="962231" y="79"/>
                  </a:lnTo>
                  <a:lnTo>
                    <a:pt x="957057" y="82"/>
                  </a:lnTo>
                  <a:lnTo>
                    <a:pt x="951884" y="86"/>
                  </a:lnTo>
                  <a:lnTo>
                    <a:pt x="946711" y="90"/>
                  </a:lnTo>
                  <a:lnTo>
                    <a:pt x="941538" y="94"/>
                  </a:lnTo>
                  <a:lnTo>
                    <a:pt x="936364" y="99"/>
                  </a:lnTo>
                  <a:lnTo>
                    <a:pt x="931191" y="103"/>
                  </a:lnTo>
                  <a:lnTo>
                    <a:pt x="926018" y="108"/>
                  </a:lnTo>
                  <a:lnTo>
                    <a:pt x="920844" y="113"/>
                  </a:lnTo>
                  <a:lnTo>
                    <a:pt x="915671" y="119"/>
                  </a:lnTo>
                  <a:lnTo>
                    <a:pt x="910498" y="124"/>
                  </a:lnTo>
                  <a:lnTo>
                    <a:pt x="905325" y="130"/>
                  </a:lnTo>
                  <a:lnTo>
                    <a:pt x="900151" y="136"/>
                  </a:lnTo>
                  <a:lnTo>
                    <a:pt x="894978" y="142"/>
                  </a:lnTo>
                  <a:lnTo>
                    <a:pt x="889805" y="149"/>
                  </a:lnTo>
                  <a:lnTo>
                    <a:pt x="884631" y="156"/>
                  </a:lnTo>
                  <a:lnTo>
                    <a:pt x="879458" y="163"/>
                  </a:lnTo>
                  <a:lnTo>
                    <a:pt x="874285" y="170"/>
                  </a:lnTo>
                  <a:lnTo>
                    <a:pt x="869112" y="178"/>
                  </a:lnTo>
                  <a:lnTo>
                    <a:pt x="863938" y="187"/>
                  </a:lnTo>
                  <a:lnTo>
                    <a:pt x="858765" y="195"/>
                  </a:lnTo>
                  <a:lnTo>
                    <a:pt x="853592" y="204"/>
                  </a:lnTo>
                  <a:lnTo>
                    <a:pt x="848418" y="214"/>
                  </a:lnTo>
                  <a:lnTo>
                    <a:pt x="843245" y="224"/>
                  </a:lnTo>
                  <a:lnTo>
                    <a:pt x="838072" y="234"/>
                  </a:lnTo>
                  <a:lnTo>
                    <a:pt x="832899" y="245"/>
                  </a:lnTo>
                  <a:lnTo>
                    <a:pt x="827725" y="257"/>
                  </a:lnTo>
                  <a:lnTo>
                    <a:pt x="822552" y="269"/>
                  </a:lnTo>
                  <a:lnTo>
                    <a:pt x="817379" y="281"/>
                  </a:lnTo>
                  <a:lnTo>
                    <a:pt x="812205" y="294"/>
                  </a:lnTo>
                  <a:lnTo>
                    <a:pt x="807032" y="308"/>
                  </a:lnTo>
                  <a:lnTo>
                    <a:pt x="801859" y="322"/>
                  </a:lnTo>
                  <a:lnTo>
                    <a:pt x="796686" y="338"/>
                  </a:lnTo>
                  <a:lnTo>
                    <a:pt x="791512" y="353"/>
                  </a:lnTo>
                  <a:lnTo>
                    <a:pt x="786339" y="370"/>
                  </a:lnTo>
                  <a:lnTo>
                    <a:pt x="781166" y="387"/>
                  </a:lnTo>
                  <a:lnTo>
                    <a:pt x="775992" y="406"/>
                  </a:lnTo>
                  <a:lnTo>
                    <a:pt x="770819" y="425"/>
                  </a:lnTo>
                  <a:lnTo>
                    <a:pt x="765646" y="445"/>
                  </a:lnTo>
                  <a:lnTo>
                    <a:pt x="760473" y="466"/>
                  </a:lnTo>
                  <a:lnTo>
                    <a:pt x="755299" y="488"/>
                  </a:lnTo>
                  <a:lnTo>
                    <a:pt x="750126" y="511"/>
                  </a:lnTo>
                  <a:lnTo>
                    <a:pt x="744953" y="535"/>
                  </a:lnTo>
                  <a:lnTo>
                    <a:pt x="739779" y="561"/>
                  </a:lnTo>
                  <a:lnTo>
                    <a:pt x="734606" y="587"/>
                  </a:lnTo>
                  <a:lnTo>
                    <a:pt x="729433" y="616"/>
                  </a:lnTo>
                  <a:lnTo>
                    <a:pt x="724260" y="645"/>
                  </a:lnTo>
                  <a:lnTo>
                    <a:pt x="719086" y="676"/>
                  </a:lnTo>
                  <a:lnTo>
                    <a:pt x="713913" y="708"/>
                  </a:lnTo>
                  <a:lnTo>
                    <a:pt x="708740" y="742"/>
                  </a:lnTo>
                  <a:lnTo>
                    <a:pt x="703566" y="778"/>
                  </a:lnTo>
                  <a:lnTo>
                    <a:pt x="698393" y="815"/>
                  </a:lnTo>
                  <a:lnTo>
                    <a:pt x="693220" y="854"/>
                  </a:lnTo>
                  <a:lnTo>
                    <a:pt x="688047" y="896"/>
                  </a:lnTo>
                  <a:lnTo>
                    <a:pt x="682873" y="939"/>
                  </a:lnTo>
                  <a:lnTo>
                    <a:pt x="677700" y="984"/>
                  </a:lnTo>
                  <a:lnTo>
                    <a:pt x="672527" y="1032"/>
                  </a:lnTo>
                  <a:lnTo>
                    <a:pt x="667353" y="1082"/>
                  </a:lnTo>
                  <a:lnTo>
                    <a:pt x="662180" y="1135"/>
                  </a:lnTo>
                  <a:lnTo>
                    <a:pt x="657007" y="1190"/>
                  </a:lnTo>
                  <a:lnTo>
                    <a:pt x="651834" y="1248"/>
                  </a:lnTo>
                  <a:lnTo>
                    <a:pt x="646660" y="1309"/>
                  </a:lnTo>
                  <a:lnTo>
                    <a:pt x="641487" y="1373"/>
                  </a:lnTo>
                  <a:lnTo>
                    <a:pt x="636314" y="1440"/>
                  </a:lnTo>
                  <a:lnTo>
                    <a:pt x="631140" y="1510"/>
                  </a:lnTo>
                  <a:lnTo>
                    <a:pt x="625967" y="1584"/>
                  </a:lnTo>
                  <a:lnTo>
                    <a:pt x="620794" y="1662"/>
                  </a:lnTo>
                  <a:lnTo>
                    <a:pt x="615621" y="1744"/>
                  </a:lnTo>
                  <a:lnTo>
                    <a:pt x="610447" y="1829"/>
                  </a:lnTo>
                  <a:lnTo>
                    <a:pt x="605274" y="1919"/>
                  </a:lnTo>
                  <a:lnTo>
                    <a:pt x="600101" y="2014"/>
                  </a:lnTo>
                  <a:lnTo>
                    <a:pt x="594927" y="2114"/>
                  </a:lnTo>
                  <a:lnTo>
                    <a:pt x="589754" y="2218"/>
                  </a:lnTo>
                  <a:lnTo>
                    <a:pt x="584581" y="2328"/>
                  </a:lnTo>
                  <a:lnTo>
                    <a:pt x="579408" y="2443"/>
                  </a:lnTo>
                  <a:lnTo>
                    <a:pt x="574234" y="2564"/>
                  </a:lnTo>
                  <a:lnTo>
                    <a:pt x="569061" y="2691"/>
                  </a:lnTo>
                  <a:lnTo>
                    <a:pt x="563888" y="2825"/>
                  </a:lnTo>
                  <a:lnTo>
                    <a:pt x="558714" y="2965"/>
                  </a:lnTo>
                  <a:lnTo>
                    <a:pt x="553541" y="3112"/>
                  </a:lnTo>
                  <a:lnTo>
                    <a:pt x="548368" y="3267"/>
                  </a:lnTo>
                  <a:lnTo>
                    <a:pt x="543195" y="3430"/>
                  </a:lnTo>
                  <a:lnTo>
                    <a:pt x="538021" y="3601"/>
                  </a:lnTo>
                  <a:lnTo>
                    <a:pt x="532848" y="3780"/>
                  </a:lnTo>
                  <a:lnTo>
                    <a:pt x="527675" y="3969"/>
                  </a:lnTo>
                  <a:lnTo>
                    <a:pt x="522501" y="4167"/>
                  </a:lnTo>
                  <a:lnTo>
                    <a:pt x="517328" y="4375"/>
                  </a:lnTo>
                  <a:lnTo>
                    <a:pt x="512155" y="4593"/>
                  </a:lnTo>
                  <a:lnTo>
                    <a:pt x="506982" y="4823"/>
                  </a:lnTo>
                  <a:lnTo>
                    <a:pt x="501808" y="5064"/>
                  </a:lnTo>
                  <a:lnTo>
                    <a:pt x="496635" y="5317"/>
                  </a:lnTo>
                  <a:lnTo>
                    <a:pt x="491462" y="5583"/>
                  </a:lnTo>
                  <a:lnTo>
                    <a:pt x="486288" y="5862"/>
                  </a:lnTo>
                  <a:lnTo>
                    <a:pt x="481115" y="6155"/>
                  </a:lnTo>
                  <a:lnTo>
                    <a:pt x="475942" y="6463"/>
                  </a:lnTo>
                  <a:lnTo>
                    <a:pt x="470769" y="6787"/>
                  </a:lnTo>
                  <a:lnTo>
                    <a:pt x="465595" y="7126"/>
                  </a:lnTo>
                  <a:lnTo>
                    <a:pt x="460422" y="7483"/>
                  </a:lnTo>
                  <a:lnTo>
                    <a:pt x="455249" y="7857"/>
                  </a:lnTo>
                  <a:lnTo>
                    <a:pt x="450075" y="8250"/>
                  </a:lnTo>
                  <a:lnTo>
                    <a:pt x="444902" y="8663"/>
                  </a:lnTo>
                  <a:lnTo>
                    <a:pt x="439729" y="9096"/>
                  </a:lnTo>
                  <a:lnTo>
                    <a:pt x="434556" y="9550"/>
                  </a:lnTo>
                  <a:lnTo>
                    <a:pt x="429382" y="10028"/>
                  </a:lnTo>
                  <a:lnTo>
                    <a:pt x="424209" y="10528"/>
                  </a:lnTo>
                  <a:lnTo>
                    <a:pt x="419036" y="11054"/>
                  </a:lnTo>
                  <a:lnTo>
                    <a:pt x="413862" y="11605"/>
                  </a:lnTo>
                  <a:lnTo>
                    <a:pt x="408689" y="12184"/>
                  </a:lnTo>
                  <a:lnTo>
                    <a:pt x="403516" y="12791"/>
                  </a:lnTo>
                  <a:lnTo>
                    <a:pt x="398343" y="13428"/>
                  </a:lnTo>
                  <a:lnTo>
                    <a:pt x="393169" y="14096"/>
                  </a:lnTo>
                  <a:lnTo>
                    <a:pt x="387996" y="14796"/>
                  </a:lnTo>
                  <a:lnTo>
                    <a:pt x="382823" y="15531"/>
                  </a:lnTo>
                  <a:lnTo>
                    <a:pt x="377649" y="16301"/>
                  </a:lnTo>
                  <a:lnTo>
                    <a:pt x="372476" y="17109"/>
                  </a:lnTo>
                  <a:lnTo>
                    <a:pt x="367303" y="17956"/>
                  </a:lnTo>
                  <a:lnTo>
                    <a:pt x="362130" y="18844"/>
                  </a:lnTo>
                  <a:lnTo>
                    <a:pt x="356956" y="19774"/>
                  </a:lnTo>
                  <a:lnTo>
                    <a:pt x="351783" y="20749"/>
                  </a:lnTo>
                  <a:lnTo>
                    <a:pt x="346610" y="21770"/>
                  </a:lnTo>
                  <a:lnTo>
                    <a:pt x="341436" y="22840"/>
                  </a:lnTo>
                  <a:lnTo>
                    <a:pt x="336263" y="23961"/>
                  </a:lnTo>
                  <a:lnTo>
                    <a:pt x="331090" y="25134"/>
                  </a:lnTo>
                  <a:lnTo>
                    <a:pt x="325917" y="26363"/>
                  </a:lnTo>
                  <a:lnTo>
                    <a:pt x="320743" y="27649"/>
                  </a:lnTo>
                  <a:lnTo>
                    <a:pt x="315570" y="28995"/>
                  </a:lnTo>
                  <a:lnTo>
                    <a:pt x="310397" y="30404"/>
                  </a:lnTo>
                  <a:lnTo>
                    <a:pt x="305223" y="31878"/>
                  </a:lnTo>
                  <a:lnTo>
                    <a:pt x="300050" y="33420"/>
                  </a:lnTo>
                  <a:lnTo>
                    <a:pt x="294877" y="35032"/>
                  </a:lnTo>
                  <a:lnTo>
                    <a:pt x="289704" y="36717"/>
                  </a:lnTo>
                  <a:lnTo>
                    <a:pt x="284530" y="38479"/>
                  </a:lnTo>
                  <a:lnTo>
                    <a:pt x="279357" y="40320"/>
                  </a:lnTo>
                  <a:lnTo>
                    <a:pt x="274184" y="42243"/>
                  </a:lnTo>
                  <a:lnTo>
                    <a:pt x="269010" y="44252"/>
                  </a:lnTo>
                  <a:lnTo>
                    <a:pt x="263837" y="46349"/>
                  </a:lnTo>
                  <a:lnTo>
                    <a:pt x="258664" y="48539"/>
                  </a:lnTo>
                  <a:lnTo>
                    <a:pt x="253491" y="50823"/>
                  </a:lnTo>
                  <a:lnTo>
                    <a:pt x="248317" y="53206"/>
                  </a:lnTo>
                  <a:lnTo>
                    <a:pt x="243144" y="55691"/>
                  </a:lnTo>
                  <a:lnTo>
                    <a:pt x="237971" y="58281"/>
                  </a:lnTo>
                  <a:lnTo>
                    <a:pt x="232797" y="60980"/>
                  </a:lnTo>
                  <a:lnTo>
                    <a:pt x="227624" y="63792"/>
                  </a:lnTo>
                  <a:lnTo>
                    <a:pt x="222451" y="66719"/>
                  </a:lnTo>
                  <a:lnTo>
                    <a:pt x="217278" y="69766"/>
                  </a:lnTo>
                  <a:lnTo>
                    <a:pt x="212104" y="72937"/>
                  </a:lnTo>
                  <a:lnTo>
                    <a:pt x="206931" y="76234"/>
                  </a:lnTo>
                  <a:lnTo>
                    <a:pt x="201758" y="79661"/>
                  </a:lnTo>
                  <a:lnTo>
                    <a:pt x="196584" y="83222"/>
                  </a:lnTo>
                  <a:lnTo>
                    <a:pt x="191411" y="86920"/>
                  </a:lnTo>
                  <a:lnTo>
                    <a:pt x="186238" y="90759"/>
                  </a:lnTo>
                  <a:lnTo>
                    <a:pt x="181065" y="94742"/>
                  </a:lnTo>
                  <a:lnTo>
                    <a:pt x="175891" y="98871"/>
                  </a:lnTo>
                  <a:lnTo>
                    <a:pt x="170718" y="103151"/>
                  </a:lnTo>
                  <a:lnTo>
                    <a:pt x="165545" y="107583"/>
                  </a:lnTo>
                  <a:lnTo>
                    <a:pt x="160371" y="112172"/>
                  </a:lnTo>
                  <a:lnTo>
                    <a:pt x="155198" y="116919"/>
                  </a:lnTo>
                  <a:lnTo>
                    <a:pt x="150025" y="121827"/>
                  </a:lnTo>
                  <a:lnTo>
                    <a:pt x="144852" y="126897"/>
                  </a:lnTo>
                  <a:lnTo>
                    <a:pt x="139678" y="132133"/>
                  </a:lnTo>
                  <a:lnTo>
                    <a:pt x="134505" y="137536"/>
                  </a:lnTo>
                  <a:lnTo>
                    <a:pt x="129332" y="143106"/>
                  </a:lnTo>
                  <a:lnTo>
                    <a:pt x="124158" y="148846"/>
                  </a:lnTo>
                  <a:lnTo>
                    <a:pt x="118985" y="154755"/>
                  </a:lnTo>
                  <a:lnTo>
                    <a:pt x="113812" y="160835"/>
                  </a:lnTo>
                  <a:lnTo>
                    <a:pt x="108639" y="167086"/>
                  </a:lnTo>
                  <a:lnTo>
                    <a:pt x="103465" y="173506"/>
                  </a:lnTo>
                  <a:lnTo>
                    <a:pt x="98292" y="180095"/>
                  </a:lnTo>
                  <a:lnTo>
                    <a:pt x="93119" y="186852"/>
                  </a:lnTo>
                  <a:lnTo>
                    <a:pt x="87945" y="193776"/>
                  </a:lnTo>
                  <a:lnTo>
                    <a:pt x="82772" y="200863"/>
                  </a:lnTo>
                  <a:lnTo>
                    <a:pt x="77599" y="208112"/>
                  </a:lnTo>
                  <a:lnTo>
                    <a:pt x="72426" y="215520"/>
                  </a:lnTo>
                  <a:lnTo>
                    <a:pt x="67252" y="223082"/>
                  </a:lnTo>
                  <a:lnTo>
                    <a:pt x="62079" y="230795"/>
                  </a:lnTo>
                  <a:lnTo>
                    <a:pt x="56906" y="238653"/>
                  </a:lnTo>
                  <a:lnTo>
                    <a:pt x="51732" y="246653"/>
                  </a:lnTo>
                  <a:lnTo>
                    <a:pt x="46559" y="254788"/>
                  </a:lnTo>
                  <a:lnTo>
                    <a:pt x="41386" y="263051"/>
                  </a:lnTo>
                  <a:lnTo>
                    <a:pt x="36213" y="271438"/>
                  </a:lnTo>
                  <a:lnTo>
                    <a:pt x="31039" y="279939"/>
                  </a:lnTo>
                  <a:lnTo>
                    <a:pt x="25866" y="288549"/>
                  </a:lnTo>
                  <a:lnTo>
                    <a:pt x="20693" y="297258"/>
                  </a:lnTo>
                  <a:lnTo>
                    <a:pt x="15519" y="306059"/>
                  </a:lnTo>
                  <a:lnTo>
                    <a:pt x="10346" y="314943"/>
                  </a:lnTo>
                  <a:lnTo>
                    <a:pt x="5173" y="323901"/>
                  </a:lnTo>
                  <a:lnTo>
                    <a:pt x="0" y="332923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1486" y="2048304"/>
              <a:ext cx="1883076" cy="119297"/>
            </a:xfrm>
            <a:custGeom>
              <a:avLst/>
              <a:pathLst>
                <a:path w="1883076" h="119297">
                  <a:moveTo>
                    <a:pt x="0" y="119297"/>
                  </a:moveTo>
                  <a:lnTo>
                    <a:pt x="5173" y="116213"/>
                  </a:lnTo>
                  <a:lnTo>
                    <a:pt x="10346" y="113146"/>
                  </a:lnTo>
                  <a:lnTo>
                    <a:pt x="15519" y="110099"/>
                  </a:lnTo>
                  <a:lnTo>
                    <a:pt x="20693" y="107076"/>
                  </a:lnTo>
                  <a:lnTo>
                    <a:pt x="25866" y="104078"/>
                  </a:lnTo>
                  <a:lnTo>
                    <a:pt x="31039" y="101110"/>
                  </a:lnTo>
                  <a:lnTo>
                    <a:pt x="36213" y="98175"/>
                  </a:lnTo>
                  <a:lnTo>
                    <a:pt x="41386" y="95274"/>
                  </a:lnTo>
                  <a:lnTo>
                    <a:pt x="46559" y="92411"/>
                  </a:lnTo>
                  <a:lnTo>
                    <a:pt x="51732" y="89588"/>
                  </a:lnTo>
                  <a:lnTo>
                    <a:pt x="56906" y="86808"/>
                  </a:lnTo>
                  <a:lnTo>
                    <a:pt x="62079" y="84072"/>
                  </a:lnTo>
                  <a:lnTo>
                    <a:pt x="67252" y="81383"/>
                  </a:lnTo>
                  <a:lnTo>
                    <a:pt x="72426" y="78742"/>
                  </a:lnTo>
                  <a:lnTo>
                    <a:pt x="77599" y="76151"/>
                  </a:lnTo>
                  <a:lnTo>
                    <a:pt x="82772" y="73611"/>
                  </a:lnTo>
                  <a:lnTo>
                    <a:pt x="87945" y="71124"/>
                  </a:lnTo>
                  <a:lnTo>
                    <a:pt x="93119" y="68691"/>
                  </a:lnTo>
                  <a:lnTo>
                    <a:pt x="98292" y="66313"/>
                  </a:lnTo>
                  <a:lnTo>
                    <a:pt x="103465" y="63990"/>
                  </a:lnTo>
                  <a:lnTo>
                    <a:pt x="108639" y="61724"/>
                  </a:lnTo>
                  <a:lnTo>
                    <a:pt x="113812" y="59514"/>
                  </a:lnTo>
                  <a:lnTo>
                    <a:pt x="118985" y="57361"/>
                  </a:lnTo>
                  <a:lnTo>
                    <a:pt x="124158" y="55265"/>
                  </a:lnTo>
                  <a:lnTo>
                    <a:pt x="129332" y="53226"/>
                  </a:lnTo>
                  <a:lnTo>
                    <a:pt x="134505" y="51244"/>
                  </a:lnTo>
                  <a:lnTo>
                    <a:pt x="139678" y="49319"/>
                  </a:lnTo>
                  <a:lnTo>
                    <a:pt x="144852" y="47450"/>
                  </a:lnTo>
                  <a:lnTo>
                    <a:pt x="150025" y="45638"/>
                  </a:lnTo>
                  <a:lnTo>
                    <a:pt x="155198" y="43881"/>
                  </a:lnTo>
                  <a:lnTo>
                    <a:pt x="160371" y="42179"/>
                  </a:lnTo>
                  <a:lnTo>
                    <a:pt x="165545" y="40532"/>
                  </a:lnTo>
                  <a:lnTo>
                    <a:pt x="170718" y="38937"/>
                  </a:lnTo>
                  <a:lnTo>
                    <a:pt x="175891" y="37396"/>
                  </a:lnTo>
                  <a:lnTo>
                    <a:pt x="181065" y="35906"/>
                  </a:lnTo>
                  <a:lnTo>
                    <a:pt x="186238" y="34467"/>
                  </a:lnTo>
                  <a:lnTo>
                    <a:pt x="191411" y="33077"/>
                  </a:lnTo>
                  <a:lnTo>
                    <a:pt x="196584" y="31736"/>
                  </a:lnTo>
                  <a:lnTo>
                    <a:pt x="201758" y="30443"/>
                  </a:lnTo>
                  <a:lnTo>
                    <a:pt x="206931" y="29197"/>
                  </a:lnTo>
                  <a:lnTo>
                    <a:pt x="212104" y="27995"/>
                  </a:lnTo>
                  <a:lnTo>
                    <a:pt x="217278" y="26838"/>
                  </a:lnTo>
                  <a:lnTo>
                    <a:pt x="222451" y="25725"/>
                  </a:lnTo>
                  <a:lnTo>
                    <a:pt x="227624" y="24653"/>
                  </a:lnTo>
                  <a:lnTo>
                    <a:pt x="232797" y="23621"/>
                  </a:lnTo>
                  <a:lnTo>
                    <a:pt x="237971" y="22629"/>
                  </a:lnTo>
                  <a:lnTo>
                    <a:pt x="243144" y="21676"/>
                  </a:lnTo>
                  <a:lnTo>
                    <a:pt x="248317" y="20760"/>
                  </a:lnTo>
                  <a:lnTo>
                    <a:pt x="253491" y="19880"/>
                  </a:lnTo>
                  <a:lnTo>
                    <a:pt x="258664" y="19034"/>
                  </a:lnTo>
                  <a:lnTo>
                    <a:pt x="263837" y="18223"/>
                  </a:lnTo>
                  <a:lnTo>
                    <a:pt x="269010" y="17444"/>
                  </a:lnTo>
                  <a:lnTo>
                    <a:pt x="274184" y="16696"/>
                  </a:lnTo>
                  <a:lnTo>
                    <a:pt x="279357" y="15980"/>
                  </a:lnTo>
                  <a:lnTo>
                    <a:pt x="284530" y="15292"/>
                  </a:lnTo>
                  <a:lnTo>
                    <a:pt x="289704" y="14633"/>
                  </a:lnTo>
                  <a:lnTo>
                    <a:pt x="294877" y="14001"/>
                  </a:lnTo>
                  <a:lnTo>
                    <a:pt x="300050" y="13395"/>
                  </a:lnTo>
                  <a:lnTo>
                    <a:pt x="305223" y="12815"/>
                  </a:lnTo>
                  <a:lnTo>
                    <a:pt x="310397" y="12259"/>
                  </a:lnTo>
                  <a:lnTo>
                    <a:pt x="315570" y="11726"/>
                  </a:lnTo>
                  <a:lnTo>
                    <a:pt x="320743" y="11216"/>
                  </a:lnTo>
                  <a:lnTo>
                    <a:pt x="325917" y="10728"/>
                  </a:lnTo>
                  <a:lnTo>
                    <a:pt x="331090" y="10260"/>
                  </a:lnTo>
                  <a:lnTo>
                    <a:pt x="336263" y="9813"/>
                  </a:lnTo>
                  <a:lnTo>
                    <a:pt x="341436" y="9385"/>
                  </a:lnTo>
                  <a:lnTo>
                    <a:pt x="346610" y="8975"/>
                  </a:lnTo>
                  <a:lnTo>
                    <a:pt x="351783" y="8583"/>
                  </a:lnTo>
                  <a:lnTo>
                    <a:pt x="356956" y="8208"/>
                  </a:lnTo>
                  <a:lnTo>
                    <a:pt x="362130" y="7849"/>
                  </a:lnTo>
                  <a:lnTo>
                    <a:pt x="367303" y="7506"/>
                  </a:lnTo>
                  <a:lnTo>
                    <a:pt x="372476" y="7178"/>
                  </a:lnTo>
                  <a:lnTo>
                    <a:pt x="377649" y="6864"/>
                  </a:lnTo>
                  <a:lnTo>
                    <a:pt x="382823" y="6564"/>
                  </a:lnTo>
                  <a:lnTo>
                    <a:pt x="387996" y="6277"/>
                  </a:lnTo>
                  <a:lnTo>
                    <a:pt x="393169" y="6003"/>
                  </a:lnTo>
                  <a:lnTo>
                    <a:pt x="398343" y="5741"/>
                  </a:lnTo>
                  <a:lnTo>
                    <a:pt x="403516" y="5490"/>
                  </a:lnTo>
                  <a:lnTo>
                    <a:pt x="408689" y="5251"/>
                  </a:lnTo>
                  <a:lnTo>
                    <a:pt x="413862" y="5022"/>
                  </a:lnTo>
                  <a:lnTo>
                    <a:pt x="419036" y="4803"/>
                  </a:lnTo>
                  <a:lnTo>
                    <a:pt x="424209" y="4594"/>
                  </a:lnTo>
                  <a:lnTo>
                    <a:pt x="429382" y="4394"/>
                  </a:lnTo>
                  <a:lnTo>
                    <a:pt x="434556" y="4203"/>
                  </a:lnTo>
                  <a:lnTo>
                    <a:pt x="439729" y="4021"/>
                  </a:lnTo>
                  <a:lnTo>
                    <a:pt x="444902" y="3846"/>
                  </a:lnTo>
                  <a:lnTo>
                    <a:pt x="450075" y="3680"/>
                  </a:lnTo>
                  <a:lnTo>
                    <a:pt x="455249" y="3520"/>
                  </a:lnTo>
                  <a:lnTo>
                    <a:pt x="460422" y="3368"/>
                  </a:lnTo>
                  <a:lnTo>
                    <a:pt x="465595" y="3223"/>
                  </a:lnTo>
                  <a:lnTo>
                    <a:pt x="470769" y="3084"/>
                  </a:lnTo>
                  <a:lnTo>
                    <a:pt x="475942" y="2951"/>
                  </a:lnTo>
                  <a:lnTo>
                    <a:pt x="481115" y="2824"/>
                  </a:lnTo>
                  <a:lnTo>
                    <a:pt x="486288" y="2703"/>
                  </a:lnTo>
                  <a:lnTo>
                    <a:pt x="491462" y="2587"/>
                  </a:lnTo>
                  <a:lnTo>
                    <a:pt x="496635" y="2477"/>
                  </a:lnTo>
                  <a:lnTo>
                    <a:pt x="501808" y="2371"/>
                  </a:lnTo>
                  <a:lnTo>
                    <a:pt x="506982" y="2270"/>
                  </a:lnTo>
                  <a:lnTo>
                    <a:pt x="512155" y="2173"/>
                  </a:lnTo>
                  <a:lnTo>
                    <a:pt x="517328" y="2081"/>
                  </a:lnTo>
                  <a:lnTo>
                    <a:pt x="522501" y="1993"/>
                  </a:lnTo>
                  <a:lnTo>
                    <a:pt x="527675" y="1908"/>
                  </a:lnTo>
                  <a:lnTo>
                    <a:pt x="532848" y="1828"/>
                  </a:lnTo>
                  <a:lnTo>
                    <a:pt x="538021" y="1751"/>
                  </a:lnTo>
                  <a:lnTo>
                    <a:pt x="543195" y="1677"/>
                  </a:lnTo>
                  <a:lnTo>
                    <a:pt x="548368" y="1607"/>
                  </a:lnTo>
                  <a:lnTo>
                    <a:pt x="553541" y="1539"/>
                  </a:lnTo>
                  <a:lnTo>
                    <a:pt x="558714" y="1475"/>
                  </a:lnTo>
                  <a:lnTo>
                    <a:pt x="563888" y="1413"/>
                  </a:lnTo>
                  <a:lnTo>
                    <a:pt x="569061" y="1354"/>
                  </a:lnTo>
                  <a:lnTo>
                    <a:pt x="574234" y="1298"/>
                  </a:lnTo>
                  <a:lnTo>
                    <a:pt x="579408" y="1244"/>
                  </a:lnTo>
                  <a:lnTo>
                    <a:pt x="584581" y="1193"/>
                  </a:lnTo>
                  <a:lnTo>
                    <a:pt x="589754" y="1144"/>
                  </a:lnTo>
                  <a:lnTo>
                    <a:pt x="594927" y="1096"/>
                  </a:lnTo>
                  <a:lnTo>
                    <a:pt x="600101" y="1051"/>
                  </a:lnTo>
                  <a:lnTo>
                    <a:pt x="605274" y="1008"/>
                  </a:lnTo>
                  <a:lnTo>
                    <a:pt x="610447" y="967"/>
                  </a:lnTo>
                  <a:lnTo>
                    <a:pt x="615621" y="928"/>
                  </a:lnTo>
                  <a:lnTo>
                    <a:pt x="620794" y="890"/>
                  </a:lnTo>
                  <a:lnTo>
                    <a:pt x="625967" y="854"/>
                  </a:lnTo>
                  <a:lnTo>
                    <a:pt x="631140" y="819"/>
                  </a:lnTo>
                  <a:lnTo>
                    <a:pt x="636314" y="786"/>
                  </a:lnTo>
                  <a:lnTo>
                    <a:pt x="641487" y="754"/>
                  </a:lnTo>
                  <a:lnTo>
                    <a:pt x="646660" y="724"/>
                  </a:lnTo>
                  <a:lnTo>
                    <a:pt x="651834" y="695"/>
                  </a:lnTo>
                  <a:lnTo>
                    <a:pt x="657007" y="667"/>
                  </a:lnTo>
                  <a:lnTo>
                    <a:pt x="662180" y="640"/>
                  </a:lnTo>
                  <a:lnTo>
                    <a:pt x="667353" y="614"/>
                  </a:lnTo>
                  <a:lnTo>
                    <a:pt x="672527" y="590"/>
                  </a:lnTo>
                  <a:lnTo>
                    <a:pt x="677700" y="566"/>
                  </a:lnTo>
                  <a:lnTo>
                    <a:pt x="682873" y="544"/>
                  </a:lnTo>
                  <a:lnTo>
                    <a:pt x="688047" y="522"/>
                  </a:lnTo>
                  <a:lnTo>
                    <a:pt x="693220" y="502"/>
                  </a:lnTo>
                  <a:lnTo>
                    <a:pt x="698393" y="482"/>
                  </a:lnTo>
                  <a:lnTo>
                    <a:pt x="703566" y="463"/>
                  </a:lnTo>
                  <a:lnTo>
                    <a:pt x="708740" y="445"/>
                  </a:lnTo>
                  <a:lnTo>
                    <a:pt x="713913" y="427"/>
                  </a:lnTo>
                  <a:lnTo>
                    <a:pt x="719086" y="411"/>
                  </a:lnTo>
                  <a:lnTo>
                    <a:pt x="724260" y="394"/>
                  </a:lnTo>
                  <a:lnTo>
                    <a:pt x="729433" y="379"/>
                  </a:lnTo>
                  <a:lnTo>
                    <a:pt x="734606" y="364"/>
                  </a:lnTo>
                  <a:lnTo>
                    <a:pt x="739779" y="350"/>
                  </a:lnTo>
                  <a:lnTo>
                    <a:pt x="744953" y="336"/>
                  </a:lnTo>
                  <a:lnTo>
                    <a:pt x="750126" y="323"/>
                  </a:lnTo>
                  <a:lnTo>
                    <a:pt x="755299" y="311"/>
                  </a:lnTo>
                  <a:lnTo>
                    <a:pt x="760473" y="299"/>
                  </a:lnTo>
                  <a:lnTo>
                    <a:pt x="765646" y="287"/>
                  </a:lnTo>
                  <a:lnTo>
                    <a:pt x="770819" y="276"/>
                  </a:lnTo>
                  <a:lnTo>
                    <a:pt x="775992" y="265"/>
                  </a:lnTo>
                  <a:lnTo>
                    <a:pt x="781166" y="255"/>
                  </a:lnTo>
                  <a:lnTo>
                    <a:pt x="786339" y="245"/>
                  </a:lnTo>
                  <a:lnTo>
                    <a:pt x="791512" y="236"/>
                  </a:lnTo>
                  <a:lnTo>
                    <a:pt x="796686" y="227"/>
                  </a:lnTo>
                  <a:lnTo>
                    <a:pt x="801859" y="218"/>
                  </a:lnTo>
                  <a:lnTo>
                    <a:pt x="807032" y="210"/>
                  </a:lnTo>
                  <a:lnTo>
                    <a:pt x="812205" y="201"/>
                  </a:lnTo>
                  <a:lnTo>
                    <a:pt x="817379" y="194"/>
                  </a:lnTo>
                  <a:lnTo>
                    <a:pt x="822552" y="186"/>
                  </a:lnTo>
                  <a:lnTo>
                    <a:pt x="827725" y="179"/>
                  </a:lnTo>
                  <a:lnTo>
                    <a:pt x="832899" y="172"/>
                  </a:lnTo>
                  <a:lnTo>
                    <a:pt x="838072" y="166"/>
                  </a:lnTo>
                  <a:lnTo>
                    <a:pt x="843245" y="159"/>
                  </a:lnTo>
                  <a:lnTo>
                    <a:pt x="848418" y="153"/>
                  </a:lnTo>
                  <a:lnTo>
                    <a:pt x="853592" y="147"/>
                  </a:lnTo>
                  <a:lnTo>
                    <a:pt x="858765" y="141"/>
                  </a:lnTo>
                  <a:lnTo>
                    <a:pt x="863938" y="136"/>
                  </a:lnTo>
                  <a:lnTo>
                    <a:pt x="869112" y="131"/>
                  </a:lnTo>
                  <a:lnTo>
                    <a:pt x="874285" y="126"/>
                  </a:lnTo>
                  <a:lnTo>
                    <a:pt x="879458" y="121"/>
                  </a:lnTo>
                  <a:lnTo>
                    <a:pt x="884631" y="116"/>
                  </a:lnTo>
                  <a:lnTo>
                    <a:pt x="889805" y="111"/>
                  </a:lnTo>
                  <a:lnTo>
                    <a:pt x="894978" y="107"/>
                  </a:lnTo>
                  <a:lnTo>
                    <a:pt x="900151" y="103"/>
                  </a:lnTo>
                  <a:lnTo>
                    <a:pt x="905325" y="99"/>
                  </a:lnTo>
                  <a:lnTo>
                    <a:pt x="910498" y="95"/>
                  </a:lnTo>
                  <a:lnTo>
                    <a:pt x="915671" y="91"/>
                  </a:lnTo>
                  <a:lnTo>
                    <a:pt x="920844" y="88"/>
                  </a:lnTo>
                  <a:lnTo>
                    <a:pt x="926018" y="84"/>
                  </a:lnTo>
                  <a:lnTo>
                    <a:pt x="931191" y="81"/>
                  </a:lnTo>
                  <a:lnTo>
                    <a:pt x="936364" y="78"/>
                  </a:lnTo>
                  <a:lnTo>
                    <a:pt x="941538" y="75"/>
                  </a:lnTo>
                  <a:lnTo>
                    <a:pt x="946711" y="72"/>
                  </a:lnTo>
                  <a:lnTo>
                    <a:pt x="951884" y="69"/>
                  </a:lnTo>
                  <a:lnTo>
                    <a:pt x="957057" y="66"/>
                  </a:lnTo>
                  <a:lnTo>
                    <a:pt x="962231" y="63"/>
                  </a:lnTo>
                  <a:lnTo>
                    <a:pt x="967404" y="61"/>
                  </a:lnTo>
                  <a:lnTo>
                    <a:pt x="972577" y="58"/>
                  </a:lnTo>
                  <a:lnTo>
                    <a:pt x="977751" y="56"/>
                  </a:lnTo>
                  <a:lnTo>
                    <a:pt x="982924" y="54"/>
                  </a:lnTo>
                  <a:lnTo>
                    <a:pt x="988097" y="51"/>
                  </a:lnTo>
                  <a:lnTo>
                    <a:pt x="993270" y="49"/>
                  </a:lnTo>
                  <a:lnTo>
                    <a:pt x="998444" y="47"/>
                  </a:lnTo>
                  <a:lnTo>
                    <a:pt x="1003617" y="45"/>
                  </a:lnTo>
                  <a:lnTo>
                    <a:pt x="1008790" y="43"/>
                  </a:lnTo>
                  <a:lnTo>
                    <a:pt x="1013964" y="42"/>
                  </a:lnTo>
                  <a:lnTo>
                    <a:pt x="1019137" y="40"/>
                  </a:lnTo>
                  <a:lnTo>
                    <a:pt x="1024310" y="38"/>
                  </a:lnTo>
                  <a:lnTo>
                    <a:pt x="1029483" y="37"/>
                  </a:lnTo>
                  <a:lnTo>
                    <a:pt x="1034657" y="35"/>
                  </a:lnTo>
                  <a:lnTo>
                    <a:pt x="1039830" y="34"/>
                  </a:lnTo>
                  <a:lnTo>
                    <a:pt x="1045003" y="32"/>
                  </a:lnTo>
                  <a:lnTo>
                    <a:pt x="1050177" y="31"/>
                  </a:lnTo>
                  <a:lnTo>
                    <a:pt x="1055350" y="29"/>
                  </a:lnTo>
                  <a:lnTo>
                    <a:pt x="1060523" y="28"/>
                  </a:lnTo>
                  <a:lnTo>
                    <a:pt x="1065696" y="27"/>
                  </a:lnTo>
                  <a:lnTo>
                    <a:pt x="1070870" y="26"/>
                  </a:lnTo>
                  <a:lnTo>
                    <a:pt x="1076043" y="25"/>
                  </a:lnTo>
                  <a:lnTo>
                    <a:pt x="1081216" y="23"/>
                  </a:lnTo>
                  <a:lnTo>
                    <a:pt x="1086390" y="22"/>
                  </a:lnTo>
                  <a:lnTo>
                    <a:pt x="1091563" y="21"/>
                  </a:lnTo>
                  <a:lnTo>
                    <a:pt x="1096736" y="20"/>
                  </a:lnTo>
                  <a:lnTo>
                    <a:pt x="1101909" y="20"/>
                  </a:lnTo>
                  <a:lnTo>
                    <a:pt x="1107083" y="19"/>
                  </a:lnTo>
                  <a:lnTo>
                    <a:pt x="1112256" y="18"/>
                  </a:lnTo>
                  <a:lnTo>
                    <a:pt x="1117429" y="17"/>
                  </a:lnTo>
                  <a:lnTo>
                    <a:pt x="1122603" y="16"/>
                  </a:lnTo>
                  <a:lnTo>
                    <a:pt x="1127776" y="15"/>
                  </a:lnTo>
                  <a:lnTo>
                    <a:pt x="1132949" y="15"/>
                  </a:lnTo>
                  <a:lnTo>
                    <a:pt x="1138122" y="14"/>
                  </a:lnTo>
                  <a:lnTo>
                    <a:pt x="1143296" y="13"/>
                  </a:lnTo>
                  <a:lnTo>
                    <a:pt x="1148469" y="13"/>
                  </a:lnTo>
                  <a:lnTo>
                    <a:pt x="1153642" y="12"/>
                  </a:lnTo>
                  <a:lnTo>
                    <a:pt x="1158816" y="11"/>
                  </a:lnTo>
                  <a:lnTo>
                    <a:pt x="1163989" y="11"/>
                  </a:lnTo>
                  <a:lnTo>
                    <a:pt x="1169162" y="10"/>
                  </a:lnTo>
                  <a:lnTo>
                    <a:pt x="1174335" y="10"/>
                  </a:lnTo>
                  <a:lnTo>
                    <a:pt x="1179509" y="9"/>
                  </a:lnTo>
                  <a:lnTo>
                    <a:pt x="1184682" y="9"/>
                  </a:lnTo>
                  <a:lnTo>
                    <a:pt x="1189855" y="8"/>
                  </a:lnTo>
                  <a:lnTo>
                    <a:pt x="1195029" y="8"/>
                  </a:lnTo>
                  <a:lnTo>
                    <a:pt x="1200202" y="8"/>
                  </a:lnTo>
                  <a:lnTo>
                    <a:pt x="1205375" y="7"/>
                  </a:lnTo>
                  <a:lnTo>
                    <a:pt x="1210548" y="7"/>
                  </a:lnTo>
                  <a:lnTo>
                    <a:pt x="1215722" y="6"/>
                  </a:lnTo>
                  <a:lnTo>
                    <a:pt x="1220895" y="6"/>
                  </a:lnTo>
                  <a:lnTo>
                    <a:pt x="1226068" y="6"/>
                  </a:lnTo>
                  <a:lnTo>
                    <a:pt x="1231242" y="5"/>
                  </a:lnTo>
                  <a:lnTo>
                    <a:pt x="1236415" y="5"/>
                  </a:lnTo>
                  <a:lnTo>
                    <a:pt x="1241588" y="5"/>
                  </a:lnTo>
                  <a:lnTo>
                    <a:pt x="1246761" y="5"/>
                  </a:lnTo>
                  <a:lnTo>
                    <a:pt x="1251935" y="4"/>
                  </a:lnTo>
                  <a:lnTo>
                    <a:pt x="1257108" y="4"/>
                  </a:lnTo>
                  <a:lnTo>
                    <a:pt x="1262281" y="4"/>
                  </a:lnTo>
                  <a:lnTo>
                    <a:pt x="1267455" y="4"/>
                  </a:lnTo>
                  <a:lnTo>
                    <a:pt x="1272628" y="3"/>
                  </a:lnTo>
                  <a:lnTo>
                    <a:pt x="1277801" y="3"/>
                  </a:lnTo>
                  <a:lnTo>
                    <a:pt x="1282974" y="3"/>
                  </a:lnTo>
                  <a:lnTo>
                    <a:pt x="1288148" y="3"/>
                  </a:lnTo>
                  <a:lnTo>
                    <a:pt x="1293321" y="3"/>
                  </a:lnTo>
                  <a:lnTo>
                    <a:pt x="1298494" y="2"/>
                  </a:lnTo>
                  <a:lnTo>
                    <a:pt x="1303668" y="2"/>
                  </a:lnTo>
                  <a:lnTo>
                    <a:pt x="1308841" y="2"/>
                  </a:lnTo>
                  <a:lnTo>
                    <a:pt x="1314014" y="2"/>
                  </a:lnTo>
                  <a:lnTo>
                    <a:pt x="1319187" y="2"/>
                  </a:lnTo>
                  <a:lnTo>
                    <a:pt x="1324361" y="2"/>
                  </a:lnTo>
                  <a:lnTo>
                    <a:pt x="1329534" y="2"/>
                  </a:lnTo>
                  <a:lnTo>
                    <a:pt x="1334707" y="1"/>
                  </a:lnTo>
                  <a:lnTo>
                    <a:pt x="1339881" y="1"/>
                  </a:lnTo>
                  <a:lnTo>
                    <a:pt x="1345054" y="1"/>
                  </a:lnTo>
                  <a:lnTo>
                    <a:pt x="1350227" y="1"/>
                  </a:lnTo>
                  <a:lnTo>
                    <a:pt x="1355400" y="1"/>
                  </a:lnTo>
                  <a:lnTo>
                    <a:pt x="1360574" y="1"/>
                  </a:lnTo>
                  <a:lnTo>
                    <a:pt x="1365747" y="1"/>
                  </a:lnTo>
                  <a:lnTo>
                    <a:pt x="1370920" y="1"/>
                  </a:lnTo>
                  <a:lnTo>
                    <a:pt x="1376094" y="1"/>
                  </a:lnTo>
                  <a:lnTo>
                    <a:pt x="1381267" y="1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691486" y="2048304"/>
              <a:ext cx="1883076" cy="375469"/>
            </a:xfrm>
            <a:custGeom>
              <a:avLst/>
              <a:pathLst>
                <a:path w="1883076" h="375469">
                  <a:moveTo>
                    <a:pt x="0" y="332923"/>
                  </a:moveTo>
                  <a:lnTo>
                    <a:pt x="5173" y="323901"/>
                  </a:lnTo>
                  <a:lnTo>
                    <a:pt x="10346" y="314943"/>
                  </a:lnTo>
                  <a:lnTo>
                    <a:pt x="15519" y="306059"/>
                  </a:lnTo>
                  <a:lnTo>
                    <a:pt x="20693" y="297258"/>
                  </a:lnTo>
                  <a:lnTo>
                    <a:pt x="25866" y="288549"/>
                  </a:lnTo>
                  <a:lnTo>
                    <a:pt x="31039" y="279939"/>
                  </a:lnTo>
                  <a:lnTo>
                    <a:pt x="36213" y="271438"/>
                  </a:lnTo>
                  <a:lnTo>
                    <a:pt x="41386" y="263051"/>
                  </a:lnTo>
                  <a:lnTo>
                    <a:pt x="46559" y="254788"/>
                  </a:lnTo>
                  <a:lnTo>
                    <a:pt x="51732" y="246653"/>
                  </a:lnTo>
                  <a:lnTo>
                    <a:pt x="56906" y="238653"/>
                  </a:lnTo>
                  <a:lnTo>
                    <a:pt x="62079" y="230795"/>
                  </a:lnTo>
                  <a:lnTo>
                    <a:pt x="67252" y="223082"/>
                  </a:lnTo>
                  <a:lnTo>
                    <a:pt x="72426" y="215520"/>
                  </a:lnTo>
                  <a:lnTo>
                    <a:pt x="77599" y="208112"/>
                  </a:lnTo>
                  <a:lnTo>
                    <a:pt x="82772" y="200863"/>
                  </a:lnTo>
                  <a:lnTo>
                    <a:pt x="87945" y="193776"/>
                  </a:lnTo>
                  <a:lnTo>
                    <a:pt x="93119" y="186852"/>
                  </a:lnTo>
                  <a:lnTo>
                    <a:pt x="98292" y="180095"/>
                  </a:lnTo>
                  <a:lnTo>
                    <a:pt x="103465" y="173506"/>
                  </a:lnTo>
                  <a:lnTo>
                    <a:pt x="108639" y="167086"/>
                  </a:lnTo>
                  <a:lnTo>
                    <a:pt x="113812" y="160835"/>
                  </a:lnTo>
                  <a:lnTo>
                    <a:pt x="118985" y="154755"/>
                  </a:lnTo>
                  <a:lnTo>
                    <a:pt x="124158" y="148846"/>
                  </a:lnTo>
                  <a:lnTo>
                    <a:pt x="129332" y="143106"/>
                  </a:lnTo>
                  <a:lnTo>
                    <a:pt x="134505" y="137536"/>
                  </a:lnTo>
                  <a:lnTo>
                    <a:pt x="139678" y="132133"/>
                  </a:lnTo>
                  <a:lnTo>
                    <a:pt x="144852" y="126897"/>
                  </a:lnTo>
                  <a:lnTo>
                    <a:pt x="150025" y="121827"/>
                  </a:lnTo>
                  <a:lnTo>
                    <a:pt x="155198" y="116919"/>
                  </a:lnTo>
                  <a:lnTo>
                    <a:pt x="160371" y="112172"/>
                  </a:lnTo>
                  <a:lnTo>
                    <a:pt x="165545" y="107583"/>
                  </a:lnTo>
                  <a:lnTo>
                    <a:pt x="170718" y="103151"/>
                  </a:lnTo>
                  <a:lnTo>
                    <a:pt x="175891" y="98871"/>
                  </a:lnTo>
                  <a:lnTo>
                    <a:pt x="181065" y="94742"/>
                  </a:lnTo>
                  <a:lnTo>
                    <a:pt x="186238" y="90759"/>
                  </a:lnTo>
                  <a:lnTo>
                    <a:pt x="191411" y="86920"/>
                  </a:lnTo>
                  <a:lnTo>
                    <a:pt x="196584" y="83222"/>
                  </a:lnTo>
                  <a:lnTo>
                    <a:pt x="201758" y="79661"/>
                  </a:lnTo>
                  <a:lnTo>
                    <a:pt x="206931" y="76234"/>
                  </a:lnTo>
                  <a:lnTo>
                    <a:pt x="212104" y="72937"/>
                  </a:lnTo>
                  <a:lnTo>
                    <a:pt x="217278" y="69766"/>
                  </a:lnTo>
                  <a:lnTo>
                    <a:pt x="222451" y="66719"/>
                  </a:lnTo>
                  <a:lnTo>
                    <a:pt x="227624" y="63792"/>
                  </a:lnTo>
                  <a:lnTo>
                    <a:pt x="232797" y="60980"/>
                  </a:lnTo>
                  <a:lnTo>
                    <a:pt x="237971" y="58281"/>
                  </a:lnTo>
                  <a:lnTo>
                    <a:pt x="243144" y="55691"/>
                  </a:lnTo>
                  <a:lnTo>
                    <a:pt x="248317" y="53206"/>
                  </a:lnTo>
                  <a:lnTo>
                    <a:pt x="253491" y="50823"/>
                  </a:lnTo>
                  <a:lnTo>
                    <a:pt x="258664" y="48539"/>
                  </a:lnTo>
                  <a:lnTo>
                    <a:pt x="263837" y="46349"/>
                  </a:lnTo>
                  <a:lnTo>
                    <a:pt x="269010" y="44252"/>
                  </a:lnTo>
                  <a:lnTo>
                    <a:pt x="274184" y="42243"/>
                  </a:lnTo>
                  <a:lnTo>
                    <a:pt x="279357" y="40320"/>
                  </a:lnTo>
                  <a:lnTo>
                    <a:pt x="284530" y="38479"/>
                  </a:lnTo>
                  <a:lnTo>
                    <a:pt x="289704" y="36717"/>
                  </a:lnTo>
                  <a:lnTo>
                    <a:pt x="294877" y="35032"/>
                  </a:lnTo>
                  <a:lnTo>
                    <a:pt x="300050" y="33420"/>
                  </a:lnTo>
                  <a:lnTo>
                    <a:pt x="305223" y="31878"/>
                  </a:lnTo>
                  <a:lnTo>
                    <a:pt x="310397" y="30404"/>
                  </a:lnTo>
                  <a:lnTo>
                    <a:pt x="315570" y="28995"/>
                  </a:lnTo>
                  <a:lnTo>
                    <a:pt x="320743" y="27649"/>
                  </a:lnTo>
                  <a:lnTo>
                    <a:pt x="325917" y="26363"/>
                  </a:lnTo>
                  <a:lnTo>
                    <a:pt x="331090" y="25134"/>
                  </a:lnTo>
                  <a:lnTo>
                    <a:pt x="336263" y="23961"/>
                  </a:lnTo>
                  <a:lnTo>
                    <a:pt x="341436" y="22840"/>
                  </a:lnTo>
                  <a:lnTo>
                    <a:pt x="346610" y="21770"/>
                  </a:lnTo>
                  <a:lnTo>
                    <a:pt x="351783" y="20749"/>
                  </a:lnTo>
                  <a:lnTo>
                    <a:pt x="356956" y="19774"/>
                  </a:lnTo>
                  <a:lnTo>
                    <a:pt x="362130" y="18844"/>
                  </a:lnTo>
                  <a:lnTo>
                    <a:pt x="367303" y="17956"/>
                  </a:lnTo>
                  <a:lnTo>
                    <a:pt x="372476" y="17109"/>
                  </a:lnTo>
                  <a:lnTo>
                    <a:pt x="377649" y="16301"/>
                  </a:lnTo>
                  <a:lnTo>
                    <a:pt x="382823" y="15531"/>
                  </a:lnTo>
                  <a:lnTo>
                    <a:pt x="387996" y="14796"/>
                  </a:lnTo>
                  <a:lnTo>
                    <a:pt x="393169" y="14096"/>
                  </a:lnTo>
                  <a:lnTo>
                    <a:pt x="398343" y="13428"/>
                  </a:lnTo>
                  <a:lnTo>
                    <a:pt x="403516" y="12791"/>
                  </a:lnTo>
                  <a:lnTo>
                    <a:pt x="408689" y="12184"/>
                  </a:lnTo>
                  <a:lnTo>
                    <a:pt x="413862" y="11605"/>
                  </a:lnTo>
                  <a:lnTo>
                    <a:pt x="419036" y="11054"/>
                  </a:lnTo>
                  <a:lnTo>
                    <a:pt x="424209" y="10528"/>
                  </a:lnTo>
                  <a:lnTo>
                    <a:pt x="429382" y="10028"/>
                  </a:lnTo>
                  <a:lnTo>
                    <a:pt x="434556" y="9550"/>
                  </a:lnTo>
                  <a:lnTo>
                    <a:pt x="439729" y="9096"/>
                  </a:lnTo>
                  <a:lnTo>
                    <a:pt x="444902" y="8663"/>
                  </a:lnTo>
                  <a:lnTo>
                    <a:pt x="450075" y="8250"/>
                  </a:lnTo>
                  <a:lnTo>
                    <a:pt x="455249" y="7857"/>
                  </a:lnTo>
                  <a:lnTo>
                    <a:pt x="460422" y="7483"/>
                  </a:lnTo>
                  <a:lnTo>
                    <a:pt x="465595" y="7126"/>
                  </a:lnTo>
                  <a:lnTo>
                    <a:pt x="470769" y="6787"/>
                  </a:lnTo>
                  <a:lnTo>
                    <a:pt x="475942" y="6463"/>
                  </a:lnTo>
                  <a:lnTo>
                    <a:pt x="481115" y="6155"/>
                  </a:lnTo>
                  <a:lnTo>
                    <a:pt x="486288" y="5862"/>
                  </a:lnTo>
                  <a:lnTo>
                    <a:pt x="491462" y="5583"/>
                  </a:lnTo>
                  <a:lnTo>
                    <a:pt x="496635" y="5317"/>
                  </a:lnTo>
                  <a:lnTo>
                    <a:pt x="501808" y="5064"/>
                  </a:lnTo>
                  <a:lnTo>
                    <a:pt x="506982" y="4823"/>
                  </a:lnTo>
                  <a:lnTo>
                    <a:pt x="512155" y="4593"/>
                  </a:lnTo>
                  <a:lnTo>
                    <a:pt x="517328" y="4375"/>
                  </a:lnTo>
                  <a:lnTo>
                    <a:pt x="522501" y="4167"/>
                  </a:lnTo>
                  <a:lnTo>
                    <a:pt x="527675" y="3969"/>
                  </a:lnTo>
                  <a:lnTo>
                    <a:pt x="532848" y="3780"/>
                  </a:lnTo>
                  <a:lnTo>
                    <a:pt x="538021" y="3601"/>
                  </a:lnTo>
                  <a:lnTo>
                    <a:pt x="543195" y="3430"/>
                  </a:lnTo>
                  <a:lnTo>
                    <a:pt x="548368" y="3267"/>
                  </a:lnTo>
                  <a:lnTo>
                    <a:pt x="553541" y="3112"/>
                  </a:lnTo>
                  <a:lnTo>
                    <a:pt x="558714" y="2965"/>
                  </a:lnTo>
                  <a:lnTo>
                    <a:pt x="563888" y="2825"/>
                  </a:lnTo>
                  <a:lnTo>
                    <a:pt x="569061" y="2691"/>
                  </a:lnTo>
                  <a:lnTo>
                    <a:pt x="574234" y="2564"/>
                  </a:lnTo>
                  <a:lnTo>
                    <a:pt x="579408" y="2443"/>
                  </a:lnTo>
                  <a:lnTo>
                    <a:pt x="584581" y="2328"/>
                  </a:lnTo>
                  <a:lnTo>
                    <a:pt x="589754" y="2218"/>
                  </a:lnTo>
                  <a:lnTo>
                    <a:pt x="594927" y="2114"/>
                  </a:lnTo>
                  <a:lnTo>
                    <a:pt x="600101" y="2014"/>
                  </a:lnTo>
                  <a:lnTo>
                    <a:pt x="605274" y="1919"/>
                  </a:lnTo>
                  <a:lnTo>
                    <a:pt x="610447" y="1829"/>
                  </a:lnTo>
                  <a:lnTo>
                    <a:pt x="615621" y="1744"/>
                  </a:lnTo>
                  <a:lnTo>
                    <a:pt x="620794" y="1662"/>
                  </a:lnTo>
                  <a:lnTo>
                    <a:pt x="625967" y="1584"/>
                  </a:lnTo>
                  <a:lnTo>
                    <a:pt x="631140" y="1510"/>
                  </a:lnTo>
                  <a:lnTo>
                    <a:pt x="636314" y="1440"/>
                  </a:lnTo>
                  <a:lnTo>
                    <a:pt x="641487" y="1373"/>
                  </a:lnTo>
                  <a:lnTo>
                    <a:pt x="646660" y="1309"/>
                  </a:lnTo>
                  <a:lnTo>
                    <a:pt x="651834" y="1248"/>
                  </a:lnTo>
                  <a:lnTo>
                    <a:pt x="657007" y="1190"/>
                  </a:lnTo>
                  <a:lnTo>
                    <a:pt x="662180" y="1135"/>
                  </a:lnTo>
                  <a:lnTo>
                    <a:pt x="667353" y="1082"/>
                  </a:lnTo>
                  <a:lnTo>
                    <a:pt x="672527" y="1032"/>
                  </a:lnTo>
                  <a:lnTo>
                    <a:pt x="677700" y="984"/>
                  </a:lnTo>
                  <a:lnTo>
                    <a:pt x="682873" y="939"/>
                  </a:lnTo>
                  <a:lnTo>
                    <a:pt x="688047" y="896"/>
                  </a:lnTo>
                  <a:lnTo>
                    <a:pt x="693220" y="854"/>
                  </a:lnTo>
                  <a:lnTo>
                    <a:pt x="698393" y="815"/>
                  </a:lnTo>
                  <a:lnTo>
                    <a:pt x="703566" y="778"/>
                  </a:lnTo>
                  <a:lnTo>
                    <a:pt x="708740" y="742"/>
                  </a:lnTo>
                  <a:lnTo>
                    <a:pt x="713913" y="708"/>
                  </a:lnTo>
                  <a:lnTo>
                    <a:pt x="719086" y="676"/>
                  </a:lnTo>
                  <a:lnTo>
                    <a:pt x="724260" y="645"/>
                  </a:lnTo>
                  <a:lnTo>
                    <a:pt x="729433" y="616"/>
                  </a:lnTo>
                  <a:lnTo>
                    <a:pt x="734606" y="587"/>
                  </a:lnTo>
                  <a:lnTo>
                    <a:pt x="739779" y="561"/>
                  </a:lnTo>
                  <a:lnTo>
                    <a:pt x="744953" y="535"/>
                  </a:lnTo>
                  <a:lnTo>
                    <a:pt x="750126" y="511"/>
                  </a:lnTo>
                  <a:lnTo>
                    <a:pt x="755299" y="488"/>
                  </a:lnTo>
                  <a:lnTo>
                    <a:pt x="760473" y="466"/>
                  </a:lnTo>
                  <a:lnTo>
                    <a:pt x="765646" y="445"/>
                  </a:lnTo>
                  <a:lnTo>
                    <a:pt x="770819" y="425"/>
                  </a:lnTo>
                  <a:lnTo>
                    <a:pt x="775992" y="406"/>
                  </a:lnTo>
                  <a:lnTo>
                    <a:pt x="781166" y="387"/>
                  </a:lnTo>
                  <a:lnTo>
                    <a:pt x="786339" y="370"/>
                  </a:lnTo>
                  <a:lnTo>
                    <a:pt x="791512" y="353"/>
                  </a:lnTo>
                  <a:lnTo>
                    <a:pt x="796686" y="338"/>
                  </a:lnTo>
                  <a:lnTo>
                    <a:pt x="801859" y="322"/>
                  </a:lnTo>
                  <a:lnTo>
                    <a:pt x="807032" y="308"/>
                  </a:lnTo>
                  <a:lnTo>
                    <a:pt x="812205" y="294"/>
                  </a:lnTo>
                  <a:lnTo>
                    <a:pt x="817379" y="281"/>
                  </a:lnTo>
                  <a:lnTo>
                    <a:pt x="822552" y="269"/>
                  </a:lnTo>
                  <a:lnTo>
                    <a:pt x="827725" y="257"/>
                  </a:lnTo>
                  <a:lnTo>
                    <a:pt x="832899" y="245"/>
                  </a:lnTo>
                  <a:lnTo>
                    <a:pt x="838072" y="234"/>
                  </a:lnTo>
                  <a:lnTo>
                    <a:pt x="843245" y="224"/>
                  </a:lnTo>
                  <a:lnTo>
                    <a:pt x="848418" y="214"/>
                  </a:lnTo>
                  <a:lnTo>
                    <a:pt x="853592" y="204"/>
                  </a:lnTo>
                  <a:lnTo>
                    <a:pt x="858765" y="195"/>
                  </a:lnTo>
                  <a:lnTo>
                    <a:pt x="863938" y="187"/>
                  </a:lnTo>
                  <a:lnTo>
                    <a:pt x="869112" y="178"/>
                  </a:lnTo>
                  <a:lnTo>
                    <a:pt x="874285" y="170"/>
                  </a:lnTo>
                  <a:lnTo>
                    <a:pt x="879458" y="163"/>
                  </a:lnTo>
                  <a:lnTo>
                    <a:pt x="884631" y="156"/>
                  </a:lnTo>
                  <a:lnTo>
                    <a:pt x="889805" y="149"/>
                  </a:lnTo>
                  <a:lnTo>
                    <a:pt x="894978" y="142"/>
                  </a:lnTo>
                  <a:lnTo>
                    <a:pt x="900151" y="136"/>
                  </a:lnTo>
                  <a:lnTo>
                    <a:pt x="905325" y="130"/>
                  </a:lnTo>
                  <a:lnTo>
                    <a:pt x="910498" y="124"/>
                  </a:lnTo>
                  <a:lnTo>
                    <a:pt x="915671" y="119"/>
                  </a:lnTo>
                  <a:lnTo>
                    <a:pt x="920844" y="113"/>
                  </a:lnTo>
                  <a:lnTo>
                    <a:pt x="926018" y="108"/>
                  </a:lnTo>
                  <a:lnTo>
                    <a:pt x="931191" y="103"/>
                  </a:lnTo>
                  <a:lnTo>
                    <a:pt x="936364" y="99"/>
                  </a:lnTo>
                  <a:lnTo>
                    <a:pt x="941538" y="94"/>
                  </a:lnTo>
                  <a:lnTo>
                    <a:pt x="946711" y="90"/>
                  </a:lnTo>
                  <a:lnTo>
                    <a:pt x="951884" y="86"/>
                  </a:lnTo>
                  <a:lnTo>
                    <a:pt x="957057" y="82"/>
                  </a:lnTo>
                  <a:lnTo>
                    <a:pt x="962231" y="79"/>
                  </a:lnTo>
                  <a:lnTo>
                    <a:pt x="967404" y="75"/>
                  </a:lnTo>
                  <a:lnTo>
                    <a:pt x="972577" y="72"/>
                  </a:lnTo>
                  <a:lnTo>
                    <a:pt x="977751" y="69"/>
                  </a:lnTo>
                  <a:lnTo>
                    <a:pt x="982924" y="65"/>
                  </a:lnTo>
                  <a:lnTo>
                    <a:pt x="988097" y="62"/>
                  </a:lnTo>
                  <a:lnTo>
                    <a:pt x="993270" y="60"/>
                  </a:lnTo>
                  <a:lnTo>
                    <a:pt x="998444" y="57"/>
                  </a:lnTo>
                  <a:lnTo>
                    <a:pt x="1003617" y="54"/>
                  </a:lnTo>
                  <a:lnTo>
                    <a:pt x="1008790" y="52"/>
                  </a:lnTo>
                  <a:lnTo>
                    <a:pt x="1013964" y="50"/>
                  </a:lnTo>
                  <a:lnTo>
                    <a:pt x="1019137" y="47"/>
                  </a:lnTo>
                  <a:lnTo>
                    <a:pt x="1024310" y="45"/>
                  </a:lnTo>
                  <a:lnTo>
                    <a:pt x="1029483" y="43"/>
                  </a:lnTo>
                  <a:lnTo>
                    <a:pt x="1034657" y="41"/>
                  </a:lnTo>
                  <a:lnTo>
                    <a:pt x="1039830" y="39"/>
                  </a:lnTo>
                  <a:lnTo>
                    <a:pt x="1045003" y="37"/>
                  </a:lnTo>
                  <a:lnTo>
                    <a:pt x="1050177" y="36"/>
                  </a:lnTo>
                  <a:lnTo>
                    <a:pt x="1055350" y="34"/>
                  </a:lnTo>
                  <a:lnTo>
                    <a:pt x="1060523" y="32"/>
                  </a:lnTo>
                  <a:lnTo>
                    <a:pt x="1065696" y="31"/>
                  </a:lnTo>
                  <a:lnTo>
                    <a:pt x="1070870" y="29"/>
                  </a:lnTo>
                  <a:lnTo>
                    <a:pt x="1076043" y="28"/>
                  </a:lnTo>
                  <a:lnTo>
                    <a:pt x="1081216" y="27"/>
                  </a:lnTo>
                  <a:lnTo>
                    <a:pt x="1086390" y="25"/>
                  </a:lnTo>
                  <a:lnTo>
                    <a:pt x="1091563" y="24"/>
                  </a:lnTo>
                  <a:lnTo>
                    <a:pt x="1096736" y="23"/>
                  </a:lnTo>
                  <a:lnTo>
                    <a:pt x="1101909" y="22"/>
                  </a:lnTo>
                  <a:lnTo>
                    <a:pt x="1107083" y="21"/>
                  </a:lnTo>
                  <a:lnTo>
                    <a:pt x="1112256" y="20"/>
                  </a:lnTo>
                  <a:lnTo>
                    <a:pt x="1117429" y="19"/>
                  </a:lnTo>
                  <a:lnTo>
                    <a:pt x="1122603" y="18"/>
                  </a:lnTo>
                  <a:lnTo>
                    <a:pt x="1127776" y="17"/>
                  </a:lnTo>
                  <a:lnTo>
                    <a:pt x="1132949" y="16"/>
                  </a:lnTo>
                  <a:lnTo>
                    <a:pt x="1138122" y="15"/>
                  </a:lnTo>
                  <a:lnTo>
                    <a:pt x="1143296" y="15"/>
                  </a:lnTo>
                  <a:lnTo>
                    <a:pt x="1148469" y="14"/>
                  </a:lnTo>
                  <a:lnTo>
                    <a:pt x="1153642" y="13"/>
                  </a:lnTo>
                  <a:lnTo>
                    <a:pt x="1158816" y="13"/>
                  </a:lnTo>
                  <a:lnTo>
                    <a:pt x="1163989" y="12"/>
                  </a:lnTo>
                  <a:lnTo>
                    <a:pt x="1169162" y="11"/>
                  </a:lnTo>
                  <a:lnTo>
                    <a:pt x="1174335" y="11"/>
                  </a:lnTo>
                  <a:lnTo>
                    <a:pt x="1179509" y="10"/>
                  </a:lnTo>
                  <a:lnTo>
                    <a:pt x="1184682" y="10"/>
                  </a:lnTo>
                  <a:lnTo>
                    <a:pt x="1189855" y="9"/>
                  </a:lnTo>
                  <a:lnTo>
                    <a:pt x="1195029" y="9"/>
                  </a:lnTo>
                  <a:lnTo>
                    <a:pt x="1200202" y="8"/>
                  </a:lnTo>
                  <a:lnTo>
                    <a:pt x="1205375" y="8"/>
                  </a:lnTo>
                  <a:lnTo>
                    <a:pt x="1210548" y="7"/>
                  </a:lnTo>
                  <a:lnTo>
                    <a:pt x="1215722" y="7"/>
                  </a:lnTo>
                  <a:lnTo>
                    <a:pt x="1220895" y="7"/>
                  </a:lnTo>
                  <a:lnTo>
                    <a:pt x="1226068" y="6"/>
                  </a:lnTo>
                  <a:lnTo>
                    <a:pt x="1231242" y="6"/>
                  </a:lnTo>
                  <a:lnTo>
                    <a:pt x="1236415" y="5"/>
                  </a:lnTo>
                  <a:lnTo>
                    <a:pt x="1241588" y="5"/>
                  </a:lnTo>
                  <a:lnTo>
                    <a:pt x="1246761" y="5"/>
                  </a:lnTo>
                  <a:lnTo>
                    <a:pt x="1251935" y="5"/>
                  </a:lnTo>
                  <a:lnTo>
                    <a:pt x="1257108" y="4"/>
                  </a:lnTo>
                  <a:lnTo>
                    <a:pt x="1262281" y="4"/>
                  </a:lnTo>
                  <a:lnTo>
                    <a:pt x="1267455" y="4"/>
                  </a:lnTo>
                  <a:lnTo>
                    <a:pt x="1272628" y="4"/>
                  </a:lnTo>
                  <a:lnTo>
                    <a:pt x="1277801" y="3"/>
                  </a:lnTo>
                  <a:lnTo>
                    <a:pt x="1282974" y="3"/>
                  </a:lnTo>
                  <a:lnTo>
                    <a:pt x="1288148" y="3"/>
                  </a:lnTo>
                  <a:lnTo>
                    <a:pt x="1293321" y="3"/>
                  </a:lnTo>
                  <a:lnTo>
                    <a:pt x="1298494" y="3"/>
                  </a:lnTo>
                  <a:lnTo>
                    <a:pt x="1303668" y="2"/>
                  </a:lnTo>
                  <a:lnTo>
                    <a:pt x="1308841" y="2"/>
                  </a:lnTo>
                  <a:lnTo>
                    <a:pt x="1314014" y="2"/>
                  </a:lnTo>
                  <a:lnTo>
                    <a:pt x="1319187" y="2"/>
                  </a:lnTo>
                  <a:lnTo>
                    <a:pt x="1324361" y="2"/>
                  </a:lnTo>
                  <a:lnTo>
                    <a:pt x="1329534" y="2"/>
                  </a:lnTo>
                  <a:lnTo>
                    <a:pt x="1334707" y="1"/>
                  </a:lnTo>
                  <a:lnTo>
                    <a:pt x="1339881" y="1"/>
                  </a:lnTo>
                  <a:lnTo>
                    <a:pt x="1345054" y="1"/>
                  </a:lnTo>
                  <a:lnTo>
                    <a:pt x="1350227" y="1"/>
                  </a:lnTo>
                  <a:lnTo>
                    <a:pt x="1355400" y="1"/>
                  </a:lnTo>
                  <a:lnTo>
                    <a:pt x="1360574" y="1"/>
                  </a:lnTo>
                  <a:lnTo>
                    <a:pt x="1365747" y="1"/>
                  </a:lnTo>
                  <a:lnTo>
                    <a:pt x="1370920" y="1"/>
                  </a:lnTo>
                  <a:lnTo>
                    <a:pt x="1376094" y="1"/>
                  </a:lnTo>
                  <a:lnTo>
                    <a:pt x="1381267" y="1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1"/>
                  </a:lnTo>
                  <a:lnTo>
                    <a:pt x="1758917" y="1"/>
                  </a:lnTo>
                  <a:lnTo>
                    <a:pt x="1753743" y="1"/>
                  </a:lnTo>
                  <a:lnTo>
                    <a:pt x="1748570" y="1"/>
                  </a:lnTo>
                  <a:lnTo>
                    <a:pt x="1743397" y="1"/>
                  </a:lnTo>
                  <a:lnTo>
                    <a:pt x="1738224" y="1"/>
                  </a:lnTo>
                  <a:lnTo>
                    <a:pt x="1733050" y="2"/>
                  </a:lnTo>
                  <a:lnTo>
                    <a:pt x="1727877" y="2"/>
                  </a:lnTo>
                  <a:lnTo>
                    <a:pt x="1722704" y="2"/>
                  </a:lnTo>
                  <a:lnTo>
                    <a:pt x="1717530" y="3"/>
                  </a:lnTo>
                  <a:lnTo>
                    <a:pt x="1712357" y="3"/>
                  </a:lnTo>
                  <a:lnTo>
                    <a:pt x="1707184" y="4"/>
                  </a:lnTo>
                  <a:lnTo>
                    <a:pt x="1702011" y="4"/>
                  </a:lnTo>
                  <a:lnTo>
                    <a:pt x="1696837" y="5"/>
                  </a:lnTo>
                  <a:lnTo>
                    <a:pt x="1691664" y="6"/>
                  </a:lnTo>
                  <a:lnTo>
                    <a:pt x="1686491" y="7"/>
                  </a:lnTo>
                  <a:lnTo>
                    <a:pt x="1681317" y="8"/>
                  </a:lnTo>
                  <a:lnTo>
                    <a:pt x="1676144" y="9"/>
                  </a:lnTo>
                  <a:lnTo>
                    <a:pt x="1670971" y="10"/>
                  </a:lnTo>
                  <a:lnTo>
                    <a:pt x="1665798" y="12"/>
                  </a:lnTo>
                  <a:lnTo>
                    <a:pt x="1660624" y="13"/>
                  </a:lnTo>
                  <a:lnTo>
                    <a:pt x="1655451" y="15"/>
                  </a:lnTo>
                  <a:lnTo>
                    <a:pt x="1650278" y="18"/>
                  </a:lnTo>
                  <a:lnTo>
                    <a:pt x="1645104" y="20"/>
                  </a:lnTo>
                  <a:lnTo>
                    <a:pt x="1639931" y="23"/>
                  </a:lnTo>
                  <a:lnTo>
                    <a:pt x="1634758" y="26"/>
                  </a:lnTo>
                  <a:lnTo>
                    <a:pt x="1629585" y="30"/>
                  </a:lnTo>
                  <a:lnTo>
                    <a:pt x="1624411" y="34"/>
                  </a:lnTo>
                  <a:lnTo>
                    <a:pt x="1619238" y="38"/>
                  </a:lnTo>
                  <a:lnTo>
                    <a:pt x="1614065" y="44"/>
                  </a:lnTo>
                  <a:lnTo>
                    <a:pt x="1608891" y="50"/>
                  </a:lnTo>
                  <a:lnTo>
                    <a:pt x="1603718" y="57"/>
                  </a:lnTo>
                  <a:lnTo>
                    <a:pt x="1598545" y="64"/>
                  </a:lnTo>
                  <a:lnTo>
                    <a:pt x="1593372" y="73"/>
                  </a:lnTo>
                  <a:lnTo>
                    <a:pt x="1588198" y="83"/>
                  </a:lnTo>
                  <a:lnTo>
                    <a:pt x="1583025" y="94"/>
                  </a:lnTo>
                  <a:lnTo>
                    <a:pt x="1577852" y="106"/>
                  </a:lnTo>
                  <a:lnTo>
                    <a:pt x="1572678" y="120"/>
                  </a:lnTo>
                  <a:lnTo>
                    <a:pt x="1567505" y="136"/>
                  </a:lnTo>
                  <a:lnTo>
                    <a:pt x="1562332" y="154"/>
                  </a:lnTo>
                  <a:lnTo>
                    <a:pt x="1557159" y="174"/>
                  </a:lnTo>
                  <a:lnTo>
                    <a:pt x="1551985" y="196"/>
                  </a:lnTo>
                  <a:lnTo>
                    <a:pt x="1546812" y="221"/>
                  </a:lnTo>
                  <a:lnTo>
                    <a:pt x="1541639" y="248"/>
                  </a:lnTo>
                  <a:lnTo>
                    <a:pt x="1536465" y="279"/>
                  </a:lnTo>
                  <a:lnTo>
                    <a:pt x="1531292" y="314"/>
                  </a:lnTo>
                  <a:lnTo>
                    <a:pt x="1526119" y="352"/>
                  </a:lnTo>
                  <a:lnTo>
                    <a:pt x="1520946" y="394"/>
                  </a:lnTo>
                  <a:lnTo>
                    <a:pt x="1515772" y="440"/>
                  </a:lnTo>
                  <a:lnTo>
                    <a:pt x="1510599" y="492"/>
                  </a:lnTo>
                  <a:lnTo>
                    <a:pt x="1505426" y="548"/>
                  </a:lnTo>
                  <a:lnTo>
                    <a:pt x="1500252" y="609"/>
                  </a:lnTo>
                  <a:lnTo>
                    <a:pt x="1495079" y="677"/>
                  </a:lnTo>
                  <a:lnTo>
                    <a:pt x="1489906" y="750"/>
                  </a:lnTo>
                  <a:lnTo>
                    <a:pt x="1484733" y="829"/>
                  </a:lnTo>
                  <a:lnTo>
                    <a:pt x="1479559" y="915"/>
                  </a:lnTo>
                  <a:lnTo>
                    <a:pt x="1474386" y="1008"/>
                  </a:lnTo>
                  <a:lnTo>
                    <a:pt x="1469213" y="1108"/>
                  </a:lnTo>
                  <a:lnTo>
                    <a:pt x="1464039" y="1215"/>
                  </a:lnTo>
                  <a:lnTo>
                    <a:pt x="1458866" y="1328"/>
                  </a:lnTo>
                  <a:lnTo>
                    <a:pt x="1453693" y="1450"/>
                  </a:lnTo>
                  <a:lnTo>
                    <a:pt x="1448520" y="1578"/>
                  </a:lnTo>
                  <a:lnTo>
                    <a:pt x="1443346" y="1714"/>
                  </a:lnTo>
                  <a:lnTo>
                    <a:pt x="1438173" y="1857"/>
                  </a:lnTo>
                  <a:lnTo>
                    <a:pt x="1433000" y="2006"/>
                  </a:lnTo>
                  <a:lnTo>
                    <a:pt x="1427826" y="2163"/>
                  </a:lnTo>
                  <a:lnTo>
                    <a:pt x="1422653" y="2327"/>
                  </a:lnTo>
                  <a:lnTo>
                    <a:pt x="1417480" y="2497"/>
                  </a:lnTo>
                  <a:lnTo>
                    <a:pt x="1412307" y="2673"/>
                  </a:lnTo>
                  <a:lnTo>
                    <a:pt x="1407133" y="2855"/>
                  </a:lnTo>
                  <a:lnTo>
                    <a:pt x="1401960" y="3044"/>
                  </a:lnTo>
                  <a:lnTo>
                    <a:pt x="1396787" y="3237"/>
                  </a:lnTo>
                  <a:lnTo>
                    <a:pt x="1391613" y="3436"/>
                  </a:lnTo>
                  <a:lnTo>
                    <a:pt x="1386440" y="3640"/>
                  </a:lnTo>
                  <a:lnTo>
                    <a:pt x="1381267" y="3849"/>
                  </a:lnTo>
                  <a:lnTo>
                    <a:pt x="1376094" y="4063"/>
                  </a:lnTo>
                  <a:lnTo>
                    <a:pt x="1370920" y="4281"/>
                  </a:lnTo>
                  <a:lnTo>
                    <a:pt x="1365747" y="4503"/>
                  </a:lnTo>
                  <a:lnTo>
                    <a:pt x="1360574" y="4730"/>
                  </a:lnTo>
                  <a:lnTo>
                    <a:pt x="1355400" y="4960"/>
                  </a:lnTo>
                  <a:lnTo>
                    <a:pt x="1350227" y="5195"/>
                  </a:lnTo>
                  <a:lnTo>
                    <a:pt x="1345054" y="5434"/>
                  </a:lnTo>
                  <a:lnTo>
                    <a:pt x="1339881" y="5676"/>
                  </a:lnTo>
                  <a:lnTo>
                    <a:pt x="1334707" y="5923"/>
                  </a:lnTo>
                  <a:lnTo>
                    <a:pt x="1329534" y="6173"/>
                  </a:lnTo>
                  <a:lnTo>
                    <a:pt x="1324361" y="6428"/>
                  </a:lnTo>
                  <a:lnTo>
                    <a:pt x="1319187" y="6686"/>
                  </a:lnTo>
                  <a:lnTo>
                    <a:pt x="1314014" y="6948"/>
                  </a:lnTo>
                  <a:lnTo>
                    <a:pt x="1308841" y="7215"/>
                  </a:lnTo>
                  <a:lnTo>
                    <a:pt x="1303668" y="7486"/>
                  </a:lnTo>
                  <a:lnTo>
                    <a:pt x="1298494" y="7761"/>
                  </a:lnTo>
                  <a:lnTo>
                    <a:pt x="1293321" y="8040"/>
                  </a:lnTo>
                  <a:lnTo>
                    <a:pt x="1288148" y="8324"/>
                  </a:lnTo>
                  <a:lnTo>
                    <a:pt x="1282974" y="8613"/>
                  </a:lnTo>
                  <a:lnTo>
                    <a:pt x="1277801" y="8906"/>
                  </a:lnTo>
                  <a:lnTo>
                    <a:pt x="1272628" y="9204"/>
                  </a:lnTo>
                  <a:lnTo>
                    <a:pt x="1267455" y="9506"/>
                  </a:lnTo>
                  <a:lnTo>
                    <a:pt x="1262281" y="9814"/>
                  </a:lnTo>
                  <a:lnTo>
                    <a:pt x="1257108" y="10127"/>
                  </a:lnTo>
                  <a:lnTo>
                    <a:pt x="1251935" y="10445"/>
                  </a:lnTo>
                  <a:lnTo>
                    <a:pt x="1246761" y="10768"/>
                  </a:lnTo>
                  <a:lnTo>
                    <a:pt x="1241588" y="11096"/>
                  </a:lnTo>
                  <a:lnTo>
                    <a:pt x="1236415" y="11429"/>
                  </a:lnTo>
                  <a:lnTo>
                    <a:pt x="1231242" y="11768"/>
                  </a:lnTo>
                  <a:lnTo>
                    <a:pt x="1226068" y="12112"/>
                  </a:lnTo>
                  <a:lnTo>
                    <a:pt x="1220895" y="12462"/>
                  </a:lnTo>
                  <a:lnTo>
                    <a:pt x="1215722" y="12818"/>
                  </a:lnTo>
                  <a:lnTo>
                    <a:pt x="1210548" y="13178"/>
                  </a:lnTo>
                  <a:lnTo>
                    <a:pt x="1205375" y="13545"/>
                  </a:lnTo>
                  <a:lnTo>
                    <a:pt x="1200202" y="13917"/>
                  </a:lnTo>
                  <a:lnTo>
                    <a:pt x="1195029" y="14294"/>
                  </a:lnTo>
                  <a:lnTo>
                    <a:pt x="1189855" y="14677"/>
                  </a:lnTo>
                  <a:lnTo>
                    <a:pt x="1184682" y="15066"/>
                  </a:lnTo>
                  <a:lnTo>
                    <a:pt x="1179509" y="15460"/>
                  </a:lnTo>
                  <a:lnTo>
                    <a:pt x="1174335" y="15859"/>
                  </a:lnTo>
                  <a:lnTo>
                    <a:pt x="1169162" y="16264"/>
                  </a:lnTo>
                  <a:lnTo>
                    <a:pt x="1163989" y="16675"/>
                  </a:lnTo>
                  <a:lnTo>
                    <a:pt x="1158816" y="17091"/>
                  </a:lnTo>
                  <a:lnTo>
                    <a:pt x="1153642" y="17512"/>
                  </a:lnTo>
                  <a:lnTo>
                    <a:pt x="1148469" y="17938"/>
                  </a:lnTo>
                  <a:lnTo>
                    <a:pt x="1143296" y="18370"/>
                  </a:lnTo>
                  <a:lnTo>
                    <a:pt x="1138122" y="18806"/>
                  </a:lnTo>
                  <a:lnTo>
                    <a:pt x="1132949" y="19248"/>
                  </a:lnTo>
                  <a:lnTo>
                    <a:pt x="1127776" y="19694"/>
                  </a:lnTo>
                  <a:lnTo>
                    <a:pt x="1122603" y="20146"/>
                  </a:lnTo>
                  <a:lnTo>
                    <a:pt x="1117429" y="20602"/>
                  </a:lnTo>
                  <a:lnTo>
                    <a:pt x="1112256" y="21062"/>
                  </a:lnTo>
                  <a:lnTo>
                    <a:pt x="1107083" y="21527"/>
                  </a:lnTo>
                  <a:lnTo>
                    <a:pt x="1101909" y="21996"/>
                  </a:lnTo>
                  <a:lnTo>
                    <a:pt x="1096736" y="22469"/>
                  </a:lnTo>
                  <a:lnTo>
                    <a:pt x="1091563" y="22947"/>
                  </a:lnTo>
                  <a:lnTo>
                    <a:pt x="1086390" y="23428"/>
                  </a:lnTo>
                  <a:lnTo>
                    <a:pt x="1081216" y="23913"/>
                  </a:lnTo>
                  <a:lnTo>
                    <a:pt x="1076043" y="24401"/>
                  </a:lnTo>
                  <a:lnTo>
                    <a:pt x="1070870" y="24893"/>
                  </a:lnTo>
                  <a:lnTo>
                    <a:pt x="1065696" y="25389"/>
                  </a:lnTo>
                  <a:lnTo>
                    <a:pt x="1060523" y="25887"/>
                  </a:lnTo>
                  <a:lnTo>
                    <a:pt x="1055350" y="26388"/>
                  </a:lnTo>
                  <a:lnTo>
                    <a:pt x="1050177" y="26892"/>
                  </a:lnTo>
                  <a:lnTo>
                    <a:pt x="1045003" y="27399"/>
                  </a:lnTo>
                  <a:lnTo>
                    <a:pt x="1039830" y="27908"/>
                  </a:lnTo>
                  <a:lnTo>
                    <a:pt x="1034657" y="28420"/>
                  </a:lnTo>
                  <a:lnTo>
                    <a:pt x="1029483" y="28933"/>
                  </a:lnTo>
                  <a:lnTo>
                    <a:pt x="1024310" y="29449"/>
                  </a:lnTo>
                  <a:lnTo>
                    <a:pt x="1019137" y="29966"/>
                  </a:lnTo>
                  <a:lnTo>
                    <a:pt x="1013964" y="30485"/>
                  </a:lnTo>
                  <a:lnTo>
                    <a:pt x="1008790" y="31005"/>
                  </a:lnTo>
                  <a:lnTo>
                    <a:pt x="1003617" y="31527"/>
                  </a:lnTo>
                  <a:lnTo>
                    <a:pt x="998444" y="32050"/>
                  </a:lnTo>
                  <a:lnTo>
                    <a:pt x="993270" y="32573"/>
                  </a:lnTo>
                  <a:lnTo>
                    <a:pt x="988097" y="33098"/>
                  </a:lnTo>
                  <a:lnTo>
                    <a:pt x="982924" y="33623"/>
                  </a:lnTo>
                  <a:lnTo>
                    <a:pt x="977751" y="34148"/>
                  </a:lnTo>
                  <a:lnTo>
                    <a:pt x="972577" y="34674"/>
                  </a:lnTo>
                  <a:lnTo>
                    <a:pt x="967404" y="35200"/>
                  </a:lnTo>
                  <a:lnTo>
                    <a:pt x="962231" y="35726"/>
                  </a:lnTo>
                  <a:lnTo>
                    <a:pt x="957057" y="36252"/>
                  </a:lnTo>
                  <a:lnTo>
                    <a:pt x="951884" y="36778"/>
                  </a:lnTo>
                  <a:lnTo>
                    <a:pt x="946711" y="37303"/>
                  </a:lnTo>
                  <a:lnTo>
                    <a:pt x="941538" y="37827"/>
                  </a:lnTo>
                  <a:lnTo>
                    <a:pt x="936364" y="38351"/>
                  </a:lnTo>
                  <a:lnTo>
                    <a:pt x="931191" y="38874"/>
                  </a:lnTo>
                  <a:lnTo>
                    <a:pt x="926018" y="39396"/>
                  </a:lnTo>
                  <a:lnTo>
                    <a:pt x="920844" y="39917"/>
                  </a:lnTo>
                  <a:lnTo>
                    <a:pt x="915671" y="40437"/>
                  </a:lnTo>
                  <a:lnTo>
                    <a:pt x="910498" y="40956"/>
                  </a:lnTo>
                  <a:lnTo>
                    <a:pt x="905325" y="41473"/>
                  </a:lnTo>
                  <a:lnTo>
                    <a:pt x="900151" y="41989"/>
                  </a:lnTo>
                  <a:lnTo>
                    <a:pt x="894978" y="42503"/>
                  </a:lnTo>
                  <a:lnTo>
                    <a:pt x="889805" y="43015"/>
                  </a:lnTo>
                  <a:lnTo>
                    <a:pt x="884631" y="43525"/>
                  </a:lnTo>
                  <a:lnTo>
                    <a:pt x="879458" y="44034"/>
                  </a:lnTo>
                  <a:lnTo>
                    <a:pt x="874285" y="44541"/>
                  </a:lnTo>
                  <a:lnTo>
                    <a:pt x="869112" y="45045"/>
                  </a:lnTo>
                  <a:lnTo>
                    <a:pt x="863938" y="45548"/>
                  </a:lnTo>
                  <a:lnTo>
                    <a:pt x="858765" y="46048"/>
                  </a:lnTo>
                  <a:lnTo>
                    <a:pt x="853592" y="46547"/>
                  </a:lnTo>
                  <a:lnTo>
                    <a:pt x="848418" y="47042"/>
                  </a:lnTo>
                  <a:lnTo>
                    <a:pt x="843245" y="47536"/>
                  </a:lnTo>
                  <a:lnTo>
                    <a:pt x="838072" y="48027"/>
                  </a:lnTo>
                  <a:lnTo>
                    <a:pt x="832899" y="48516"/>
                  </a:lnTo>
                  <a:lnTo>
                    <a:pt x="827725" y="49002"/>
                  </a:lnTo>
                  <a:lnTo>
                    <a:pt x="822552" y="49486"/>
                  </a:lnTo>
                  <a:lnTo>
                    <a:pt x="817379" y="49967"/>
                  </a:lnTo>
                  <a:lnTo>
                    <a:pt x="812205" y="50445"/>
                  </a:lnTo>
                  <a:lnTo>
                    <a:pt x="807032" y="50921"/>
                  </a:lnTo>
                  <a:lnTo>
                    <a:pt x="801859" y="51395"/>
                  </a:lnTo>
                  <a:lnTo>
                    <a:pt x="796686" y="51865"/>
                  </a:lnTo>
                  <a:lnTo>
                    <a:pt x="791512" y="52333"/>
                  </a:lnTo>
                  <a:lnTo>
                    <a:pt x="786339" y="52799"/>
                  </a:lnTo>
                  <a:lnTo>
                    <a:pt x="781166" y="53261"/>
                  </a:lnTo>
                  <a:lnTo>
                    <a:pt x="775992" y="53721"/>
                  </a:lnTo>
                  <a:lnTo>
                    <a:pt x="770819" y="54179"/>
                  </a:lnTo>
                  <a:lnTo>
                    <a:pt x="765646" y="54633"/>
                  </a:lnTo>
                  <a:lnTo>
                    <a:pt x="760473" y="55085"/>
                  </a:lnTo>
                  <a:lnTo>
                    <a:pt x="755299" y="55535"/>
                  </a:lnTo>
                  <a:lnTo>
                    <a:pt x="750126" y="55981"/>
                  </a:lnTo>
                  <a:lnTo>
                    <a:pt x="744953" y="56426"/>
                  </a:lnTo>
                  <a:lnTo>
                    <a:pt x="739779" y="56867"/>
                  </a:lnTo>
                  <a:lnTo>
                    <a:pt x="734606" y="57306"/>
                  </a:lnTo>
                  <a:lnTo>
                    <a:pt x="729433" y="57743"/>
                  </a:lnTo>
                  <a:lnTo>
                    <a:pt x="724260" y="58177"/>
                  </a:lnTo>
                  <a:lnTo>
                    <a:pt x="719086" y="58609"/>
                  </a:lnTo>
                  <a:lnTo>
                    <a:pt x="713913" y="59038"/>
                  </a:lnTo>
                  <a:lnTo>
                    <a:pt x="708740" y="59465"/>
                  </a:lnTo>
                  <a:lnTo>
                    <a:pt x="703566" y="59890"/>
                  </a:lnTo>
                  <a:lnTo>
                    <a:pt x="698393" y="60313"/>
                  </a:lnTo>
                  <a:lnTo>
                    <a:pt x="693220" y="60733"/>
                  </a:lnTo>
                  <a:lnTo>
                    <a:pt x="688047" y="61152"/>
                  </a:lnTo>
                  <a:lnTo>
                    <a:pt x="682873" y="61568"/>
                  </a:lnTo>
                  <a:lnTo>
                    <a:pt x="677700" y="61983"/>
                  </a:lnTo>
                  <a:lnTo>
                    <a:pt x="672527" y="62396"/>
                  </a:lnTo>
                  <a:lnTo>
                    <a:pt x="667353" y="62807"/>
                  </a:lnTo>
                  <a:lnTo>
                    <a:pt x="662180" y="63217"/>
                  </a:lnTo>
                  <a:lnTo>
                    <a:pt x="657007" y="63625"/>
                  </a:lnTo>
                  <a:lnTo>
                    <a:pt x="651834" y="64031"/>
                  </a:lnTo>
                  <a:lnTo>
                    <a:pt x="646660" y="64436"/>
                  </a:lnTo>
                  <a:lnTo>
                    <a:pt x="641487" y="64841"/>
                  </a:lnTo>
                  <a:lnTo>
                    <a:pt x="636314" y="65244"/>
                  </a:lnTo>
                  <a:lnTo>
                    <a:pt x="631140" y="65646"/>
                  </a:lnTo>
                  <a:lnTo>
                    <a:pt x="625967" y="66047"/>
                  </a:lnTo>
                  <a:lnTo>
                    <a:pt x="620794" y="66448"/>
                  </a:lnTo>
                  <a:lnTo>
                    <a:pt x="615621" y="66849"/>
                  </a:lnTo>
                  <a:lnTo>
                    <a:pt x="610447" y="67249"/>
                  </a:lnTo>
                  <a:lnTo>
                    <a:pt x="605274" y="67649"/>
                  </a:lnTo>
                  <a:lnTo>
                    <a:pt x="600101" y="68049"/>
                  </a:lnTo>
                  <a:lnTo>
                    <a:pt x="594927" y="68450"/>
                  </a:lnTo>
                  <a:lnTo>
                    <a:pt x="589754" y="68851"/>
                  </a:lnTo>
                  <a:lnTo>
                    <a:pt x="584581" y="69252"/>
                  </a:lnTo>
                  <a:lnTo>
                    <a:pt x="579408" y="69655"/>
                  </a:lnTo>
                  <a:lnTo>
                    <a:pt x="574234" y="70059"/>
                  </a:lnTo>
                  <a:lnTo>
                    <a:pt x="569061" y="70465"/>
                  </a:lnTo>
                  <a:lnTo>
                    <a:pt x="563888" y="70872"/>
                  </a:lnTo>
                  <a:lnTo>
                    <a:pt x="558714" y="71281"/>
                  </a:lnTo>
                  <a:lnTo>
                    <a:pt x="553541" y="71692"/>
                  </a:lnTo>
                  <a:lnTo>
                    <a:pt x="548368" y="72106"/>
                  </a:lnTo>
                  <a:lnTo>
                    <a:pt x="543195" y="72523"/>
                  </a:lnTo>
                  <a:lnTo>
                    <a:pt x="538021" y="72944"/>
                  </a:lnTo>
                  <a:lnTo>
                    <a:pt x="532848" y="73367"/>
                  </a:lnTo>
                  <a:lnTo>
                    <a:pt x="527675" y="73795"/>
                  </a:lnTo>
                  <a:lnTo>
                    <a:pt x="522501" y="74228"/>
                  </a:lnTo>
                  <a:lnTo>
                    <a:pt x="517328" y="74665"/>
                  </a:lnTo>
                  <a:lnTo>
                    <a:pt x="512155" y="75108"/>
                  </a:lnTo>
                  <a:lnTo>
                    <a:pt x="506982" y="75556"/>
                  </a:lnTo>
                  <a:lnTo>
                    <a:pt x="501808" y="76010"/>
                  </a:lnTo>
                  <a:lnTo>
                    <a:pt x="496635" y="76471"/>
                  </a:lnTo>
                  <a:lnTo>
                    <a:pt x="491462" y="76940"/>
                  </a:lnTo>
                  <a:lnTo>
                    <a:pt x="486288" y="77416"/>
                  </a:lnTo>
                  <a:lnTo>
                    <a:pt x="481115" y="77901"/>
                  </a:lnTo>
                  <a:lnTo>
                    <a:pt x="475942" y="78395"/>
                  </a:lnTo>
                  <a:lnTo>
                    <a:pt x="470769" y="78898"/>
                  </a:lnTo>
                  <a:lnTo>
                    <a:pt x="465595" y="79411"/>
                  </a:lnTo>
                  <a:lnTo>
                    <a:pt x="460422" y="79936"/>
                  </a:lnTo>
                  <a:lnTo>
                    <a:pt x="455249" y="80472"/>
                  </a:lnTo>
                  <a:lnTo>
                    <a:pt x="450075" y="81021"/>
                  </a:lnTo>
                  <a:lnTo>
                    <a:pt x="444902" y="81584"/>
                  </a:lnTo>
                  <a:lnTo>
                    <a:pt x="439729" y="82160"/>
                  </a:lnTo>
                  <a:lnTo>
                    <a:pt x="434556" y="82751"/>
                  </a:lnTo>
                  <a:lnTo>
                    <a:pt x="429382" y="83359"/>
                  </a:lnTo>
                  <a:lnTo>
                    <a:pt x="424209" y="83983"/>
                  </a:lnTo>
                  <a:lnTo>
                    <a:pt x="419036" y="84625"/>
                  </a:lnTo>
                  <a:lnTo>
                    <a:pt x="413862" y="85287"/>
                  </a:lnTo>
                  <a:lnTo>
                    <a:pt x="408689" y="85968"/>
                  </a:lnTo>
                  <a:lnTo>
                    <a:pt x="403516" y="86670"/>
                  </a:lnTo>
                  <a:lnTo>
                    <a:pt x="398343" y="87395"/>
                  </a:lnTo>
                  <a:lnTo>
                    <a:pt x="393169" y="88144"/>
                  </a:lnTo>
                  <a:lnTo>
                    <a:pt x="387996" y="88917"/>
                  </a:lnTo>
                  <a:lnTo>
                    <a:pt x="382823" y="89717"/>
                  </a:lnTo>
                  <a:lnTo>
                    <a:pt x="377649" y="90545"/>
                  </a:lnTo>
                  <a:lnTo>
                    <a:pt x="372476" y="91402"/>
                  </a:lnTo>
                  <a:lnTo>
                    <a:pt x="367303" y="92289"/>
                  </a:lnTo>
                  <a:lnTo>
                    <a:pt x="362130" y="93209"/>
                  </a:lnTo>
                  <a:lnTo>
                    <a:pt x="356956" y="94162"/>
                  </a:lnTo>
                  <a:lnTo>
                    <a:pt x="351783" y="95152"/>
                  </a:lnTo>
                  <a:lnTo>
                    <a:pt x="346610" y="96179"/>
                  </a:lnTo>
                  <a:lnTo>
                    <a:pt x="341436" y="97245"/>
                  </a:lnTo>
                  <a:lnTo>
                    <a:pt x="336263" y="98352"/>
                  </a:lnTo>
                  <a:lnTo>
                    <a:pt x="331090" y="99503"/>
                  </a:lnTo>
                  <a:lnTo>
                    <a:pt x="325917" y="100698"/>
                  </a:lnTo>
                  <a:lnTo>
                    <a:pt x="320743" y="101941"/>
                  </a:lnTo>
                  <a:lnTo>
                    <a:pt x="315570" y="103234"/>
                  </a:lnTo>
                  <a:lnTo>
                    <a:pt x="310397" y="104579"/>
                  </a:lnTo>
                  <a:lnTo>
                    <a:pt x="305223" y="105977"/>
                  </a:lnTo>
                  <a:lnTo>
                    <a:pt x="300050" y="107433"/>
                  </a:lnTo>
                  <a:lnTo>
                    <a:pt x="294877" y="108947"/>
                  </a:lnTo>
                  <a:lnTo>
                    <a:pt x="289704" y="110523"/>
                  </a:lnTo>
                  <a:lnTo>
                    <a:pt x="284530" y="112163"/>
                  </a:lnTo>
                  <a:lnTo>
                    <a:pt x="279357" y="113870"/>
                  </a:lnTo>
                  <a:lnTo>
                    <a:pt x="274184" y="115647"/>
                  </a:lnTo>
                  <a:lnTo>
                    <a:pt x="269010" y="117497"/>
                  </a:lnTo>
                  <a:lnTo>
                    <a:pt x="263837" y="119422"/>
                  </a:lnTo>
                  <a:lnTo>
                    <a:pt x="258664" y="121426"/>
                  </a:lnTo>
                  <a:lnTo>
                    <a:pt x="253491" y="123511"/>
                  </a:lnTo>
                  <a:lnTo>
                    <a:pt x="248317" y="125680"/>
                  </a:lnTo>
                  <a:lnTo>
                    <a:pt x="243144" y="127937"/>
                  </a:lnTo>
                  <a:lnTo>
                    <a:pt x="237971" y="130285"/>
                  </a:lnTo>
                  <a:lnTo>
                    <a:pt x="232797" y="132727"/>
                  </a:lnTo>
                  <a:lnTo>
                    <a:pt x="227624" y="135266"/>
                  </a:lnTo>
                  <a:lnTo>
                    <a:pt x="222451" y="137906"/>
                  </a:lnTo>
                  <a:lnTo>
                    <a:pt x="217278" y="140649"/>
                  </a:lnTo>
                  <a:lnTo>
                    <a:pt x="212104" y="143499"/>
                  </a:lnTo>
                  <a:lnTo>
                    <a:pt x="206931" y="146460"/>
                  </a:lnTo>
                  <a:lnTo>
                    <a:pt x="201758" y="149534"/>
                  </a:lnTo>
                  <a:lnTo>
                    <a:pt x="196584" y="152725"/>
                  </a:lnTo>
                  <a:lnTo>
                    <a:pt x="191411" y="156035"/>
                  </a:lnTo>
                  <a:lnTo>
                    <a:pt x="186238" y="159469"/>
                  </a:lnTo>
                  <a:lnTo>
                    <a:pt x="181065" y="163029"/>
                  </a:lnTo>
                  <a:lnTo>
                    <a:pt x="175891" y="166718"/>
                  </a:lnTo>
                  <a:lnTo>
                    <a:pt x="170718" y="170538"/>
                  </a:lnTo>
                  <a:lnTo>
                    <a:pt x="165545" y="174494"/>
                  </a:lnTo>
                  <a:lnTo>
                    <a:pt x="160371" y="178587"/>
                  </a:lnTo>
                  <a:lnTo>
                    <a:pt x="155198" y="182819"/>
                  </a:lnTo>
                  <a:lnTo>
                    <a:pt x="150025" y="187194"/>
                  </a:lnTo>
                  <a:lnTo>
                    <a:pt x="144852" y="191712"/>
                  </a:lnTo>
                  <a:lnTo>
                    <a:pt x="139678" y="196377"/>
                  </a:lnTo>
                  <a:lnTo>
                    <a:pt x="134505" y="201190"/>
                  </a:lnTo>
                  <a:lnTo>
                    <a:pt x="129332" y="206151"/>
                  </a:lnTo>
                  <a:lnTo>
                    <a:pt x="124158" y="211263"/>
                  </a:lnTo>
                  <a:lnTo>
                    <a:pt x="118985" y="216526"/>
                  </a:lnTo>
                  <a:lnTo>
                    <a:pt x="113812" y="221940"/>
                  </a:lnTo>
                  <a:lnTo>
                    <a:pt x="108639" y="227506"/>
                  </a:lnTo>
                  <a:lnTo>
                    <a:pt x="103465" y="233223"/>
                  </a:lnTo>
                  <a:lnTo>
                    <a:pt x="98292" y="239092"/>
                  </a:lnTo>
                  <a:lnTo>
                    <a:pt x="93119" y="245111"/>
                  </a:lnTo>
                  <a:lnTo>
                    <a:pt x="87945" y="251278"/>
                  </a:lnTo>
                  <a:lnTo>
                    <a:pt x="82772" y="257593"/>
                  </a:lnTo>
                  <a:lnTo>
                    <a:pt x="77599" y="264052"/>
                  </a:lnTo>
                  <a:lnTo>
                    <a:pt x="72426" y="270653"/>
                  </a:lnTo>
                  <a:lnTo>
                    <a:pt x="67252" y="277394"/>
                  </a:lnTo>
                  <a:lnTo>
                    <a:pt x="62079" y="284270"/>
                  </a:lnTo>
                  <a:lnTo>
                    <a:pt x="56906" y="291278"/>
                  </a:lnTo>
                  <a:lnTo>
                    <a:pt x="51732" y="298413"/>
                  </a:lnTo>
                  <a:lnTo>
                    <a:pt x="46559" y="305670"/>
                  </a:lnTo>
                  <a:lnTo>
                    <a:pt x="41386" y="313044"/>
                  </a:lnTo>
                  <a:lnTo>
                    <a:pt x="36213" y="320529"/>
                  </a:lnTo>
                  <a:lnTo>
                    <a:pt x="31039" y="328119"/>
                  </a:lnTo>
                  <a:lnTo>
                    <a:pt x="25866" y="335808"/>
                  </a:lnTo>
                  <a:lnTo>
                    <a:pt x="20693" y="343588"/>
                  </a:lnTo>
                  <a:lnTo>
                    <a:pt x="15519" y="351452"/>
                  </a:lnTo>
                  <a:lnTo>
                    <a:pt x="10346" y="359392"/>
                  </a:lnTo>
                  <a:lnTo>
                    <a:pt x="5173" y="367400"/>
                  </a:lnTo>
                  <a:lnTo>
                    <a:pt x="0" y="375469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1486" y="2048304"/>
              <a:ext cx="1883076" cy="332923"/>
            </a:xfrm>
            <a:custGeom>
              <a:avLst/>
              <a:pathLst>
                <a:path w="1883076" h="332923">
                  <a:moveTo>
                    <a:pt x="0" y="332923"/>
                  </a:moveTo>
                  <a:lnTo>
                    <a:pt x="5173" y="323901"/>
                  </a:lnTo>
                  <a:lnTo>
                    <a:pt x="10346" y="314943"/>
                  </a:lnTo>
                  <a:lnTo>
                    <a:pt x="15519" y="306059"/>
                  </a:lnTo>
                  <a:lnTo>
                    <a:pt x="20693" y="297258"/>
                  </a:lnTo>
                  <a:lnTo>
                    <a:pt x="25866" y="288549"/>
                  </a:lnTo>
                  <a:lnTo>
                    <a:pt x="31039" y="279939"/>
                  </a:lnTo>
                  <a:lnTo>
                    <a:pt x="36213" y="271438"/>
                  </a:lnTo>
                  <a:lnTo>
                    <a:pt x="41386" y="263051"/>
                  </a:lnTo>
                  <a:lnTo>
                    <a:pt x="46559" y="254788"/>
                  </a:lnTo>
                  <a:lnTo>
                    <a:pt x="51732" y="246653"/>
                  </a:lnTo>
                  <a:lnTo>
                    <a:pt x="56906" y="238653"/>
                  </a:lnTo>
                  <a:lnTo>
                    <a:pt x="62079" y="230795"/>
                  </a:lnTo>
                  <a:lnTo>
                    <a:pt x="67252" y="223082"/>
                  </a:lnTo>
                  <a:lnTo>
                    <a:pt x="72426" y="215520"/>
                  </a:lnTo>
                  <a:lnTo>
                    <a:pt x="77599" y="208112"/>
                  </a:lnTo>
                  <a:lnTo>
                    <a:pt x="82772" y="200863"/>
                  </a:lnTo>
                  <a:lnTo>
                    <a:pt x="87945" y="193776"/>
                  </a:lnTo>
                  <a:lnTo>
                    <a:pt x="93119" y="186852"/>
                  </a:lnTo>
                  <a:lnTo>
                    <a:pt x="98292" y="180095"/>
                  </a:lnTo>
                  <a:lnTo>
                    <a:pt x="103465" y="173506"/>
                  </a:lnTo>
                  <a:lnTo>
                    <a:pt x="108639" y="167086"/>
                  </a:lnTo>
                  <a:lnTo>
                    <a:pt x="113812" y="160835"/>
                  </a:lnTo>
                  <a:lnTo>
                    <a:pt x="118985" y="154755"/>
                  </a:lnTo>
                  <a:lnTo>
                    <a:pt x="124158" y="148846"/>
                  </a:lnTo>
                  <a:lnTo>
                    <a:pt x="129332" y="143106"/>
                  </a:lnTo>
                  <a:lnTo>
                    <a:pt x="134505" y="137536"/>
                  </a:lnTo>
                  <a:lnTo>
                    <a:pt x="139678" y="132133"/>
                  </a:lnTo>
                  <a:lnTo>
                    <a:pt x="144852" y="126897"/>
                  </a:lnTo>
                  <a:lnTo>
                    <a:pt x="150025" y="121827"/>
                  </a:lnTo>
                  <a:lnTo>
                    <a:pt x="155198" y="116919"/>
                  </a:lnTo>
                  <a:lnTo>
                    <a:pt x="160371" y="112172"/>
                  </a:lnTo>
                  <a:lnTo>
                    <a:pt x="165545" y="107583"/>
                  </a:lnTo>
                  <a:lnTo>
                    <a:pt x="170718" y="103151"/>
                  </a:lnTo>
                  <a:lnTo>
                    <a:pt x="175891" y="98871"/>
                  </a:lnTo>
                  <a:lnTo>
                    <a:pt x="181065" y="94742"/>
                  </a:lnTo>
                  <a:lnTo>
                    <a:pt x="186238" y="90759"/>
                  </a:lnTo>
                  <a:lnTo>
                    <a:pt x="191411" y="86920"/>
                  </a:lnTo>
                  <a:lnTo>
                    <a:pt x="196584" y="83222"/>
                  </a:lnTo>
                  <a:lnTo>
                    <a:pt x="201758" y="79661"/>
                  </a:lnTo>
                  <a:lnTo>
                    <a:pt x="206931" y="76234"/>
                  </a:lnTo>
                  <a:lnTo>
                    <a:pt x="212104" y="72937"/>
                  </a:lnTo>
                  <a:lnTo>
                    <a:pt x="217278" y="69766"/>
                  </a:lnTo>
                  <a:lnTo>
                    <a:pt x="222451" y="66719"/>
                  </a:lnTo>
                  <a:lnTo>
                    <a:pt x="227624" y="63792"/>
                  </a:lnTo>
                  <a:lnTo>
                    <a:pt x="232797" y="60980"/>
                  </a:lnTo>
                  <a:lnTo>
                    <a:pt x="237971" y="58281"/>
                  </a:lnTo>
                  <a:lnTo>
                    <a:pt x="243144" y="55691"/>
                  </a:lnTo>
                  <a:lnTo>
                    <a:pt x="248317" y="53206"/>
                  </a:lnTo>
                  <a:lnTo>
                    <a:pt x="253491" y="50823"/>
                  </a:lnTo>
                  <a:lnTo>
                    <a:pt x="258664" y="48539"/>
                  </a:lnTo>
                  <a:lnTo>
                    <a:pt x="263837" y="46349"/>
                  </a:lnTo>
                  <a:lnTo>
                    <a:pt x="269010" y="44252"/>
                  </a:lnTo>
                  <a:lnTo>
                    <a:pt x="274184" y="42243"/>
                  </a:lnTo>
                  <a:lnTo>
                    <a:pt x="279357" y="40320"/>
                  </a:lnTo>
                  <a:lnTo>
                    <a:pt x="284530" y="38479"/>
                  </a:lnTo>
                  <a:lnTo>
                    <a:pt x="289704" y="36717"/>
                  </a:lnTo>
                  <a:lnTo>
                    <a:pt x="294877" y="35032"/>
                  </a:lnTo>
                  <a:lnTo>
                    <a:pt x="300050" y="33420"/>
                  </a:lnTo>
                  <a:lnTo>
                    <a:pt x="305223" y="31878"/>
                  </a:lnTo>
                  <a:lnTo>
                    <a:pt x="310397" y="30404"/>
                  </a:lnTo>
                  <a:lnTo>
                    <a:pt x="315570" y="28995"/>
                  </a:lnTo>
                  <a:lnTo>
                    <a:pt x="320743" y="27649"/>
                  </a:lnTo>
                  <a:lnTo>
                    <a:pt x="325917" y="26363"/>
                  </a:lnTo>
                  <a:lnTo>
                    <a:pt x="331090" y="25134"/>
                  </a:lnTo>
                  <a:lnTo>
                    <a:pt x="336263" y="23961"/>
                  </a:lnTo>
                  <a:lnTo>
                    <a:pt x="341436" y="22840"/>
                  </a:lnTo>
                  <a:lnTo>
                    <a:pt x="346610" y="21770"/>
                  </a:lnTo>
                  <a:lnTo>
                    <a:pt x="351783" y="20749"/>
                  </a:lnTo>
                  <a:lnTo>
                    <a:pt x="356956" y="19774"/>
                  </a:lnTo>
                  <a:lnTo>
                    <a:pt x="362130" y="18844"/>
                  </a:lnTo>
                  <a:lnTo>
                    <a:pt x="367303" y="17956"/>
                  </a:lnTo>
                  <a:lnTo>
                    <a:pt x="372476" y="17109"/>
                  </a:lnTo>
                  <a:lnTo>
                    <a:pt x="377649" y="16301"/>
                  </a:lnTo>
                  <a:lnTo>
                    <a:pt x="382823" y="15531"/>
                  </a:lnTo>
                  <a:lnTo>
                    <a:pt x="387996" y="14796"/>
                  </a:lnTo>
                  <a:lnTo>
                    <a:pt x="393169" y="14096"/>
                  </a:lnTo>
                  <a:lnTo>
                    <a:pt x="398343" y="13428"/>
                  </a:lnTo>
                  <a:lnTo>
                    <a:pt x="403516" y="12791"/>
                  </a:lnTo>
                  <a:lnTo>
                    <a:pt x="408689" y="12184"/>
                  </a:lnTo>
                  <a:lnTo>
                    <a:pt x="413862" y="11605"/>
                  </a:lnTo>
                  <a:lnTo>
                    <a:pt x="419036" y="11054"/>
                  </a:lnTo>
                  <a:lnTo>
                    <a:pt x="424209" y="10528"/>
                  </a:lnTo>
                  <a:lnTo>
                    <a:pt x="429382" y="10028"/>
                  </a:lnTo>
                  <a:lnTo>
                    <a:pt x="434556" y="9550"/>
                  </a:lnTo>
                  <a:lnTo>
                    <a:pt x="439729" y="9096"/>
                  </a:lnTo>
                  <a:lnTo>
                    <a:pt x="444902" y="8663"/>
                  </a:lnTo>
                  <a:lnTo>
                    <a:pt x="450075" y="8250"/>
                  </a:lnTo>
                  <a:lnTo>
                    <a:pt x="455249" y="7857"/>
                  </a:lnTo>
                  <a:lnTo>
                    <a:pt x="460422" y="7483"/>
                  </a:lnTo>
                  <a:lnTo>
                    <a:pt x="465595" y="7126"/>
                  </a:lnTo>
                  <a:lnTo>
                    <a:pt x="470769" y="6787"/>
                  </a:lnTo>
                  <a:lnTo>
                    <a:pt x="475942" y="6463"/>
                  </a:lnTo>
                  <a:lnTo>
                    <a:pt x="481115" y="6155"/>
                  </a:lnTo>
                  <a:lnTo>
                    <a:pt x="486288" y="5862"/>
                  </a:lnTo>
                  <a:lnTo>
                    <a:pt x="491462" y="5583"/>
                  </a:lnTo>
                  <a:lnTo>
                    <a:pt x="496635" y="5317"/>
                  </a:lnTo>
                  <a:lnTo>
                    <a:pt x="501808" y="5064"/>
                  </a:lnTo>
                  <a:lnTo>
                    <a:pt x="506982" y="4823"/>
                  </a:lnTo>
                  <a:lnTo>
                    <a:pt x="512155" y="4593"/>
                  </a:lnTo>
                  <a:lnTo>
                    <a:pt x="517328" y="4375"/>
                  </a:lnTo>
                  <a:lnTo>
                    <a:pt x="522501" y="4167"/>
                  </a:lnTo>
                  <a:lnTo>
                    <a:pt x="527675" y="3969"/>
                  </a:lnTo>
                  <a:lnTo>
                    <a:pt x="532848" y="3780"/>
                  </a:lnTo>
                  <a:lnTo>
                    <a:pt x="538021" y="3601"/>
                  </a:lnTo>
                  <a:lnTo>
                    <a:pt x="543195" y="3430"/>
                  </a:lnTo>
                  <a:lnTo>
                    <a:pt x="548368" y="3267"/>
                  </a:lnTo>
                  <a:lnTo>
                    <a:pt x="553541" y="3112"/>
                  </a:lnTo>
                  <a:lnTo>
                    <a:pt x="558714" y="2965"/>
                  </a:lnTo>
                  <a:lnTo>
                    <a:pt x="563888" y="2825"/>
                  </a:lnTo>
                  <a:lnTo>
                    <a:pt x="569061" y="2691"/>
                  </a:lnTo>
                  <a:lnTo>
                    <a:pt x="574234" y="2564"/>
                  </a:lnTo>
                  <a:lnTo>
                    <a:pt x="579408" y="2443"/>
                  </a:lnTo>
                  <a:lnTo>
                    <a:pt x="584581" y="2328"/>
                  </a:lnTo>
                  <a:lnTo>
                    <a:pt x="589754" y="2218"/>
                  </a:lnTo>
                  <a:lnTo>
                    <a:pt x="594927" y="2114"/>
                  </a:lnTo>
                  <a:lnTo>
                    <a:pt x="600101" y="2014"/>
                  </a:lnTo>
                  <a:lnTo>
                    <a:pt x="605274" y="1919"/>
                  </a:lnTo>
                  <a:lnTo>
                    <a:pt x="610447" y="1829"/>
                  </a:lnTo>
                  <a:lnTo>
                    <a:pt x="615621" y="1744"/>
                  </a:lnTo>
                  <a:lnTo>
                    <a:pt x="620794" y="1662"/>
                  </a:lnTo>
                  <a:lnTo>
                    <a:pt x="625967" y="1584"/>
                  </a:lnTo>
                  <a:lnTo>
                    <a:pt x="631140" y="1510"/>
                  </a:lnTo>
                  <a:lnTo>
                    <a:pt x="636314" y="1440"/>
                  </a:lnTo>
                  <a:lnTo>
                    <a:pt x="641487" y="1373"/>
                  </a:lnTo>
                  <a:lnTo>
                    <a:pt x="646660" y="1309"/>
                  </a:lnTo>
                  <a:lnTo>
                    <a:pt x="651834" y="1248"/>
                  </a:lnTo>
                  <a:lnTo>
                    <a:pt x="657007" y="1190"/>
                  </a:lnTo>
                  <a:lnTo>
                    <a:pt x="662180" y="1135"/>
                  </a:lnTo>
                  <a:lnTo>
                    <a:pt x="667353" y="1082"/>
                  </a:lnTo>
                  <a:lnTo>
                    <a:pt x="672527" y="1032"/>
                  </a:lnTo>
                  <a:lnTo>
                    <a:pt x="677700" y="984"/>
                  </a:lnTo>
                  <a:lnTo>
                    <a:pt x="682873" y="939"/>
                  </a:lnTo>
                  <a:lnTo>
                    <a:pt x="688047" y="896"/>
                  </a:lnTo>
                  <a:lnTo>
                    <a:pt x="693220" y="854"/>
                  </a:lnTo>
                  <a:lnTo>
                    <a:pt x="698393" y="815"/>
                  </a:lnTo>
                  <a:lnTo>
                    <a:pt x="703566" y="778"/>
                  </a:lnTo>
                  <a:lnTo>
                    <a:pt x="708740" y="742"/>
                  </a:lnTo>
                  <a:lnTo>
                    <a:pt x="713913" y="708"/>
                  </a:lnTo>
                  <a:lnTo>
                    <a:pt x="719086" y="676"/>
                  </a:lnTo>
                  <a:lnTo>
                    <a:pt x="724260" y="645"/>
                  </a:lnTo>
                  <a:lnTo>
                    <a:pt x="729433" y="616"/>
                  </a:lnTo>
                  <a:lnTo>
                    <a:pt x="734606" y="587"/>
                  </a:lnTo>
                  <a:lnTo>
                    <a:pt x="739779" y="561"/>
                  </a:lnTo>
                  <a:lnTo>
                    <a:pt x="744953" y="535"/>
                  </a:lnTo>
                  <a:lnTo>
                    <a:pt x="750126" y="511"/>
                  </a:lnTo>
                  <a:lnTo>
                    <a:pt x="755299" y="488"/>
                  </a:lnTo>
                  <a:lnTo>
                    <a:pt x="760473" y="466"/>
                  </a:lnTo>
                  <a:lnTo>
                    <a:pt x="765646" y="445"/>
                  </a:lnTo>
                  <a:lnTo>
                    <a:pt x="770819" y="425"/>
                  </a:lnTo>
                  <a:lnTo>
                    <a:pt x="775992" y="406"/>
                  </a:lnTo>
                  <a:lnTo>
                    <a:pt x="781166" y="387"/>
                  </a:lnTo>
                  <a:lnTo>
                    <a:pt x="786339" y="370"/>
                  </a:lnTo>
                  <a:lnTo>
                    <a:pt x="791512" y="353"/>
                  </a:lnTo>
                  <a:lnTo>
                    <a:pt x="796686" y="338"/>
                  </a:lnTo>
                  <a:lnTo>
                    <a:pt x="801859" y="322"/>
                  </a:lnTo>
                  <a:lnTo>
                    <a:pt x="807032" y="308"/>
                  </a:lnTo>
                  <a:lnTo>
                    <a:pt x="812205" y="294"/>
                  </a:lnTo>
                  <a:lnTo>
                    <a:pt x="817379" y="281"/>
                  </a:lnTo>
                  <a:lnTo>
                    <a:pt x="822552" y="269"/>
                  </a:lnTo>
                  <a:lnTo>
                    <a:pt x="827725" y="257"/>
                  </a:lnTo>
                  <a:lnTo>
                    <a:pt x="832899" y="245"/>
                  </a:lnTo>
                  <a:lnTo>
                    <a:pt x="838072" y="234"/>
                  </a:lnTo>
                  <a:lnTo>
                    <a:pt x="843245" y="224"/>
                  </a:lnTo>
                  <a:lnTo>
                    <a:pt x="848418" y="214"/>
                  </a:lnTo>
                  <a:lnTo>
                    <a:pt x="853592" y="204"/>
                  </a:lnTo>
                  <a:lnTo>
                    <a:pt x="858765" y="195"/>
                  </a:lnTo>
                  <a:lnTo>
                    <a:pt x="863938" y="187"/>
                  </a:lnTo>
                  <a:lnTo>
                    <a:pt x="869112" y="178"/>
                  </a:lnTo>
                  <a:lnTo>
                    <a:pt x="874285" y="170"/>
                  </a:lnTo>
                  <a:lnTo>
                    <a:pt x="879458" y="163"/>
                  </a:lnTo>
                  <a:lnTo>
                    <a:pt x="884631" y="156"/>
                  </a:lnTo>
                  <a:lnTo>
                    <a:pt x="889805" y="149"/>
                  </a:lnTo>
                  <a:lnTo>
                    <a:pt x="894978" y="142"/>
                  </a:lnTo>
                  <a:lnTo>
                    <a:pt x="900151" y="136"/>
                  </a:lnTo>
                  <a:lnTo>
                    <a:pt x="905325" y="130"/>
                  </a:lnTo>
                  <a:lnTo>
                    <a:pt x="910498" y="124"/>
                  </a:lnTo>
                  <a:lnTo>
                    <a:pt x="915671" y="119"/>
                  </a:lnTo>
                  <a:lnTo>
                    <a:pt x="920844" y="113"/>
                  </a:lnTo>
                  <a:lnTo>
                    <a:pt x="926018" y="108"/>
                  </a:lnTo>
                  <a:lnTo>
                    <a:pt x="931191" y="103"/>
                  </a:lnTo>
                  <a:lnTo>
                    <a:pt x="936364" y="99"/>
                  </a:lnTo>
                  <a:lnTo>
                    <a:pt x="941538" y="94"/>
                  </a:lnTo>
                  <a:lnTo>
                    <a:pt x="946711" y="90"/>
                  </a:lnTo>
                  <a:lnTo>
                    <a:pt x="951884" y="86"/>
                  </a:lnTo>
                  <a:lnTo>
                    <a:pt x="957057" y="82"/>
                  </a:lnTo>
                  <a:lnTo>
                    <a:pt x="962231" y="79"/>
                  </a:lnTo>
                  <a:lnTo>
                    <a:pt x="967404" y="75"/>
                  </a:lnTo>
                  <a:lnTo>
                    <a:pt x="972577" y="72"/>
                  </a:lnTo>
                  <a:lnTo>
                    <a:pt x="977751" y="69"/>
                  </a:lnTo>
                  <a:lnTo>
                    <a:pt x="982924" y="65"/>
                  </a:lnTo>
                  <a:lnTo>
                    <a:pt x="988097" y="62"/>
                  </a:lnTo>
                  <a:lnTo>
                    <a:pt x="993270" y="60"/>
                  </a:lnTo>
                  <a:lnTo>
                    <a:pt x="998444" y="57"/>
                  </a:lnTo>
                  <a:lnTo>
                    <a:pt x="1003617" y="54"/>
                  </a:lnTo>
                  <a:lnTo>
                    <a:pt x="1008790" y="52"/>
                  </a:lnTo>
                  <a:lnTo>
                    <a:pt x="1013964" y="50"/>
                  </a:lnTo>
                  <a:lnTo>
                    <a:pt x="1019137" y="47"/>
                  </a:lnTo>
                  <a:lnTo>
                    <a:pt x="1024310" y="45"/>
                  </a:lnTo>
                  <a:lnTo>
                    <a:pt x="1029483" y="43"/>
                  </a:lnTo>
                  <a:lnTo>
                    <a:pt x="1034657" y="41"/>
                  </a:lnTo>
                  <a:lnTo>
                    <a:pt x="1039830" y="39"/>
                  </a:lnTo>
                  <a:lnTo>
                    <a:pt x="1045003" y="37"/>
                  </a:lnTo>
                  <a:lnTo>
                    <a:pt x="1050177" y="36"/>
                  </a:lnTo>
                  <a:lnTo>
                    <a:pt x="1055350" y="34"/>
                  </a:lnTo>
                  <a:lnTo>
                    <a:pt x="1060523" y="32"/>
                  </a:lnTo>
                  <a:lnTo>
                    <a:pt x="1065696" y="31"/>
                  </a:lnTo>
                  <a:lnTo>
                    <a:pt x="1070870" y="29"/>
                  </a:lnTo>
                  <a:lnTo>
                    <a:pt x="1076043" y="28"/>
                  </a:lnTo>
                  <a:lnTo>
                    <a:pt x="1081216" y="27"/>
                  </a:lnTo>
                  <a:lnTo>
                    <a:pt x="1086390" y="25"/>
                  </a:lnTo>
                  <a:lnTo>
                    <a:pt x="1091563" y="24"/>
                  </a:lnTo>
                  <a:lnTo>
                    <a:pt x="1096736" y="23"/>
                  </a:lnTo>
                  <a:lnTo>
                    <a:pt x="1101909" y="22"/>
                  </a:lnTo>
                  <a:lnTo>
                    <a:pt x="1107083" y="21"/>
                  </a:lnTo>
                  <a:lnTo>
                    <a:pt x="1112256" y="20"/>
                  </a:lnTo>
                  <a:lnTo>
                    <a:pt x="1117429" y="19"/>
                  </a:lnTo>
                  <a:lnTo>
                    <a:pt x="1122603" y="18"/>
                  </a:lnTo>
                  <a:lnTo>
                    <a:pt x="1127776" y="17"/>
                  </a:lnTo>
                  <a:lnTo>
                    <a:pt x="1132949" y="16"/>
                  </a:lnTo>
                  <a:lnTo>
                    <a:pt x="1138122" y="15"/>
                  </a:lnTo>
                  <a:lnTo>
                    <a:pt x="1143296" y="15"/>
                  </a:lnTo>
                  <a:lnTo>
                    <a:pt x="1148469" y="14"/>
                  </a:lnTo>
                  <a:lnTo>
                    <a:pt x="1153642" y="13"/>
                  </a:lnTo>
                  <a:lnTo>
                    <a:pt x="1158816" y="13"/>
                  </a:lnTo>
                  <a:lnTo>
                    <a:pt x="1163989" y="12"/>
                  </a:lnTo>
                  <a:lnTo>
                    <a:pt x="1169162" y="11"/>
                  </a:lnTo>
                  <a:lnTo>
                    <a:pt x="1174335" y="11"/>
                  </a:lnTo>
                  <a:lnTo>
                    <a:pt x="1179509" y="10"/>
                  </a:lnTo>
                  <a:lnTo>
                    <a:pt x="1184682" y="10"/>
                  </a:lnTo>
                  <a:lnTo>
                    <a:pt x="1189855" y="9"/>
                  </a:lnTo>
                  <a:lnTo>
                    <a:pt x="1195029" y="9"/>
                  </a:lnTo>
                  <a:lnTo>
                    <a:pt x="1200202" y="8"/>
                  </a:lnTo>
                  <a:lnTo>
                    <a:pt x="1205375" y="8"/>
                  </a:lnTo>
                  <a:lnTo>
                    <a:pt x="1210548" y="7"/>
                  </a:lnTo>
                  <a:lnTo>
                    <a:pt x="1215722" y="7"/>
                  </a:lnTo>
                  <a:lnTo>
                    <a:pt x="1220895" y="7"/>
                  </a:lnTo>
                  <a:lnTo>
                    <a:pt x="1226068" y="6"/>
                  </a:lnTo>
                  <a:lnTo>
                    <a:pt x="1231242" y="6"/>
                  </a:lnTo>
                  <a:lnTo>
                    <a:pt x="1236415" y="5"/>
                  </a:lnTo>
                  <a:lnTo>
                    <a:pt x="1241588" y="5"/>
                  </a:lnTo>
                  <a:lnTo>
                    <a:pt x="1246761" y="5"/>
                  </a:lnTo>
                  <a:lnTo>
                    <a:pt x="1251935" y="5"/>
                  </a:lnTo>
                  <a:lnTo>
                    <a:pt x="1257108" y="4"/>
                  </a:lnTo>
                  <a:lnTo>
                    <a:pt x="1262281" y="4"/>
                  </a:lnTo>
                  <a:lnTo>
                    <a:pt x="1267455" y="4"/>
                  </a:lnTo>
                  <a:lnTo>
                    <a:pt x="1272628" y="4"/>
                  </a:lnTo>
                  <a:lnTo>
                    <a:pt x="1277801" y="3"/>
                  </a:lnTo>
                  <a:lnTo>
                    <a:pt x="1282974" y="3"/>
                  </a:lnTo>
                  <a:lnTo>
                    <a:pt x="1288148" y="3"/>
                  </a:lnTo>
                  <a:lnTo>
                    <a:pt x="1293321" y="3"/>
                  </a:lnTo>
                  <a:lnTo>
                    <a:pt x="1298494" y="3"/>
                  </a:lnTo>
                  <a:lnTo>
                    <a:pt x="1303668" y="2"/>
                  </a:lnTo>
                  <a:lnTo>
                    <a:pt x="1308841" y="2"/>
                  </a:lnTo>
                  <a:lnTo>
                    <a:pt x="1314014" y="2"/>
                  </a:lnTo>
                  <a:lnTo>
                    <a:pt x="1319187" y="2"/>
                  </a:lnTo>
                  <a:lnTo>
                    <a:pt x="1324361" y="2"/>
                  </a:lnTo>
                  <a:lnTo>
                    <a:pt x="1329534" y="2"/>
                  </a:lnTo>
                  <a:lnTo>
                    <a:pt x="1334707" y="1"/>
                  </a:lnTo>
                  <a:lnTo>
                    <a:pt x="1339881" y="1"/>
                  </a:lnTo>
                  <a:lnTo>
                    <a:pt x="1345054" y="1"/>
                  </a:lnTo>
                  <a:lnTo>
                    <a:pt x="1350227" y="1"/>
                  </a:lnTo>
                  <a:lnTo>
                    <a:pt x="1355400" y="1"/>
                  </a:lnTo>
                  <a:lnTo>
                    <a:pt x="1360574" y="1"/>
                  </a:lnTo>
                  <a:lnTo>
                    <a:pt x="1365747" y="1"/>
                  </a:lnTo>
                  <a:lnTo>
                    <a:pt x="1370920" y="1"/>
                  </a:lnTo>
                  <a:lnTo>
                    <a:pt x="1376094" y="1"/>
                  </a:lnTo>
                  <a:lnTo>
                    <a:pt x="1381267" y="1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691486" y="2048304"/>
              <a:ext cx="1883076" cy="624136"/>
            </a:xfrm>
            <a:custGeom>
              <a:avLst/>
              <a:pathLst>
                <a:path w="1883076" h="624136">
                  <a:moveTo>
                    <a:pt x="0" y="375469"/>
                  </a:moveTo>
                  <a:lnTo>
                    <a:pt x="5173" y="367400"/>
                  </a:lnTo>
                  <a:lnTo>
                    <a:pt x="10346" y="359392"/>
                  </a:lnTo>
                  <a:lnTo>
                    <a:pt x="15519" y="351451"/>
                  </a:lnTo>
                  <a:lnTo>
                    <a:pt x="20693" y="343588"/>
                  </a:lnTo>
                  <a:lnTo>
                    <a:pt x="25866" y="335808"/>
                  </a:lnTo>
                  <a:lnTo>
                    <a:pt x="31039" y="328119"/>
                  </a:lnTo>
                  <a:lnTo>
                    <a:pt x="36213" y="320529"/>
                  </a:lnTo>
                  <a:lnTo>
                    <a:pt x="41386" y="313044"/>
                  </a:lnTo>
                  <a:lnTo>
                    <a:pt x="46559" y="305670"/>
                  </a:lnTo>
                  <a:lnTo>
                    <a:pt x="51732" y="298413"/>
                  </a:lnTo>
                  <a:lnTo>
                    <a:pt x="56906" y="291278"/>
                  </a:lnTo>
                  <a:lnTo>
                    <a:pt x="62079" y="284270"/>
                  </a:lnTo>
                  <a:lnTo>
                    <a:pt x="67252" y="277394"/>
                  </a:lnTo>
                  <a:lnTo>
                    <a:pt x="72426" y="270653"/>
                  </a:lnTo>
                  <a:lnTo>
                    <a:pt x="77599" y="264052"/>
                  </a:lnTo>
                  <a:lnTo>
                    <a:pt x="82772" y="257593"/>
                  </a:lnTo>
                  <a:lnTo>
                    <a:pt x="87945" y="251278"/>
                  </a:lnTo>
                  <a:lnTo>
                    <a:pt x="93119" y="245111"/>
                  </a:lnTo>
                  <a:lnTo>
                    <a:pt x="98292" y="239092"/>
                  </a:lnTo>
                  <a:lnTo>
                    <a:pt x="103465" y="233223"/>
                  </a:lnTo>
                  <a:lnTo>
                    <a:pt x="108639" y="227506"/>
                  </a:lnTo>
                  <a:lnTo>
                    <a:pt x="113812" y="221940"/>
                  </a:lnTo>
                  <a:lnTo>
                    <a:pt x="118985" y="216525"/>
                  </a:lnTo>
                  <a:lnTo>
                    <a:pt x="124158" y="211263"/>
                  </a:lnTo>
                  <a:lnTo>
                    <a:pt x="129332" y="206151"/>
                  </a:lnTo>
                  <a:lnTo>
                    <a:pt x="134505" y="201190"/>
                  </a:lnTo>
                  <a:lnTo>
                    <a:pt x="139678" y="196377"/>
                  </a:lnTo>
                  <a:lnTo>
                    <a:pt x="144852" y="191712"/>
                  </a:lnTo>
                  <a:lnTo>
                    <a:pt x="150025" y="187194"/>
                  </a:lnTo>
                  <a:lnTo>
                    <a:pt x="155198" y="182819"/>
                  </a:lnTo>
                  <a:lnTo>
                    <a:pt x="160371" y="178587"/>
                  </a:lnTo>
                  <a:lnTo>
                    <a:pt x="165545" y="174494"/>
                  </a:lnTo>
                  <a:lnTo>
                    <a:pt x="170718" y="170538"/>
                  </a:lnTo>
                  <a:lnTo>
                    <a:pt x="175891" y="166718"/>
                  </a:lnTo>
                  <a:lnTo>
                    <a:pt x="181065" y="163029"/>
                  </a:lnTo>
                  <a:lnTo>
                    <a:pt x="186238" y="159469"/>
                  </a:lnTo>
                  <a:lnTo>
                    <a:pt x="191411" y="156035"/>
                  </a:lnTo>
                  <a:lnTo>
                    <a:pt x="196584" y="152725"/>
                  </a:lnTo>
                  <a:lnTo>
                    <a:pt x="201758" y="149534"/>
                  </a:lnTo>
                  <a:lnTo>
                    <a:pt x="206931" y="146460"/>
                  </a:lnTo>
                  <a:lnTo>
                    <a:pt x="212104" y="143499"/>
                  </a:lnTo>
                  <a:lnTo>
                    <a:pt x="217278" y="140649"/>
                  </a:lnTo>
                  <a:lnTo>
                    <a:pt x="222451" y="137906"/>
                  </a:lnTo>
                  <a:lnTo>
                    <a:pt x="227624" y="135266"/>
                  </a:lnTo>
                  <a:lnTo>
                    <a:pt x="232797" y="132727"/>
                  </a:lnTo>
                  <a:lnTo>
                    <a:pt x="237971" y="130285"/>
                  </a:lnTo>
                  <a:lnTo>
                    <a:pt x="243144" y="127937"/>
                  </a:lnTo>
                  <a:lnTo>
                    <a:pt x="248317" y="125680"/>
                  </a:lnTo>
                  <a:lnTo>
                    <a:pt x="253491" y="123510"/>
                  </a:lnTo>
                  <a:lnTo>
                    <a:pt x="258664" y="121426"/>
                  </a:lnTo>
                  <a:lnTo>
                    <a:pt x="263837" y="119422"/>
                  </a:lnTo>
                  <a:lnTo>
                    <a:pt x="269010" y="117497"/>
                  </a:lnTo>
                  <a:lnTo>
                    <a:pt x="274184" y="115647"/>
                  </a:lnTo>
                  <a:lnTo>
                    <a:pt x="279357" y="113870"/>
                  </a:lnTo>
                  <a:lnTo>
                    <a:pt x="284530" y="112163"/>
                  </a:lnTo>
                  <a:lnTo>
                    <a:pt x="289704" y="110523"/>
                  </a:lnTo>
                  <a:lnTo>
                    <a:pt x="294877" y="108947"/>
                  </a:lnTo>
                  <a:lnTo>
                    <a:pt x="300050" y="107432"/>
                  </a:lnTo>
                  <a:lnTo>
                    <a:pt x="305223" y="105977"/>
                  </a:lnTo>
                  <a:lnTo>
                    <a:pt x="310397" y="104579"/>
                  </a:lnTo>
                  <a:lnTo>
                    <a:pt x="315570" y="103234"/>
                  </a:lnTo>
                  <a:lnTo>
                    <a:pt x="320743" y="101941"/>
                  </a:lnTo>
                  <a:lnTo>
                    <a:pt x="325917" y="100698"/>
                  </a:lnTo>
                  <a:lnTo>
                    <a:pt x="331090" y="99502"/>
                  </a:lnTo>
                  <a:lnTo>
                    <a:pt x="336263" y="98352"/>
                  </a:lnTo>
                  <a:lnTo>
                    <a:pt x="341436" y="97245"/>
                  </a:lnTo>
                  <a:lnTo>
                    <a:pt x="346610" y="96179"/>
                  </a:lnTo>
                  <a:lnTo>
                    <a:pt x="351783" y="95152"/>
                  </a:lnTo>
                  <a:lnTo>
                    <a:pt x="356956" y="94162"/>
                  </a:lnTo>
                  <a:lnTo>
                    <a:pt x="362130" y="93209"/>
                  </a:lnTo>
                  <a:lnTo>
                    <a:pt x="367303" y="92289"/>
                  </a:lnTo>
                  <a:lnTo>
                    <a:pt x="372476" y="91402"/>
                  </a:lnTo>
                  <a:lnTo>
                    <a:pt x="377649" y="90545"/>
                  </a:lnTo>
                  <a:lnTo>
                    <a:pt x="382823" y="89717"/>
                  </a:lnTo>
                  <a:lnTo>
                    <a:pt x="387996" y="88917"/>
                  </a:lnTo>
                  <a:lnTo>
                    <a:pt x="393169" y="88144"/>
                  </a:lnTo>
                  <a:lnTo>
                    <a:pt x="398343" y="87395"/>
                  </a:lnTo>
                  <a:lnTo>
                    <a:pt x="403516" y="86670"/>
                  </a:lnTo>
                  <a:lnTo>
                    <a:pt x="408689" y="85968"/>
                  </a:lnTo>
                  <a:lnTo>
                    <a:pt x="413862" y="85287"/>
                  </a:lnTo>
                  <a:lnTo>
                    <a:pt x="419036" y="84625"/>
                  </a:lnTo>
                  <a:lnTo>
                    <a:pt x="424209" y="83983"/>
                  </a:lnTo>
                  <a:lnTo>
                    <a:pt x="429382" y="83359"/>
                  </a:lnTo>
                  <a:lnTo>
                    <a:pt x="434556" y="82751"/>
                  </a:lnTo>
                  <a:lnTo>
                    <a:pt x="439729" y="82160"/>
                  </a:lnTo>
                  <a:lnTo>
                    <a:pt x="444902" y="81584"/>
                  </a:lnTo>
                  <a:lnTo>
                    <a:pt x="450075" y="81021"/>
                  </a:lnTo>
                  <a:lnTo>
                    <a:pt x="455249" y="80472"/>
                  </a:lnTo>
                  <a:lnTo>
                    <a:pt x="460422" y="79936"/>
                  </a:lnTo>
                  <a:lnTo>
                    <a:pt x="465595" y="79411"/>
                  </a:lnTo>
                  <a:lnTo>
                    <a:pt x="470769" y="78898"/>
                  </a:lnTo>
                  <a:lnTo>
                    <a:pt x="475942" y="78394"/>
                  </a:lnTo>
                  <a:lnTo>
                    <a:pt x="481115" y="77901"/>
                  </a:lnTo>
                  <a:lnTo>
                    <a:pt x="486288" y="77416"/>
                  </a:lnTo>
                  <a:lnTo>
                    <a:pt x="491462" y="76940"/>
                  </a:lnTo>
                  <a:lnTo>
                    <a:pt x="496635" y="76471"/>
                  </a:lnTo>
                  <a:lnTo>
                    <a:pt x="501808" y="76010"/>
                  </a:lnTo>
                  <a:lnTo>
                    <a:pt x="506982" y="75556"/>
                  </a:lnTo>
                  <a:lnTo>
                    <a:pt x="512155" y="75107"/>
                  </a:lnTo>
                  <a:lnTo>
                    <a:pt x="517328" y="74665"/>
                  </a:lnTo>
                  <a:lnTo>
                    <a:pt x="522501" y="74228"/>
                  </a:lnTo>
                  <a:lnTo>
                    <a:pt x="527675" y="73795"/>
                  </a:lnTo>
                  <a:lnTo>
                    <a:pt x="532848" y="73367"/>
                  </a:lnTo>
                  <a:lnTo>
                    <a:pt x="538021" y="72943"/>
                  </a:lnTo>
                  <a:lnTo>
                    <a:pt x="543195" y="72523"/>
                  </a:lnTo>
                  <a:lnTo>
                    <a:pt x="548368" y="72106"/>
                  </a:lnTo>
                  <a:lnTo>
                    <a:pt x="553541" y="71692"/>
                  </a:lnTo>
                  <a:lnTo>
                    <a:pt x="558714" y="71281"/>
                  </a:lnTo>
                  <a:lnTo>
                    <a:pt x="563888" y="70872"/>
                  </a:lnTo>
                  <a:lnTo>
                    <a:pt x="569061" y="70464"/>
                  </a:lnTo>
                  <a:lnTo>
                    <a:pt x="574234" y="70059"/>
                  </a:lnTo>
                  <a:lnTo>
                    <a:pt x="579408" y="69655"/>
                  </a:lnTo>
                  <a:lnTo>
                    <a:pt x="584581" y="69252"/>
                  </a:lnTo>
                  <a:lnTo>
                    <a:pt x="589754" y="68851"/>
                  </a:lnTo>
                  <a:lnTo>
                    <a:pt x="594927" y="68450"/>
                  </a:lnTo>
                  <a:lnTo>
                    <a:pt x="600101" y="68049"/>
                  </a:lnTo>
                  <a:lnTo>
                    <a:pt x="605274" y="67649"/>
                  </a:lnTo>
                  <a:lnTo>
                    <a:pt x="610447" y="67249"/>
                  </a:lnTo>
                  <a:lnTo>
                    <a:pt x="615621" y="66849"/>
                  </a:lnTo>
                  <a:lnTo>
                    <a:pt x="620794" y="66448"/>
                  </a:lnTo>
                  <a:lnTo>
                    <a:pt x="625967" y="66047"/>
                  </a:lnTo>
                  <a:lnTo>
                    <a:pt x="631140" y="65646"/>
                  </a:lnTo>
                  <a:lnTo>
                    <a:pt x="636314" y="65244"/>
                  </a:lnTo>
                  <a:lnTo>
                    <a:pt x="641487" y="64840"/>
                  </a:lnTo>
                  <a:lnTo>
                    <a:pt x="646660" y="64436"/>
                  </a:lnTo>
                  <a:lnTo>
                    <a:pt x="651834" y="64031"/>
                  </a:lnTo>
                  <a:lnTo>
                    <a:pt x="657007" y="63624"/>
                  </a:lnTo>
                  <a:lnTo>
                    <a:pt x="662180" y="63216"/>
                  </a:lnTo>
                  <a:lnTo>
                    <a:pt x="667353" y="62807"/>
                  </a:lnTo>
                  <a:lnTo>
                    <a:pt x="672527" y="62396"/>
                  </a:lnTo>
                  <a:lnTo>
                    <a:pt x="677700" y="61983"/>
                  </a:lnTo>
                  <a:lnTo>
                    <a:pt x="682873" y="61568"/>
                  </a:lnTo>
                  <a:lnTo>
                    <a:pt x="688047" y="61152"/>
                  </a:lnTo>
                  <a:lnTo>
                    <a:pt x="693220" y="60733"/>
                  </a:lnTo>
                  <a:lnTo>
                    <a:pt x="698393" y="60313"/>
                  </a:lnTo>
                  <a:lnTo>
                    <a:pt x="703566" y="59890"/>
                  </a:lnTo>
                  <a:lnTo>
                    <a:pt x="708740" y="59465"/>
                  </a:lnTo>
                  <a:lnTo>
                    <a:pt x="713913" y="59038"/>
                  </a:lnTo>
                  <a:lnTo>
                    <a:pt x="719086" y="58609"/>
                  </a:lnTo>
                  <a:lnTo>
                    <a:pt x="724260" y="58177"/>
                  </a:lnTo>
                  <a:lnTo>
                    <a:pt x="729433" y="57743"/>
                  </a:lnTo>
                  <a:lnTo>
                    <a:pt x="734606" y="57306"/>
                  </a:lnTo>
                  <a:lnTo>
                    <a:pt x="739779" y="56867"/>
                  </a:lnTo>
                  <a:lnTo>
                    <a:pt x="744953" y="56426"/>
                  </a:lnTo>
                  <a:lnTo>
                    <a:pt x="750126" y="55981"/>
                  </a:lnTo>
                  <a:lnTo>
                    <a:pt x="755299" y="55535"/>
                  </a:lnTo>
                  <a:lnTo>
                    <a:pt x="760473" y="55085"/>
                  </a:lnTo>
                  <a:lnTo>
                    <a:pt x="765646" y="54633"/>
                  </a:lnTo>
                  <a:lnTo>
                    <a:pt x="770819" y="54178"/>
                  </a:lnTo>
                  <a:lnTo>
                    <a:pt x="775992" y="53721"/>
                  </a:lnTo>
                  <a:lnTo>
                    <a:pt x="781166" y="53261"/>
                  </a:lnTo>
                  <a:lnTo>
                    <a:pt x="786339" y="52798"/>
                  </a:lnTo>
                  <a:lnTo>
                    <a:pt x="791512" y="52333"/>
                  </a:lnTo>
                  <a:lnTo>
                    <a:pt x="796686" y="51865"/>
                  </a:lnTo>
                  <a:lnTo>
                    <a:pt x="801859" y="51394"/>
                  </a:lnTo>
                  <a:lnTo>
                    <a:pt x="807032" y="50921"/>
                  </a:lnTo>
                  <a:lnTo>
                    <a:pt x="812205" y="50445"/>
                  </a:lnTo>
                  <a:lnTo>
                    <a:pt x="817379" y="49967"/>
                  </a:lnTo>
                  <a:lnTo>
                    <a:pt x="822552" y="49486"/>
                  </a:lnTo>
                  <a:lnTo>
                    <a:pt x="827725" y="49002"/>
                  </a:lnTo>
                  <a:lnTo>
                    <a:pt x="832899" y="48516"/>
                  </a:lnTo>
                  <a:lnTo>
                    <a:pt x="838072" y="48027"/>
                  </a:lnTo>
                  <a:lnTo>
                    <a:pt x="843245" y="47536"/>
                  </a:lnTo>
                  <a:lnTo>
                    <a:pt x="848418" y="47042"/>
                  </a:lnTo>
                  <a:lnTo>
                    <a:pt x="853592" y="46547"/>
                  </a:lnTo>
                  <a:lnTo>
                    <a:pt x="858765" y="46048"/>
                  </a:lnTo>
                  <a:lnTo>
                    <a:pt x="863938" y="45548"/>
                  </a:lnTo>
                  <a:lnTo>
                    <a:pt x="869112" y="45045"/>
                  </a:lnTo>
                  <a:lnTo>
                    <a:pt x="874285" y="44541"/>
                  </a:lnTo>
                  <a:lnTo>
                    <a:pt x="879458" y="44034"/>
                  </a:lnTo>
                  <a:lnTo>
                    <a:pt x="884631" y="43525"/>
                  </a:lnTo>
                  <a:lnTo>
                    <a:pt x="889805" y="43015"/>
                  </a:lnTo>
                  <a:lnTo>
                    <a:pt x="894978" y="42503"/>
                  </a:lnTo>
                  <a:lnTo>
                    <a:pt x="900151" y="41989"/>
                  </a:lnTo>
                  <a:lnTo>
                    <a:pt x="905325" y="41473"/>
                  </a:lnTo>
                  <a:lnTo>
                    <a:pt x="910498" y="40956"/>
                  </a:lnTo>
                  <a:lnTo>
                    <a:pt x="915671" y="40437"/>
                  </a:lnTo>
                  <a:lnTo>
                    <a:pt x="920844" y="39917"/>
                  </a:lnTo>
                  <a:lnTo>
                    <a:pt x="926018" y="39396"/>
                  </a:lnTo>
                  <a:lnTo>
                    <a:pt x="931191" y="38874"/>
                  </a:lnTo>
                  <a:lnTo>
                    <a:pt x="936364" y="38351"/>
                  </a:lnTo>
                  <a:lnTo>
                    <a:pt x="941538" y="37827"/>
                  </a:lnTo>
                  <a:lnTo>
                    <a:pt x="946711" y="37303"/>
                  </a:lnTo>
                  <a:lnTo>
                    <a:pt x="951884" y="36778"/>
                  </a:lnTo>
                  <a:lnTo>
                    <a:pt x="957057" y="36252"/>
                  </a:lnTo>
                  <a:lnTo>
                    <a:pt x="962231" y="35726"/>
                  </a:lnTo>
                  <a:lnTo>
                    <a:pt x="967404" y="35200"/>
                  </a:lnTo>
                  <a:lnTo>
                    <a:pt x="972577" y="34674"/>
                  </a:lnTo>
                  <a:lnTo>
                    <a:pt x="977751" y="34148"/>
                  </a:lnTo>
                  <a:lnTo>
                    <a:pt x="982924" y="33623"/>
                  </a:lnTo>
                  <a:lnTo>
                    <a:pt x="988097" y="33098"/>
                  </a:lnTo>
                  <a:lnTo>
                    <a:pt x="993270" y="32573"/>
                  </a:lnTo>
                  <a:lnTo>
                    <a:pt x="998444" y="32050"/>
                  </a:lnTo>
                  <a:lnTo>
                    <a:pt x="1003617" y="31527"/>
                  </a:lnTo>
                  <a:lnTo>
                    <a:pt x="1008790" y="31005"/>
                  </a:lnTo>
                  <a:lnTo>
                    <a:pt x="1013964" y="30485"/>
                  </a:lnTo>
                  <a:lnTo>
                    <a:pt x="1019137" y="29966"/>
                  </a:lnTo>
                  <a:lnTo>
                    <a:pt x="1024310" y="29449"/>
                  </a:lnTo>
                  <a:lnTo>
                    <a:pt x="1029483" y="28933"/>
                  </a:lnTo>
                  <a:lnTo>
                    <a:pt x="1034657" y="28420"/>
                  </a:lnTo>
                  <a:lnTo>
                    <a:pt x="1039830" y="27908"/>
                  </a:lnTo>
                  <a:lnTo>
                    <a:pt x="1045003" y="27399"/>
                  </a:lnTo>
                  <a:lnTo>
                    <a:pt x="1050177" y="26892"/>
                  </a:lnTo>
                  <a:lnTo>
                    <a:pt x="1055350" y="26388"/>
                  </a:lnTo>
                  <a:lnTo>
                    <a:pt x="1060523" y="25887"/>
                  </a:lnTo>
                  <a:lnTo>
                    <a:pt x="1065696" y="25389"/>
                  </a:lnTo>
                  <a:lnTo>
                    <a:pt x="1070870" y="24893"/>
                  </a:lnTo>
                  <a:lnTo>
                    <a:pt x="1076043" y="24401"/>
                  </a:lnTo>
                  <a:lnTo>
                    <a:pt x="1081216" y="23913"/>
                  </a:lnTo>
                  <a:lnTo>
                    <a:pt x="1086390" y="23428"/>
                  </a:lnTo>
                  <a:lnTo>
                    <a:pt x="1091563" y="22947"/>
                  </a:lnTo>
                  <a:lnTo>
                    <a:pt x="1096736" y="22469"/>
                  </a:lnTo>
                  <a:lnTo>
                    <a:pt x="1101909" y="21996"/>
                  </a:lnTo>
                  <a:lnTo>
                    <a:pt x="1107083" y="21527"/>
                  </a:lnTo>
                  <a:lnTo>
                    <a:pt x="1112256" y="21062"/>
                  </a:lnTo>
                  <a:lnTo>
                    <a:pt x="1117429" y="20602"/>
                  </a:lnTo>
                  <a:lnTo>
                    <a:pt x="1122603" y="20146"/>
                  </a:lnTo>
                  <a:lnTo>
                    <a:pt x="1127776" y="19694"/>
                  </a:lnTo>
                  <a:lnTo>
                    <a:pt x="1132949" y="19248"/>
                  </a:lnTo>
                  <a:lnTo>
                    <a:pt x="1138122" y="18806"/>
                  </a:lnTo>
                  <a:lnTo>
                    <a:pt x="1143296" y="18370"/>
                  </a:lnTo>
                  <a:lnTo>
                    <a:pt x="1148469" y="17938"/>
                  </a:lnTo>
                  <a:lnTo>
                    <a:pt x="1153642" y="17512"/>
                  </a:lnTo>
                  <a:lnTo>
                    <a:pt x="1158816" y="17091"/>
                  </a:lnTo>
                  <a:lnTo>
                    <a:pt x="1163989" y="16675"/>
                  </a:lnTo>
                  <a:lnTo>
                    <a:pt x="1169162" y="16264"/>
                  </a:lnTo>
                  <a:lnTo>
                    <a:pt x="1174335" y="15859"/>
                  </a:lnTo>
                  <a:lnTo>
                    <a:pt x="1179509" y="15460"/>
                  </a:lnTo>
                  <a:lnTo>
                    <a:pt x="1184682" y="15066"/>
                  </a:lnTo>
                  <a:lnTo>
                    <a:pt x="1189855" y="14677"/>
                  </a:lnTo>
                  <a:lnTo>
                    <a:pt x="1195029" y="14294"/>
                  </a:lnTo>
                  <a:lnTo>
                    <a:pt x="1200202" y="13917"/>
                  </a:lnTo>
                  <a:lnTo>
                    <a:pt x="1205375" y="13545"/>
                  </a:lnTo>
                  <a:lnTo>
                    <a:pt x="1210548" y="13178"/>
                  </a:lnTo>
                  <a:lnTo>
                    <a:pt x="1215722" y="12817"/>
                  </a:lnTo>
                  <a:lnTo>
                    <a:pt x="1220895" y="12462"/>
                  </a:lnTo>
                  <a:lnTo>
                    <a:pt x="1226068" y="12112"/>
                  </a:lnTo>
                  <a:lnTo>
                    <a:pt x="1231242" y="11768"/>
                  </a:lnTo>
                  <a:lnTo>
                    <a:pt x="1236415" y="11429"/>
                  </a:lnTo>
                  <a:lnTo>
                    <a:pt x="1241588" y="11096"/>
                  </a:lnTo>
                  <a:lnTo>
                    <a:pt x="1246761" y="10767"/>
                  </a:lnTo>
                  <a:lnTo>
                    <a:pt x="1251935" y="10445"/>
                  </a:lnTo>
                  <a:lnTo>
                    <a:pt x="1257108" y="10127"/>
                  </a:lnTo>
                  <a:lnTo>
                    <a:pt x="1262281" y="9814"/>
                  </a:lnTo>
                  <a:lnTo>
                    <a:pt x="1267455" y="9506"/>
                  </a:lnTo>
                  <a:lnTo>
                    <a:pt x="1272628" y="9204"/>
                  </a:lnTo>
                  <a:lnTo>
                    <a:pt x="1277801" y="8906"/>
                  </a:lnTo>
                  <a:lnTo>
                    <a:pt x="1282974" y="8613"/>
                  </a:lnTo>
                  <a:lnTo>
                    <a:pt x="1288148" y="8324"/>
                  </a:lnTo>
                  <a:lnTo>
                    <a:pt x="1293321" y="8040"/>
                  </a:lnTo>
                  <a:lnTo>
                    <a:pt x="1298494" y="7761"/>
                  </a:lnTo>
                  <a:lnTo>
                    <a:pt x="1303668" y="7486"/>
                  </a:lnTo>
                  <a:lnTo>
                    <a:pt x="1308841" y="7215"/>
                  </a:lnTo>
                  <a:lnTo>
                    <a:pt x="1314014" y="6948"/>
                  </a:lnTo>
                  <a:lnTo>
                    <a:pt x="1319187" y="6686"/>
                  </a:lnTo>
                  <a:lnTo>
                    <a:pt x="1324361" y="6428"/>
                  </a:lnTo>
                  <a:lnTo>
                    <a:pt x="1329534" y="6173"/>
                  </a:lnTo>
                  <a:lnTo>
                    <a:pt x="1334707" y="5923"/>
                  </a:lnTo>
                  <a:lnTo>
                    <a:pt x="1339881" y="5676"/>
                  </a:lnTo>
                  <a:lnTo>
                    <a:pt x="1345054" y="5434"/>
                  </a:lnTo>
                  <a:lnTo>
                    <a:pt x="1350227" y="5195"/>
                  </a:lnTo>
                  <a:lnTo>
                    <a:pt x="1355400" y="4960"/>
                  </a:lnTo>
                  <a:lnTo>
                    <a:pt x="1360574" y="4730"/>
                  </a:lnTo>
                  <a:lnTo>
                    <a:pt x="1365747" y="4503"/>
                  </a:lnTo>
                  <a:lnTo>
                    <a:pt x="1370920" y="4281"/>
                  </a:lnTo>
                  <a:lnTo>
                    <a:pt x="1376094" y="4063"/>
                  </a:lnTo>
                  <a:lnTo>
                    <a:pt x="1381267" y="3849"/>
                  </a:lnTo>
                  <a:lnTo>
                    <a:pt x="1386440" y="3640"/>
                  </a:lnTo>
                  <a:lnTo>
                    <a:pt x="1391613" y="3436"/>
                  </a:lnTo>
                  <a:lnTo>
                    <a:pt x="1396787" y="3237"/>
                  </a:lnTo>
                  <a:lnTo>
                    <a:pt x="1401960" y="3044"/>
                  </a:lnTo>
                  <a:lnTo>
                    <a:pt x="1407133" y="2855"/>
                  </a:lnTo>
                  <a:lnTo>
                    <a:pt x="1412307" y="2673"/>
                  </a:lnTo>
                  <a:lnTo>
                    <a:pt x="1417480" y="2497"/>
                  </a:lnTo>
                  <a:lnTo>
                    <a:pt x="1422653" y="2327"/>
                  </a:lnTo>
                  <a:lnTo>
                    <a:pt x="1427826" y="2163"/>
                  </a:lnTo>
                  <a:lnTo>
                    <a:pt x="1433000" y="2006"/>
                  </a:lnTo>
                  <a:lnTo>
                    <a:pt x="1438173" y="1856"/>
                  </a:lnTo>
                  <a:lnTo>
                    <a:pt x="1443346" y="1714"/>
                  </a:lnTo>
                  <a:lnTo>
                    <a:pt x="1448520" y="1578"/>
                  </a:lnTo>
                  <a:lnTo>
                    <a:pt x="1453693" y="1450"/>
                  </a:lnTo>
                  <a:lnTo>
                    <a:pt x="1458866" y="1328"/>
                  </a:lnTo>
                  <a:lnTo>
                    <a:pt x="1464039" y="1214"/>
                  </a:lnTo>
                  <a:lnTo>
                    <a:pt x="1469213" y="1108"/>
                  </a:lnTo>
                  <a:lnTo>
                    <a:pt x="1474386" y="1008"/>
                  </a:lnTo>
                  <a:lnTo>
                    <a:pt x="1479559" y="915"/>
                  </a:lnTo>
                  <a:lnTo>
                    <a:pt x="1484733" y="829"/>
                  </a:lnTo>
                  <a:lnTo>
                    <a:pt x="1489906" y="750"/>
                  </a:lnTo>
                  <a:lnTo>
                    <a:pt x="1495079" y="677"/>
                  </a:lnTo>
                  <a:lnTo>
                    <a:pt x="1500252" y="609"/>
                  </a:lnTo>
                  <a:lnTo>
                    <a:pt x="1505426" y="548"/>
                  </a:lnTo>
                  <a:lnTo>
                    <a:pt x="1510599" y="491"/>
                  </a:lnTo>
                  <a:lnTo>
                    <a:pt x="1515772" y="440"/>
                  </a:lnTo>
                  <a:lnTo>
                    <a:pt x="1520946" y="394"/>
                  </a:lnTo>
                  <a:lnTo>
                    <a:pt x="1526119" y="352"/>
                  </a:lnTo>
                  <a:lnTo>
                    <a:pt x="1531292" y="314"/>
                  </a:lnTo>
                  <a:lnTo>
                    <a:pt x="1536465" y="279"/>
                  </a:lnTo>
                  <a:lnTo>
                    <a:pt x="1541639" y="248"/>
                  </a:lnTo>
                  <a:lnTo>
                    <a:pt x="1546812" y="221"/>
                  </a:lnTo>
                  <a:lnTo>
                    <a:pt x="1551985" y="196"/>
                  </a:lnTo>
                  <a:lnTo>
                    <a:pt x="1557159" y="174"/>
                  </a:lnTo>
                  <a:lnTo>
                    <a:pt x="1562332" y="154"/>
                  </a:lnTo>
                  <a:lnTo>
                    <a:pt x="1567505" y="136"/>
                  </a:lnTo>
                  <a:lnTo>
                    <a:pt x="1572678" y="120"/>
                  </a:lnTo>
                  <a:lnTo>
                    <a:pt x="1577852" y="106"/>
                  </a:lnTo>
                  <a:lnTo>
                    <a:pt x="1583025" y="94"/>
                  </a:lnTo>
                  <a:lnTo>
                    <a:pt x="1588198" y="83"/>
                  </a:lnTo>
                  <a:lnTo>
                    <a:pt x="1593372" y="73"/>
                  </a:lnTo>
                  <a:lnTo>
                    <a:pt x="1598545" y="64"/>
                  </a:lnTo>
                  <a:lnTo>
                    <a:pt x="1603718" y="56"/>
                  </a:lnTo>
                  <a:lnTo>
                    <a:pt x="1608891" y="50"/>
                  </a:lnTo>
                  <a:lnTo>
                    <a:pt x="1614065" y="44"/>
                  </a:lnTo>
                  <a:lnTo>
                    <a:pt x="1619238" y="38"/>
                  </a:lnTo>
                  <a:lnTo>
                    <a:pt x="1624411" y="34"/>
                  </a:lnTo>
                  <a:lnTo>
                    <a:pt x="1629585" y="30"/>
                  </a:lnTo>
                  <a:lnTo>
                    <a:pt x="1634758" y="26"/>
                  </a:lnTo>
                  <a:lnTo>
                    <a:pt x="1639931" y="23"/>
                  </a:lnTo>
                  <a:lnTo>
                    <a:pt x="1645104" y="20"/>
                  </a:lnTo>
                  <a:lnTo>
                    <a:pt x="1650278" y="17"/>
                  </a:lnTo>
                  <a:lnTo>
                    <a:pt x="1655451" y="15"/>
                  </a:lnTo>
                  <a:lnTo>
                    <a:pt x="1660624" y="13"/>
                  </a:lnTo>
                  <a:lnTo>
                    <a:pt x="1665798" y="12"/>
                  </a:lnTo>
                  <a:lnTo>
                    <a:pt x="1670971" y="10"/>
                  </a:lnTo>
                  <a:lnTo>
                    <a:pt x="1676144" y="9"/>
                  </a:lnTo>
                  <a:lnTo>
                    <a:pt x="1681317" y="8"/>
                  </a:lnTo>
                  <a:lnTo>
                    <a:pt x="1686491" y="7"/>
                  </a:lnTo>
                  <a:lnTo>
                    <a:pt x="1691664" y="6"/>
                  </a:lnTo>
                  <a:lnTo>
                    <a:pt x="1696837" y="5"/>
                  </a:lnTo>
                  <a:lnTo>
                    <a:pt x="1702011" y="4"/>
                  </a:lnTo>
                  <a:lnTo>
                    <a:pt x="1707184" y="4"/>
                  </a:lnTo>
                  <a:lnTo>
                    <a:pt x="1712357" y="3"/>
                  </a:lnTo>
                  <a:lnTo>
                    <a:pt x="1717530" y="3"/>
                  </a:lnTo>
                  <a:lnTo>
                    <a:pt x="1722704" y="2"/>
                  </a:lnTo>
                  <a:lnTo>
                    <a:pt x="1727877" y="2"/>
                  </a:lnTo>
                  <a:lnTo>
                    <a:pt x="1733050" y="2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1"/>
                  </a:lnTo>
                  <a:lnTo>
                    <a:pt x="1758917" y="1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1"/>
                  </a:lnTo>
                  <a:lnTo>
                    <a:pt x="1769263" y="1"/>
                  </a:lnTo>
                  <a:lnTo>
                    <a:pt x="1764090" y="1"/>
                  </a:lnTo>
                  <a:lnTo>
                    <a:pt x="1758917" y="1"/>
                  </a:lnTo>
                  <a:lnTo>
                    <a:pt x="1753743" y="1"/>
                  </a:lnTo>
                  <a:lnTo>
                    <a:pt x="1748570" y="2"/>
                  </a:lnTo>
                  <a:lnTo>
                    <a:pt x="1743397" y="2"/>
                  </a:lnTo>
                  <a:lnTo>
                    <a:pt x="1738224" y="2"/>
                  </a:lnTo>
                  <a:lnTo>
                    <a:pt x="1733050" y="3"/>
                  </a:lnTo>
                  <a:lnTo>
                    <a:pt x="1727877" y="3"/>
                  </a:lnTo>
                  <a:lnTo>
                    <a:pt x="1722704" y="4"/>
                  </a:lnTo>
                  <a:lnTo>
                    <a:pt x="1717530" y="4"/>
                  </a:lnTo>
                  <a:lnTo>
                    <a:pt x="1712357" y="5"/>
                  </a:lnTo>
                  <a:lnTo>
                    <a:pt x="1707184" y="6"/>
                  </a:lnTo>
                  <a:lnTo>
                    <a:pt x="1702011" y="7"/>
                  </a:lnTo>
                  <a:lnTo>
                    <a:pt x="1696837" y="8"/>
                  </a:lnTo>
                  <a:lnTo>
                    <a:pt x="1691664" y="9"/>
                  </a:lnTo>
                  <a:lnTo>
                    <a:pt x="1686491" y="10"/>
                  </a:lnTo>
                  <a:lnTo>
                    <a:pt x="1681317" y="12"/>
                  </a:lnTo>
                  <a:lnTo>
                    <a:pt x="1676144" y="14"/>
                  </a:lnTo>
                  <a:lnTo>
                    <a:pt x="1670971" y="16"/>
                  </a:lnTo>
                  <a:lnTo>
                    <a:pt x="1665798" y="18"/>
                  </a:lnTo>
                  <a:lnTo>
                    <a:pt x="1660624" y="21"/>
                  </a:lnTo>
                  <a:lnTo>
                    <a:pt x="1655451" y="24"/>
                  </a:lnTo>
                  <a:lnTo>
                    <a:pt x="1650278" y="27"/>
                  </a:lnTo>
                  <a:lnTo>
                    <a:pt x="1645104" y="31"/>
                  </a:lnTo>
                  <a:lnTo>
                    <a:pt x="1639931" y="36"/>
                  </a:lnTo>
                  <a:lnTo>
                    <a:pt x="1634758" y="41"/>
                  </a:lnTo>
                  <a:lnTo>
                    <a:pt x="1629585" y="47"/>
                  </a:lnTo>
                  <a:lnTo>
                    <a:pt x="1624411" y="53"/>
                  </a:lnTo>
                  <a:lnTo>
                    <a:pt x="1619238" y="61"/>
                  </a:lnTo>
                  <a:lnTo>
                    <a:pt x="1614065" y="69"/>
                  </a:lnTo>
                  <a:lnTo>
                    <a:pt x="1608891" y="79"/>
                  </a:lnTo>
                  <a:lnTo>
                    <a:pt x="1603718" y="90"/>
                  </a:lnTo>
                  <a:lnTo>
                    <a:pt x="1598545" y="102"/>
                  </a:lnTo>
                  <a:lnTo>
                    <a:pt x="1593372" y="116"/>
                  </a:lnTo>
                  <a:lnTo>
                    <a:pt x="1588198" y="132"/>
                  </a:lnTo>
                  <a:lnTo>
                    <a:pt x="1583025" y="150"/>
                  </a:lnTo>
                  <a:lnTo>
                    <a:pt x="1577852" y="171"/>
                  </a:lnTo>
                  <a:lnTo>
                    <a:pt x="1572678" y="194"/>
                  </a:lnTo>
                  <a:lnTo>
                    <a:pt x="1567505" y="220"/>
                  </a:lnTo>
                  <a:lnTo>
                    <a:pt x="1562332" y="249"/>
                  </a:lnTo>
                  <a:lnTo>
                    <a:pt x="1557159" y="282"/>
                  </a:lnTo>
                  <a:lnTo>
                    <a:pt x="1551985" y="319"/>
                  </a:lnTo>
                  <a:lnTo>
                    <a:pt x="1546812" y="361"/>
                  </a:lnTo>
                  <a:lnTo>
                    <a:pt x="1541639" y="407"/>
                  </a:lnTo>
                  <a:lnTo>
                    <a:pt x="1536465" y="459"/>
                  </a:lnTo>
                  <a:lnTo>
                    <a:pt x="1531292" y="517"/>
                  </a:lnTo>
                  <a:lnTo>
                    <a:pt x="1526119" y="581"/>
                  </a:lnTo>
                  <a:lnTo>
                    <a:pt x="1520946" y="653"/>
                  </a:lnTo>
                  <a:lnTo>
                    <a:pt x="1515772" y="732"/>
                  </a:lnTo>
                  <a:lnTo>
                    <a:pt x="1510599" y="819"/>
                  </a:lnTo>
                  <a:lnTo>
                    <a:pt x="1505426" y="916"/>
                  </a:lnTo>
                  <a:lnTo>
                    <a:pt x="1500252" y="1022"/>
                  </a:lnTo>
                  <a:lnTo>
                    <a:pt x="1495079" y="1138"/>
                  </a:lnTo>
                  <a:lnTo>
                    <a:pt x="1489906" y="1265"/>
                  </a:lnTo>
                  <a:lnTo>
                    <a:pt x="1484733" y="1403"/>
                  </a:lnTo>
                  <a:lnTo>
                    <a:pt x="1479559" y="1554"/>
                  </a:lnTo>
                  <a:lnTo>
                    <a:pt x="1474386" y="1716"/>
                  </a:lnTo>
                  <a:lnTo>
                    <a:pt x="1469213" y="1892"/>
                  </a:lnTo>
                  <a:lnTo>
                    <a:pt x="1464039" y="2080"/>
                  </a:lnTo>
                  <a:lnTo>
                    <a:pt x="1458866" y="2282"/>
                  </a:lnTo>
                  <a:lnTo>
                    <a:pt x="1453693" y="2498"/>
                  </a:lnTo>
                  <a:lnTo>
                    <a:pt x="1448520" y="2728"/>
                  </a:lnTo>
                  <a:lnTo>
                    <a:pt x="1443346" y="2972"/>
                  </a:lnTo>
                  <a:lnTo>
                    <a:pt x="1438173" y="3230"/>
                  </a:lnTo>
                  <a:lnTo>
                    <a:pt x="1433000" y="3502"/>
                  </a:lnTo>
                  <a:lnTo>
                    <a:pt x="1427826" y="3787"/>
                  </a:lnTo>
                  <a:lnTo>
                    <a:pt x="1422653" y="4087"/>
                  </a:lnTo>
                  <a:lnTo>
                    <a:pt x="1417480" y="4399"/>
                  </a:lnTo>
                  <a:lnTo>
                    <a:pt x="1412307" y="4725"/>
                  </a:lnTo>
                  <a:lnTo>
                    <a:pt x="1407133" y="5064"/>
                  </a:lnTo>
                  <a:lnTo>
                    <a:pt x="1401960" y="5415"/>
                  </a:lnTo>
                  <a:lnTo>
                    <a:pt x="1396787" y="5779"/>
                  </a:lnTo>
                  <a:lnTo>
                    <a:pt x="1391613" y="6154"/>
                  </a:lnTo>
                  <a:lnTo>
                    <a:pt x="1386440" y="6541"/>
                  </a:lnTo>
                  <a:lnTo>
                    <a:pt x="1381267" y="6939"/>
                  </a:lnTo>
                  <a:lnTo>
                    <a:pt x="1376094" y="7348"/>
                  </a:lnTo>
                  <a:lnTo>
                    <a:pt x="1370920" y="7768"/>
                  </a:lnTo>
                  <a:lnTo>
                    <a:pt x="1365747" y="8199"/>
                  </a:lnTo>
                  <a:lnTo>
                    <a:pt x="1360574" y="8641"/>
                  </a:lnTo>
                  <a:lnTo>
                    <a:pt x="1355400" y="9093"/>
                  </a:lnTo>
                  <a:lnTo>
                    <a:pt x="1350227" y="9555"/>
                  </a:lnTo>
                  <a:lnTo>
                    <a:pt x="1345054" y="10028"/>
                  </a:lnTo>
                  <a:lnTo>
                    <a:pt x="1339881" y="10511"/>
                  </a:lnTo>
                  <a:lnTo>
                    <a:pt x="1334707" y="11005"/>
                  </a:lnTo>
                  <a:lnTo>
                    <a:pt x="1329534" y="11510"/>
                  </a:lnTo>
                  <a:lnTo>
                    <a:pt x="1324361" y="12026"/>
                  </a:lnTo>
                  <a:lnTo>
                    <a:pt x="1319187" y="12553"/>
                  </a:lnTo>
                  <a:lnTo>
                    <a:pt x="1314014" y="13091"/>
                  </a:lnTo>
                  <a:lnTo>
                    <a:pt x="1308841" y="13641"/>
                  </a:lnTo>
                  <a:lnTo>
                    <a:pt x="1303668" y="14202"/>
                  </a:lnTo>
                  <a:lnTo>
                    <a:pt x="1298494" y="14776"/>
                  </a:lnTo>
                  <a:lnTo>
                    <a:pt x="1293321" y="15362"/>
                  </a:lnTo>
                  <a:lnTo>
                    <a:pt x="1288148" y="15961"/>
                  </a:lnTo>
                  <a:lnTo>
                    <a:pt x="1282974" y="16573"/>
                  </a:lnTo>
                  <a:lnTo>
                    <a:pt x="1277801" y="17199"/>
                  </a:lnTo>
                  <a:lnTo>
                    <a:pt x="1272628" y="17838"/>
                  </a:lnTo>
                  <a:lnTo>
                    <a:pt x="1267455" y="18491"/>
                  </a:lnTo>
                  <a:lnTo>
                    <a:pt x="1262281" y="19159"/>
                  </a:lnTo>
                  <a:lnTo>
                    <a:pt x="1257108" y="19841"/>
                  </a:lnTo>
                  <a:lnTo>
                    <a:pt x="1251935" y="20538"/>
                  </a:lnTo>
                  <a:lnTo>
                    <a:pt x="1246761" y="21251"/>
                  </a:lnTo>
                  <a:lnTo>
                    <a:pt x="1241588" y="21979"/>
                  </a:lnTo>
                  <a:lnTo>
                    <a:pt x="1236415" y="22723"/>
                  </a:lnTo>
                  <a:lnTo>
                    <a:pt x="1231242" y="23483"/>
                  </a:lnTo>
                  <a:lnTo>
                    <a:pt x="1226068" y="24260"/>
                  </a:lnTo>
                  <a:lnTo>
                    <a:pt x="1220895" y="25054"/>
                  </a:lnTo>
                  <a:lnTo>
                    <a:pt x="1215722" y="25865"/>
                  </a:lnTo>
                  <a:lnTo>
                    <a:pt x="1210548" y="26693"/>
                  </a:lnTo>
                  <a:lnTo>
                    <a:pt x="1205375" y="27538"/>
                  </a:lnTo>
                  <a:lnTo>
                    <a:pt x="1200202" y="28401"/>
                  </a:lnTo>
                  <a:lnTo>
                    <a:pt x="1195029" y="29282"/>
                  </a:lnTo>
                  <a:lnTo>
                    <a:pt x="1189855" y="30182"/>
                  </a:lnTo>
                  <a:lnTo>
                    <a:pt x="1184682" y="31099"/>
                  </a:lnTo>
                  <a:lnTo>
                    <a:pt x="1179509" y="32035"/>
                  </a:lnTo>
                  <a:lnTo>
                    <a:pt x="1174335" y="32990"/>
                  </a:lnTo>
                  <a:lnTo>
                    <a:pt x="1169162" y="33963"/>
                  </a:lnTo>
                  <a:lnTo>
                    <a:pt x="1163989" y="34956"/>
                  </a:lnTo>
                  <a:lnTo>
                    <a:pt x="1158816" y="35967"/>
                  </a:lnTo>
                  <a:lnTo>
                    <a:pt x="1153642" y="36997"/>
                  </a:lnTo>
                  <a:lnTo>
                    <a:pt x="1148469" y="38046"/>
                  </a:lnTo>
                  <a:lnTo>
                    <a:pt x="1143296" y="39115"/>
                  </a:lnTo>
                  <a:lnTo>
                    <a:pt x="1138122" y="40202"/>
                  </a:lnTo>
                  <a:lnTo>
                    <a:pt x="1132949" y="41309"/>
                  </a:lnTo>
                  <a:lnTo>
                    <a:pt x="1127776" y="42435"/>
                  </a:lnTo>
                  <a:lnTo>
                    <a:pt x="1122603" y="43581"/>
                  </a:lnTo>
                  <a:lnTo>
                    <a:pt x="1117429" y="44745"/>
                  </a:lnTo>
                  <a:lnTo>
                    <a:pt x="1112256" y="45929"/>
                  </a:lnTo>
                  <a:lnTo>
                    <a:pt x="1107083" y="47131"/>
                  </a:lnTo>
                  <a:lnTo>
                    <a:pt x="1101909" y="48353"/>
                  </a:lnTo>
                  <a:lnTo>
                    <a:pt x="1096736" y="49594"/>
                  </a:lnTo>
                  <a:lnTo>
                    <a:pt x="1091563" y="50853"/>
                  </a:lnTo>
                  <a:lnTo>
                    <a:pt x="1086390" y="52131"/>
                  </a:lnTo>
                  <a:lnTo>
                    <a:pt x="1081216" y="53428"/>
                  </a:lnTo>
                  <a:lnTo>
                    <a:pt x="1076043" y="54744"/>
                  </a:lnTo>
                  <a:lnTo>
                    <a:pt x="1070870" y="56077"/>
                  </a:lnTo>
                  <a:lnTo>
                    <a:pt x="1065696" y="57429"/>
                  </a:lnTo>
                  <a:lnTo>
                    <a:pt x="1060523" y="58799"/>
                  </a:lnTo>
                  <a:lnTo>
                    <a:pt x="1055350" y="60187"/>
                  </a:lnTo>
                  <a:lnTo>
                    <a:pt x="1050177" y="61592"/>
                  </a:lnTo>
                  <a:lnTo>
                    <a:pt x="1045003" y="63015"/>
                  </a:lnTo>
                  <a:lnTo>
                    <a:pt x="1039830" y="64456"/>
                  </a:lnTo>
                  <a:lnTo>
                    <a:pt x="1034657" y="65913"/>
                  </a:lnTo>
                  <a:lnTo>
                    <a:pt x="1029483" y="67388"/>
                  </a:lnTo>
                  <a:lnTo>
                    <a:pt x="1024310" y="68879"/>
                  </a:lnTo>
                  <a:lnTo>
                    <a:pt x="1019137" y="70386"/>
                  </a:lnTo>
                  <a:lnTo>
                    <a:pt x="1013964" y="71910"/>
                  </a:lnTo>
                  <a:lnTo>
                    <a:pt x="1008790" y="73450"/>
                  </a:lnTo>
                  <a:lnTo>
                    <a:pt x="1003617" y="75005"/>
                  </a:lnTo>
                  <a:lnTo>
                    <a:pt x="998444" y="76576"/>
                  </a:lnTo>
                  <a:lnTo>
                    <a:pt x="993270" y="78163"/>
                  </a:lnTo>
                  <a:lnTo>
                    <a:pt x="988097" y="79764"/>
                  </a:lnTo>
                  <a:lnTo>
                    <a:pt x="982924" y="81381"/>
                  </a:lnTo>
                  <a:lnTo>
                    <a:pt x="977751" y="83012"/>
                  </a:lnTo>
                  <a:lnTo>
                    <a:pt x="972577" y="84657"/>
                  </a:lnTo>
                  <a:lnTo>
                    <a:pt x="967404" y="86316"/>
                  </a:lnTo>
                  <a:lnTo>
                    <a:pt x="962231" y="87990"/>
                  </a:lnTo>
                  <a:lnTo>
                    <a:pt x="957057" y="89677"/>
                  </a:lnTo>
                  <a:lnTo>
                    <a:pt x="951884" y="91378"/>
                  </a:lnTo>
                  <a:lnTo>
                    <a:pt x="946711" y="93091"/>
                  </a:lnTo>
                  <a:lnTo>
                    <a:pt x="941538" y="94818"/>
                  </a:lnTo>
                  <a:lnTo>
                    <a:pt x="936364" y="96558"/>
                  </a:lnTo>
                  <a:lnTo>
                    <a:pt x="931191" y="98310"/>
                  </a:lnTo>
                  <a:lnTo>
                    <a:pt x="926018" y="100075"/>
                  </a:lnTo>
                  <a:lnTo>
                    <a:pt x="920844" y="101851"/>
                  </a:lnTo>
                  <a:lnTo>
                    <a:pt x="915671" y="103640"/>
                  </a:lnTo>
                  <a:lnTo>
                    <a:pt x="910498" y="105440"/>
                  </a:lnTo>
                  <a:lnTo>
                    <a:pt x="905325" y="107252"/>
                  </a:lnTo>
                  <a:lnTo>
                    <a:pt x="900151" y="109076"/>
                  </a:lnTo>
                  <a:lnTo>
                    <a:pt x="894978" y="110910"/>
                  </a:lnTo>
                  <a:lnTo>
                    <a:pt x="889805" y="112756"/>
                  </a:lnTo>
                  <a:lnTo>
                    <a:pt x="884631" y="114613"/>
                  </a:lnTo>
                  <a:lnTo>
                    <a:pt x="879458" y="116480"/>
                  </a:lnTo>
                  <a:lnTo>
                    <a:pt x="874285" y="118358"/>
                  </a:lnTo>
                  <a:lnTo>
                    <a:pt x="869112" y="120246"/>
                  </a:lnTo>
                  <a:lnTo>
                    <a:pt x="863938" y="122144"/>
                  </a:lnTo>
                  <a:lnTo>
                    <a:pt x="858765" y="124053"/>
                  </a:lnTo>
                  <a:lnTo>
                    <a:pt x="853592" y="125971"/>
                  </a:lnTo>
                  <a:lnTo>
                    <a:pt x="848418" y="127899"/>
                  </a:lnTo>
                  <a:lnTo>
                    <a:pt x="843245" y="129838"/>
                  </a:lnTo>
                  <a:lnTo>
                    <a:pt x="838072" y="131785"/>
                  </a:lnTo>
                  <a:lnTo>
                    <a:pt x="832899" y="133743"/>
                  </a:lnTo>
                  <a:lnTo>
                    <a:pt x="827725" y="135709"/>
                  </a:lnTo>
                  <a:lnTo>
                    <a:pt x="822552" y="137685"/>
                  </a:lnTo>
                  <a:lnTo>
                    <a:pt x="817379" y="139671"/>
                  </a:lnTo>
                  <a:lnTo>
                    <a:pt x="812205" y="141665"/>
                  </a:lnTo>
                  <a:lnTo>
                    <a:pt x="807032" y="143669"/>
                  </a:lnTo>
                  <a:lnTo>
                    <a:pt x="801859" y="145681"/>
                  </a:lnTo>
                  <a:lnTo>
                    <a:pt x="796686" y="147703"/>
                  </a:lnTo>
                  <a:lnTo>
                    <a:pt x="791512" y="149733"/>
                  </a:lnTo>
                  <a:lnTo>
                    <a:pt x="786339" y="151773"/>
                  </a:lnTo>
                  <a:lnTo>
                    <a:pt x="781166" y="153821"/>
                  </a:lnTo>
                  <a:lnTo>
                    <a:pt x="775992" y="155878"/>
                  </a:lnTo>
                  <a:lnTo>
                    <a:pt x="770819" y="157943"/>
                  </a:lnTo>
                  <a:lnTo>
                    <a:pt x="765646" y="160018"/>
                  </a:lnTo>
                  <a:lnTo>
                    <a:pt x="760473" y="162100"/>
                  </a:lnTo>
                  <a:lnTo>
                    <a:pt x="755299" y="164192"/>
                  </a:lnTo>
                  <a:lnTo>
                    <a:pt x="750126" y="166292"/>
                  </a:lnTo>
                  <a:lnTo>
                    <a:pt x="744953" y="168401"/>
                  </a:lnTo>
                  <a:lnTo>
                    <a:pt x="739779" y="170518"/>
                  </a:lnTo>
                  <a:lnTo>
                    <a:pt x="734606" y="172644"/>
                  </a:lnTo>
                  <a:lnTo>
                    <a:pt x="729433" y="174779"/>
                  </a:lnTo>
                  <a:lnTo>
                    <a:pt x="724260" y="176922"/>
                  </a:lnTo>
                  <a:lnTo>
                    <a:pt x="719086" y="179073"/>
                  </a:lnTo>
                  <a:lnTo>
                    <a:pt x="713913" y="181233"/>
                  </a:lnTo>
                  <a:lnTo>
                    <a:pt x="708740" y="183402"/>
                  </a:lnTo>
                  <a:lnTo>
                    <a:pt x="703566" y="185580"/>
                  </a:lnTo>
                  <a:lnTo>
                    <a:pt x="698393" y="187765"/>
                  </a:lnTo>
                  <a:lnTo>
                    <a:pt x="693220" y="189960"/>
                  </a:lnTo>
                  <a:lnTo>
                    <a:pt x="688047" y="192163"/>
                  </a:lnTo>
                  <a:lnTo>
                    <a:pt x="682873" y="194375"/>
                  </a:lnTo>
                  <a:lnTo>
                    <a:pt x="677700" y="196595"/>
                  </a:lnTo>
                  <a:lnTo>
                    <a:pt x="672527" y="198825"/>
                  </a:lnTo>
                  <a:lnTo>
                    <a:pt x="667353" y="201063"/>
                  </a:lnTo>
                  <a:lnTo>
                    <a:pt x="662180" y="203309"/>
                  </a:lnTo>
                  <a:lnTo>
                    <a:pt x="657007" y="205565"/>
                  </a:lnTo>
                  <a:lnTo>
                    <a:pt x="651834" y="207829"/>
                  </a:lnTo>
                  <a:lnTo>
                    <a:pt x="646660" y="210102"/>
                  </a:lnTo>
                  <a:lnTo>
                    <a:pt x="641487" y="212384"/>
                  </a:lnTo>
                  <a:lnTo>
                    <a:pt x="636314" y="214676"/>
                  </a:lnTo>
                  <a:lnTo>
                    <a:pt x="631140" y="216976"/>
                  </a:lnTo>
                  <a:lnTo>
                    <a:pt x="625967" y="219285"/>
                  </a:lnTo>
                  <a:lnTo>
                    <a:pt x="620794" y="221603"/>
                  </a:lnTo>
                  <a:lnTo>
                    <a:pt x="615621" y="223931"/>
                  </a:lnTo>
                  <a:lnTo>
                    <a:pt x="610447" y="226267"/>
                  </a:lnTo>
                  <a:lnTo>
                    <a:pt x="605274" y="228613"/>
                  </a:lnTo>
                  <a:lnTo>
                    <a:pt x="600101" y="230969"/>
                  </a:lnTo>
                  <a:lnTo>
                    <a:pt x="594927" y="233333"/>
                  </a:lnTo>
                  <a:lnTo>
                    <a:pt x="589754" y="235708"/>
                  </a:lnTo>
                  <a:lnTo>
                    <a:pt x="584581" y="238091"/>
                  </a:lnTo>
                  <a:lnTo>
                    <a:pt x="579408" y="240485"/>
                  </a:lnTo>
                  <a:lnTo>
                    <a:pt x="574234" y="242888"/>
                  </a:lnTo>
                  <a:lnTo>
                    <a:pt x="569061" y="245301"/>
                  </a:lnTo>
                  <a:lnTo>
                    <a:pt x="563888" y="247724"/>
                  </a:lnTo>
                  <a:lnTo>
                    <a:pt x="558714" y="250157"/>
                  </a:lnTo>
                  <a:lnTo>
                    <a:pt x="553541" y="252599"/>
                  </a:lnTo>
                  <a:lnTo>
                    <a:pt x="548368" y="255052"/>
                  </a:lnTo>
                  <a:lnTo>
                    <a:pt x="543195" y="257516"/>
                  </a:lnTo>
                  <a:lnTo>
                    <a:pt x="538021" y="259989"/>
                  </a:lnTo>
                  <a:lnTo>
                    <a:pt x="532848" y="262473"/>
                  </a:lnTo>
                  <a:lnTo>
                    <a:pt x="527675" y="264968"/>
                  </a:lnTo>
                  <a:lnTo>
                    <a:pt x="522501" y="267474"/>
                  </a:lnTo>
                  <a:lnTo>
                    <a:pt x="517328" y="269990"/>
                  </a:lnTo>
                  <a:lnTo>
                    <a:pt x="512155" y="272517"/>
                  </a:lnTo>
                  <a:lnTo>
                    <a:pt x="506982" y="275056"/>
                  </a:lnTo>
                  <a:lnTo>
                    <a:pt x="501808" y="277606"/>
                  </a:lnTo>
                  <a:lnTo>
                    <a:pt x="496635" y="280167"/>
                  </a:lnTo>
                  <a:lnTo>
                    <a:pt x="491462" y="282740"/>
                  </a:lnTo>
                  <a:lnTo>
                    <a:pt x="486288" y="285324"/>
                  </a:lnTo>
                  <a:lnTo>
                    <a:pt x="481115" y="287921"/>
                  </a:lnTo>
                  <a:lnTo>
                    <a:pt x="475942" y="290529"/>
                  </a:lnTo>
                  <a:lnTo>
                    <a:pt x="470769" y="293150"/>
                  </a:lnTo>
                  <a:lnTo>
                    <a:pt x="465595" y="295784"/>
                  </a:lnTo>
                  <a:lnTo>
                    <a:pt x="460422" y="298430"/>
                  </a:lnTo>
                  <a:lnTo>
                    <a:pt x="455249" y="301090"/>
                  </a:lnTo>
                  <a:lnTo>
                    <a:pt x="450075" y="303762"/>
                  </a:lnTo>
                  <a:lnTo>
                    <a:pt x="444902" y="306448"/>
                  </a:lnTo>
                  <a:lnTo>
                    <a:pt x="439729" y="309148"/>
                  </a:lnTo>
                  <a:lnTo>
                    <a:pt x="434556" y="311861"/>
                  </a:lnTo>
                  <a:lnTo>
                    <a:pt x="429382" y="314589"/>
                  </a:lnTo>
                  <a:lnTo>
                    <a:pt x="424209" y="317331"/>
                  </a:lnTo>
                  <a:lnTo>
                    <a:pt x="419036" y="320089"/>
                  </a:lnTo>
                  <a:lnTo>
                    <a:pt x="413862" y="322861"/>
                  </a:lnTo>
                  <a:lnTo>
                    <a:pt x="408689" y="325649"/>
                  </a:lnTo>
                  <a:lnTo>
                    <a:pt x="403516" y="328452"/>
                  </a:lnTo>
                  <a:lnTo>
                    <a:pt x="398343" y="331272"/>
                  </a:lnTo>
                  <a:lnTo>
                    <a:pt x="393169" y="334108"/>
                  </a:lnTo>
                  <a:lnTo>
                    <a:pt x="387996" y="336962"/>
                  </a:lnTo>
                  <a:lnTo>
                    <a:pt x="382823" y="339832"/>
                  </a:lnTo>
                  <a:lnTo>
                    <a:pt x="377649" y="342720"/>
                  </a:lnTo>
                  <a:lnTo>
                    <a:pt x="372476" y="345627"/>
                  </a:lnTo>
                  <a:lnTo>
                    <a:pt x="367303" y="348551"/>
                  </a:lnTo>
                  <a:lnTo>
                    <a:pt x="362130" y="351495"/>
                  </a:lnTo>
                  <a:lnTo>
                    <a:pt x="356956" y="354459"/>
                  </a:lnTo>
                  <a:lnTo>
                    <a:pt x="351783" y="357442"/>
                  </a:lnTo>
                  <a:lnTo>
                    <a:pt x="346610" y="360445"/>
                  </a:lnTo>
                  <a:lnTo>
                    <a:pt x="341436" y="363470"/>
                  </a:lnTo>
                  <a:lnTo>
                    <a:pt x="336263" y="366516"/>
                  </a:lnTo>
                  <a:lnTo>
                    <a:pt x="331090" y="369584"/>
                  </a:lnTo>
                  <a:lnTo>
                    <a:pt x="325917" y="372675"/>
                  </a:lnTo>
                  <a:lnTo>
                    <a:pt x="320743" y="375788"/>
                  </a:lnTo>
                  <a:lnTo>
                    <a:pt x="315570" y="378926"/>
                  </a:lnTo>
                  <a:lnTo>
                    <a:pt x="310397" y="382087"/>
                  </a:lnTo>
                  <a:lnTo>
                    <a:pt x="305223" y="385273"/>
                  </a:lnTo>
                  <a:lnTo>
                    <a:pt x="300050" y="388485"/>
                  </a:lnTo>
                  <a:lnTo>
                    <a:pt x="294877" y="391723"/>
                  </a:lnTo>
                  <a:lnTo>
                    <a:pt x="289704" y="394987"/>
                  </a:lnTo>
                  <a:lnTo>
                    <a:pt x="284530" y="398278"/>
                  </a:lnTo>
                  <a:lnTo>
                    <a:pt x="279357" y="401598"/>
                  </a:lnTo>
                  <a:lnTo>
                    <a:pt x="274184" y="404945"/>
                  </a:lnTo>
                  <a:lnTo>
                    <a:pt x="269010" y="408322"/>
                  </a:lnTo>
                  <a:lnTo>
                    <a:pt x="263837" y="411729"/>
                  </a:lnTo>
                  <a:lnTo>
                    <a:pt x="258664" y="415165"/>
                  </a:lnTo>
                  <a:lnTo>
                    <a:pt x="253491" y="418633"/>
                  </a:lnTo>
                  <a:lnTo>
                    <a:pt x="248317" y="422132"/>
                  </a:lnTo>
                  <a:lnTo>
                    <a:pt x="243144" y="425663"/>
                  </a:lnTo>
                  <a:lnTo>
                    <a:pt x="237971" y="429226"/>
                  </a:lnTo>
                  <a:lnTo>
                    <a:pt x="232797" y="432823"/>
                  </a:lnTo>
                  <a:lnTo>
                    <a:pt x="227624" y="436453"/>
                  </a:lnTo>
                  <a:lnTo>
                    <a:pt x="222451" y="440117"/>
                  </a:lnTo>
                  <a:lnTo>
                    <a:pt x="217278" y="443816"/>
                  </a:lnTo>
                  <a:lnTo>
                    <a:pt x="212104" y="447550"/>
                  </a:lnTo>
                  <a:lnTo>
                    <a:pt x="206931" y="451319"/>
                  </a:lnTo>
                  <a:lnTo>
                    <a:pt x="201758" y="455123"/>
                  </a:lnTo>
                  <a:lnTo>
                    <a:pt x="196584" y="458963"/>
                  </a:lnTo>
                  <a:lnTo>
                    <a:pt x="191411" y="462839"/>
                  </a:lnTo>
                  <a:lnTo>
                    <a:pt x="186238" y="466752"/>
                  </a:lnTo>
                  <a:lnTo>
                    <a:pt x="181065" y="470700"/>
                  </a:lnTo>
                  <a:lnTo>
                    <a:pt x="175891" y="474685"/>
                  </a:lnTo>
                  <a:lnTo>
                    <a:pt x="170718" y="478706"/>
                  </a:lnTo>
                  <a:lnTo>
                    <a:pt x="165545" y="482762"/>
                  </a:lnTo>
                  <a:lnTo>
                    <a:pt x="160371" y="486855"/>
                  </a:lnTo>
                  <a:lnTo>
                    <a:pt x="155198" y="490982"/>
                  </a:lnTo>
                  <a:lnTo>
                    <a:pt x="150025" y="495144"/>
                  </a:lnTo>
                  <a:lnTo>
                    <a:pt x="144852" y="499341"/>
                  </a:lnTo>
                  <a:lnTo>
                    <a:pt x="139678" y="503570"/>
                  </a:lnTo>
                  <a:lnTo>
                    <a:pt x="134505" y="507833"/>
                  </a:lnTo>
                  <a:lnTo>
                    <a:pt x="129332" y="512127"/>
                  </a:lnTo>
                  <a:lnTo>
                    <a:pt x="124158" y="516451"/>
                  </a:lnTo>
                  <a:lnTo>
                    <a:pt x="118985" y="520805"/>
                  </a:lnTo>
                  <a:lnTo>
                    <a:pt x="113812" y="525187"/>
                  </a:lnTo>
                  <a:lnTo>
                    <a:pt x="108639" y="529596"/>
                  </a:lnTo>
                  <a:lnTo>
                    <a:pt x="103465" y="534029"/>
                  </a:lnTo>
                  <a:lnTo>
                    <a:pt x="98292" y="538485"/>
                  </a:lnTo>
                  <a:lnTo>
                    <a:pt x="93119" y="542962"/>
                  </a:lnTo>
                  <a:lnTo>
                    <a:pt x="87945" y="547458"/>
                  </a:lnTo>
                  <a:lnTo>
                    <a:pt x="82772" y="551971"/>
                  </a:lnTo>
                  <a:lnTo>
                    <a:pt x="77599" y="556498"/>
                  </a:lnTo>
                  <a:lnTo>
                    <a:pt x="72426" y="561037"/>
                  </a:lnTo>
                  <a:lnTo>
                    <a:pt x="67252" y="565586"/>
                  </a:lnTo>
                  <a:lnTo>
                    <a:pt x="62079" y="570140"/>
                  </a:lnTo>
                  <a:lnTo>
                    <a:pt x="56906" y="574698"/>
                  </a:lnTo>
                  <a:lnTo>
                    <a:pt x="51732" y="579257"/>
                  </a:lnTo>
                  <a:lnTo>
                    <a:pt x="46559" y="583812"/>
                  </a:lnTo>
                  <a:lnTo>
                    <a:pt x="41386" y="588362"/>
                  </a:lnTo>
                  <a:lnTo>
                    <a:pt x="36213" y="592903"/>
                  </a:lnTo>
                  <a:lnTo>
                    <a:pt x="31039" y="597431"/>
                  </a:lnTo>
                  <a:lnTo>
                    <a:pt x="25866" y="601943"/>
                  </a:lnTo>
                  <a:lnTo>
                    <a:pt x="20693" y="606435"/>
                  </a:lnTo>
                  <a:lnTo>
                    <a:pt x="15519" y="610904"/>
                  </a:lnTo>
                  <a:lnTo>
                    <a:pt x="10346" y="615346"/>
                  </a:lnTo>
                  <a:lnTo>
                    <a:pt x="5173" y="619758"/>
                  </a:lnTo>
                  <a:lnTo>
                    <a:pt x="0" y="624136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91486" y="2048304"/>
              <a:ext cx="1883076" cy="375469"/>
            </a:xfrm>
            <a:custGeom>
              <a:avLst/>
              <a:pathLst>
                <a:path w="1883076" h="375469">
                  <a:moveTo>
                    <a:pt x="0" y="375469"/>
                  </a:moveTo>
                  <a:lnTo>
                    <a:pt x="5173" y="367400"/>
                  </a:lnTo>
                  <a:lnTo>
                    <a:pt x="10346" y="359392"/>
                  </a:lnTo>
                  <a:lnTo>
                    <a:pt x="15519" y="351451"/>
                  </a:lnTo>
                  <a:lnTo>
                    <a:pt x="20693" y="343588"/>
                  </a:lnTo>
                  <a:lnTo>
                    <a:pt x="25866" y="335808"/>
                  </a:lnTo>
                  <a:lnTo>
                    <a:pt x="31039" y="328119"/>
                  </a:lnTo>
                  <a:lnTo>
                    <a:pt x="36213" y="320529"/>
                  </a:lnTo>
                  <a:lnTo>
                    <a:pt x="41386" y="313044"/>
                  </a:lnTo>
                  <a:lnTo>
                    <a:pt x="46559" y="305670"/>
                  </a:lnTo>
                  <a:lnTo>
                    <a:pt x="51732" y="298413"/>
                  </a:lnTo>
                  <a:lnTo>
                    <a:pt x="56906" y="291278"/>
                  </a:lnTo>
                  <a:lnTo>
                    <a:pt x="62079" y="284270"/>
                  </a:lnTo>
                  <a:lnTo>
                    <a:pt x="67252" y="277394"/>
                  </a:lnTo>
                  <a:lnTo>
                    <a:pt x="72426" y="270653"/>
                  </a:lnTo>
                  <a:lnTo>
                    <a:pt x="77599" y="264052"/>
                  </a:lnTo>
                  <a:lnTo>
                    <a:pt x="82772" y="257593"/>
                  </a:lnTo>
                  <a:lnTo>
                    <a:pt x="87945" y="251278"/>
                  </a:lnTo>
                  <a:lnTo>
                    <a:pt x="93119" y="245111"/>
                  </a:lnTo>
                  <a:lnTo>
                    <a:pt x="98292" y="239092"/>
                  </a:lnTo>
                  <a:lnTo>
                    <a:pt x="103465" y="233223"/>
                  </a:lnTo>
                  <a:lnTo>
                    <a:pt x="108639" y="227506"/>
                  </a:lnTo>
                  <a:lnTo>
                    <a:pt x="113812" y="221940"/>
                  </a:lnTo>
                  <a:lnTo>
                    <a:pt x="118985" y="216525"/>
                  </a:lnTo>
                  <a:lnTo>
                    <a:pt x="124158" y="211263"/>
                  </a:lnTo>
                  <a:lnTo>
                    <a:pt x="129332" y="206151"/>
                  </a:lnTo>
                  <a:lnTo>
                    <a:pt x="134505" y="201190"/>
                  </a:lnTo>
                  <a:lnTo>
                    <a:pt x="139678" y="196377"/>
                  </a:lnTo>
                  <a:lnTo>
                    <a:pt x="144852" y="191712"/>
                  </a:lnTo>
                  <a:lnTo>
                    <a:pt x="150025" y="187194"/>
                  </a:lnTo>
                  <a:lnTo>
                    <a:pt x="155198" y="182819"/>
                  </a:lnTo>
                  <a:lnTo>
                    <a:pt x="160371" y="178587"/>
                  </a:lnTo>
                  <a:lnTo>
                    <a:pt x="165545" y="174494"/>
                  </a:lnTo>
                  <a:lnTo>
                    <a:pt x="170718" y="170538"/>
                  </a:lnTo>
                  <a:lnTo>
                    <a:pt x="175891" y="166718"/>
                  </a:lnTo>
                  <a:lnTo>
                    <a:pt x="181065" y="163029"/>
                  </a:lnTo>
                  <a:lnTo>
                    <a:pt x="186238" y="159469"/>
                  </a:lnTo>
                  <a:lnTo>
                    <a:pt x="191411" y="156035"/>
                  </a:lnTo>
                  <a:lnTo>
                    <a:pt x="196584" y="152725"/>
                  </a:lnTo>
                  <a:lnTo>
                    <a:pt x="201758" y="149534"/>
                  </a:lnTo>
                  <a:lnTo>
                    <a:pt x="206931" y="146460"/>
                  </a:lnTo>
                  <a:lnTo>
                    <a:pt x="212104" y="143499"/>
                  </a:lnTo>
                  <a:lnTo>
                    <a:pt x="217278" y="140649"/>
                  </a:lnTo>
                  <a:lnTo>
                    <a:pt x="222451" y="137906"/>
                  </a:lnTo>
                  <a:lnTo>
                    <a:pt x="227624" y="135266"/>
                  </a:lnTo>
                  <a:lnTo>
                    <a:pt x="232797" y="132727"/>
                  </a:lnTo>
                  <a:lnTo>
                    <a:pt x="237971" y="130285"/>
                  </a:lnTo>
                  <a:lnTo>
                    <a:pt x="243144" y="127937"/>
                  </a:lnTo>
                  <a:lnTo>
                    <a:pt x="248317" y="125680"/>
                  </a:lnTo>
                  <a:lnTo>
                    <a:pt x="253491" y="123510"/>
                  </a:lnTo>
                  <a:lnTo>
                    <a:pt x="258664" y="121426"/>
                  </a:lnTo>
                  <a:lnTo>
                    <a:pt x="263837" y="119422"/>
                  </a:lnTo>
                  <a:lnTo>
                    <a:pt x="269010" y="117497"/>
                  </a:lnTo>
                  <a:lnTo>
                    <a:pt x="274184" y="115647"/>
                  </a:lnTo>
                  <a:lnTo>
                    <a:pt x="279357" y="113870"/>
                  </a:lnTo>
                  <a:lnTo>
                    <a:pt x="284530" y="112163"/>
                  </a:lnTo>
                  <a:lnTo>
                    <a:pt x="289704" y="110523"/>
                  </a:lnTo>
                  <a:lnTo>
                    <a:pt x="294877" y="108947"/>
                  </a:lnTo>
                  <a:lnTo>
                    <a:pt x="300050" y="107432"/>
                  </a:lnTo>
                  <a:lnTo>
                    <a:pt x="305223" y="105977"/>
                  </a:lnTo>
                  <a:lnTo>
                    <a:pt x="310397" y="104579"/>
                  </a:lnTo>
                  <a:lnTo>
                    <a:pt x="315570" y="103234"/>
                  </a:lnTo>
                  <a:lnTo>
                    <a:pt x="320743" y="101941"/>
                  </a:lnTo>
                  <a:lnTo>
                    <a:pt x="325917" y="100698"/>
                  </a:lnTo>
                  <a:lnTo>
                    <a:pt x="331090" y="99503"/>
                  </a:lnTo>
                  <a:lnTo>
                    <a:pt x="336263" y="98352"/>
                  </a:lnTo>
                  <a:lnTo>
                    <a:pt x="341436" y="97245"/>
                  </a:lnTo>
                  <a:lnTo>
                    <a:pt x="346610" y="96179"/>
                  </a:lnTo>
                  <a:lnTo>
                    <a:pt x="351783" y="95152"/>
                  </a:lnTo>
                  <a:lnTo>
                    <a:pt x="356956" y="94162"/>
                  </a:lnTo>
                  <a:lnTo>
                    <a:pt x="362130" y="93209"/>
                  </a:lnTo>
                  <a:lnTo>
                    <a:pt x="367303" y="92289"/>
                  </a:lnTo>
                  <a:lnTo>
                    <a:pt x="372476" y="91402"/>
                  </a:lnTo>
                  <a:lnTo>
                    <a:pt x="377649" y="90545"/>
                  </a:lnTo>
                  <a:lnTo>
                    <a:pt x="382823" y="89717"/>
                  </a:lnTo>
                  <a:lnTo>
                    <a:pt x="387996" y="88917"/>
                  </a:lnTo>
                  <a:lnTo>
                    <a:pt x="393169" y="88144"/>
                  </a:lnTo>
                  <a:lnTo>
                    <a:pt x="398343" y="87395"/>
                  </a:lnTo>
                  <a:lnTo>
                    <a:pt x="403516" y="86670"/>
                  </a:lnTo>
                  <a:lnTo>
                    <a:pt x="408689" y="85968"/>
                  </a:lnTo>
                  <a:lnTo>
                    <a:pt x="413862" y="85287"/>
                  </a:lnTo>
                  <a:lnTo>
                    <a:pt x="419036" y="84625"/>
                  </a:lnTo>
                  <a:lnTo>
                    <a:pt x="424209" y="83983"/>
                  </a:lnTo>
                  <a:lnTo>
                    <a:pt x="429382" y="83359"/>
                  </a:lnTo>
                  <a:lnTo>
                    <a:pt x="434556" y="82751"/>
                  </a:lnTo>
                  <a:lnTo>
                    <a:pt x="439729" y="82160"/>
                  </a:lnTo>
                  <a:lnTo>
                    <a:pt x="444902" y="81584"/>
                  </a:lnTo>
                  <a:lnTo>
                    <a:pt x="450075" y="81021"/>
                  </a:lnTo>
                  <a:lnTo>
                    <a:pt x="455249" y="80472"/>
                  </a:lnTo>
                  <a:lnTo>
                    <a:pt x="460422" y="79936"/>
                  </a:lnTo>
                  <a:lnTo>
                    <a:pt x="465595" y="79411"/>
                  </a:lnTo>
                  <a:lnTo>
                    <a:pt x="470769" y="78898"/>
                  </a:lnTo>
                  <a:lnTo>
                    <a:pt x="475942" y="78394"/>
                  </a:lnTo>
                  <a:lnTo>
                    <a:pt x="481115" y="77901"/>
                  </a:lnTo>
                  <a:lnTo>
                    <a:pt x="486288" y="77416"/>
                  </a:lnTo>
                  <a:lnTo>
                    <a:pt x="491462" y="76940"/>
                  </a:lnTo>
                  <a:lnTo>
                    <a:pt x="496635" y="76471"/>
                  </a:lnTo>
                  <a:lnTo>
                    <a:pt x="501808" y="76010"/>
                  </a:lnTo>
                  <a:lnTo>
                    <a:pt x="506982" y="75556"/>
                  </a:lnTo>
                  <a:lnTo>
                    <a:pt x="512155" y="75108"/>
                  </a:lnTo>
                  <a:lnTo>
                    <a:pt x="517328" y="74665"/>
                  </a:lnTo>
                  <a:lnTo>
                    <a:pt x="522501" y="74228"/>
                  </a:lnTo>
                  <a:lnTo>
                    <a:pt x="527675" y="73795"/>
                  </a:lnTo>
                  <a:lnTo>
                    <a:pt x="532848" y="73367"/>
                  </a:lnTo>
                  <a:lnTo>
                    <a:pt x="538021" y="72943"/>
                  </a:lnTo>
                  <a:lnTo>
                    <a:pt x="543195" y="72523"/>
                  </a:lnTo>
                  <a:lnTo>
                    <a:pt x="548368" y="72106"/>
                  </a:lnTo>
                  <a:lnTo>
                    <a:pt x="553541" y="71692"/>
                  </a:lnTo>
                  <a:lnTo>
                    <a:pt x="558714" y="71281"/>
                  </a:lnTo>
                  <a:lnTo>
                    <a:pt x="563888" y="70872"/>
                  </a:lnTo>
                  <a:lnTo>
                    <a:pt x="569061" y="70464"/>
                  </a:lnTo>
                  <a:lnTo>
                    <a:pt x="574234" y="70059"/>
                  </a:lnTo>
                  <a:lnTo>
                    <a:pt x="579408" y="69655"/>
                  </a:lnTo>
                  <a:lnTo>
                    <a:pt x="584581" y="69252"/>
                  </a:lnTo>
                  <a:lnTo>
                    <a:pt x="589754" y="68851"/>
                  </a:lnTo>
                  <a:lnTo>
                    <a:pt x="594927" y="68450"/>
                  </a:lnTo>
                  <a:lnTo>
                    <a:pt x="600101" y="68049"/>
                  </a:lnTo>
                  <a:lnTo>
                    <a:pt x="605274" y="67649"/>
                  </a:lnTo>
                  <a:lnTo>
                    <a:pt x="610447" y="67249"/>
                  </a:lnTo>
                  <a:lnTo>
                    <a:pt x="615621" y="66849"/>
                  </a:lnTo>
                  <a:lnTo>
                    <a:pt x="620794" y="66448"/>
                  </a:lnTo>
                  <a:lnTo>
                    <a:pt x="625967" y="66047"/>
                  </a:lnTo>
                  <a:lnTo>
                    <a:pt x="631140" y="65646"/>
                  </a:lnTo>
                  <a:lnTo>
                    <a:pt x="636314" y="65244"/>
                  </a:lnTo>
                  <a:lnTo>
                    <a:pt x="641487" y="64840"/>
                  </a:lnTo>
                  <a:lnTo>
                    <a:pt x="646660" y="64436"/>
                  </a:lnTo>
                  <a:lnTo>
                    <a:pt x="651834" y="64031"/>
                  </a:lnTo>
                  <a:lnTo>
                    <a:pt x="657007" y="63624"/>
                  </a:lnTo>
                  <a:lnTo>
                    <a:pt x="662180" y="63216"/>
                  </a:lnTo>
                  <a:lnTo>
                    <a:pt x="667353" y="62807"/>
                  </a:lnTo>
                  <a:lnTo>
                    <a:pt x="672527" y="62396"/>
                  </a:lnTo>
                  <a:lnTo>
                    <a:pt x="677700" y="61983"/>
                  </a:lnTo>
                  <a:lnTo>
                    <a:pt x="682873" y="61568"/>
                  </a:lnTo>
                  <a:lnTo>
                    <a:pt x="688047" y="61152"/>
                  </a:lnTo>
                  <a:lnTo>
                    <a:pt x="693220" y="60733"/>
                  </a:lnTo>
                  <a:lnTo>
                    <a:pt x="698393" y="60313"/>
                  </a:lnTo>
                  <a:lnTo>
                    <a:pt x="703566" y="59890"/>
                  </a:lnTo>
                  <a:lnTo>
                    <a:pt x="708740" y="59465"/>
                  </a:lnTo>
                  <a:lnTo>
                    <a:pt x="713913" y="59038"/>
                  </a:lnTo>
                  <a:lnTo>
                    <a:pt x="719086" y="58609"/>
                  </a:lnTo>
                  <a:lnTo>
                    <a:pt x="724260" y="58177"/>
                  </a:lnTo>
                  <a:lnTo>
                    <a:pt x="729433" y="57743"/>
                  </a:lnTo>
                  <a:lnTo>
                    <a:pt x="734606" y="57306"/>
                  </a:lnTo>
                  <a:lnTo>
                    <a:pt x="739779" y="56867"/>
                  </a:lnTo>
                  <a:lnTo>
                    <a:pt x="744953" y="56426"/>
                  </a:lnTo>
                  <a:lnTo>
                    <a:pt x="750126" y="55981"/>
                  </a:lnTo>
                  <a:lnTo>
                    <a:pt x="755299" y="55535"/>
                  </a:lnTo>
                  <a:lnTo>
                    <a:pt x="760473" y="55085"/>
                  </a:lnTo>
                  <a:lnTo>
                    <a:pt x="765646" y="54633"/>
                  </a:lnTo>
                  <a:lnTo>
                    <a:pt x="770819" y="54178"/>
                  </a:lnTo>
                  <a:lnTo>
                    <a:pt x="775992" y="53721"/>
                  </a:lnTo>
                  <a:lnTo>
                    <a:pt x="781166" y="53261"/>
                  </a:lnTo>
                  <a:lnTo>
                    <a:pt x="786339" y="52798"/>
                  </a:lnTo>
                  <a:lnTo>
                    <a:pt x="791512" y="52333"/>
                  </a:lnTo>
                  <a:lnTo>
                    <a:pt x="796686" y="51865"/>
                  </a:lnTo>
                  <a:lnTo>
                    <a:pt x="801859" y="51394"/>
                  </a:lnTo>
                  <a:lnTo>
                    <a:pt x="807032" y="50921"/>
                  </a:lnTo>
                  <a:lnTo>
                    <a:pt x="812205" y="50445"/>
                  </a:lnTo>
                  <a:lnTo>
                    <a:pt x="817379" y="49967"/>
                  </a:lnTo>
                  <a:lnTo>
                    <a:pt x="822552" y="49486"/>
                  </a:lnTo>
                  <a:lnTo>
                    <a:pt x="827725" y="49002"/>
                  </a:lnTo>
                  <a:lnTo>
                    <a:pt x="832899" y="48516"/>
                  </a:lnTo>
                  <a:lnTo>
                    <a:pt x="838072" y="48027"/>
                  </a:lnTo>
                  <a:lnTo>
                    <a:pt x="843245" y="47536"/>
                  </a:lnTo>
                  <a:lnTo>
                    <a:pt x="848418" y="47042"/>
                  </a:lnTo>
                  <a:lnTo>
                    <a:pt x="853592" y="46547"/>
                  </a:lnTo>
                  <a:lnTo>
                    <a:pt x="858765" y="46048"/>
                  </a:lnTo>
                  <a:lnTo>
                    <a:pt x="863938" y="45548"/>
                  </a:lnTo>
                  <a:lnTo>
                    <a:pt x="869112" y="45045"/>
                  </a:lnTo>
                  <a:lnTo>
                    <a:pt x="874285" y="44541"/>
                  </a:lnTo>
                  <a:lnTo>
                    <a:pt x="879458" y="44034"/>
                  </a:lnTo>
                  <a:lnTo>
                    <a:pt x="884631" y="43525"/>
                  </a:lnTo>
                  <a:lnTo>
                    <a:pt x="889805" y="43015"/>
                  </a:lnTo>
                  <a:lnTo>
                    <a:pt x="894978" y="42503"/>
                  </a:lnTo>
                  <a:lnTo>
                    <a:pt x="900151" y="41989"/>
                  </a:lnTo>
                  <a:lnTo>
                    <a:pt x="905325" y="41473"/>
                  </a:lnTo>
                  <a:lnTo>
                    <a:pt x="910498" y="40956"/>
                  </a:lnTo>
                  <a:lnTo>
                    <a:pt x="915671" y="40437"/>
                  </a:lnTo>
                  <a:lnTo>
                    <a:pt x="920844" y="39917"/>
                  </a:lnTo>
                  <a:lnTo>
                    <a:pt x="926018" y="39396"/>
                  </a:lnTo>
                  <a:lnTo>
                    <a:pt x="931191" y="38874"/>
                  </a:lnTo>
                  <a:lnTo>
                    <a:pt x="936364" y="38351"/>
                  </a:lnTo>
                  <a:lnTo>
                    <a:pt x="941538" y="37827"/>
                  </a:lnTo>
                  <a:lnTo>
                    <a:pt x="946711" y="37303"/>
                  </a:lnTo>
                  <a:lnTo>
                    <a:pt x="951884" y="36778"/>
                  </a:lnTo>
                  <a:lnTo>
                    <a:pt x="957057" y="36252"/>
                  </a:lnTo>
                  <a:lnTo>
                    <a:pt x="962231" y="35726"/>
                  </a:lnTo>
                  <a:lnTo>
                    <a:pt x="967404" y="35200"/>
                  </a:lnTo>
                  <a:lnTo>
                    <a:pt x="972577" y="34674"/>
                  </a:lnTo>
                  <a:lnTo>
                    <a:pt x="977751" y="34148"/>
                  </a:lnTo>
                  <a:lnTo>
                    <a:pt x="982924" y="33623"/>
                  </a:lnTo>
                  <a:lnTo>
                    <a:pt x="988097" y="33098"/>
                  </a:lnTo>
                  <a:lnTo>
                    <a:pt x="993270" y="32573"/>
                  </a:lnTo>
                  <a:lnTo>
                    <a:pt x="998444" y="32050"/>
                  </a:lnTo>
                  <a:lnTo>
                    <a:pt x="1003617" y="31527"/>
                  </a:lnTo>
                  <a:lnTo>
                    <a:pt x="1008790" y="31005"/>
                  </a:lnTo>
                  <a:lnTo>
                    <a:pt x="1013964" y="30485"/>
                  </a:lnTo>
                  <a:lnTo>
                    <a:pt x="1019137" y="29966"/>
                  </a:lnTo>
                  <a:lnTo>
                    <a:pt x="1024310" y="29449"/>
                  </a:lnTo>
                  <a:lnTo>
                    <a:pt x="1029483" y="28933"/>
                  </a:lnTo>
                  <a:lnTo>
                    <a:pt x="1034657" y="28420"/>
                  </a:lnTo>
                  <a:lnTo>
                    <a:pt x="1039830" y="27908"/>
                  </a:lnTo>
                  <a:lnTo>
                    <a:pt x="1045003" y="27399"/>
                  </a:lnTo>
                  <a:lnTo>
                    <a:pt x="1050177" y="26892"/>
                  </a:lnTo>
                  <a:lnTo>
                    <a:pt x="1055350" y="26388"/>
                  </a:lnTo>
                  <a:lnTo>
                    <a:pt x="1060523" y="25887"/>
                  </a:lnTo>
                  <a:lnTo>
                    <a:pt x="1065696" y="25389"/>
                  </a:lnTo>
                  <a:lnTo>
                    <a:pt x="1070870" y="24893"/>
                  </a:lnTo>
                  <a:lnTo>
                    <a:pt x="1076043" y="24401"/>
                  </a:lnTo>
                  <a:lnTo>
                    <a:pt x="1081216" y="23913"/>
                  </a:lnTo>
                  <a:lnTo>
                    <a:pt x="1086390" y="23428"/>
                  </a:lnTo>
                  <a:lnTo>
                    <a:pt x="1091563" y="22947"/>
                  </a:lnTo>
                  <a:lnTo>
                    <a:pt x="1096736" y="22469"/>
                  </a:lnTo>
                  <a:lnTo>
                    <a:pt x="1101909" y="21996"/>
                  </a:lnTo>
                  <a:lnTo>
                    <a:pt x="1107083" y="21527"/>
                  </a:lnTo>
                  <a:lnTo>
                    <a:pt x="1112256" y="21062"/>
                  </a:lnTo>
                  <a:lnTo>
                    <a:pt x="1117429" y="20602"/>
                  </a:lnTo>
                  <a:lnTo>
                    <a:pt x="1122603" y="20146"/>
                  </a:lnTo>
                  <a:lnTo>
                    <a:pt x="1127776" y="19694"/>
                  </a:lnTo>
                  <a:lnTo>
                    <a:pt x="1132949" y="19248"/>
                  </a:lnTo>
                  <a:lnTo>
                    <a:pt x="1138122" y="18806"/>
                  </a:lnTo>
                  <a:lnTo>
                    <a:pt x="1143296" y="18370"/>
                  </a:lnTo>
                  <a:lnTo>
                    <a:pt x="1148469" y="17938"/>
                  </a:lnTo>
                  <a:lnTo>
                    <a:pt x="1153642" y="17512"/>
                  </a:lnTo>
                  <a:lnTo>
                    <a:pt x="1158816" y="17091"/>
                  </a:lnTo>
                  <a:lnTo>
                    <a:pt x="1163989" y="16675"/>
                  </a:lnTo>
                  <a:lnTo>
                    <a:pt x="1169162" y="16264"/>
                  </a:lnTo>
                  <a:lnTo>
                    <a:pt x="1174335" y="15859"/>
                  </a:lnTo>
                  <a:lnTo>
                    <a:pt x="1179509" y="15460"/>
                  </a:lnTo>
                  <a:lnTo>
                    <a:pt x="1184682" y="15066"/>
                  </a:lnTo>
                  <a:lnTo>
                    <a:pt x="1189855" y="14677"/>
                  </a:lnTo>
                  <a:lnTo>
                    <a:pt x="1195029" y="14294"/>
                  </a:lnTo>
                  <a:lnTo>
                    <a:pt x="1200202" y="13917"/>
                  </a:lnTo>
                  <a:lnTo>
                    <a:pt x="1205375" y="13545"/>
                  </a:lnTo>
                  <a:lnTo>
                    <a:pt x="1210548" y="13178"/>
                  </a:lnTo>
                  <a:lnTo>
                    <a:pt x="1215722" y="12817"/>
                  </a:lnTo>
                  <a:lnTo>
                    <a:pt x="1220895" y="12462"/>
                  </a:lnTo>
                  <a:lnTo>
                    <a:pt x="1226068" y="12112"/>
                  </a:lnTo>
                  <a:lnTo>
                    <a:pt x="1231242" y="11768"/>
                  </a:lnTo>
                  <a:lnTo>
                    <a:pt x="1236415" y="11429"/>
                  </a:lnTo>
                  <a:lnTo>
                    <a:pt x="1241588" y="11096"/>
                  </a:lnTo>
                  <a:lnTo>
                    <a:pt x="1246761" y="10768"/>
                  </a:lnTo>
                  <a:lnTo>
                    <a:pt x="1251935" y="10445"/>
                  </a:lnTo>
                  <a:lnTo>
                    <a:pt x="1257108" y="10127"/>
                  </a:lnTo>
                  <a:lnTo>
                    <a:pt x="1262281" y="9814"/>
                  </a:lnTo>
                  <a:lnTo>
                    <a:pt x="1267455" y="9506"/>
                  </a:lnTo>
                  <a:lnTo>
                    <a:pt x="1272628" y="9204"/>
                  </a:lnTo>
                  <a:lnTo>
                    <a:pt x="1277801" y="8906"/>
                  </a:lnTo>
                  <a:lnTo>
                    <a:pt x="1282974" y="8613"/>
                  </a:lnTo>
                  <a:lnTo>
                    <a:pt x="1288148" y="8324"/>
                  </a:lnTo>
                  <a:lnTo>
                    <a:pt x="1293321" y="8040"/>
                  </a:lnTo>
                  <a:lnTo>
                    <a:pt x="1298494" y="7761"/>
                  </a:lnTo>
                  <a:lnTo>
                    <a:pt x="1303668" y="7486"/>
                  </a:lnTo>
                  <a:lnTo>
                    <a:pt x="1308841" y="7215"/>
                  </a:lnTo>
                  <a:lnTo>
                    <a:pt x="1314014" y="6948"/>
                  </a:lnTo>
                  <a:lnTo>
                    <a:pt x="1319187" y="6686"/>
                  </a:lnTo>
                  <a:lnTo>
                    <a:pt x="1324361" y="6428"/>
                  </a:lnTo>
                  <a:lnTo>
                    <a:pt x="1329534" y="6173"/>
                  </a:lnTo>
                  <a:lnTo>
                    <a:pt x="1334707" y="5923"/>
                  </a:lnTo>
                  <a:lnTo>
                    <a:pt x="1339881" y="5676"/>
                  </a:lnTo>
                  <a:lnTo>
                    <a:pt x="1345054" y="5434"/>
                  </a:lnTo>
                  <a:lnTo>
                    <a:pt x="1350227" y="5195"/>
                  </a:lnTo>
                  <a:lnTo>
                    <a:pt x="1355400" y="4960"/>
                  </a:lnTo>
                  <a:lnTo>
                    <a:pt x="1360574" y="4730"/>
                  </a:lnTo>
                  <a:lnTo>
                    <a:pt x="1365747" y="4503"/>
                  </a:lnTo>
                  <a:lnTo>
                    <a:pt x="1370920" y="4281"/>
                  </a:lnTo>
                  <a:lnTo>
                    <a:pt x="1376094" y="4063"/>
                  </a:lnTo>
                  <a:lnTo>
                    <a:pt x="1381267" y="3849"/>
                  </a:lnTo>
                  <a:lnTo>
                    <a:pt x="1386440" y="3640"/>
                  </a:lnTo>
                  <a:lnTo>
                    <a:pt x="1391613" y="3436"/>
                  </a:lnTo>
                  <a:lnTo>
                    <a:pt x="1396787" y="3237"/>
                  </a:lnTo>
                  <a:lnTo>
                    <a:pt x="1401960" y="3044"/>
                  </a:lnTo>
                  <a:lnTo>
                    <a:pt x="1407133" y="2855"/>
                  </a:lnTo>
                  <a:lnTo>
                    <a:pt x="1412307" y="2673"/>
                  </a:lnTo>
                  <a:lnTo>
                    <a:pt x="1417480" y="2497"/>
                  </a:lnTo>
                  <a:lnTo>
                    <a:pt x="1422653" y="2327"/>
                  </a:lnTo>
                  <a:lnTo>
                    <a:pt x="1427826" y="2163"/>
                  </a:lnTo>
                  <a:lnTo>
                    <a:pt x="1433000" y="2006"/>
                  </a:lnTo>
                  <a:lnTo>
                    <a:pt x="1438173" y="1856"/>
                  </a:lnTo>
                  <a:lnTo>
                    <a:pt x="1443346" y="1714"/>
                  </a:lnTo>
                  <a:lnTo>
                    <a:pt x="1448520" y="1578"/>
                  </a:lnTo>
                  <a:lnTo>
                    <a:pt x="1453693" y="1450"/>
                  </a:lnTo>
                  <a:lnTo>
                    <a:pt x="1458866" y="1328"/>
                  </a:lnTo>
                  <a:lnTo>
                    <a:pt x="1464039" y="1214"/>
                  </a:lnTo>
                  <a:lnTo>
                    <a:pt x="1469213" y="1108"/>
                  </a:lnTo>
                  <a:lnTo>
                    <a:pt x="1474386" y="1008"/>
                  </a:lnTo>
                  <a:lnTo>
                    <a:pt x="1479559" y="915"/>
                  </a:lnTo>
                  <a:lnTo>
                    <a:pt x="1484733" y="829"/>
                  </a:lnTo>
                  <a:lnTo>
                    <a:pt x="1489906" y="750"/>
                  </a:lnTo>
                  <a:lnTo>
                    <a:pt x="1495079" y="677"/>
                  </a:lnTo>
                  <a:lnTo>
                    <a:pt x="1500252" y="609"/>
                  </a:lnTo>
                  <a:lnTo>
                    <a:pt x="1505426" y="548"/>
                  </a:lnTo>
                  <a:lnTo>
                    <a:pt x="1510599" y="491"/>
                  </a:lnTo>
                  <a:lnTo>
                    <a:pt x="1515772" y="440"/>
                  </a:lnTo>
                  <a:lnTo>
                    <a:pt x="1520946" y="394"/>
                  </a:lnTo>
                  <a:lnTo>
                    <a:pt x="1526119" y="352"/>
                  </a:lnTo>
                  <a:lnTo>
                    <a:pt x="1531292" y="314"/>
                  </a:lnTo>
                  <a:lnTo>
                    <a:pt x="1536465" y="279"/>
                  </a:lnTo>
                  <a:lnTo>
                    <a:pt x="1541639" y="248"/>
                  </a:lnTo>
                  <a:lnTo>
                    <a:pt x="1546812" y="221"/>
                  </a:lnTo>
                  <a:lnTo>
                    <a:pt x="1551985" y="196"/>
                  </a:lnTo>
                  <a:lnTo>
                    <a:pt x="1557159" y="174"/>
                  </a:lnTo>
                  <a:lnTo>
                    <a:pt x="1562332" y="154"/>
                  </a:lnTo>
                  <a:lnTo>
                    <a:pt x="1567505" y="136"/>
                  </a:lnTo>
                  <a:lnTo>
                    <a:pt x="1572678" y="120"/>
                  </a:lnTo>
                  <a:lnTo>
                    <a:pt x="1577852" y="106"/>
                  </a:lnTo>
                  <a:lnTo>
                    <a:pt x="1583025" y="94"/>
                  </a:lnTo>
                  <a:lnTo>
                    <a:pt x="1588198" y="83"/>
                  </a:lnTo>
                  <a:lnTo>
                    <a:pt x="1593372" y="73"/>
                  </a:lnTo>
                  <a:lnTo>
                    <a:pt x="1598545" y="64"/>
                  </a:lnTo>
                  <a:lnTo>
                    <a:pt x="1603718" y="56"/>
                  </a:lnTo>
                  <a:lnTo>
                    <a:pt x="1608891" y="50"/>
                  </a:lnTo>
                  <a:lnTo>
                    <a:pt x="1614065" y="44"/>
                  </a:lnTo>
                  <a:lnTo>
                    <a:pt x="1619238" y="38"/>
                  </a:lnTo>
                  <a:lnTo>
                    <a:pt x="1624411" y="34"/>
                  </a:lnTo>
                  <a:lnTo>
                    <a:pt x="1629585" y="30"/>
                  </a:lnTo>
                  <a:lnTo>
                    <a:pt x="1634758" y="26"/>
                  </a:lnTo>
                  <a:lnTo>
                    <a:pt x="1639931" y="23"/>
                  </a:lnTo>
                  <a:lnTo>
                    <a:pt x="1645104" y="20"/>
                  </a:lnTo>
                  <a:lnTo>
                    <a:pt x="1650278" y="17"/>
                  </a:lnTo>
                  <a:lnTo>
                    <a:pt x="1655451" y="15"/>
                  </a:lnTo>
                  <a:lnTo>
                    <a:pt x="1660624" y="13"/>
                  </a:lnTo>
                  <a:lnTo>
                    <a:pt x="1665798" y="12"/>
                  </a:lnTo>
                  <a:lnTo>
                    <a:pt x="1670971" y="10"/>
                  </a:lnTo>
                  <a:lnTo>
                    <a:pt x="1676144" y="9"/>
                  </a:lnTo>
                  <a:lnTo>
                    <a:pt x="1681317" y="8"/>
                  </a:lnTo>
                  <a:lnTo>
                    <a:pt x="1686491" y="7"/>
                  </a:lnTo>
                  <a:lnTo>
                    <a:pt x="1691664" y="6"/>
                  </a:lnTo>
                  <a:lnTo>
                    <a:pt x="1696837" y="5"/>
                  </a:lnTo>
                  <a:lnTo>
                    <a:pt x="1702011" y="4"/>
                  </a:lnTo>
                  <a:lnTo>
                    <a:pt x="1707184" y="4"/>
                  </a:lnTo>
                  <a:lnTo>
                    <a:pt x="1712357" y="3"/>
                  </a:lnTo>
                  <a:lnTo>
                    <a:pt x="1717530" y="3"/>
                  </a:lnTo>
                  <a:lnTo>
                    <a:pt x="1722704" y="2"/>
                  </a:lnTo>
                  <a:lnTo>
                    <a:pt x="1727877" y="2"/>
                  </a:lnTo>
                  <a:lnTo>
                    <a:pt x="1733050" y="2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1"/>
                  </a:lnTo>
                  <a:lnTo>
                    <a:pt x="1758917" y="1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691486" y="2048304"/>
              <a:ext cx="1883076" cy="659201"/>
            </a:xfrm>
            <a:custGeom>
              <a:avLst/>
              <a:pathLst>
                <a:path w="1883076" h="659201">
                  <a:moveTo>
                    <a:pt x="0" y="624136"/>
                  </a:moveTo>
                  <a:lnTo>
                    <a:pt x="5173" y="619758"/>
                  </a:lnTo>
                  <a:lnTo>
                    <a:pt x="10346" y="615346"/>
                  </a:lnTo>
                  <a:lnTo>
                    <a:pt x="15519" y="610904"/>
                  </a:lnTo>
                  <a:lnTo>
                    <a:pt x="20693" y="606435"/>
                  </a:lnTo>
                  <a:lnTo>
                    <a:pt x="25866" y="601943"/>
                  </a:lnTo>
                  <a:lnTo>
                    <a:pt x="31039" y="597431"/>
                  </a:lnTo>
                  <a:lnTo>
                    <a:pt x="36213" y="592903"/>
                  </a:lnTo>
                  <a:lnTo>
                    <a:pt x="41386" y="588362"/>
                  </a:lnTo>
                  <a:lnTo>
                    <a:pt x="46559" y="583812"/>
                  </a:lnTo>
                  <a:lnTo>
                    <a:pt x="51732" y="579257"/>
                  </a:lnTo>
                  <a:lnTo>
                    <a:pt x="56906" y="574698"/>
                  </a:lnTo>
                  <a:lnTo>
                    <a:pt x="62079" y="570140"/>
                  </a:lnTo>
                  <a:lnTo>
                    <a:pt x="67252" y="565586"/>
                  </a:lnTo>
                  <a:lnTo>
                    <a:pt x="72426" y="561037"/>
                  </a:lnTo>
                  <a:lnTo>
                    <a:pt x="77599" y="556498"/>
                  </a:lnTo>
                  <a:lnTo>
                    <a:pt x="82772" y="551971"/>
                  </a:lnTo>
                  <a:lnTo>
                    <a:pt x="87945" y="547458"/>
                  </a:lnTo>
                  <a:lnTo>
                    <a:pt x="93119" y="542962"/>
                  </a:lnTo>
                  <a:lnTo>
                    <a:pt x="98292" y="538485"/>
                  </a:lnTo>
                  <a:lnTo>
                    <a:pt x="103465" y="534029"/>
                  </a:lnTo>
                  <a:lnTo>
                    <a:pt x="108639" y="529596"/>
                  </a:lnTo>
                  <a:lnTo>
                    <a:pt x="113812" y="525187"/>
                  </a:lnTo>
                  <a:lnTo>
                    <a:pt x="118985" y="520805"/>
                  </a:lnTo>
                  <a:lnTo>
                    <a:pt x="124158" y="516451"/>
                  </a:lnTo>
                  <a:lnTo>
                    <a:pt x="129332" y="512127"/>
                  </a:lnTo>
                  <a:lnTo>
                    <a:pt x="134505" y="507833"/>
                  </a:lnTo>
                  <a:lnTo>
                    <a:pt x="139678" y="503570"/>
                  </a:lnTo>
                  <a:lnTo>
                    <a:pt x="144852" y="499341"/>
                  </a:lnTo>
                  <a:lnTo>
                    <a:pt x="150025" y="495144"/>
                  </a:lnTo>
                  <a:lnTo>
                    <a:pt x="155198" y="490982"/>
                  </a:lnTo>
                  <a:lnTo>
                    <a:pt x="160371" y="486855"/>
                  </a:lnTo>
                  <a:lnTo>
                    <a:pt x="165545" y="482762"/>
                  </a:lnTo>
                  <a:lnTo>
                    <a:pt x="170718" y="478706"/>
                  </a:lnTo>
                  <a:lnTo>
                    <a:pt x="175891" y="474685"/>
                  </a:lnTo>
                  <a:lnTo>
                    <a:pt x="181065" y="470700"/>
                  </a:lnTo>
                  <a:lnTo>
                    <a:pt x="186238" y="466752"/>
                  </a:lnTo>
                  <a:lnTo>
                    <a:pt x="191411" y="462839"/>
                  </a:lnTo>
                  <a:lnTo>
                    <a:pt x="196584" y="458963"/>
                  </a:lnTo>
                  <a:lnTo>
                    <a:pt x="201758" y="455123"/>
                  </a:lnTo>
                  <a:lnTo>
                    <a:pt x="206931" y="451319"/>
                  </a:lnTo>
                  <a:lnTo>
                    <a:pt x="212104" y="447550"/>
                  </a:lnTo>
                  <a:lnTo>
                    <a:pt x="217278" y="443816"/>
                  </a:lnTo>
                  <a:lnTo>
                    <a:pt x="222451" y="440117"/>
                  </a:lnTo>
                  <a:lnTo>
                    <a:pt x="227624" y="436453"/>
                  </a:lnTo>
                  <a:lnTo>
                    <a:pt x="232797" y="432823"/>
                  </a:lnTo>
                  <a:lnTo>
                    <a:pt x="237971" y="429226"/>
                  </a:lnTo>
                  <a:lnTo>
                    <a:pt x="243144" y="425663"/>
                  </a:lnTo>
                  <a:lnTo>
                    <a:pt x="248317" y="422132"/>
                  </a:lnTo>
                  <a:lnTo>
                    <a:pt x="253491" y="418633"/>
                  </a:lnTo>
                  <a:lnTo>
                    <a:pt x="258664" y="415165"/>
                  </a:lnTo>
                  <a:lnTo>
                    <a:pt x="263837" y="411729"/>
                  </a:lnTo>
                  <a:lnTo>
                    <a:pt x="269010" y="408322"/>
                  </a:lnTo>
                  <a:lnTo>
                    <a:pt x="274184" y="404945"/>
                  </a:lnTo>
                  <a:lnTo>
                    <a:pt x="279357" y="401598"/>
                  </a:lnTo>
                  <a:lnTo>
                    <a:pt x="284530" y="398278"/>
                  </a:lnTo>
                  <a:lnTo>
                    <a:pt x="289704" y="394987"/>
                  </a:lnTo>
                  <a:lnTo>
                    <a:pt x="294877" y="391723"/>
                  </a:lnTo>
                  <a:lnTo>
                    <a:pt x="300050" y="388485"/>
                  </a:lnTo>
                  <a:lnTo>
                    <a:pt x="305223" y="385273"/>
                  </a:lnTo>
                  <a:lnTo>
                    <a:pt x="310397" y="382087"/>
                  </a:lnTo>
                  <a:lnTo>
                    <a:pt x="315570" y="378926"/>
                  </a:lnTo>
                  <a:lnTo>
                    <a:pt x="320743" y="375788"/>
                  </a:lnTo>
                  <a:lnTo>
                    <a:pt x="325917" y="372675"/>
                  </a:lnTo>
                  <a:lnTo>
                    <a:pt x="331090" y="369584"/>
                  </a:lnTo>
                  <a:lnTo>
                    <a:pt x="336263" y="366516"/>
                  </a:lnTo>
                  <a:lnTo>
                    <a:pt x="341436" y="363470"/>
                  </a:lnTo>
                  <a:lnTo>
                    <a:pt x="346610" y="360445"/>
                  </a:lnTo>
                  <a:lnTo>
                    <a:pt x="351783" y="357442"/>
                  </a:lnTo>
                  <a:lnTo>
                    <a:pt x="356956" y="354459"/>
                  </a:lnTo>
                  <a:lnTo>
                    <a:pt x="362130" y="351495"/>
                  </a:lnTo>
                  <a:lnTo>
                    <a:pt x="367303" y="348551"/>
                  </a:lnTo>
                  <a:lnTo>
                    <a:pt x="372476" y="345627"/>
                  </a:lnTo>
                  <a:lnTo>
                    <a:pt x="377649" y="342720"/>
                  </a:lnTo>
                  <a:lnTo>
                    <a:pt x="382823" y="339832"/>
                  </a:lnTo>
                  <a:lnTo>
                    <a:pt x="387996" y="336962"/>
                  </a:lnTo>
                  <a:lnTo>
                    <a:pt x="393169" y="334108"/>
                  </a:lnTo>
                  <a:lnTo>
                    <a:pt x="398343" y="331272"/>
                  </a:lnTo>
                  <a:lnTo>
                    <a:pt x="403516" y="328452"/>
                  </a:lnTo>
                  <a:lnTo>
                    <a:pt x="408689" y="325649"/>
                  </a:lnTo>
                  <a:lnTo>
                    <a:pt x="413862" y="322861"/>
                  </a:lnTo>
                  <a:lnTo>
                    <a:pt x="419036" y="320089"/>
                  </a:lnTo>
                  <a:lnTo>
                    <a:pt x="424209" y="317331"/>
                  </a:lnTo>
                  <a:lnTo>
                    <a:pt x="429382" y="314589"/>
                  </a:lnTo>
                  <a:lnTo>
                    <a:pt x="434556" y="311861"/>
                  </a:lnTo>
                  <a:lnTo>
                    <a:pt x="439729" y="309148"/>
                  </a:lnTo>
                  <a:lnTo>
                    <a:pt x="444902" y="306448"/>
                  </a:lnTo>
                  <a:lnTo>
                    <a:pt x="450075" y="303762"/>
                  </a:lnTo>
                  <a:lnTo>
                    <a:pt x="455249" y="301089"/>
                  </a:lnTo>
                  <a:lnTo>
                    <a:pt x="460422" y="298430"/>
                  </a:lnTo>
                  <a:lnTo>
                    <a:pt x="465595" y="295784"/>
                  </a:lnTo>
                  <a:lnTo>
                    <a:pt x="470769" y="293150"/>
                  </a:lnTo>
                  <a:lnTo>
                    <a:pt x="475942" y="290529"/>
                  </a:lnTo>
                  <a:lnTo>
                    <a:pt x="481115" y="287921"/>
                  </a:lnTo>
                  <a:lnTo>
                    <a:pt x="486288" y="285324"/>
                  </a:lnTo>
                  <a:lnTo>
                    <a:pt x="491462" y="282740"/>
                  </a:lnTo>
                  <a:lnTo>
                    <a:pt x="496635" y="280167"/>
                  </a:lnTo>
                  <a:lnTo>
                    <a:pt x="501808" y="277606"/>
                  </a:lnTo>
                  <a:lnTo>
                    <a:pt x="506982" y="275056"/>
                  </a:lnTo>
                  <a:lnTo>
                    <a:pt x="512155" y="272517"/>
                  </a:lnTo>
                  <a:lnTo>
                    <a:pt x="517328" y="269990"/>
                  </a:lnTo>
                  <a:lnTo>
                    <a:pt x="522501" y="267474"/>
                  </a:lnTo>
                  <a:lnTo>
                    <a:pt x="527675" y="264968"/>
                  </a:lnTo>
                  <a:lnTo>
                    <a:pt x="532848" y="262473"/>
                  </a:lnTo>
                  <a:lnTo>
                    <a:pt x="538021" y="259989"/>
                  </a:lnTo>
                  <a:lnTo>
                    <a:pt x="543195" y="257516"/>
                  </a:lnTo>
                  <a:lnTo>
                    <a:pt x="548368" y="255052"/>
                  </a:lnTo>
                  <a:lnTo>
                    <a:pt x="553541" y="252599"/>
                  </a:lnTo>
                  <a:lnTo>
                    <a:pt x="558714" y="250156"/>
                  </a:lnTo>
                  <a:lnTo>
                    <a:pt x="563888" y="247724"/>
                  </a:lnTo>
                  <a:lnTo>
                    <a:pt x="569061" y="245301"/>
                  </a:lnTo>
                  <a:lnTo>
                    <a:pt x="574234" y="242888"/>
                  </a:lnTo>
                  <a:lnTo>
                    <a:pt x="579408" y="240485"/>
                  </a:lnTo>
                  <a:lnTo>
                    <a:pt x="584581" y="238091"/>
                  </a:lnTo>
                  <a:lnTo>
                    <a:pt x="589754" y="235708"/>
                  </a:lnTo>
                  <a:lnTo>
                    <a:pt x="594927" y="233333"/>
                  </a:lnTo>
                  <a:lnTo>
                    <a:pt x="600101" y="230969"/>
                  </a:lnTo>
                  <a:lnTo>
                    <a:pt x="605274" y="228613"/>
                  </a:lnTo>
                  <a:lnTo>
                    <a:pt x="610447" y="226267"/>
                  </a:lnTo>
                  <a:lnTo>
                    <a:pt x="615621" y="223931"/>
                  </a:lnTo>
                  <a:lnTo>
                    <a:pt x="620794" y="221603"/>
                  </a:lnTo>
                  <a:lnTo>
                    <a:pt x="625967" y="219285"/>
                  </a:lnTo>
                  <a:lnTo>
                    <a:pt x="631140" y="216976"/>
                  </a:lnTo>
                  <a:lnTo>
                    <a:pt x="636314" y="214676"/>
                  </a:lnTo>
                  <a:lnTo>
                    <a:pt x="641487" y="212384"/>
                  </a:lnTo>
                  <a:lnTo>
                    <a:pt x="646660" y="210102"/>
                  </a:lnTo>
                  <a:lnTo>
                    <a:pt x="651834" y="207829"/>
                  </a:lnTo>
                  <a:lnTo>
                    <a:pt x="657007" y="205565"/>
                  </a:lnTo>
                  <a:lnTo>
                    <a:pt x="662180" y="203309"/>
                  </a:lnTo>
                  <a:lnTo>
                    <a:pt x="667353" y="201062"/>
                  </a:lnTo>
                  <a:lnTo>
                    <a:pt x="672527" y="198825"/>
                  </a:lnTo>
                  <a:lnTo>
                    <a:pt x="677700" y="196595"/>
                  </a:lnTo>
                  <a:lnTo>
                    <a:pt x="682873" y="194375"/>
                  </a:lnTo>
                  <a:lnTo>
                    <a:pt x="688047" y="192163"/>
                  </a:lnTo>
                  <a:lnTo>
                    <a:pt x="693220" y="189960"/>
                  </a:lnTo>
                  <a:lnTo>
                    <a:pt x="698393" y="187765"/>
                  </a:lnTo>
                  <a:lnTo>
                    <a:pt x="703566" y="185579"/>
                  </a:lnTo>
                  <a:lnTo>
                    <a:pt x="708740" y="183402"/>
                  </a:lnTo>
                  <a:lnTo>
                    <a:pt x="713913" y="181233"/>
                  </a:lnTo>
                  <a:lnTo>
                    <a:pt x="719086" y="179073"/>
                  </a:lnTo>
                  <a:lnTo>
                    <a:pt x="724260" y="176922"/>
                  </a:lnTo>
                  <a:lnTo>
                    <a:pt x="729433" y="174779"/>
                  </a:lnTo>
                  <a:lnTo>
                    <a:pt x="734606" y="172644"/>
                  </a:lnTo>
                  <a:lnTo>
                    <a:pt x="739779" y="170518"/>
                  </a:lnTo>
                  <a:lnTo>
                    <a:pt x="744953" y="168401"/>
                  </a:lnTo>
                  <a:lnTo>
                    <a:pt x="750126" y="166292"/>
                  </a:lnTo>
                  <a:lnTo>
                    <a:pt x="755299" y="164192"/>
                  </a:lnTo>
                  <a:lnTo>
                    <a:pt x="760473" y="162100"/>
                  </a:lnTo>
                  <a:lnTo>
                    <a:pt x="765646" y="160018"/>
                  </a:lnTo>
                  <a:lnTo>
                    <a:pt x="770819" y="157943"/>
                  </a:lnTo>
                  <a:lnTo>
                    <a:pt x="775992" y="155878"/>
                  </a:lnTo>
                  <a:lnTo>
                    <a:pt x="781166" y="153821"/>
                  </a:lnTo>
                  <a:lnTo>
                    <a:pt x="786339" y="151773"/>
                  </a:lnTo>
                  <a:lnTo>
                    <a:pt x="791512" y="149733"/>
                  </a:lnTo>
                  <a:lnTo>
                    <a:pt x="796686" y="147703"/>
                  </a:lnTo>
                  <a:lnTo>
                    <a:pt x="801859" y="145681"/>
                  </a:lnTo>
                  <a:lnTo>
                    <a:pt x="807032" y="143669"/>
                  </a:lnTo>
                  <a:lnTo>
                    <a:pt x="812205" y="141665"/>
                  </a:lnTo>
                  <a:lnTo>
                    <a:pt x="817379" y="139671"/>
                  </a:lnTo>
                  <a:lnTo>
                    <a:pt x="822552" y="137685"/>
                  </a:lnTo>
                  <a:lnTo>
                    <a:pt x="827725" y="135709"/>
                  </a:lnTo>
                  <a:lnTo>
                    <a:pt x="832899" y="133743"/>
                  </a:lnTo>
                  <a:lnTo>
                    <a:pt x="838072" y="131785"/>
                  </a:lnTo>
                  <a:lnTo>
                    <a:pt x="843245" y="129838"/>
                  </a:lnTo>
                  <a:lnTo>
                    <a:pt x="848418" y="127899"/>
                  </a:lnTo>
                  <a:lnTo>
                    <a:pt x="853592" y="125971"/>
                  </a:lnTo>
                  <a:lnTo>
                    <a:pt x="858765" y="124053"/>
                  </a:lnTo>
                  <a:lnTo>
                    <a:pt x="863938" y="122144"/>
                  </a:lnTo>
                  <a:lnTo>
                    <a:pt x="869112" y="120246"/>
                  </a:lnTo>
                  <a:lnTo>
                    <a:pt x="874285" y="118357"/>
                  </a:lnTo>
                  <a:lnTo>
                    <a:pt x="879458" y="116480"/>
                  </a:lnTo>
                  <a:lnTo>
                    <a:pt x="884631" y="114613"/>
                  </a:lnTo>
                  <a:lnTo>
                    <a:pt x="889805" y="112756"/>
                  </a:lnTo>
                  <a:lnTo>
                    <a:pt x="894978" y="110910"/>
                  </a:lnTo>
                  <a:lnTo>
                    <a:pt x="900151" y="109076"/>
                  </a:lnTo>
                  <a:lnTo>
                    <a:pt x="905325" y="107252"/>
                  </a:lnTo>
                  <a:lnTo>
                    <a:pt x="910498" y="105440"/>
                  </a:lnTo>
                  <a:lnTo>
                    <a:pt x="915671" y="103640"/>
                  </a:lnTo>
                  <a:lnTo>
                    <a:pt x="920844" y="101851"/>
                  </a:lnTo>
                  <a:lnTo>
                    <a:pt x="926018" y="100075"/>
                  </a:lnTo>
                  <a:lnTo>
                    <a:pt x="931191" y="98310"/>
                  </a:lnTo>
                  <a:lnTo>
                    <a:pt x="936364" y="96558"/>
                  </a:lnTo>
                  <a:lnTo>
                    <a:pt x="941538" y="94818"/>
                  </a:lnTo>
                  <a:lnTo>
                    <a:pt x="946711" y="93091"/>
                  </a:lnTo>
                  <a:lnTo>
                    <a:pt x="951884" y="91378"/>
                  </a:lnTo>
                  <a:lnTo>
                    <a:pt x="957057" y="89677"/>
                  </a:lnTo>
                  <a:lnTo>
                    <a:pt x="962231" y="87990"/>
                  </a:lnTo>
                  <a:lnTo>
                    <a:pt x="967404" y="86316"/>
                  </a:lnTo>
                  <a:lnTo>
                    <a:pt x="972577" y="84657"/>
                  </a:lnTo>
                  <a:lnTo>
                    <a:pt x="977751" y="83011"/>
                  </a:lnTo>
                  <a:lnTo>
                    <a:pt x="982924" y="81380"/>
                  </a:lnTo>
                  <a:lnTo>
                    <a:pt x="988097" y="79764"/>
                  </a:lnTo>
                  <a:lnTo>
                    <a:pt x="993270" y="78163"/>
                  </a:lnTo>
                  <a:lnTo>
                    <a:pt x="998444" y="76576"/>
                  </a:lnTo>
                  <a:lnTo>
                    <a:pt x="1003617" y="75005"/>
                  </a:lnTo>
                  <a:lnTo>
                    <a:pt x="1008790" y="73449"/>
                  </a:lnTo>
                  <a:lnTo>
                    <a:pt x="1013964" y="71910"/>
                  </a:lnTo>
                  <a:lnTo>
                    <a:pt x="1019137" y="70386"/>
                  </a:lnTo>
                  <a:lnTo>
                    <a:pt x="1024310" y="68879"/>
                  </a:lnTo>
                  <a:lnTo>
                    <a:pt x="1029483" y="67387"/>
                  </a:lnTo>
                  <a:lnTo>
                    <a:pt x="1034657" y="65913"/>
                  </a:lnTo>
                  <a:lnTo>
                    <a:pt x="1039830" y="64456"/>
                  </a:lnTo>
                  <a:lnTo>
                    <a:pt x="1045003" y="63015"/>
                  </a:lnTo>
                  <a:lnTo>
                    <a:pt x="1050177" y="61592"/>
                  </a:lnTo>
                  <a:lnTo>
                    <a:pt x="1055350" y="60187"/>
                  </a:lnTo>
                  <a:lnTo>
                    <a:pt x="1060523" y="58799"/>
                  </a:lnTo>
                  <a:lnTo>
                    <a:pt x="1065696" y="57429"/>
                  </a:lnTo>
                  <a:lnTo>
                    <a:pt x="1070870" y="56077"/>
                  </a:lnTo>
                  <a:lnTo>
                    <a:pt x="1076043" y="54744"/>
                  </a:lnTo>
                  <a:lnTo>
                    <a:pt x="1081216" y="53428"/>
                  </a:lnTo>
                  <a:lnTo>
                    <a:pt x="1086390" y="52131"/>
                  </a:lnTo>
                  <a:lnTo>
                    <a:pt x="1091563" y="50853"/>
                  </a:lnTo>
                  <a:lnTo>
                    <a:pt x="1096736" y="49594"/>
                  </a:lnTo>
                  <a:lnTo>
                    <a:pt x="1101909" y="48353"/>
                  </a:lnTo>
                  <a:lnTo>
                    <a:pt x="1107083" y="47131"/>
                  </a:lnTo>
                  <a:lnTo>
                    <a:pt x="1112256" y="45929"/>
                  </a:lnTo>
                  <a:lnTo>
                    <a:pt x="1117429" y="44745"/>
                  </a:lnTo>
                  <a:lnTo>
                    <a:pt x="1122603" y="43581"/>
                  </a:lnTo>
                  <a:lnTo>
                    <a:pt x="1127776" y="42435"/>
                  </a:lnTo>
                  <a:lnTo>
                    <a:pt x="1132949" y="41309"/>
                  </a:lnTo>
                  <a:lnTo>
                    <a:pt x="1138122" y="40202"/>
                  </a:lnTo>
                  <a:lnTo>
                    <a:pt x="1143296" y="39115"/>
                  </a:lnTo>
                  <a:lnTo>
                    <a:pt x="1148469" y="38046"/>
                  </a:lnTo>
                  <a:lnTo>
                    <a:pt x="1153642" y="36997"/>
                  </a:lnTo>
                  <a:lnTo>
                    <a:pt x="1158816" y="35967"/>
                  </a:lnTo>
                  <a:lnTo>
                    <a:pt x="1163989" y="34956"/>
                  </a:lnTo>
                  <a:lnTo>
                    <a:pt x="1169162" y="33963"/>
                  </a:lnTo>
                  <a:lnTo>
                    <a:pt x="1174335" y="32990"/>
                  </a:lnTo>
                  <a:lnTo>
                    <a:pt x="1179509" y="32035"/>
                  </a:lnTo>
                  <a:lnTo>
                    <a:pt x="1184682" y="31099"/>
                  </a:lnTo>
                  <a:lnTo>
                    <a:pt x="1189855" y="30182"/>
                  </a:lnTo>
                  <a:lnTo>
                    <a:pt x="1195029" y="29282"/>
                  </a:lnTo>
                  <a:lnTo>
                    <a:pt x="1200202" y="28401"/>
                  </a:lnTo>
                  <a:lnTo>
                    <a:pt x="1205375" y="27538"/>
                  </a:lnTo>
                  <a:lnTo>
                    <a:pt x="1210548" y="26693"/>
                  </a:lnTo>
                  <a:lnTo>
                    <a:pt x="1215722" y="25865"/>
                  </a:lnTo>
                  <a:lnTo>
                    <a:pt x="1220895" y="25054"/>
                  </a:lnTo>
                  <a:lnTo>
                    <a:pt x="1226068" y="24260"/>
                  </a:lnTo>
                  <a:lnTo>
                    <a:pt x="1231242" y="23483"/>
                  </a:lnTo>
                  <a:lnTo>
                    <a:pt x="1236415" y="22723"/>
                  </a:lnTo>
                  <a:lnTo>
                    <a:pt x="1241588" y="21979"/>
                  </a:lnTo>
                  <a:lnTo>
                    <a:pt x="1246761" y="21251"/>
                  </a:lnTo>
                  <a:lnTo>
                    <a:pt x="1251935" y="20538"/>
                  </a:lnTo>
                  <a:lnTo>
                    <a:pt x="1257108" y="19841"/>
                  </a:lnTo>
                  <a:lnTo>
                    <a:pt x="1262281" y="19159"/>
                  </a:lnTo>
                  <a:lnTo>
                    <a:pt x="1267455" y="18491"/>
                  </a:lnTo>
                  <a:lnTo>
                    <a:pt x="1272628" y="17838"/>
                  </a:lnTo>
                  <a:lnTo>
                    <a:pt x="1277801" y="17199"/>
                  </a:lnTo>
                  <a:lnTo>
                    <a:pt x="1282974" y="16573"/>
                  </a:lnTo>
                  <a:lnTo>
                    <a:pt x="1288148" y="15961"/>
                  </a:lnTo>
                  <a:lnTo>
                    <a:pt x="1293321" y="15362"/>
                  </a:lnTo>
                  <a:lnTo>
                    <a:pt x="1298494" y="14776"/>
                  </a:lnTo>
                  <a:lnTo>
                    <a:pt x="1303668" y="14202"/>
                  </a:lnTo>
                  <a:lnTo>
                    <a:pt x="1308841" y="13641"/>
                  </a:lnTo>
                  <a:lnTo>
                    <a:pt x="1314014" y="13091"/>
                  </a:lnTo>
                  <a:lnTo>
                    <a:pt x="1319187" y="12553"/>
                  </a:lnTo>
                  <a:lnTo>
                    <a:pt x="1324361" y="12026"/>
                  </a:lnTo>
                  <a:lnTo>
                    <a:pt x="1329534" y="11510"/>
                  </a:lnTo>
                  <a:lnTo>
                    <a:pt x="1334707" y="11005"/>
                  </a:lnTo>
                  <a:lnTo>
                    <a:pt x="1339881" y="10511"/>
                  </a:lnTo>
                  <a:lnTo>
                    <a:pt x="1345054" y="10028"/>
                  </a:lnTo>
                  <a:lnTo>
                    <a:pt x="1350227" y="9555"/>
                  </a:lnTo>
                  <a:lnTo>
                    <a:pt x="1355400" y="9093"/>
                  </a:lnTo>
                  <a:lnTo>
                    <a:pt x="1360574" y="8641"/>
                  </a:lnTo>
                  <a:lnTo>
                    <a:pt x="1365747" y="8199"/>
                  </a:lnTo>
                  <a:lnTo>
                    <a:pt x="1370920" y="7768"/>
                  </a:lnTo>
                  <a:lnTo>
                    <a:pt x="1376094" y="7348"/>
                  </a:lnTo>
                  <a:lnTo>
                    <a:pt x="1381267" y="6939"/>
                  </a:lnTo>
                  <a:lnTo>
                    <a:pt x="1386440" y="6541"/>
                  </a:lnTo>
                  <a:lnTo>
                    <a:pt x="1391613" y="6154"/>
                  </a:lnTo>
                  <a:lnTo>
                    <a:pt x="1396787" y="5779"/>
                  </a:lnTo>
                  <a:lnTo>
                    <a:pt x="1401960" y="5415"/>
                  </a:lnTo>
                  <a:lnTo>
                    <a:pt x="1407133" y="5064"/>
                  </a:lnTo>
                  <a:lnTo>
                    <a:pt x="1412307" y="4725"/>
                  </a:lnTo>
                  <a:lnTo>
                    <a:pt x="1417480" y="4399"/>
                  </a:lnTo>
                  <a:lnTo>
                    <a:pt x="1422653" y="4087"/>
                  </a:lnTo>
                  <a:lnTo>
                    <a:pt x="1427826" y="3787"/>
                  </a:lnTo>
                  <a:lnTo>
                    <a:pt x="1433000" y="3502"/>
                  </a:lnTo>
                  <a:lnTo>
                    <a:pt x="1438173" y="3230"/>
                  </a:lnTo>
                  <a:lnTo>
                    <a:pt x="1443346" y="2972"/>
                  </a:lnTo>
                  <a:lnTo>
                    <a:pt x="1448520" y="2728"/>
                  </a:lnTo>
                  <a:lnTo>
                    <a:pt x="1453693" y="2498"/>
                  </a:lnTo>
                  <a:lnTo>
                    <a:pt x="1458866" y="2282"/>
                  </a:lnTo>
                  <a:lnTo>
                    <a:pt x="1464039" y="2080"/>
                  </a:lnTo>
                  <a:lnTo>
                    <a:pt x="1469213" y="1892"/>
                  </a:lnTo>
                  <a:lnTo>
                    <a:pt x="1474386" y="1716"/>
                  </a:lnTo>
                  <a:lnTo>
                    <a:pt x="1479559" y="1554"/>
                  </a:lnTo>
                  <a:lnTo>
                    <a:pt x="1484733" y="1403"/>
                  </a:lnTo>
                  <a:lnTo>
                    <a:pt x="1489906" y="1265"/>
                  </a:lnTo>
                  <a:lnTo>
                    <a:pt x="1495079" y="1138"/>
                  </a:lnTo>
                  <a:lnTo>
                    <a:pt x="1500252" y="1022"/>
                  </a:lnTo>
                  <a:lnTo>
                    <a:pt x="1505426" y="916"/>
                  </a:lnTo>
                  <a:lnTo>
                    <a:pt x="1510599" y="819"/>
                  </a:lnTo>
                  <a:lnTo>
                    <a:pt x="1515772" y="732"/>
                  </a:lnTo>
                  <a:lnTo>
                    <a:pt x="1520946" y="653"/>
                  </a:lnTo>
                  <a:lnTo>
                    <a:pt x="1526119" y="581"/>
                  </a:lnTo>
                  <a:lnTo>
                    <a:pt x="1531292" y="517"/>
                  </a:lnTo>
                  <a:lnTo>
                    <a:pt x="1536465" y="459"/>
                  </a:lnTo>
                  <a:lnTo>
                    <a:pt x="1541639" y="407"/>
                  </a:lnTo>
                  <a:lnTo>
                    <a:pt x="1546812" y="361"/>
                  </a:lnTo>
                  <a:lnTo>
                    <a:pt x="1551985" y="319"/>
                  </a:lnTo>
                  <a:lnTo>
                    <a:pt x="1557159" y="282"/>
                  </a:lnTo>
                  <a:lnTo>
                    <a:pt x="1562332" y="249"/>
                  </a:lnTo>
                  <a:lnTo>
                    <a:pt x="1567505" y="220"/>
                  </a:lnTo>
                  <a:lnTo>
                    <a:pt x="1572678" y="194"/>
                  </a:lnTo>
                  <a:lnTo>
                    <a:pt x="1577852" y="171"/>
                  </a:lnTo>
                  <a:lnTo>
                    <a:pt x="1583025" y="150"/>
                  </a:lnTo>
                  <a:lnTo>
                    <a:pt x="1588198" y="132"/>
                  </a:lnTo>
                  <a:lnTo>
                    <a:pt x="1593372" y="116"/>
                  </a:lnTo>
                  <a:lnTo>
                    <a:pt x="1598545" y="102"/>
                  </a:lnTo>
                  <a:lnTo>
                    <a:pt x="1603718" y="90"/>
                  </a:lnTo>
                  <a:lnTo>
                    <a:pt x="1608891" y="79"/>
                  </a:lnTo>
                  <a:lnTo>
                    <a:pt x="1614065" y="69"/>
                  </a:lnTo>
                  <a:lnTo>
                    <a:pt x="1619238" y="61"/>
                  </a:lnTo>
                  <a:lnTo>
                    <a:pt x="1624411" y="53"/>
                  </a:lnTo>
                  <a:lnTo>
                    <a:pt x="1629585" y="47"/>
                  </a:lnTo>
                  <a:lnTo>
                    <a:pt x="1634758" y="41"/>
                  </a:lnTo>
                  <a:lnTo>
                    <a:pt x="1639931" y="36"/>
                  </a:lnTo>
                  <a:lnTo>
                    <a:pt x="1645104" y="31"/>
                  </a:lnTo>
                  <a:lnTo>
                    <a:pt x="1650278" y="27"/>
                  </a:lnTo>
                  <a:lnTo>
                    <a:pt x="1655451" y="24"/>
                  </a:lnTo>
                  <a:lnTo>
                    <a:pt x="1660624" y="21"/>
                  </a:lnTo>
                  <a:lnTo>
                    <a:pt x="1665798" y="18"/>
                  </a:lnTo>
                  <a:lnTo>
                    <a:pt x="1670971" y="16"/>
                  </a:lnTo>
                  <a:lnTo>
                    <a:pt x="1676144" y="14"/>
                  </a:lnTo>
                  <a:lnTo>
                    <a:pt x="1681317" y="12"/>
                  </a:lnTo>
                  <a:lnTo>
                    <a:pt x="1686491" y="10"/>
                  </a:lnTo>
                  <a:lnTo>
                    <a:pt x="1691664" y="9"/>
                  </a:lnTo>
                  <a:lnTo>
                    <a:pt x="1696837" y="8"/>
                  </a:lnTo>
                  <a:lnTo>
                    <a:pt x="1702011" y="7"/>
                  </a:lnTo>
                  <a:lnTo>
                    <a:pt x="1707184" y="6"/>
                  </a:lnTo>
                  <a:lnTo>
                    <a:pt x="1712357" y="5"/>
                  </a:lnTo>
                  <a:lnTo>
                    <a:pt x="1717530" y="4"/>
                  </a:lnTo>
                  <a:lnTo>
                    <a:pt x="1722704" y="4"/>
                  </a:lnTo>
                  <a:lnTo>
                    <a:pt x="1727877" y="3"/>
                  </a:lnTo>
                  <a:lnTo>
                    <a:pt x="1733050" y="3"/>
                  </a:lnTo>
                  <a:lnTo>
                    <a:pt x="1738224" y="2"/>
                  </a:lnTo>
                  <a:lnTo>
                    <a:pt x="1743397" y="2"/>
                  </a:lnTo>
                  <a:lnTo>
                    <a:pt x="1748570" y="2"/>
                  </a:lnTo>
                  <a:lnTo>
                    <a:pt x="1753743" y="1"/>
                  </a:lnTo>
                  <a:lnTo>
                    <a:pt x="1758917" y="1"/>
                  </a:lnTo>
                  <a:lnTo>
                    <a:pt x="1764090" y="1"/>
                  </a:lnTo>
                  <a:lnTo>
                    <a:pt x="1769263" y="1"/>
                  </a:lnTo>
                  <a:lnTo>
                    <a:pt x="1774437" y="1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1"/>
                  </a:lnTo>
                  <a:lnTo>
                    <a:pt x="1779610" y="1"/>
                  </a:lnTo>
                  <a:lnTo>
                    <a:pt x="1774437" y="1"/>
                  </a:lnTo>
                  <a:lnTo>
                    <a:pt x="1769263" y="1"/>
                  </a:lnTo>
                  <a:lnTo>
                    <a:pt x="1764090" y="1"/>
                  </a:lnTo>
                  <a:lnTo>
                    <a:pt x="1758917" y="2"/>
                  </a:lnTo>
                  <a:lnTo>
                    <a:pt x="1753743" y="2"/>
                  </a:lnTo>
                  <a:lnTo>
                    <a:pt x="1748570" y="2"/>
                  </a:lnTo>
                  <a:lnTo>
                    <a:pt x="1743397" y="3"/>
                  </a:lnTo>
                  <a:lnTo>
                    <a:pt x="1738224" y="3"/>
                  </a:lnTo>
                  <a:lnTo>
                    <a:pt x="1733050" y="4"/>
                  </a:lnTo>
                  <a:lnTo>
                    <a:pt x="1727877" y="5"/>
                  </a:lnTo>
                  <a:lnTo>
                    <a:pt x="1722704" y="5"/>
                  </a:lnTo>
                  <a:lnTo>
                    <a:pt x="1717530" y="6"/>
                  </a:lnTo>
                  <a:lnTo>
                    <a:pt x="1712357" y="7"/>
                  </a:lnTo>
                  <a:lnTo>
                    <a:pt x="1707184" y="8"/>
                  </a:lnTo>
                  <a:lnTo>
                    <a:pt x="1702011" y="9"/>
                  </a:lnTo>
                  <a:lnTo>
                    <a:pt x="1696837" y="11"/>
                  </a:lnTo>
                  <a:lnTo>
                    <a:pt x="1691664" y="13"/>
                  </a:lnTo>
                  <a:lnTo>
                    <a:pt x="1686491" y="14"/>
                  </a:lnTo>
                  <a:lnTo>
                    <a:pt x="1681317" y="17"/>
                  </a:lnTo>
                  <a:lnTo>
                    <a:pt x="1676144" y="19"/>
                  </a:lnTo>
                  <a:lnTo>
                    <a:pt x="1670971" y="22"/>
                  </a:lnTo>
                  <a:lnTo>
                    <a:pt x="1665798" y="25"/>
                  </a:lnTo>
                  <a:lnTo>
                    <a:pt x="1660624" y="28"/>
                  </a:lnTo>
                  <a:lnTo>
                    <a:pt x="1655451" y="33"/>
                  </a:lnTo>
                  <a:lnTo>
                    <a:pt x="1650278" y="37"/>
                  </a:lnTo>
                  <a:lnTo>
                    <a:pt x="1645104" y="43"/>
                  </a:lnTo>
                  <a:lnTo>
                    <a:pt x="1639931" y="49"/>
                  </a:lnTo>
                  <a:lnTo>
                    <a:pt x="1634758" y="56"/>
                  </a:lnTo>
                  <a:lnTo>
                    <a:pt x="1629585" y="63"/>
                  </a:lnTo>
                  <a:lnTo>
                    <a:pt x="1624411" y="72"/>
                  </a:lnTo>
                  <a:lnTo>
                    <a:pt x="1619238" y="82"/>
                  </a:lnTo>
                  <a:lnTo>
                    <a:pt x="1614065" y="94"/>
                  </a:lnTo>
                  <a:lnTo>
                    <a:pt x="1608891" y="107"/>
                  </a:lnTo>
                  <a:lnTo>
                    <a:pt x="1603718" y="122"/>
                  </a:lnTo>
                  <a:lnTo>
                    <a:pt x="1598545" y="139"/>
                  </a:lnTo>
                  <a:lnTo>
                    <a:pt x="1593372" y="158"/>
                  </a:lnTo>
                  <a:lnTo>
                    <a:pt x="1588198" y="179"/>
                  </a:lnTo>
                  <a:lnTo>
                    <a:pt x="1583025" y="204"/>
                  </a:lnTo>
                  <a:lnTo>
                    <a:pt x="1577852" y="231"/>
                  </a:lnTo>
                  <a:lnTo>
                    <a:pt x="1572678" y="262"/>
                  </a:lnTo>
                  <a:lnTo>
                    <a:pt x="1567505" y="297"/>
                  </a:lnTo>
                  <a:lnTo>
                    <a:pt x="1562332" y="337"/>
                  </a:lnTo>
                  <a:lnTo>
                    <a:pt x="1557159" y="381"/>
                  </a:lnTo>
                  <a:lnTo>
                    <a:pt x="1551985" y="431"/>
                  </a:lnTo>
                  <a:lnTo>
                    <a:pt x="1546812" y="487"/>
                  </a:lnTo>
                  <a:lnTo>
                    <a:pt x="1541639" y="549"/>
                  </a:lnTo>
                  <a:lnTo>
                    <a:pt x="1536465" y="619"/>
                  </a:lnTo>
                  <a:lnTo>
                    <a:pt x="1531292" y="697"/>
                  </a:lnTo>
                  <a:lnTo>
                    <a:pt x="1526119" y="783"/>
                  </a:lnTo>
                  <a:lnTo>
                    <a:pt x="1520946" y="879"/>
                  </a:lnTo>
                  <a:lnTo>
                    <a:pt x="1515772" y="985"/>
                  </a:lnTo>
                  <a:lnTo>
                    <a:pt x="1510599" y="1102"/>
                  </a:lnTo>
                  <a:lnTo>
                    <a:pt x="1505426" y="1232"/>
                  </a:lnTo>
                  <a:lnTo>
                    <a:pt x="1500252" y="1374"/>
                  </a:lnTo>
                  <a:lnTo>
                    <a:pt x="1495079" y="1529"/>
                  </a:lnTo>
                  <a:lnTo>
                    <a:pt x="1489906" y="1699"/>
                  </a:lnTo>
                  <a:lnTo>
                    <a:pt x="1484733" y="1884"/>
                  </a:lnTo>
                  <a:lnTo>
                    <a:pt x="1479559" y="2084"/>
                  </a:lnTo>
                  <a:lnTo>
                    <a:pt x="1474386" y="2301"/>
                  </a:lnTo>
                  <a:lnTo>
                    <a:pt x="1469213" y="2535"/>
                  </a:lnTo>
                  <a:lnTo>
                    <a:pt x="1464039" y="2787"/>
                  </a:lnTo>
                  <a:lnTo>
                    <a:pt x="1458866" y="3056"/>
                  </a:lnTo>
                  <a:lnTo>
                    <a:pt x="1453693" y="3344"/>
                  </a:lnTo>
                  <a:lnTo>
                    <a:pt x="1448520" y="3650"/>
                  </a:lnTo>
                  <a:lnTo>
                    <a:pt x="1443346" y="3974"/>
                  </a:lnTo>
                  <a:lnTo>
                    <a:pt x="1438173" y="4317"/>
                  </a:lnTo>
                  <a:lnTo>
                    <a:pt x="1433000" y="4677"/>
                  </a:lnTo>
                  <a:lnTo>
                    <a:pt x="1427826" y="5057"/>
                  </a:lnTo>
                  <a:lnTo>
                    <a:pt x="1422653" y="5453"/>
                  </a:lnTo>
                  <a:lnTo>
                    <a:pt x="1417480" y="5868"/>
                  </a:lnTo>
                  <a:lnTo>
                    <a:pt x="1412307" y="6299"/>
                  </a:lnTo>
                  <a:lnTo>
                    <a:pt x="1407133" y="6747"/>
                  </a:lnTo>
                  <a:lnTo>
                    <a:pt x="1401960" y="7212"/>
                  </a:lnTo>
                  <a:lnTo>
                    <a:pt x="1396787" y="7692"/>
                  </a:lnTo>
                  <a:lnTo>
                    <a:pt x="1391613" y="8187"/>
                  </a:lnTo>
                  <a:lnTo>
                    <a:pt x="1386440" y="8697"/>
                  </a:lnTo>
                  <a:lnTo>
                    <a:pt x="1381267" y="9222"/>
                  </a:lnTo>
                  <a:lnTo>
                    <a:pt x="1376094" y="9761"/>
                  </a:lnTo>
                  <a:lnTo>
                    <a:pt x="1370920" y="10314"/>
                  </a:lnTo>
                  <a:lnTo>
                    <a:pt x="1365747" y="10880"/>
                  </a:lnTo>
                  <a:lnTo>
                    <a:pt x="1360574" y="11460"/>
                  </a:lnTo>
                  <a:lnTo>
                    <a:pt x="1355400" y="12053"/>
                  </a:lnTo>
                  <a:lnTo>
                    <a:pt x="1350227" y="12659"/>
                  </a:lnTo>
                  <a:lnTo>
                    <a:pt x="1345054" y="13278"/>
                  </a:lnTo>
                  <a:lnTo>
                    <a:pt x="1339881" y="13911"/>
                  </a:lnTo>
                  <a:lnTo>
                    <a:pt x="1334707" y="14557"/>
                  </a:lnTo>
                  <a:lnTo>
                    <a:pt x="1329534" y="15217"/>
                  </a:lnTo>
                  <a:lnTo>
                    <a:pt x="1324361" y="15890"/>
                  </a:lnTo>
                  <a:lnTo>
                    <a:pt x="1319187" y="16577"/>
                  </a:lnTo>
                  <a:lnTo>
                    <a:pt x="1314014" y="17278"/>
                  </a:lnTo>
                  <a:lnTo>
                    <a:pt x="1308841" y="17994"/>
                  </a:lnTo>
                  <a:lnTo>
                    <a:pt x="1303668" y="18724"/>
                  </a:lnTo>
                  <a:lnTo>
                    <a:pt x="1298494" y="19470"/>
                  </a:lnTo>
                  <a:lnTo>
                    <a:pt x="1293321" y="20231"/>
                  </a:lnTo>
                  <a:lnTo>
                    <a:pt x="1288148" y="21008"/>
                  </a:lnTo>
                  <a:lnTo>
                    <a:pt x="1282974" y="21802"/>
                  </a:lnTo>
                  <a:lnTo>
                    <a:pt x="1277801" y="22612"/>
                  </a:lnTo>
                  <a:lnTo>
                    <a:pt x="1272628" y="23439"/>
                  </a:lnTo>
                  <a:lnTo>
                    <a:pt x="1267455" y="24283"/>
                  </a:lnTo>
                  <a:lnTo>
                    <a:pt x="1262281" y="25145"/>
                  </a:lnTo>
                  <a:lnTo>
                    <a:pt x="1257108" y="26026"/>
                  </a:lnTo>
                  <a:lnTo>
                    <a:pt x="1251935" y="26925"/>
                  </a:lnTo>
                  <a:lnTo>
                    <a:pt x="1246761" y="27843"/>
                  </a:lnTo>
                  <a:lnTo>
                    <a:pt x="1241588" y="28780"/>
                  </a:lnTo>
                  <a:lnTo>
                    <a:pt x="1236415" y="29738"/>
                  </a:lnTo>
                  <a:lnTo>
                    <a:pt x="1231242" y="30715"/>
                  </a:lnTo>
                  <a:lnTo>
                    <a:pt x="1226068" y="31712"/>
                  </a:lnTo>
                  <a:lnTo>
                    <a:pt x="1220895" y="32730"/>
                  </a:lnTo>
                  <a:lnTo>
                    <a:pt x="1215722" y="33770"/>
                  </a:lnTo>
                  <a:lnTo>
                    <a:pt x="1210548" y="34830"/>
                  </a:lnTo>
                  <a:lnTo>
                    <a:pt x="1205375" y="35912"/>
                  </a:lnTo>
                  <a:lnTo>
                    <a:pt x="1200202" y="37015"/>
                  </a:lnTo>
                  <a:lnTo>
                    <a:pt x="1195029" y="38141"/>
                  </a:lnTo>
                  <a:lnTo>
                    <a:pt x="1189855" y="39289"/>
                  </a:lnTo>
                  <a:lnTo>
                    <a:pt x="1184682" y="40459"/>
                  </a:lnTo>
                  <a:lnTo>
                    <a:pt x="1179509" y="41651"/>
                  </a:lnTo>
                  <a:lnTo>
                    <a:pt x="1174335" y="42866"/>
                  </a:lnTo>
                  <a:lnTo>
                    <a:pt x="1169162" y="44104"/>
                  </a:lnTo>
                  <a:lnTo>
                    <a:pt x="1163989" y="45365"/>
                  </a:lnTo>
                  <a:lnTo>
                    <a:pt x="1158816" y="46649"/>
                  </a:lnTo>
                  <a:lnTo>
                    <a:pt x="1153642" y="47955"/>
                  </a:lnTo>
                  <a:lnTo>
                    <a:pt x="1148469" y="49285"/>
                  </a:lnTo>
                  <a:lnTo>
                    <a:pt x="1143296" y="50638"/>
                  </a:lnTo>
                  <a:lnTo>
                    <a:pt x="1138122" y="52014"/>
                  </a:lnTo>
                  <a:lnTo>
                    <a:pt x="1132949" y="53413"/>
                  </a:lnTo>
                  <a:lnTo>
                    <a:pt x="1127776" y="54834"/>
                  </a:lnTo>
                  <a:lnTo>
                    <a:pt x="1122603" y="56279"/>
                  </a:lnTo>
                  <a:lnTo>
                    <a:pt x="1117429" y="57746"/>
                  </a:lnTo>
                  <a:lnTo>
                    <a:pt x="1112256" y="59237"/>
                  </a:lnTo>
                  <a:lnTo>
                    <a:pt x="1107083" y="60749"/>
                  </a:lnTo>
                  <a:lnTo>
                    <a:pt x="1101909" y="62285"/>
                  </a:lnTo>
                  <a:lnTo>
                    <a:pt x="1096736" y="63842"/>
                  </a:lnTo>
                  <a:lnTo>
                    <a:pt x="1091563" y="65422"/>
                  </a:lnTo>
                  <a:lnTo>
                    <a:pt x="1086390" y="67024"/>
                  </a:lnTo>
                  <a:lnTo>
                    <a:pt x="1081216" y="68647"/>
                  </a:lnTo>
                  <a:lnTo>
                    <a:pt x="1076043" y="70292"/>
                  </a:lnTo>
                  <a:lnTo>
                    <a:pt x="1070870" y="71958"/>
                  </a:lnTo>
                  <a:lnTo>
                    <a:pt x="1065696" y="73645"/>
                  </a:lnTo>
                  <a:lnTo>
                    <a:pt x="1060523" y="75353"/>
                  </a:lnTo>
                  <a:lnTo>
                    <a:pt x="1055350" y="77082"/>
                  </a:lnTo>
                  <a:lnTo>
                    <a:pt x="1050177" y="78831"/>
                  </a:lnTo>
                  <a:lnTo>
                    <a:pt x="1045003" y="80600"/>
                  </a:lnTo>
                  <a:lnTo>
                    <a:pt x="1039830" y="82388"/>
                  </a:lnTo>
                  <a:lnTo>
                    <a:pt x="1034657" y="84196"/>
                  </a:lnTo>
                  <a:lnTo>
                    <a:pt x="1029483" y="86023"/>
                  </a:lnTo>
                  <a:lnTo>
                    <a:pt x="1024310" y="87868"/>
                  </a:lnTo>
                  <a:lnTo>
                    <a:pt x="1019137" y="89732"/>
                  </a:lnTo>
                  <a:lnTo>
                    <a:pt x="1013964" y="91614"/>
                  </a:lnTo>
                  <a:lnTo>
                    <a:pt x="1008790" y="93514"/>
                  </a:lnTo>
                  <a:lnTo>
                    <a:pt x="1003617" y="95431"/>
                  </a:lnTo>
                  <a:lnTo>
                    <a:pt x="998444" y="97366"/>
                  </a:lnTo>
                  <a:lnTo>
                    <a:pt x="993270" y="99317"/>
                  </a:lnTo>
                  <a:lnTo>
                    <a:pt x="988097" y="101284"/>
                  </a:lnTo>
                  <a:lnTo>
                    <a:pt x="982924" y="103267"/>
                  </a:lnTo>
                  <a:lnTo>
                    <a:pt x="977751" y="105267"/>
                  </a:lnTo>
                  <a:lnTo>
                    <a:pt x="972577" y="107281"/>
                  </a:lnTo>
                  <a:lnTo>
                    <a:pt x="967404" y="109311"/>
                  </a:lnTo>
                  <a:lnTo>
                    <a:pt x="962231" y="111355"/>
                  </a:lnTo>
                  <a:lnTo>
                    <a:pt x="957057" y="113413"/>
                  </a:lnTo>
                  <a:lnTo>
                    <a:pt x="951884" y="115486"/>
                  </a:lnTo>
                  <a:lnTo>
                    <a:pt x="946711" y="117572"/>
                  </a:lnTo>
                  <a:lnTo>
                    <a:pt x="941538" y="119672"/>
                  </a:lnTo>
                  <a:lnTo>
                    <a:pt x="936364" y="121785"/>
                  </a:lnTo>
                  <a:lnTo>
                    <a:pt x="931191" y="123911"/>
                  </a:lnTo>
                  <a:lnTo>
                    <a:pt x="926018" y="126049"/>
                  </a:lnTo>
                  <a:lnTo>
                    <a:pt x="920844" y="128199"/>
                  </a:lnTo>
                  <a:lnTo>
                    <a:pt x="915671" y="130361"/>
                  </a:lnTo>
                  <a:lnTo>
                    <a:pt x="910498" y="132535"/>
                  </a:lnTo>
                  <a:lnTo>
                    <a:pt x="905325" y="134720"/>
                  </a:lnTo>
                  <a:lnTo>
                    <a:pt x="900151" y="136916"/>
                  </a:lnTo>
                  <a:lnTo>
                    <a:pt x="894978" y="139123"/>
                  </a:lnTo>
                  <a:lnTo>
                    <a:pt x="889805" y="141341"/>
                  </a:lnTo>
                  <a:lnTo>
                    <a:pt x="884631" y="143569"/>
                  </a:lnTo>
                  <a:lnTo>
                    <a:pt x="879458" y="145807"/>
                  </a:lnTo>
                  <a:lnTo>
                    <a:pt x="874285" y="148055"/>
                  </a:lnTo>
                  <a:lnTo>
                    <a:pt x="869112" y="150313"/>
                  </a:lnTo>
                  <a:lnTo>
                    <a:pt x="863938" y="152580"/>
                  </a:lnTo>
                  <a:lnTo>
                    <a:pt x="858765" y="154856"/>
                  </a:lnTo>
                  <a:lnTo>
                    <a:pt x="853592" y="157142"/>
                  </a:lnTo>
                  <a:lnTo>
                    <a:pt x="848418" y="159436"/>
                  </a:lnTo>
                  <a:lnTo>
                    <a:pt x="843245" y="161739"/>
                  </a:lnTo>
                  <a:lnTo>
                    <a:pt x="838072" y="164051"/>
                  </a:lnTo>
                  <a:lnTo>
                    <a:pt x="832899" y="166370"/>
                  </a:lnTo>
                  <a:lnTo>
                    <a:pt x="827725" y="168699"/>
                  </a:lnTo>
                  <a:lnTo>
                    <a:pt x="822552" y="171035"/>
                  </a:lnTo>
                  <a:lnTo>
                    <a:pt x="817379" y="173379"/>
                  </a:lnTo>
                  <a:lnTo>
                    <a:pt x="812205" y="175732"/>
                  </a:lnTo>
                  <a:lnTo>
                    <a:pt x="807032" y="178091"/>
                  </a:lnTo>
                  <a:lnTo>
                    <a:pt x="801859" y="180459"/>
                  </a:lnTo>
                  <a:lnTo>
                    <a:pt x="796686" y="182834"/>
                  </a:lnTo>
                  <a:lnTo>
                    <a:pt x="791512" y="185216"/>
                  </a:lnTo>
                  <a:lnTo>
                    <a:pt x="786339" y="187606"/>
                  </a:lnTo>
                  <a:lnTo>
                    <a:pt x="781166" y="190003"/>
                  </a:lnTo>
                  <a:lnTo>
                    <a:pt x="775992" y="192407"/>
                  </a:lnTo>
                  <a:lnTo>
                    <a:pt x="770819" y="194818"/>
                  </a:lnTo>
                  <a:lnTo>
                    <a:pt x="765646" y="197237"/>
                  </a:lnTo>
                  <a:lnTo>
                    <a:pt x="760473" y="199662"/>
                  </a:lnTo>
                  <a:lnTo>
                    <a:pt x="755299" y="202094"/>
                  </a:lnTo>
                  <a:lnTo>
                    <a:pt x="750126" y="204533"/>
                  </a:lnTo>
                  <a:lnTo>
                    <a:pt x="744953" y="206979"/>
                  </a:lnTo>
                  <a:lnTo>
                    <a:pt x="739779" y="209431"/>
                  </a:lnTo>
                  <a:lnTo>
                    <a:pt x="734606" y="211890"/>
                  </a:lnTo>
                  <a:lnTo>
                    <a:pt x="729433" y="214356"/>
                  </a:lnTo>
                  <a:lnTo>
                    <a:pt x="724260" y="216829"/>
                  </a:lnTo>
                  <a:lnTo>
                    <a:pt x="719086" y="219308"/>
                  </a:lnTo>
                  <a:lnTo>
                    <a:pt x="713913" y="221794"/>
                  </a:lnTo>
                  <a:lnTo>
                    <a:pt x="708740" y="224286"/>
                  </a:lnTo>
                  <a:lnTo>
                    <a:pt x="703566" y="226785"/>
                  </a:lnTo>
                  <a:lnTo>
                    <a:pt x="698393" y="229291"/>
                  </a:lnTo>
                  <a:lnTo>
                    <a:pt x="693220" y="231803"/>
                  </a:lnTo>
                  <a:lnTo>
                    <a:pt x="688047" y="234322"/>
                  </a:lnTo>
                  <a:lnTo>
                    <a:pt x="682873" y="236847"/>
                  </a:lnTo>
                  <a:lnTo>
                    <a:pt x="677700" y="239379"/>
                  </a:lnTo>
                  <a:lnTo>
                    <a:pt x="672527" y="241917"/>
                  </a:lnTo>
                  <a:lnTo>
                    <a:pt x="667353" y="244462"/>
                  </a:lnTo>
                  <a:lnTo>
                    <a:pt x="662180" y="247013"/>
                  </a:lnTo>
                  <a:lnTo>
                    <a:pt x="657007" y="249571"/>
                  </a:lnTo>
                  <a:lnTo>
                    <a:pt x="651834" y="252136"/>
                  </a:lnTo>
                  <a:lnTo>
                    <a:pt x="646660" y="254707"/>
                  </a:lnTo>
                  <a:lnTo>
                    <a:pt x="641487" y="257285"/>
                  </a:lnTo>
                  <a:lnTo>
                    <a:pt x="636314" y="259869"/>
                  </a:lnTo>
                  <a:lnTo>
                    <a:pt x="631140" y="262461"/>
                  </a:lnTo>
                  <a:lnTo>
                    <a:pt x="625967" y="265058"/>
                  </a:lnTo>
                  <a:lnTo>
                    <a:pt x="620794" y="267663"/>
                  </a:lnTo>
                  <a:lnTo>
                    <a:pt x="615621" y="270274"/>
                  </a:lnTo>
                  <a:lnTo>
                    <a:pt x="610447" y="272892"/>
                  </a:lnTo>
                  <a:lnTo>
                    <a:pt x="605274" y="275516"/>
                  </a:lnTo>
                  <a:lnTo>
                    <a:pt x="600101" y="278148"/>
                  </a:lnTo>
                  <a:lnTo>
                    <a:pt x="594927" y="280786"/>
                  </a:lnTo>
                  <a:lnTo>
                    <a:pt x="589754" y="283431"/>
                  </a:lnTo>
                  <a:lnTo>
                    <a:pt x="584581" y="286083"/>
                  </a:lnTo>
                  <a:lnTo>
                    <a:pt x="579408" y="288742"/>
                  </a:lnTo>
                  <a:lnTo>
                    <a:pt x="574234" y="291408"/>
                  </a:lnTo>
                  <a:lnTo>
                    <a:pt x="569061" y="294081"/>
                  </a:lnTo>
                  <a:lnTo>
                    <a:pt x="563888" y="296761"/>
                  </a:lnTo>
                  <a:lnTo>
                    <a:pt x="558714" y="299449"/>
                  </a:lnTo>
                  <a:lnTo>
                    <a:pt x="553541" y="302143"/>
                  </a:lnTo>
                  <a:lnTo>
                    <a:pt x="548368" y="304844"/>
                  </a:lnTo>
                  <a:lnTo>
                    <a:pt x="543195" y="307553"/>
                  </a:lnTo>
                  <a:lnTo>
                    <a:pt x="538021" y="310269"/>
                  </a:lnTo>
                  <a:lnTo>
                    <a:pt x="532848" y="312993"/>
                  </a:lnTo>
                  <a:lnTo>
                    <a:pt x="527675" y="315724"/>
                  </a:lnTo>
                  <a:lnTo>
                    <a:pt x="522501" y="318463"/>
                  </a:lnTo>
                  <a:lnTo>
                    <a:pt x="517328" y="321209"/>
                  </a:lnTo>
                  <a:lnTo>
                    <a:pt x="512155" y="323963"/>
                  </a:lnTo>
                  <a:lnTo>
                    <a:pt x="506982" y="326724"/>
                  </a:lnTo>
                  <a:lnTo>
                    <a:pt x="501808" y="329494"/>
                  </a:lnTo>
                  <a:lnTo>
                    <a:pt x="496635" y="332271"/>
                  </a:lnTo>
                  <a:lnTo>
                    <a:pt x="491462" y="335057"/>
                  </a:lnTo>
                  <a:lnTo>
                    <a:pt x="486288" y="337851"/>
                  </a:lnTo>
                  <a:lnTo>
                    <a:pt x="481115" y="340653"/>
                  </a:lnTo>
                  <a:lnTo>
                    <a:pt x="475942" y="343463"/>
                  </a:lnTo>
                  <a:lnTo>
                    <a:pt x="470769" y="346282"/>
                  </a:lnTo>
                  <a:lnTo>
                    <a:pt x="465595" y="349109"/>
                  </a:lnTo>
                  <a:lnTo>
                    <a:pt x="460422" y="351945"/>
                  </a:lnTo>
                  <a:lnTo>
                    <a:pt x="455249" y="354790"/>
                  </a:lnTo>
                  <a:lnTo>
                    <a:pt x="450075" y="357644"/>
                  </a:lnTo>
                  <a:lnTo>
                    <a:pt x="444902" y="360508"/>
                  </a:lnTo>
                  <a:lnTo>
                    <a:pt x="439729" y="363380"/>
                  </a:lnTo>
                  <a:lnTo>
                    <a:pt x="434556" y="366262"/>
                  </a:lnTo>
                  <a:lnTo>
                    <a:pt x="429382" y="369154"/>
                  </a:lnTo>
                  <a:lnTo>
                    <a:pt x="424209" y="372056"/>
                  </a:lnTo>
                  <a:lnTo>
                    <a:pt x="419036" y="374968"/>
                  </a:lnTo>
                  <a:lnTo>
                    <a:pt x="413862" y="377890"/>
                  </a:lnTo>
                  <a:lnTo>
                    <a:pt x="408689" y="380822"/>
                  </a:lnTo>
                  <a:lnTo>
                    <a:pt x="403516" y="383765"/>
                  </a:lnTo>
                  <a:lnTo>
                    <a:pt x="398343" y="386719"/>
                  </a:lnTo>
                  <a:lnTo>
                    <a:pt x="393169" y="389684"/>
                  </a:lnTo>
                  <a:lnTo>
                    <a:pt x="387996" y="392661"/>
                  </a:lnTo>
                  <a:lnTo>
                    <a:pt x="382823" y="395649"/>
                  </a:lnTo>
                  <a:lnTo>
                    <a:pt x="377649" y="398649"/>
                  </a:lnTo>
                  <a:lnTo>
                    <a:pt x="372476" y="401661"/>
                  </a:lnTo>
                  <a:lnTo>
                    <a:pt x="367303" y="404686"/>
                  </a:lnTo>
                  <a:lnTo>
                    <a:pt x="362130" y="407723"/>
                  </a:lnTo>
                  <a:lnTo>
                    <a:pt x="356956" y="410773"/>
                  </a:lnTo>
                  <a:lnTo>
                    <a:pt x="351783" y="413837"/>
                  </a:lnTo>
                  <a:lnTo>
                    <a:pt x="346610" y="416914"/>
                  </a:lnTo>
                  <a:lnTo>
                    <a:pt x="341436" y="420006"/>
                  </a:lnTo>
                  <a:lnTo>
                    <a:pt x="336263" y="423111"/>
                  </a:lnTo>
                  <a:lnTo>
                    <a:pt x="331090" y="426231"/>
                  </a:lnTo>
                  <a:lnTo>
                    <a:pt x="325917" y="429367"/>
                  </a:lnTo>
                  <a:lnTo>
                    <a:pt x="320743" y="432517"/>
                  </a:lnTo>
                  <a:lnTo>
                    <a:pt x="315570" y="435683"/>
                  </a:lnTo>
                  <a:lnTo>
                    <a:pt x="310397" y="438866"/>
                  </a:lnTo>
                  <a:lnTo>
                    <a:pt x="305223" y="442064"/>
                  </a:lnTo>
                  <a:lnTo>
                    <a:pt x="300050" y="445280"/>
                  </a:lnTo>
                  <a:lnTo>
                    <a:pt x="294877" y="448512"/>
                  </a:lnTo>
                  <a:lnTo>
                    <a:pt x="289704" y="451762"/>
                  </a:lnTo>
                  <a:lnTo>
                    <a:pt x="284530" y="455030"/>
                  </a:lnTo>
                  <a:lnTo>
                    <a:pt x="279357" y="458316"/>
                  </a:lnTo>
                  <a:lnTo>
                    <a:pt x="274184" y="461621"/>
                  </a:lnTo>
                  <a:lnTo>
                    <a:pt x="269010" y="464944"/>
                  </a:lnTo>
                  <a:lnTo>
                    <a:pt x="263837" y="468287"/>
                  </a:lnTo>
                  <a:lnTo>
                    <a:pt x="258664" y="471650"/>
                  </a:lnTo>
                  <a:lnTo>
                    <a:pt x="253491" y="475032"/>
                  </a:lnTo>
                  <a:lnTo>
                    <a:pt x="248317" y="478435"/>
                  </a:lnTo>
                  <a:lnTo>
                    <a:pt x="243144" y="481858"/>
                  </a:lnTo>
                  <a:lnTo>
                    <a:pt x="237971" y="485302"/>
                  </a:lnTo>
                  <a:lnTo>
                    <a:pt x="232797" y="488767"/>
                  </a:lnTo>
                  <a:lnTo>
                    <a:pt x="227624" y="492254"/>
                  </a:lnTo>
                  <a:lnTo>
                    <a:pt x="222451" y="495762"/>
                  </a:lnTo>
                  <a:lnTo>
                    <a:pt x="217278" y="499291"/>
                  </a:lnTo>
                  <a:lnTo>
                    <a:pt x="212104" y="502842"/>
                  </a:lnTo>
                  <a:lnTo>
                    <a:pt x="206931" y="506415"/>
                  </a:lnTo>
                  <a:lnTo>
                    <a:pt x="201758" y="510010"/>
                  </a:lnTo>
                  <a:lnTo>
                    <a:pt x="196584" y="513627"/>
                  </a:lnTo>
                  <a:lnTo>
                    <a:pt x="191411" y="517265"/>
                  </a:lnTo>
                  <a:lnTo>
                    <a:pt x="186238" y="520925"/>
                  </a:lnTo>
                  <a:lnTo>
                    <a:pt x="181065" y="524607"/>
                  </a:lnTo>
                  <a:lnTo>
                    <a:pt x="175891" y="528310"/>
                  </a:lnTo>
                  <a:lnTo>
                    <a:pt x="170718" y="532033"/>
                  </a:lnTo>
                  <a:lnTo>
                    <a:pt x="165545" y="535778"/>
                  </a:lnTo>
                  <a:lnTo>
                    <a:pt x="160371" y="539542"/>
                  </a:lnTo>
                  <a:lnTo>
                    <a:pt x="155198" y="543326"/>
                  </a:lnTo>
                  <a:lnTo>
                    <a:pt x="150025" y="547128"/>
                  </a:lnTo>
                  <a:lnTo>
                    <a:pt x="144852" y="550949"/>
                  </a:lnTo>
                  <a:lnTo>
                    <a:pt x="139678" y="554787"/>
                  </a:lnTo>
                  <a:lnTo>
                    <a:pt x="134505" y="558642"/>
                  </a:lnTo>
                  <a:lnTo>
                    <a:pt x="129332" y="562512"/>
                  </a:lnTo>
                  <a:lnTo>
                    <a:pt x="124158" y="566396"/>
                  </a:lnTo>
                  <a:lnTo>
                    <a:pt x="118985" y="570293"/>
                  </a:lnTo>
                  <a:lnTo>
                    <a:pt x="113812" y="574202"/>
                  </a:lnTo>
                  <a:lnTo>
                    <a:pt x="108639" y="578121"/>
                  </a:lnTo>
                  <a:lnTo>
                    <a:pt x="103465" y="582049"/>
                  </a:lnTo>
                  <a:lnTo>
                    <a:pt x="98292" y="585984"/>
                  </a:lnTo>
                  <a:lnTo>
                    <a:pt x="93119" y="589925"/>
                  </a:lnTo>
                  <a:lnTo>
                    <a:pt x="87945" y="593869"/>
                  </a:lnTo>
                  <a:lnTo>
                    <a:pt x="82772" y="597814"/>
                  </a:lnTo>
                  <a:lnTo>
                    <a:pt x="77599" y="601759"/>
                  </a:lnTo>
                  <a:lnTo>
                    <a:pt x="72426" y="605701"/>
                  </a:lnTo>
                  <a:lnTo>
                    <a:pt x="67252" y="609637"/>
                  </a:lnTo>
                  <a:lnTo>
                    <a:pt x="62079" y="613567"/>
                  </a:lnTo>
                  <a:lnTo>
                    <a:pt x="56906" y="617487"/>
                  </a:lnTo>
                  <a:lnTo>
                    <a:pt x="51732" y="621394"/>
                  </a:lnTo>
                  <a:lnTo>
                    <a:pt x="46559" y="625286"/>
                  </a:lnTo>
                  <a:lnTo>
                    <a:pt x="41386" y="629161"/>
                  </a:lnTo>
                  <a:lnTo>
                    <a:pt x="36213" y="633016"/>
                  </a:lnTo>
                  <a:lnTo>
                    <a:pt x="31039" y="636847"/>
                  </a:lnTo>
                  <a:lnTo>
                    <a:pt x="25866" y="640653"/>
                  </a:lnTo>
                  <a:lnTo>
                    <a:pt x="20693" y="644431"/>
                  </a:lnTo>
                  <a:lnTo>
                    <a:pt x="15519" y="648177"/>
                  </a:lnTo>
                  <a:lnTo>
                    <a:pt x="10346" y="651889"/>
                  </a:lnTo>
                  <a:lnTo>
                    <a:pt x="5173" y="655565"/>
                  </a:lnTo>
                  <a:lnTo>
                    <a:pt x="0" y="659201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691486" y="2048304"/>
              <a:ext cx="1883076" cy="624136"/>
            </a:xfrm>
            <a:custGeom>
              <a:avLst/>
              <a:pathLst>
                <a:path w="1883076" h="624136">
                  <a:moveTo>
                    <a:pt x="0" y="624136"/>
                  </a:moveTo>
                  <a:lnTo>
                    <a:pt x="5173" y="619758"/>
                  </a:lnTo>
                  <a:lnTo>
                    <a:pt x="10346" y="615346"/>
                  </a:lnTo>
                  <a:lnTo>
                    <a:pt x="15519" y="610904"/>
                  </a:lnTo>
                  <a:lnTo>
                    <a:pt x="20693" y="606435"/>
                  </a:lnTo>
                  <a:lnTo>
                    <a:pt x="25866" y="601943"/>
                  </a:lnTo>
                  <a:lnTo>
                    <a:pt x="31039" y="597431"/>
                  </a:lnTo>
                  <a:lnTo>
                    <a:pt x="36213" y="592903"/>
                  </a:lnTo>
                  <a:lnTo>
                    <a:pt x="41386" y="588362"/>
                  </a:lnTo>
                  <a:lnTo>
                    <a:pt x="46559" y="583812"/>
                  </a:lnTo>
                  <a:lnTo>
                    <a:pt x="51732" y="579257"/>
                  </a:lnTo>
                  <a:lnTo>
                    <a:pt x="56906" y="574698"/>
                  </a:lnTo>
                  <a:lnTo>
                    <a:pt x="62079" y="570140"/>
                  </a:lnTo>
                  <a:lnTo>
                    <a:pt x="67252" y="565586"/>
                  </a:lnTo>
                  <a:lnTo>
                    <a:pt x="72426" y="561037"/>
                  </a:lnTo>
                  <a:lnTo>
                    <a:pt x="77599" y="556498"/>
                  </a:lnTo>
                  <a:lnTo>
                    <a:pt x="82772" y="551971"/>
                  </a:lnTo>
                  <a:lnTo>
                    <a:pt x="87945" y="547458"/>
                  </a:lnTo>
                  <a:lnTo>
                    <a:pt x="93119" y="542962"/>
                  </a:lnTo>
                  <a:lnTo>
                    <a:pt x="98292" y="538485"/>
                  </a:lnTo>
                  <a:lnTo>
                    <a:pt x="103465" y="534029"/>
                  </a:lnTo>
                  <a:lnTo>
                    <a:pt x="108639" y="529596"/>
                  </a:lnTo>
                  <a:lnTo>
                    <a:pt x="113812" y="525187"/>
                  </a:lnTo>
                  <a:lnTo>
                    <a:pt x="118985" y="520805"/>
                  </a:lnTo>
                  <a:lnTo>
                    <a:pt x="124158" y="516451"/>
                  </a:lnTo>
                  <a:lnTo>
                    <a:pt x="129332" y="512127"/>
                  </a:lnTo>
                  <a:lnTo>
                    <a:pt x="134505" y="507833"/>
                  </a:lnTo>
                  <a:lnTo>
                    <a:pt x="139678" y="503570"/>
                  </a:lnTo>
                  <a:lnTo>
                    <a:pt x="144852" y="499341"/>
                  </a:lnTo>
                  <a:lnTo>
                    <a:pt x="150025" y="495144"/>
                  </a:lnTo>
                  <a:lnTo>
                    <a:pt x="155198" y="490982"/>
                  </a:lnTo>
                  <a:lnTo>
                    <a:pt x="160371" y="486855"/>
                  </a:lnTo>
                  <a:lnTo>
                    <a:pt x="165545" y="482762"/>
                  </a:lnTo>
                  <a:lnTo>
                    <a:pt x="170718" y="478706"/>
                  </a:lnTo>
                  <a:lnTo>
                    <a:pt x="175891" y="474685"/>
                  </a:lnTo>
                  <a:lnTo>
                    <a:pt x="181065" y="470700"/>
                  </a:lnTo>
                  <a:lnTo>
                    <a:pt x="186238" y="466752"/>
                  </a:lnTo>
                  <a:lnTo>
                    <a:pt x="191411" y="462839"/>
                  </a:lnTo>
                  <a:lnTo>
                    <a:pt x="196584" y="458963"/>
                  </a:lnTo>
                  <a:lnTo>
                    <a:pt x="201758" y="455123"/>
                  </a:lnTo>
                  <a:lnTo>
                    <a:pt x="206931" y="451319"/>
                  </a:lnTo>
                  <a:lnTo>
                    <a:pt x="212104" y="447550"/>
                  </a:lnTo>
                  <a:lnTo>
                    <a:pt x="217278" y="443816"/>
                  </a:lnTo>
                  <a:lnTo>
                    <a:pt x="222451" y="440117"/>
                  </a:lnTo>
                  <a:lnTo>
                    <a:pt x="227624" y="436453"/>
                  </a:lnTo>
                  <a:lnTo>
                    <a:pt x="232797" y="432823"/>
                  </a:lnTo>
                  <a:lnTo>
                    <a:pt x="237971" y="429226"/>
                  </a:lnTo>
                  <a:lnTo>
                    <a:pt x="243144" y="425663"/>
                  </a:lnTo>
                  <a:lnTo>
                    <a:pt x="248317" y="422132"/>
                  </a:lnTo>
                  <a:lnTo>
                    <a:pt x="253491" y="418633"/>
                  </a:lnTo>
                  <a:lnTo>
                    <a:pt x="258664" y="415165"/>
                  </a:lnTo>
                  <a:lnTo>
                    <a:pt x="263837" y="411729"/>
                  </a:lnTo>
                  <a:lnTo>
                    <a:pt x="269010" y="408322"/>
                  </a:lnTo>
                  <a:lnTo>
                    <a:pt x="274184" y="404945"/>
                  </a:lnTo>
                  <a:lnTo>
                    <a:pt x="279357" y="401598"/>
                  </a:lnTo>
                  <a:lnTo>
                    <a:pt x="284530" y="398278"/>
                  </a:lnTo>
                  <a:lnTo>
                    <a:pt x="289704" y="394987"/>
                  </a:lnTo>
                  <a:lnTo>
                    <a:pt x="294877" y="391723"/>
                  </a:lnTo>
                  <a:lnTo>
                    <a:pt x="300050" y="388485"/>
                  </a:lnTo>
                  <a:lnTo>
                    <a:pt x="305223" y="385273"/>
                  </a:lnTo>
                  <a:lnTo>
                    <a:pt x="310397" y="382087"/>
                  </a:lnTo>
                  <a:lnTo>
                    <a:pt x="315570" y="378926"/>
                  </a:lnTo>
                  <a:lnTo>
                    <a:pt x="320743" y="375788"/>
                  </a:lnTo>
                  <a:lnTo>
                    <a:pt x="325917" y="372675"/>
                  </a:lnTo>
                  <a:lnTo>
                    <a:pt x="331090" y="369584"/>
                  </a:lnTo>
                  <a:lnTo>
                    <a:pt x="336263" y="366516"/>
                  </a:lnTo>
                  <a:lnTo>
                    <a:pt x="341436" y="363470"/>
                  </a:lnTo>
                  <a:lnTo>
                    <a:pt x="346610" y="360445"/>
                  </a:lnTo>
                  <a:lnTo>
                    <a:pt x="351783" y="357442"/>
                  </a:lnTo>
                  <a:lnTo>
                    <a:pt x="356956" y="354459"/>
                  </a:lnTo>
                  <a:lnTo>
                    <a:pt x="362130" y="351495"/>
                  </a:lnTo>
                  <a:lnTo>
                    <a:pt x="367303" y="348551"/>
                  </a:lnTo>
                  <a:lnTo>
                    <a:pt x="372476" y="345627"/>
                  </a:lnTo>
                  <a:lnTo>
                    <a:pt x="377649" y="342720"/>
                  </a:lnTo>
                  <a:lnTo>
                    <a:pt x="382823" y="339832"/>
                  </a:lnTo>
                  <a:lnTo>
                    <a:pt x="387996" y="336962"/>
                  </a:lnTo>
                  <a:lnTo>
                    <a:pt x="393169" y="334108"/>
                  </a:lnTo>
                  <a:lnTo>
                    <a:pt x="398343" y="331272"/>
                  </a:lnTo>
                  <a:lnTo>
                    <a:pt x="403516" y="328452"/>
                  </a:lnTo>
                  <a:lnTo>
                    <a:pt x="408689" y="325649"/>
                  </a:lnTo>
                  <a:lnTo>
                    <a:pt x="413862" y="322861"/>
                  </a:lnTo>
                  <a:lnTo>
                    <a:pt x="419036" y="320089"/>
                  </a:lnTo>
                  <a:lnTo>
                    <a:pt x="424209" y="317331"/>
                  </a:lnTo>
                  <a:lnTo>
                    <a:pt x="429382" y="314589"/>
                  </a:lnTo>
                  <a:lnTo>
                    <a:pt x="434556" y="311861"/>
                  </a:lnTo>
                  <a:lnTo>
                    <a:pt x="439729" y="309148"/>
                  </a:lnTo>
                  <a:lnTo>
                    <a:pt x="444902" y="306448"/>
                  </a:lnTo>
                  <a:lnTo>
                    <a:pt x="450075" y="303762"/>
                  </a:lnTo>
                  <a:lnTo>
                    <a:pt x="455249" y="301089"/>
                  </a:lnTo>
                  <a:lnTo>
                    <a:pt x="460422" y="298430"/>
                  </a:lnTo>
                  <a:lnTo>
                    <a:pt x="465595" y="295784"/>
                  </a:lnTo>
                  <a:lnTo>
                    <a:pt x="470769" y="293150"/>
                  </a:lnTo>
                  <a:lnTo>
                    <a:pt x="475942" y="290529"/>
                  </a:lnTo>
                  <a:lnTo>
                    <a:pt x="481115" y="287921"/>
                  </a:lnTo>
                  <a:lnTo>
                    <a:pt x="486288" y="285324"/>
                  </a:lnTo>
                  <a:lnTo>
                    <a:pt x="491462" y="282740"/>
                  </a:lnTo>
                  <a:lnTo>
                    <a:pt x="496635" y="280167"/>
                  </a:lnTo>
                  <a:lnTo>
                    <a:pt x="501808" y="277606"/>
                  </a:lnTo>
                  <a:lnTo>
                    <a:pt x="506982" y="275056"/>
                  </a:lnTo>
                  <a:lnTo>
                    <a:pt x="512155" y="272517"/>
                  </a:lnTo>
                  <a:lnTo>
                    <a:pt x="517328" y="269990"/>
                  </a:lnTo>
                  <a:lnTo>
                    <a:pt x="522501" y="267474"/>
                  </a:lnTo>
                  <a:lnTo>
                    <a:pt x="527675" y="264968"/>
                  </a:lnTo>
                  <a:lnTo>
                    <a:pt x="532848" y="262473"/>
                  </a:lnTo>
                  <a:lnTo>
                    <a:pt x="538021" y="259989"/>
                  </a:lnTo>
                  <a:lnTo>
                    <a:pt x="543195" y="257516"/>
                  </a:lnTo>
                  <a:lnTo>
                    <a:pt x="548368" y="255052"/>
                  </a:lnTo>
                  <a:lnTo>
                    <a:pt x="553541" y="252599"/>
                  </a:lnTo>
                  <a:lnTo>
                    <a:pt x="558714" y="250156"/>
                  </a:lnTo>
                  <a:lnTo>
                    <a:pt x="563888" y="247724"/>
                  </a:lnTo>
                  <a:lnTo>
                    <a:pt x="569061" y="245301"/>
                  </a:lnTo>
                  <a:lnTo>
                    <a:pt x="574234" y="242888"/>
                  </a:lnTo>
                  <a:lnTo>
                    <a:pt x="579408" y="240485"/>
                  </a:lnTo>
                  <a:lnTo>
                    <a:pt x="584581" y="238091"/>
                  </a:lnTo>
                  <a:lnTo>
                    <a:pt x="589754" y="235708"/>
                  </a:lnTo>
                  <a:lnTo>
                    <a:pt x="594927" y="233333"/>
                  </a:lnTo>
                  <a:lnTo>
                    <a:pt x="600101" y="230969"/>
                  </a:lnTo>
                  <a:lnTo>
                    <a:pt x="605274" y="228613"/>
                  </a:lnTo>
                  <a:lnTo>
                    <a:pt x="610447" y="226267"/>
                  </a:lnTo>
                  <a:lnTo>
                    <a:pt x="615621" y="223931"/>
                  </a:lnTo>
                  <a:lnTo>
                    <a:pt x="620794" y="221603"/>
                  </a:lnTo>
                  <a:lnTo>
                    <a:pt x="625967" y="219285"/>
                  </a:lnTo>
                  <a:lnTo>
                    <a:pt x="631140" y="216976"/>
                  </a:lnTo>
                  <a:lnTo>
                    <a:pt x="636314" y="214676"/>
                  </a:lnTo>
                  <a:lnTo>
                    <a:pt x="641487" y="212384"/>
                  </a:lnTo>
                  <a:lnTo>
                    <a:pt x="646660" y="210102"/>
                  </a:lnTo>
                  <a:lnTo>
                    <a:pt x="651834" y="207829"/>
                  </a:lnTo>
                  <a:lnTo>
                    <a:pt x="657007" y="205565"/>
                  </a:lnTo>
                  <a:lnTo>
                    <a:pt x="662180" y="203309"/>
                  </a:lnTo>
                  <a:lnTo>
                    <a:pt x="667353" y="201063"/>
                  </a:lnTo>
                  <a:lnTo>
                    <a:pt x="672527" y="198825"/>
                  </a:lnTo>
                  <a:lnTo>
                    <a:pt x="677700" y="196595"/>
                  </a:lnTo>
                  <a:lnTo>
                    <a:pt x="682873" y="194375"/>
                  </a:lnTo>
                  <a:lnTo>
                    <a:pt x="688047" y="192163"/>
                  </a:lnTo>
                  <a:lnTo>
                    <a:pt x="693220" y="189960"/>
                  </a:lnTo>
                  <a:lnTo>
                    <a:pt x="698393" y="187765"/>
                  </a:lnTo>
                  <a:lnTo>
                    <a:pt x="703566" y="185580"/>
                  </a:lnTo>
                  <a:lnTo>
                    <a:pt x="708740" y="183402"/>
                  </a:lnTo>
                  <a:lnTo>
                    <a:pt x="713913" y="181233"/>
                  </a:lnTo>
                  <a:lnTo>
                    <a:pt x="719086" y="179073"/>
                  </a:lnTo>
                  <a:lnTo>
                    <a:pt x="724260" y="176922"/>
                  </a:lnTo>
                  <a:lnTo>
                    <a:pt x="729433" y="174779"/>
                  </a:lnTo>
                  <a:lnTo>
                    <a:pt x="734606" y="172644"/>
                  </a:lnTo>
                  <a:lnTo>
                    <a:pt x="739779" y="170518"/>
                  </a:lnTo>
                  <a:lnTo>
                    <a:pt x="744953" y="168401"/>
                  </a:lnTo>
                  <a:lnTo>
                    <a:pt x="750126" y="166292"/>
                  </a:lnTo>
                  <a:lnTo>
                    <a:pt x="755299" y="164192"/>
                  </a:lnTo>
                  <a:lnTo>
                    <a:pt x="760473" y="162100"/>
                  </a:lnTo>
                  <a:lnTo>
                    <a:pt x="765646" y="160018"/>
                  </a:lnTo>
                  <a:lnTo>
                    <a:pt x="770819" y="157943"/>
                  </a:lnTo>
                  <a:lnTo>
                    <a:pt x="775992" y="155878"/>
                  </a:lnTo>
                  <a:lnTo>
                    <a:pt x="781166" y="153821"/>
                  </a:lnTo>
                  <a:lnTo>
                    <a:pt x="786339" y="151773"/>
                  </a:lnTo>
                  <a:lnTo>
                    <a:pt x="791512" y="149733"/>
                  </a:lnTo>
                  <a:lnTo>
                    <a:pt x="796686" y="147703"/>
                  </a:lnTo>
                  <a:lnTo>
                    <a:pt x="801859" y="145681"/>
                  </a:lnTo>
                  <a:lnTo>
                    <a:pt x="807032" y="143669"/>
                  </a:lnTo>
                  <a:lnTo>
                    <a:pt x="812205" y="141665"/>
                  </a:lnTo>
                  <a:lnTo>
                    <a:pt x="817379" y="139671"/>
                  </a:lnTo>
                  <a:lnTo>
                    <a:pt x="822552" y="137685"/>
                  </a:lnTo>
                  <a:lnTo>
                    <a:pt x="827725" y="135709"/>
                  </a:lnTo>
                  <a:lnTo>
                    <a:pt x="832899" y="133743"/>
                  </a:lnTo>
                  <a:lnTo>
                    <a:pt x="838072" y="131785"/>
                  </a:lnTo>
                  <a:lnTo>
                    <a:pt x="843245" y="129838"/>
                  </a:lnTo>
                  <a:lnTo>
                    <a:pt x="848418" y="127899"/>
                  </a:lnTo>
                  <a:lnTo>
                    <a:pt x="853592" y="125971"/>
                  </a:lnTo>
                  <a:lnTo>
                    <a:pt x="858765" y="124053"/>
                  </a:lnTo>
                  <a:lnTo>
                    <a:pt x="863938" y="122144"/>
                  </a:lnTo>
                  <a:lnTo>
                    <a:pt x="869112" y="120246"/>
                  </a:lnTo>
                  <a:lnTo>
                    <a:pt x="874285" y="118357"/>
                  </a:lnTo>
                  <a:lnTo>
                    <a:pt x="879458" y="116480"/>
                  </a:lnTo>
                  <a:lnTo>
                    <a:pt x="884631" y="114613"/>
                  </a:lnTo>
                  <a:lnTo>
                    <a:pt x="889805" y="112756"/>
                  </a:lnTo>
                  <a:lnTo>
                    <a:pt x="894978" y="110910"/>
                  </a:lnTo>
                  <a:lnTo>
                    <a:pt x="900151" y="109076"/>
                  </a:lnTo>
                  <a:lnTo>
                    <a:pt x="905325" y="107252"/>
                  </a:lnTo>
                  <a:lnTo>
                    <a:pt x="910498" y="105440"/>
                  </a:lnTo>
                  <a:lnTo>
                    <a:pt x="915671" y="103640"/>
                  </a:lnTo>
                  <a:lnTo>
                    <a:pt x="920844" y="101851"/>
                  </a:lnTo>
                  <a:lnTo>
                    <a:pt x="926018" y="100075"/>
                  </a:lnTo>
                  <a:lnTo>
                    <a:pt x="931191" y="98310"/>
                  </a:lnTo>
                  <a:lnTo>
                    <a:pt x="936364" y="96558"/>
                  </a:lnTo>
                  <a:lnTo>
                    <a:pt x="941538" y="94818"/>
                  </a:lnTo>
                  <a:lnTo>
                    <a:pt x="946711" y="93091"/>
                  </a:lnTo>
                  <a:lnTo>
                    <a:pt x="951884" y="91378"/>
                  </a:lnTo>
                  <a:lnTo>
                    <a:pt x="957057" y="89677"/>
                  </a:lnTo>
                  <a:lnTo>
                    <a:pt x="962231" y="87990"/>
                  </a:lnTo>
                  <a:lnTo>
                    <a:pt x="967404" y="86316"/>
                  </a:lnTo>
                  <a:lnTo>
                    <a:pt x="972577" y="84657"/>
                  </a:lnTo>
                  <a:lnTo>
                    <a:pt x="977751" y="83012"/>
                  </a:lnTo>
                  <a:lnTo>
                    <a:pt x="982924" y="81381"/>
                  </a:lnTo>
                  <a:lnTo>
                    <a:pt x="988097" y="79764"/>
                  </a:lnTo>
                  <a:lnTo>
                    <a:pt x="993270" y="78163"/>
                  </a:lnTo>
                  <a:lnTo>
                    <a:pt x="998444" y="76576"/>
                  </a:lnTo>
                  <a:lnTo>
                    <a:pt x="1003617" y="75005"/>
                  </a:lnTo>
                  <a:lnTo>
                    <a:pt x="1008790" y="73450"/>
                  </a:lnTo>
                  <a:lnTo>
                    <a:pt x="1013964" y="71910"/>
                  </a:lnTo>
                  <a:lnTo>
                    <a:pt x="1019137" y="70386"/>
                  </a:lnTo>
                  <a:lnTo>
                    <a:pt x="1024310" y="68879"/>
                  </a:lnTo>
                  <a:lnTo>
                    <a:pt x="1029483" y="67387"/>
                  </a:lnTo>
                  <a:lnTo>
                    <a:pt x="1034657" y="65913"/>
                  </a:lnTo>
                  <a:lnTo>
                    <a:pt x="1039830" y="64456"/>
                  </a:lnTo>
                  <a:lnTo>
                    <a:pt x="1045003" y="63015"/>
                  </a:lnTo>
                  <a:lnTo>
                    <a:pt x="1050177" y="61592"/>
                  </a:lnTo>
                  <a:lnTo>
                    <a:pt x="1055350" y="60187"/>
                  </a:lnTo>
                  <a:lnTo>
                    <a:pt x="1060523" y="58799"/>
                  </a:lnTo>
                  <a:lnTo>
                    <a:pt x="1065696" y="57429"/>
                  </a:lnTo>
                  <a:lnTo>
                    <a:pt x="1070870" y="56077"/>
                  </a:lnTo>
                  <a:lnTo>
                    <a:pt x="1076043" y="54744"/>
                  </a:lnTo>
                  <a:lnTo>
                    <a:pt x="1081216" y="53428"/>
                  </a:lnTo>
                  <a:lnTo>
                    <a:pt x="1086390" y="52131"/>
                  </a:lnTo>
                  <a:lnTo>
                    <a:pt x="1091563" y="50853"/>
                  </a:lnTo>
                  <a:lnTo>
                    <a:pt x="1096736" y="49594"/>
                  </a:lnTo>
                  <a:lnTo>
                    <a:pt x="1101909" y="48353"/>
                  </a:lnTo>
                  <a:lnTo>
                    <a:pt x="1107083" y="47131"/>
                  </a:lnTo>
                  <a:lnTo>
                    <a:pt x="1112256" y="45929"/>
                  </a:lnTo>
                  <a:lnTo>
                    <a:pt x="1117429" y="44745"/>
                  </a:lnTo>
                  <a:lnTo>
                    <a:pt x="1122603" y="43581"/>
                  </a:lnTo>
                  <a:lnTo>
                    <a:pt x="1127776" y="42435"/>
                  </a:lnTo>
                  <a:lnTo>
                    <a:pt x="1132949" y="41309"/>
                  </a:lnTo>
                  <a:lnTo>
                    <a:pt x="1138122" y="40202"/>
                  </a:lnTo>
                  <a:lnTo>
                    <a:pt x="1143296" y="39115"/>
                  </a:lnTo>
                  <a:lnTo>
                    <a:pt x="1148469" y="38046"/>
                  </a:lnTo>
                  <a:lnTo>
                    <a:pt x="1153642" y="36997"/>
                  </a:lnTo>
                  <a:lnTo>
                    <a:pt x="1158816" y="35967"/>
                  </a:lnTo>
                  <a:lnTo>
                    <a:pt x="1163989" y="34956"/>
                  </a:lnTo>
                  <a:lnTo>
                    <a:pt x="1169162" y="33963"/>
                  </a:lnTo>
                  <a:lnTo>
                    <a:pt x="1174335" y="32990"/>
                  </a:lnTo>
                  <a:lnTo>
                    <a:pt x="1179509" y="32035"/>
                  </a:lnTo>
                  <a:lnTo>
                    <a:pt x="1184682" y="31099"/>
                  </a:lnTo>
                  <a:lnTo>
                    <a:pt x="1189855" y="30182"/>
                  </a:lnTo>
                  <a:lnTo>
                    <a:pt x="1195029" y="29282"/>
                  </a:lnTo>
                  <a:lnTo>
                    <a:pt x="1200202" y="28401"/>
                  </a:lnTo>
                  <a:lnTo>
                    <a:pt x="1205375" y="27538"/>
                  </a:lnTo>
                  <a:lnTo>
                    <a:pt x="1210548" y="26693"/>
                  </a:lnTo>
                  <a:lnTo>
                    <a:pt x="1215722" y="25865"/>
                  </a:lnTo>
                  <a:lnTo>
                    <a:pt x="1220895" y="25054"/>
                  </a:lnTo>
                  <a:lnTo>
                    <a:pt x="1226068" y="24260"/>
                  </a:lnTo>
                  <a:lnTo>
                    <a:pt x="1231242" y="23483"/>
                  </a:lnTo>
                  <a:lnTo>
                    <a:pt x="1236415" y="22723"/>
                  </a:lnTo>
                  <a:lnTo>
                    <a:pt x="1241588" y="21979"/>
                  </a:lnTo>
                  <a:lnTo>
                    <a:pt x="1246761" y="21251"/>
                  </a:lnTo>
                  <a:lnTo>
                    <a:pt x="1251935" y="20538"/>
                  </a:lnTo>
                  <a:lnTo>
                    <a:pt x="1257108" y="19841"/>
                  </a:lnTo>
                  <a:lnTo>
                    <a:pt x="1262281" y="19159"/>
                  </a:lnTo>
                  <a:lnTo>
                    <a:pt x="1267455" y="18491"/>
                  </a:lnTo>
                  <a:lnTo>
                    <a:pt x="1272628" y="17838"/>
                  </a:lnTo>
                  <a:lnTo>
                    <a:pt x="1277801" y="17199"/>
                  </a:lnTo>
                  <a:lnTo>
                    <a:pt x="1282974" y="16573"/>
                  </a:lnTo>
                  <a:lnTo>
                    <a:pt x="1288148" y="15961"/>
                  </a:lnTo>
                  <a:lnTo>
                    <a:pt x="1293321" y="15362"/>
                  </a:lnTo>
                  <a:lnTo>
                    <a:pt x="1298494" y="14776"/>
                  </a:lnTo>
                  <a:lnTo>
                    <a:pt x="1303668" y="14202"/>
                  </a:lnTo>
                  <a:lnTo>
                    <a:pt x="1308841" y="13641"/>
                  </a:lnTo>
                  <a:lnTo>
                    <a:pt x="1314014" y="13091"/>
                  </a:lnTo>
                  <a:lnTo>
                    <a:pt x="1319187" y="12553"/>
                  </a:lnTo>
                  <a:lnTo>
                    <a:pt x="1324361" y="12026"/>
                  </a:lnTo>
                  <a:lnTo>
                    <a:pt x="1329534" y="11510"/>
                  </a:lnTo>
                  <a:lnTo>
                    <a:pt x="1334707" y="11005"/>
                  </a:lnTo>
                  <a:lnTo>
                    <a:pt x="1339881" y="10511"/>
                  </a:lnTo>
                  <a:lnTo>
                    <a:pt x="1345054" y="10028"/>
                  </a:lnTo>
                  <a:lnTo>
                    <a:pt x="1350227" y="9555"/>
                  </a:lnTo>
                  <a:lnTo>
                    <a:pt x="1355400" y="9093"/>
                  </a:lnTo>
                  <a:lnTo>
                    <a:pt x="1360574" y="8641"/>
                  </a:lnTo>
                  <a:lnTo>
                    <a:pt x="1365747" y="8199"/>
                  </a:lnTo>
                  <a:lnTo>
                    <a:pt x="1370920" y="7768"/>
                  </a:lnTo>
                  <a:lnTo>
                    <a:pt x="1376094" y="7348"/>
                  </a:lnTo>
                  <a:lnTo>
                    <a:pt x="1381267" y="6939"/>
                  </a:lnTo>
                  <a:lnTo>
                    <a:pt x="1386440" y="6541"/>
                  </a:lnTo>
                  <a:lnTo>
                    <a:pt x="1391613" y="6154"/>
                  </a:lnTo>
                  <a:lnTo>
                    <a:pt x="1396787" y="5779"/>
                  </a:lnTo>
                  <a:lnTo>
                    <a:pt x="1401960" y="5415"/>
                  </a:lnTo>
                  <a:lnTo>
                    <a:pt x="1407133" y="5064"/>
                  </a:lnTo>
                  <a:lnTo>
                    <a:pt x="1412307" y="4725"/>
                  </a:lnTo>
                  <a:lnTo>
                    <a:pt x="1417480" y="4399"/>
                  </a:lnTo>
                  <a:lnTo>
                    <a:pt x="1422653" y="4087"/>
                  </a:lnTo>
                  <a:lnTo>
                    <a:pt x="1427826" y="3787"/>
                  </a:lnTo>
                  <a:lnTo>
                    <a:pt x="1433000" y="3502"/>
                  </a:lnTo>
                  <a:lnTo>
                    <a:pt x="1438173" y="3230"/>
                  </a:lnTo>
                  <a:lnTo>
                    <a:pt x="1443346" y="2972"/>
                  </a:lnTo>
                  <a:lnTo>
                    <a:pt x="1448520" y="2728"/>
                  </a:lnTo>
                  <a:lnTo>
                    <a:pt x="1453693" y="2498"/>
                  </a:lnTo>
                  <a:lnTo>
                    <a:pt x="1458866" y="2282"/>
                  </a:lnTo>
                  <a:lnTo>
                    <a:pt x="1464039" y="2080"/>
                  </a:lnTo>
                  <a:lnTo>
                    <a:pt x="1469213" y="1892"/>
                  </a:lnTo>
                  <a:lnTo>
                    <a:pt x="1474386" y="1716"/>
                  </a:lnTo>
                  <a:lnTo>
                    <a:pt x="1479559" y="1554"/>
                  </a:lnTo>
                  <a:lnTo>
                    <a:pt x="1484733" y="1403"/>
                  </a:lnTo>
                  <a:lnTo>
                    <a:pt x="1489906" y="1265"/>
                  </a:lnTo>
                  <a:lnTo>
                    <a:pt x="1495079" y="1138"/>
                  </a:lnTo>
                  <a:lnTo>
                    <a:pt x="1500252" y="1022"/>
                  </a:lnTo>
                  <a:lnTo>
                    <a:pt x="1505426" y="916"/>
                  </a:lnTo>
                  <a:lnTo>
                    <a:pt x="1510599" y="819"/>
                  </a:lnTo>
                  <a:lnTo>
                    <a:pt x="1515772" y="732"/>
                  </a:lnTo>
                  <a:lnTo>
                    <a:pt x="1520946" y="653"/>
                  </a:lnTo>
                  <a:lnTo>
                    <a:pt x="1526119" y="581"/>
                  </a:lnTo>
                  <a:lnTo>
                    <a:pt x="1531292" y="517"/>
                  </a:lnTo>
                  <a:lnTo>
                    <a:pt x="1536465" y="459"/>
                  </a:lnTo>
                  <a:lnTo>
                    <a:pt x="1541639" y="407"/>
                  </a:lnTo>
                  <a:lnTo>
                    <a:pt x="1546812" y="361"/>
                  </a:lnTo>
                  <a:lnTo>
                    <a:pt x="1551985" y="319"/>
                  </a:lnTo>
                  <a:lnTo>
                    <a:pt x="1557159" y="282"/>
                  </a:lnTo>
                  <a:lnTo>
                    <a:pt x="1562332" y="249"/>
                  </a:lnTo>
                  <a:lnTo>
                    <a:pt x="1567505" y="220"/>
                  </a:lnTo>
                  <a:lnTo>
                    <a:pt x="1572678" y="194"/>
                  </a:lnTo>
                  <a:lnTo>
                    <a:pt x="1577852" y="171"/>
                  </a:lnTo>
                  <a:lnTo>
                    <a:pt x="1583025" y="150"/>
                  </a:lnTo>
                  <a:lnTo>
                    <a:pt x="1588198" y="132"/>
                  </a:lnTo>
                  <a:lnTo>
                    <a:pt x="1593372" y="116"/>
                  </a:lnTo>
                  <a:lnTo>
                    <a:pt x="1598545" y="102"/>
                  </a:lnTo>
                  <a:lnTo>
                    <a:pt x="1603718" y="90"/>
                  </a:lnTo>
                  <a:lnTo>
                    <a:pt x="1608891" y="79"/>
                  </a:lnTo>
                  <a:lnTo>
                    <a:pt x="1614065" y="69"/>
                  </a:lnTo>
                  <a:lnTo>
                    <a:pt x="1619238" y="61"/>
                  </a:lnTo>
                  <a:lnTo>
                    <a:pt x="1624411" y="53"/>
                  </a:lnTo>
                  <a:lnTo>
                    <a:pt x="1629585" y="47"/>
                  </a:lnTo>
                  <a:lnTo>
                    <a:pt x="1634758" y="41"/>
                  </a:lnTo>
                  <a:lnTo>
                    <a:pt x="1639931" y="36"/>
                  </a:lnTo>
                  <a:lnTo>
                    <a:pt x="1645104" y="31"/>
                  </a:lnTo>
                  <a:lnTo>
                    <a:pt x="1650278" y="27"/>
                  </a:lnTo>
                  <a:lnTo>
                    <a:pt x="1655451" y="24"/>
                  </a:lnTo>
                  <a:lnTo>
                    <a:pt x="1660624" y="21"/>
                  </a:lnTo>
                  <a:lnTo>
                    <a:pt x="1665798" y="18"/>
                  </a:lnTo>
                  <a:lnTo>
                    <a:pt x="1670971" y="16"/>
                  </a:lnTo>
                  <a:lnTo>
                    <a:pt x="1676144" y="14"/>
                  </a:lnTo>
                  <a:lnTo>
                    <a:pt x="1681317" y="12"/>
                  </a:lnTo>
                  <a:lnTo>
                    <a:pt x="1686491" y="10"/>
                  </a:lnTo>
                  <a:lnTo>
                    <a:pt x="1691664" y="9"/>
                  </a:lnTo>
                  <a:lnTo>
                    <a:pt x="1696837" y="8"/>
                  </a:lnTo>
                  <a:lnTo>
                    <a:pt x="1702011" y="7"/>
                  </a:lnTo>
                  <a:lnTo>
                    <a:pt x="1707184" y="6"/>
                  </a:lnTo>
                  <a:lnTo>
                    <a:pt x="1712357" y="5"/>
                  </a:lnTo>
                  <a:lnTo>
                    <a:pt x="1717530" y="4"/>
                  </a:lnTo>
                  <a:lnTo>
                    <a:pt x="1722704" y="4"/>
                  </a:lnTo>
                  <a:lnTo>
                    <a:pt x="1727877" y="3"/>
                  </a:lnTo>
                  <a:lnTo>
                    <a:pt x="1733050" y="3"/>
                  </a:lnTo>
                  <a:lnTo>
                    <a:pt x="1738224" y="2"/>
                  </a:lnTo>
                  <a:lnTo>
                    <a:pt x="1743397" y="2"/>
                  </a:lnTo>
                  <a:lnTo>
                    <a:pt x="1748570" y="2"/>
                  </a:lnTo>
                  <a:lnTo>
                    <a:pt x="1753743" y="1"/>
                  </a:lnTo>
                  <a:lnTo>
                    <a:pt x="1758917" y="1"/>
                  </a:lnTo>
                  <a:lnTo>
                    <a:pt x="1764090" y="1"/>
                  </a:lnTo>
                  <a:lnTo>
                    <a:pt x="1769263" y="1"/>
                  </a:lnTo>
                  <a:lnTo>
                    <a:pt x="1774437" y="1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691486" y="2048304"/>
              <a:ext cx="1883076" cy="659722"/>
            </a:xfrm>
            <a:custGeom>
              <a:avLst/>
              <a:pathLst>
                <a:path w="1883076" h="659722">
                  <a:moveTo>
                    <a:pt x="0" y="659201"/>
                  </a:moveTo>
                  <a:lnTo>
                    <a:pt x="5173" y="655565"/>
                  </a:lnTo>
                  <a:lnTo>
                    <a:pt x="10346" y="651889"/>
                  </a:lnTo>
                  <a:lnTo>
                    <a:pt x="15519" y="648177"/>
                  </a:lnTo>
                  <a:lnTo>
                    <a:pt x="20693" y="644431"/>
                  </a:lnTo>
                  <a:lnTo>
                    <a:pt x="25866" y="640653"/>
                  </a:lnTo>
                  <a:lnTo>
                    <a:pt x="31039" y="636847"/>
                  </a:lnTo>
                  <a:lnTo>
                    <a:pt x="36213" y="633016"/>
                  </a:lnTo>
                  <a:lnTo>
                    <a:pt x="41386" y="629161"/>
                  </a:lnTo>
                  <a:lnTo>
                    <a:pt x="46559" y="625286"/>
                  </a:lnTo>
                  <a:lnTo>
                    <a:pt x="51732" y="621394"/>
                  </a:lnTo>
                  <a:lnTo>
                    <a:pt x="56906" y="617487"/>
                  </a:lnTo>
                  <a:lnTo>
                    <a:pt x="62079" y="613567"/>
                  </a:lnTo>
                  <a:lnTo>
                    <a:pt x="67252" y="609637"/>
                  </a:lnTo>
                  <a:lnTo>
                    <a:pt x="72426" y="605701"/>
                  </a:lnTo>
                  <a:lnTo>
                    <a:pt x="77599" y="601759"/>
                  </a:lnTo>
                  <a:lnTo>
                    <a:pt x="82772" y="597814"/>
                  </a:lnTo>
                  <a:lnTo>
                    <a:pt x="87945" y="593869"/>
                  </a:lnTo>
                  <a:lnTo>
                    <a:pt x="93119" y="589925"/>
                  </a:lnTo>
                  <a:lnTo>
                    <a:pt x="98292" y="585984"/>
                  </a:lnTo>
                  <a:lnTo>
                    <a:pt x="103465" y="582049"/>
                  </a:lnTo>
                  <a:lnTo>
                    <a:pt x="108639" y="578121"/>
                  </a:lnTo>
                  <a:lnTo>
                    <a:pt x="113812" y="574202"/>
                  </a:lnTo>
                  <a:lnTo>
                    <a:pt x="118985" y="570293"/>
                  </a:lnTo>
                  <a:lnTo>
                    <a:pt x="124158" y="566396"/>
                  </a:lnTo>
                  <a:lnTo>
                    <a:pt x="129332" y="562512"/>
                  </a:lnTo>
                  <a:lnTo>
                    <a:pt x="134505" y="558642"/>
                  </a:lnTo>
                  <a:lnTo>
                    <a:pt x="139678" y="554787"/>
                  </a:lnTo>
                  <a:lnTo>
                    <a:pt x="144852" y="550949"/>
                  </a:lnTo>
                  <a:lnTo>
                    <a:pt x="150025" y="547128"/>
                  </a:lnTo>
                  <a:lnTo>
                    <a:pt x="155198" y="543326"/>
                  </a:lnTo>
                  <a:lnTo>
                    <a:pt x="160371" y="539542"/>
                  </a:lnTo>
                  <a:lnTo>
                    <a:pt x="165545" y="535778"/>
                  </a:lnTo>
                  <a:lnTo>
                    <a:pt x="170718" y="532033"/>
                  </a:lnTo>
                  <a:lnTo>
                    <a:pt x="175891" y="528310"/>
                  </a:lnTo>
                  <a:lnTo>
                    <a:pt x="181065" y="524607"/>
                  </a:lnTo>
                  <a:lnTo>
                    <a:pt x="186238" y="520925"/>
                  </a:lnTo>
                  <a:lnTo>
                    <a:pt x="191411" y="517265"/>
                  </a:lnTo>
                  <a:lnTo>
                    <a:pt x="196584" y="513627"/>
                  </a:lnTo>
                  <a:lnTo>
                    <a:pt x="201758" y="510010"/>
                  </a:lnTo>
                  <a:lnTo>
                    <a:pt x="206931" y="506415"/>
                  </a:lnTo>
                  <a:lnTo>
                    <a:pt x="212104" y="502842"/>
                  </a:lnTo>
                  <a:lnTo>
                    <a:pt x="217278" y="499291"/>
                  </a:lnTo>
                  <a:lnTo>
                    <a:pt x="222451" y="495762"/>
                  </a:lnTo>
                  <a:lnTo>
                    <a:pt x="227624" y="492254"/>
                  </a:lnTo>
                  <a:lnTo>
                    <a:pt x="232797" y="488767"/>
                  </a:lnTo>
                  <a:lnTo>
                    <a:pt x="237971" y="485302"/>
                  </a:lnTo>
                  <a:lnTo>
                    <a:pt x="243144" y="481858"/>
                  </a:lnTo>
                  <a:lnTo>
                    <a:pt x="248317" y="478435"/>
                  </a:lnTo>
                  <a:lnTo>
                    <a:pt x="253491" y="475032"/>
                  </a:lnTo>
                  <a:lnTo>
                    <a:pt x="258664" y="471650"/>
                  </a:lnTo>
                  <a:lnTo>
                    <a:pt x="263837" y="468287"/>
                  </a:lnTo>
                  <a:lnTo>
                    <a:pt x="269010" y="464944"/>
                  </a:lnTo>
                  <a:lnTo>
                    <a:pt x="274184" y="461621"/>
                  </a:lnTo>
                  <a:lnTo>
                    <a:pt x="279357" y="458316"/>
                  </a:lnTo>
                  <a:lnTo>
                    <a:pt x="284530" y="455030"/>
                  </a:lnTo>
                  <a:lnTo>
                    <a:pt x="289704" y="451762"/>
                  </a:lnTo>
                  <a:lnTo>
                    <a:pt x="294877" y="448512"/>
                  </a:lnTo>
                  <a:lnTo>
                    <a:pt x="300050" y="445280"/>
                  </a:lnTo>
                  <a:lnTo>
                    <a:pt x="305223" y="442064"/>
                  </a:lnTo>
                  <a:lnTo>
                    <a:pt x="310397" y="438866"/>
                  </a:lnTo>
                  <a:lnTo>
                    <a:pt x="315570" y="435683"/>
                  </a:lnTo>
                  <a:lnTo>
                    <a:pt x="320743" y="432517"/>
                  </a:lnTo>
                  <a:lnTo>
                    <a:pt x="325917" y="429367"/>
                  </a:lnTo>
                  <a:lnTo>
                    <a:pt x="331090" y="426231"/>
                  </a:lnTo>
                  <a:lnTo>
                    <a:pt x="336263" y="423111"/>
                  </a:lnTo>
                  <a:lnTo>
                    <a:pt x="341436" y="420006"/>
                  </a:lnTo>
                  <a:lnTo>
                    <a:pt x="346610" y="416914"/>
                  </a:lnTo>
                  <a:lnTo>
                    <a:pt x="351783" y="413837"/>
                  </a:lnTo>
                  <a:lnTo>
                    <a:pt x="356956" y="410773"/>
                  </a:lnTo>
                  <a:lnTo>
                    <a:pt x="362130" y="407723"/>
                  </a:lnTo>
                  <a:lnTo>
                    <a:pt x="367303" y="404686"/>
                  </a:lnTo>
                  <a:lnTo>
                    <a:pt x="372476" y="401661"/>
                  </a:lnTo>
                  <a:lnTo>
                    <a:pt x="377649" y="398649"/>
                  </a:lnTo>
                  <a:lnTo>
                    <a:pt x="382823" y="395649"/>
                  </a:lnTo>
                  <a:lnTo>
                    <a:pt x="387996" y="392661"/>
                  </a:lnTo>
                  <a:lnTo>
                    <a:pt x="393169" y="389684"/>
                  </a:lnTo>
                  <a:lnTo>
                    <a:pt x="398343" y="386719"/>
                  </a:lnTo>
                  <a:lnTo>
                    <a:pt x="403516" y="383765"/>
                  </a:lnTo>
                  <a:lnTo>
                    <a:pt x="408689" y="380822"/>
                  </a:lnTo>
                  <a:lnTo>
                    <a:pt x="413862" y="377890"/>
                  </a:lnTo>
                  <a:lnTo>
                    <a:pt x="419036" y="374968"/>
                  </a:lnTo>
                  <a:lnTo>
                    <a:pt x="424209" y="372056"/>
                  </a:lnTo>
                  <a:lnTo>
                    <a:pt x="429382" y="369154"/>
                  </a:lnTo>
                  <a:lnTo>
                    <a:pt x="434556" y="366262"/>
                  </a:lnTo>
                  <a:lnTo>
                    <a:pt x="439729" y="363380"/>
                  </a:lnTo>
                  <a:lnTo>
                    <a:pt x="444902" y="360508"/>
                  </a:lnTo>
                  <a:lnTo>
                    <a:pt x="450075" y="357644"/>
                  </a:lnTo>
                  <a:lnTo>
                    <a:pt x="455249" y="354790"/>
                  </a:lnTo>
                  <a:lnTo>
                    <a:pt x="460422" y="351945"/>
                  </a:lnTo>
                  <a:lnTo>
                    <a:pt x="465595" y="349109"/>
                  </a:lnTo>
                  <a:lnTo>
                    <a:pt x="470769" y="346282"/>
                  </a:lnTo>
                  <a:lnTo>
                    <a:pt x="475942" y="343463"/>
                  </a:lnTo>
                  <a:lnTo>
                    <a:pt x="481115" y="340653"/>
                  </a:lnTo>
                  <a:lnTo>
                    <a:pt x="486288" y="337851"/>
                  </a:lnTo>
                  <a:lnTo>
                    <a:pt x="491462" y="335057"/>
                  </a:lnTo>
                  <a:lnTo>
                    <a:pt x="496635" y="332271"/>
                  </a:lnTo>
                  <a:lnTo>
                    <a:pt x="501808" y="329494"/>
                  </a:lnTo>
                  <a:lnTo>
                    <a:pt x="506982" y="326724"/>
                  </a:lnTo>
                  <a:lnTo>
                    <a:pt x="512155" y="323963"/>
                  </a:lnTo>
                  <a:lnTo>
                    <a:pt x="517328" y="321209"/>
                  </a:lnTo>
                  <a:lnTo>
                    <a:pt x="522501" y="318463"/>
                  </a:lnTo>
                  <a:lnTo>
                    <a:pt x="527675" y="315724"/>
                  </a:lnTo>
                  <a:lnTo>
                    <a:pt x="532848" y="312993"/>
                  </a:lnTo>
                  <a:lnTo>
                    <a:pt x="538021" y="310269"/>
                  </a:lnTo>
                  <a:lnTo>
                    <a:pt x="543195" y="307553"/>
                  </a:lnTo>
                  <a:lnTo>
                    <a:pt x="548368" y="304844"/>
                  </a:lnTo>
                  <a:lnTo>
                    <a:pt x="553541" y="302143"/>
                  </a:lnTo>
                  <a:lnTo>
                    <a:pt x="558714" y="299448"/>
                  </a:lnTo>
                  <a:lnTo>
                    <a:pt x="563888" y="296761"/>
                  </a:lnTo>
                  <a:lnTo>
                    <a:pt x="569061" y="294081"/>
                  </a:lnTo>
                  <a:lnTo>
                    <a:pt x="574234" y="291408"/>
                  </a:lnTo>
                  <a:lnTo>
                    <a:pt x="579408" y="288742"/>
                  </a:lnTo>
                  <a:lnTo>
                    <a:pt x="584581" y="286083"/>
                  </a:lnTo>
                  <a:lnTo>
                    <a:pt x="589754" y="283431"/>
                  </a:lnTo>
                  <a:lnTo>
                    <a:pt x="594927" y="280786"/>
                  </a:lnTo>
                  <a:lnTo>
                    <a:pt x="600101" y="278148"/>
                  </a:lnTo>
                  <a:lnTo>
                    <a:pt x="605274" y="275516"/>
                  </a:lnTo>
                  <a:lnTo>
                    <a:pt x="610447" y="272892"/>
                  </a:lnTo>
                  <a:lnTo>
                    <a:pt x="615621" y="270274"/>
                  </a:lnTo>
                  <a:lnTo>
                    <a:pt x="620794" y="267663"/>
                  </a:lnTo>
                  <a:lnTo>
                    <a:pt x="625967" y="265058"/>
                  </a:lnTo>
                  <a:lnTo>
                    <a:pt x="631140" y="262461"/>
                  </a:lnTo>
                  <a:lnTo>
                    <a:pt x="636314" y="259869"/>
                  </a:lnTo>
                  <a:lnTo>
                    <a:pt x="641487" y="257285"/>
                  </a:lnTo>
                  <a:lnTo>
                    <a:pt x="646660" y="254707"/>
                  </a:lnTo>
                  <a:lnTo>
                    <a:pt x="651834" y="252136"/>
                  </a:lnTo>
                  <a:lnTo>
                    <a:pt x="657007" y="249571"/>
                  </a:lnTo>
                  <a:lnTo>
                    <a:pt x="662180" y="247013"/>
                  </a:lnTo>
                  <a:lnTo>
                    <a:pt x="667353" y="244462"/>
                  </a:lnTo>
                  <a:lnTo>
                    <a:pt x="672527" y="241917"/>
                  </a:lnTo>
                  <a:lnTo>
                    <a:pt x="677700" y="239379"/>
                  </a:lnTo>
                  <a:lnTo>
                    <a:pt x="682873" y="236847"/>
                  </a:lnTo>
                  <a:lnTo>
                    <a:pt x="688047" y="234322"/>
                  </a:lnTo>
                  <a:lnTo>
                    <a:pt x="693220" y="231803"/>
                  </a:lnTo>
                  <a:lnTo>
                    <a:pt x="698393" y="229291"/>
                  </a:lnTo>
                  <a:lnTo>
                    <a:pt x="703566" y="226785"/>
                  </a:lnTo>
                  <a:lnTo>
                    <a:pt x="708740" y="224286"/>
                  </a:lnTo>
                  <a:lnTo>
                    <a:pt x="713913" y="221794"/>
                  </a:lnTo>
                  <a:lnTo>
                    <a:pt x="719086" y="219308"/>
                  </a:lnTo>
                  <a:lnTo>
                    <a:pt x="724260" y="216829"/>
                  </a:lnTo>
                  <a:lnTo>
                    <a:pt x="729433" y="214356"/>
                  </a:lnTo>
                  <a:lnTo>
                    <a:pt x="734606" y="211890"/>
                  </a:lnTo>
                  <a:lnTo>
                    <a:pt x="739779" y="209431"/>
                  </a:lnTo>
                  <a:lnTo>
                    <a:pt x="744953" y="206979"/>
                  </a:lnTo>
                  <a:lnTo>
                    <a:pt x="750126" y="204533"/>
                  </a:lnTo>
                  <a:lnTo>
                    <a:pt x="755299" y="202094"/>
                  </a:lnTo>
                  <a:lnTo>
                    <a:pt x="760473" y="199662"/>
                  </a:lnTo>
                  <a:lnTo>
                    <a:pt x="765646" y="197237"/>
                  </a:lnTo>
                  <a:lnTo>
                    <a:pt x="770819" y="194818"/>
                  </a:lnTo>
                  <a:lnTo>
                    <a:pt x="775992" y="192407"/>
                  </a:lnTo>
                  <a:lnTo>
                    <a:pt x="781166" y="190003"/>
                  </a:lnTo>
                  <a:lnTo>
                    <a:pt x="786339" y="187606"/>
                  </a:lnTo>
                  <a:lnTo>
                    <a:pt x="791512" y="185216"/>
                  </a:lnTo>
                  <a:lnTo>
                    <a:pt x="796686" y="182834"/>
                  </a:lnTo>
                  <a:lnTo>
                    <a:pt x="801859" y="180459"/>
                  </a:lnTo>
                  <a:lnTo>
                    <a:pt x="807032" y="178091"/>
                  </a:lnTo>
                  <a:lnTo>
                    <a:pt x="812205" y="175731"/>
                  </a:lnTo>
                  <a:lnTo>
                    <a:pt x="817379" y="173379"/>
                  </a:lnTo>
                  <a:lnTo>
                    <a:pt x="822552" y="171035"/>
                  </a:lnTo>
                  <a:lnTo>
                    <a:pt x="827725" y="168699"/>
                  </a:lnTo>
                  <a:lnTo>
                    <a:pt x="832899" y="166370"/>
                  </a:lnTo>
                  <a:lnTo>
                    <a:pt x="838072" y="164050"/>
                  </a:lnTo>
                  <a:lnTo>
                    <a:pt x="843245" y="161739"/>
                  </a:lnTo>
                  <a:lnTo>
                    <a:pt x="848418" y="159436"/>
                  </a:lnTo>
                  <a:lnTo>
                    <a:pt x="853592" y="157142"/>
                  </a:lnTo>
                  <a:lnTo>
                    <a:pt x="858765" y="154856"/>
                  </a:lnTo>
                  <a:lnTo>
                    <a:pt x="863938" y="152580"/>
                  </a:lnTo>
                  <a:lnTo>
                    <a:pt x="869112" y="150313"/>
                  </a:lnTo>
                  <a:lnTo>
                    <a:pt x="874285" y="148055"/>
                  </a:lnTo>
                  <a:lnTo>
                    <a:pt x="879458" y="145807"/>
                  </a:lnTo>
                  <a:lnTo>
                    <a:pt x="884631" y="143569"/>
                  </a:lnTo>
                  <a:lnTo>
                    <a:pt x="889805" y="141341"/>
                  </a:lnTo>
                  <a:lnTo>
                    <a:pt x="894978" y="139123"/>
                  </a:lnTo>
                  <a:lnTo>
                    <a:pt x="900151" y="136916"/>
                  </a:lnTo>
                  <a:lnTo>
                    <a:pt x="905325" y="134720"/>
                  </a:lnTo>
                  <a:lnTo>
                    <a:pt x="910498" y="132535"/>
                  </a:lnTo>
                  <a:lnTo>
                    <a:pt x="915671" y="130361"/>
                  </a:lnTo>
                  <a:lnTo>
                    <a:pt x="920844" y="128199"/>
                  </a:lnTo>
                  <a:lnTo>
                    <a:pt x="926018" y="126049"/>
                  </a:lnTo>
                  <a:lnTo>
                    <a:pt x="931191" y="123911"/>
                  </a:lnTo>
                  <a:lnTo>
                    <a:pt x="936364" y="121785"/>
                  </a:lnTo>
                  <a:lnTo>
                    <a:pt x="941538" y="119672"/>
                  </a:lnTo>
                  <a:lnTo>
                    <a:pt x="946711" y="117572"/>
                  </a:lnTo>
                  <a:lnTo>
                    <a:pt x="951884" y="115486"/>
                  </a:lnTo>
                  <a:lnTo>
                    <a:pt x="957057" y="113413"/>
                  </a:lnTo>
                  <a:lnTo>
                    <a:pt x="962231" y="111355"/>
                  </a:lnTo>
                  <a:lnTo>
                    <a:pt x="967404" y="109311"/>
                  </a:lnTo>
                  <a:lnTo>
                    <a:pt x="972577" y="107281"/>
                  </a:lnTo>
                  <a:lnTo>
                    <a:pt x="977751" y="105267"/>
                  </a:lnTo>
                  <a:lnTo>
                    <a:pt x="982924" y="103267"/>
                  </a:lnTo>
                  <a:lnTo>
                    <a:pt x="988097" y="101284"/>
                  </a:lnTo>
                  <a:lnTo>
                    <a:pt x="993270" y="99317"/>
                  </a:lnTo>
                  <a:lnTo>
                    <a:pt x="998444" y="97366"/>
                  </a:lnTo>
                  <a:lnTo>
                    <a:pt x="1003617" y="95431"/>
                  </a:lnTo>
                  <a:lnTo>
                    <a:pt x="1008790" y="93514"/>
                  </a:lnTo>
                  <a:lnTo>
                    <a:pt x="1013964" y="91614"/>
                  </a:lnTo>
                  <a:lnTo>
                    <a:pt x="1019137" y="89732"/>
                  </a:lnTo>
                  <a:lnTo>
                    <a:pt x="1024310" y="87868"/>
                  </a:lnTo>
                  <a:lnTo>
                    <a:pt x="1029483" y="86023"/>
                  </a:lnTo>
                  <a:lnTo>
                    <a:pt x="1034657" y="84196"/>
                  </a:lnTo>
                  <a:lnTo>
                    <a:pt x="1039830" y="82388"/>
                  </a:lnTo>
                  <a:lnTo>
                    <a:pt x="1045003" y="80600"/>
                  </a:lnTo>
                  <a:lnTo>
                    <a:pt x="1050177" y="78831"/>
                  </a:lnTo>
                  <a:lnTo>
                    <a:pt x="1055350" y="77082"/>
                  </a:lnTo>
                  <a:lnTo>
                    <a:pt x="1060523" y="75353"/>
                  </a:lnTo>
                  <a:lnTo>
                    <a:pt x="1065696" y="73645"/>
                  </a:lnTo>
                  <a:lnTo>
                    <a:pt x="1070870" y="71958"/>
                  </a:lnTo>
                  <a:lnTo>
                    <a:pt x="1076043" y="70292"/>
                  </a:lnTo>
                  <a:lnTo>
                    <a:pt x="1081216" y="68647"/>
                  </a:lnTo>
                  <a:lnTo>
                    <a:pt x="1086390" y="67024"/>
                  </a:lnTo>
                  <a:lnTo>
                    <a:pt x="1091563" y="65422"/>
                  </a:lnTo>
                  <a:lnTo>
                    <a:pt x="1096736" y="63842"/>
                  </a:lnTo>
                  <a:lnTo>
                    <a:pt x="1101909" y="62285"/>
                  </a:lnTo>
                  <a:lnTo>
                    <a:pt x="1107083" y="60749"/>
                  </a:lnTo>
                  <a:lnTo>
                    <a:pt x="1112256" y="59237"/>
                  </a:lnTo>
                  <a:lnTo>
                    <a:pt x="1117429" y="57746"/>
                  </a:lnTo>
                  <a:lnTo>
                    <a:pt x="1122603" y="56279"/>
                  </a:lnTo>
                  <a:lnTo>
                    <a:pt x="1127776" y="54834"/>
                  </a:lnTo>
                  <a:lnTo>
                    <a:pt x="1132949" y="53412"/>
                  </a:lnTo>
                  <a:lnTo>
                    <a:pt x="1138122" y="52014"/>
                  </a:lnTo>
                  <a:lnTo>
                    <a:pt x="1143296" y="50638"/>
                  </a:lnTo>
                  <a:lnTo>
                    <a:pt x="1148469" y="49285"/>
                  </a:lnTo>
                  <a:lnTo>
                    <a:pt x="1153642" y="47955"/>
                  </a:lnTo>
                  <a:lnTo>
                    <a:pt x="1158816" y="46649"/>
                  </a:lnTo>
                  <a:lnTo>
                    <a:pt x="1163989" y="45365"/>
                  </a:lnTo>
                  <a:lnTo>
                    <a:pt x="1169162" y="44104"/>
                  </a:lnTo>
                  <a:lnTo>
                    <a:pt x="1174335" y="42866"/>
                  </a:lnTo>
                  <a:lnTo>
                    <a:pt x="1179509" y="41651"/>
                  </a:lnTo>
                  <a:lnTo>
                    <a:pt x="1184682" y="40459"/>
                  </a:lnTo>
                  <a:lnTo>
                    <a:pt x="1189855" y="39289"/>
                  </a:lnTo>
                  <a:lnTo>
                    <a:pt x="1195029" y="38141"/>
                  </a:lnTo>
                  <a:lnTo>
                    <a:pt x="1200202" y="37015"/>
                  </a:lnTo>
                  <a:lnTo>
                    <a:pt x="1205375" y="35912"/>
                  </a:lnTo>
                  <a:lnTo>
                    <a:pt x="1210548" y="34830"/>
                  </a:lnTo>
                  <a:lnTo>
                    <a:pt x="1215722" y="33769"/>
                  </a:lnTo>
                  <a:lnTo>
                    <a:pt x="1220895" y="32730"/>
                  </a:lnTo>
                  <a:lnTo>
                    <a:pt x="1226068" y="31712"/>
                  </a:lnTo>
                  <a:lnTo>
                    <a:pt x="1231242" y="30715"/>
                  </a:lnTo>
                  <a:lnTo>
                    <a:pt x="1236415" y="29737"/>
                  </a:lnTo>
                  <a:lnTo>
                    <a:pt x="1241588" y="28780"/>
                  </a:lnTo>
                  <a:lnTo>
                    <a:pt x="1246761" y="27843"/>
                  </a:lnTo>
                  <a:lnTo>
                    <a:pt x="1251935" y="26925"/>
                  </a:lnTo>
                  <a:lnTo>
                    <a:pt x="1257108" y="26026"/>
                  </a:lnTo>
                  <a:lnTo>
                    <a:pt x="1262281" y="25145"/>
                  </a:lnTo>
                  <a:lnTo>
                    <a:pt x="1267455" y="24283"/>
                  </a:lnTo>
                  <a:lnTo>
                    <a:pt x="1272628" y="23439"/>
                  </a:lnTo>
                  <a:lnTo>
                    <a:pt x="1277801" y="22612"/>
                  </a:lnTo>
                  <a:lnTo>
                    <a:pt x="1282974" y="21802"/>
                  </a:lnTo>
                  <a:lnTo>
                    <a:pt x="1288148" y="21008"/>
                  </a:lnTo>
                  <a:lnTo>
                    <a:pt x="1293321" y="20231"/>
                  </a:lnTo>
                  <a:lnTo>
                    <a:pt x="1298494" y="19470"/>
                  </a:lnTo>
                  <a:lnTo>
                    <a:pt x="1303668" y="18724"/>
                  </a:lnTo>
                  <a:lnTo>
                    <a:pt x="1308841" y="17994"/>
                  </a:lnTo>
                  <a:lnTo>
                    <a:pt x="1314014" y="17278"/>
                  </a:lnTo>
                  <a:lnTo>
                    <a:pt x="1319187" y="16577"/>
                  </a:lnTo>
                  <a:lnTo>
                    <a:pt x="1324361" y="15890"/>
                  </a:lnTo>
                  <a:lnTo>
                    <a:pt x="1329534" y="15217"/>
                  </a:lnTo>
                  <a:lnTo>
                    <a:pt x="1334707" y="14557"/>
                  </a:lnTo>
                  <a:lnTo>
                    <a:pt x="1339881" y="13911"/>
                  </a:lnTo>
                  <a:lnTo>
                    <a:pt x="1345054" y="13278"/>
                  </a:lnTo>
                  <a:lnTo>
                    <a:pt x="1350227" y="12659"/>
                  </a:lnTo>
                  <a:lnTo>
                    <a:pt x="1355400" y="12053"/>
                  </a:lnTo>
                  <a:lnTo>
                    <a:pt x="1360574" y="11460"/>
                  </a:lnTo>
                  <a:lnTo>
                    <a:pt x="1365747" y="10880"/>
                  </a:lnTo>
                  <a:lnTo>
                    <a:pt x="1370920" y="10314"/>
                  </a:lnTo>
                  <a:lnTo>
                    <a:pt x="1376094" y="9761"/>
                  </a:lnTo>
                  <a:lnTo>
                    <a:pt x="1381267" y="9222"/>
                  </a:lnTo>
                  <a:lnTo>
                    <a:pt x="1386440" y="8697"/>
                  </a:lnTo>
                  <a:lnTo>
                    <a:pt x="1391613" y="8187"/>
                  </a:lnTo>
                  <a:lnTo>
                    <a:pt x="1396787" y="7692"/>
                  </a:lnTo>
                  <a:lnTo>
                    <a:pt x="1401960" y="7212"/>
                  </a:lnTo>
                  <a:lnTo>
                    <a:pt x="1407133" y="6747"/>
                  </a:lnTo>
                  <a:lnTo>
                    <a:pt x="1412307" y="6299"/>
                  </a:lnTo>
                  <a:lnTo>
                    <a:pt x="1417480" y="5868"/>
                  </a:lnTo>
                  <a:lnTo>
                    <a:pt x="1422653" y="5453"/>
                  </a:lnTo>
                  <a:lnTo>
                    <a:pt x="1427826" y="5057"/>
                  </a:lnTo>
                  <a:lnTo>
                    <a:pt x="1433000" y="4677"/>
                  </a:lnTo>
                  <a:lnTo>
                    <a:pt x="1438173" y="4316"/>
                  </a:lnTo>
                  <a:lnTo>
                    <a:pt x="1443346" y="3974"/>
                  </a:lnTo>
                  <a:lnTo>
                    <a:pt x="1448520" y="3650"/>
                  </a:lnTo>
                  <a:lnTo>
                    <a:pt x="1453693" y="3344"/>
                  </a:lnTo>
                  <a:lnTo>
                    <a:pt x="1458866" y="3056"/>
                  </a:lnTo>
                  <a:lnTo>
                    <a:pt x="1464039" y="2787"/>
                  </a:lnTo>
                  <a:lnTo>
                    <a:pt x="1469213" y="2535"/>
                  </a:lnTo>
                  <a:lnTo>
                    <a:pt x="1474386" y="2301"/>
                  </a:lnTo>
                  <a:lnTo>
                    <a:pt x="1479559" y="2084"/>
                  </a:lnTo>
                  <a:lnTo>
                    <a:pt x="1484733" y="1884"/>
                  </a:lnTo>
                  <a:lnTo>
                    <a:pt x="1489906" y="1699"/>
                  </a:lnTo>
                  <a:lnTo>
                    <a:pt x="1495079" y="1529"/>
                  </a:lnTo>
                  <a:lnTo>
                    <a:pt x="1500252" y="1373"/>
                  </a:lnTo>
                  <a:lnTo>
                    <a:pt x="1505426" y="1232"/>
                  </a:lnTo>
                  <a:lnTo>
                    <a:pt x="1510599" y="1102"/>
                  </a:lnTo>
                  <a:lnTo>
                    <a:pt x="1515772" y="985"/>
                  </a:lnTo>
                  <a:lnTo>
                    <a:pt x="1520946" y="879"/>
                  </a:lnTo>
                  <a:lnTo>
                    <a:pt x="1526119" y="783"/>
                  </a:lnTo>
                  <a:lnTo>
                    <a:pt x="1531292" y="697"/>
                  </a:lnTo>
                  <a:lnTo>
                    <a:pt x="1536465" y="619"/>
                  </a:lnTo>
                  <a:lnTo>
                    <a:pt x="1541639" y="549"/>
                  </a:lnTo>
                  <a:lnTo>
                    <a:pt x="1546812" y="487"/>
                  </a:lnTo>
                  <a:lnTo>
                    <a:pt x="1551985" y="431"/>
                  </a:lnTo>
                  <a:lnTo>
                    <a:pt x="1557159" y="381"/>
                  </a:lnTo>
                  <a:lnTo>
                    <a:pt x="1562332" y="337"/>
                  </a:lnTo>
                  <a:lnTo>
                    <a:pt x="1567505" y="297"/>
                  </a:lnTo>
                  <a:lnTo>
                    <a:pt x="1572678" y="262"/>
                  </a:lnTo>
                  <a:lnTo>
                    <a:pt x="1577852" y="231"/>
                  </a:lnTo>
                  <a:lnTo>
                    <a:pt x="1583025" y="204"/>
                  </a:lnTo>
                  <a:lnTo>
                    <a:pt x="1588198" y="179"/>
                  </a:lnTo>
                  <a:lnTo>
                    <a:pt x="1593372" y="158"/>
                  </a:lnTo>
                  <a:lnTo>
                    <a:pt x="1598545" y="139"/>
                  </a:lnTo>
                  <a:lnTo>
                    <a:pt x="1603718" y="122"/>
                  </a:lnTo>
                  <a:lnTo>
                    <a:pt x="1608891" y="107"/>
                  </a:lnTo>
                  <a:lnTo>
                    <a:pt x="1614065" y="94"/>
                  </a:lnTo>
                  <a:lnTo>
                    <a:pt x="1619238" y="82"/>
                  </a:lnTo>
                  <a:lnTo>
                    <a:pt x="1624411" y="72"/>
                  </a:lnTo>
                  <a:lnTo>
                    <a:pt x="1629585" y="63"/>
                  </a:lnTo>
                  <a:lnTo>
                    <a:pt x="1634758" y="55"/>
                  </a:lnTo>
                  <a:lnTo>
                    <a:pt x="1639931" y="49"/>
                  </a:lnTo>
                  <a:lnTo>
                    <a:pt x="1645104" y="43"/>
                  </a:lnTo>
                  <a:lnTo>
                    <a:pt x="1650278" y="37"/>
                  </a:lnTo>
                  <a:lnTo>
                    <a:pt x="1655451" y="33"/>
                  </a:lnTo>
                  <a:lnTo>
                    <a:pt x="1660624" y="28"/>
                  </a:lnTo>
                  <a:lnTo>
                    <a:pt x="1665798" y="25"/>
                  </a:lnTo>
                  <a:lnTo>
                    <a:pt x="1670971" y="22"/>
                  </a:lnTo>
                  <a:lnTo>
                    <a:pt x="1676144" y="19"/>
                  </a:lnTo>
                  <a:lnTo>
                    <a:pt x="1681317" y="17"/>
                  </a:lnTo>
                  <a:lnTo>
                    <a:pt x="1686491" y="14"/>
                  </a:lnTo>
                  <a:lnTo>
                    <a:pt x="1691664" y="13"/>
                  </a:lnTo>
                  <a:lnTo>
                    <a:pt x="1696837" y="11"/>
                  </a:lnTo>
                  <a:lnTo>
                    <a:pt x="1702011" y="9"/>
                  </a:lnTo>
                  <a:lnTo>
                    <a:pt x="1707184" y="8"/>
                  </a:lnTo>
                  <a:lnTo>
                    <a:pt x="1712357" y="7"/>
                  </a:lnTo>
                  <a:lnTo>
                    <a:pt x="1717530" y="6"/>
                  </a:lnTo>
                  <a:lnTo>
                    <a:pt x="1722704" y="5"/>
                  </a:lnTo>
                  <a:lnTo>
                    <a:pt x="1727877" y="5"/>
                  </a:lnTo>
                  <a:lnTo>
                    <a:pt x="1733050" y="4"/>
                  </a:lnTo>
                  <a:lnTo>
                    <a:pt x="1738224" y="3"/>
                  </a:lnTo>
                  <a:lnTo>
                    <a:pt x="1743397" y="3"/>
                  </a:lnTo>
                  <a:lnTo>
                    <a:pt x="1748570" y="2"/>
                  </a:lnTo>
                  <a:lnTo>
                    <a:pt x="1753743" y="2"/>
                  </a:lnTo>
                  <a:lnTo>
                    <a:pt x="1758917" y="2"/>
                  </a:lnTo>
                  <a:lnTo>
                    <a:pt x="1764090" y="1"/>
                  </a:lnTo>
                  <a:lnTo>
                    <a:pt x="1769263" y="1"/>
                  </a:lnTo>
                  <a:lnTo>
                    <a:pt x="1774437" y="1"/>
                  </a:lnTo>
                  <a:lnTo>
                    <a:pt x="1779610" y="1"/>
                  </a:lnTo>
                  <a:lnTo>
                    <a:pt x="1784783" y="1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1"/>
                  </a:lnTo>
                  <a:lnTo>
                    <a:pt x="1877902" y="2"/>
                  </a:lnTo>
                  <a:lnTo>
                    <a:pt x="1872729" y="2"/>
                  </a:lnTo>
                  <a:lnTo>
                    <a:pt x="1867556" y="2"/>
                  </a:lnTo>
                  <a:lnTo>
                    <a:pt x="1862382" y="2"/>
                  </a:lnTo>
                  <a:lnTo>
                    <a:pt x="1857209" y="3"/>
                  </a:lnTo>
                  <a:lnTo>
                    <a:pt x="1852036" y="3"/>
                  </a:lnTo>
                  <a:lnTo>
                    <a:pt x="1846863" y="4"/>
                  </a:lnTo>
                  <a:lnTo>
                    <a:pt x="1841689" y="4"/>
                  </a:lnTo>
                  <a:lnTo>
                    <a:pt x="1836516" y="5"/>
                  </a:lnTo>
                  <a:lnTo>
                    <a:pt x="1831343" y="5"/>
                  </a:lnTo>
                  <a:lnTo>
                    <a:pt x="1826169" y="6"/>
                  </a:lnTo>
                  <a:lnTo>
                    <a:pt x="1820996" y="7"/>
                  </a:lnTo>
                  <a:lnTo>
                    <a:pt x="1815823" y="8"/>
                  </a:lnTo>
                  <a:lnTo>
                    <a:pt x="1810650" y="9"/>
                  </a:lnTo>
                  <a:lnTo>
                    <a:pt x="1805476" y="10"/>
                  </a:lnTo>
                  <a:lnTo>
                    <a:pt x="1800303" y="11"/>
                  </a:lnTo>
                  <a:lnTo>
                    <a:pt x="1795130" y="12"/>
                  </a:lnTo>
                  <a:lnTo>
                    <a:pt x="1789956" y="14"/>
                  </a:lnTo>
                  <a:lnTo>
                    <a:pt x="1784783" y="15"/>
                  </a:lnTo>
                  <a:lnTo>
                    <a:pt x="1779610" y="17"/>
                  </a:lnTo>
                  <a:lnTo>
                    <a:pt x="1774437" y="19"/>
                  </a:lnTo>
                  <a:lnTo>
                    <a:pt x="1769263" y="22"/>
                  </a:lnTo>
                  <a:lnTo>
                    <a:pt x="1764090" y="24"/>
                  </a:lnTo>
                  <a:lnTo>
                    <a:pt x="1758917" y="27"/>
                  </a:lnTo>
                  <a:lnTo>
                    <a:pt x="1753743" y="30"/>
                  </a:lnTo>
                  <a:lnTo>
                    <a:pt x="1748570" y="34"/>
                  </a:lnTo>
                  <a:lnTo>
                    <a:pt x="1743397" y="38"/>
                  </a:lnTo>
                  <a:lnTo>
                    <a:pt x="1738224" y="43"/>
                  </a:lnTo>
                  <a:lnTo>
                    <a:pt x="1733050" y="48"/>
                  </a:lnTo>
                  <a:lnTo>
                    <a:pt x="1727877" y="53"/>
                  </a:lnTo>
                  <a:lnTo>
                    <a:pt x="1722704" y="60"/>
                  </a:lnTo>
                  <a:lnTo>
                    <a:pt x="1717530" y="67"/>
                  </a:lnTo>
                  <a:lnTo>
                    <a:pt x="1712357" y="75"/>
                  </a:lnTo>
                  <a:lnTo>
                    <a:pt x="1707184" y="84"/>
                  </a:lnTo>
                  <a:lnTo>
                    <a:pt x="1702011" y="94"/>
                  </a:lnTo>
                  <a:lnTo>
                    <a:pt x="1696837" y="105"/>
                  </a:lnTo>
                  <a:lnTo>
                    <a:pt x="1691664" y="117"/>
                  </a:lnTo>
                  <a:lnTo>
                    <a:pt x="1686491" y="131"/>
                  </a:lnTo>
                  <a:lnTo>
                    <a:pt x="1681317" y="147"/>
                  </a:lnTo>
                  <a:lnTo>
                    <a:pt x="1676144" y="164"/>
                  </a:lnTo>
                  <a:lnTo>
                    <a:pt x="1670971" y="183"/>
                  </a:lnTo>
                  <a:lnTo>
                    <a:pt x="1665798" y="205"/>
                  </a:lnTo>
                  <a:lnTo>
                    <a:pt x="1660624" y="229"/>
                  </a:lnTo>
                  <a:lnTo>
                    <a:pt x="1655451" y="256"/>
                  </a:lnTo>
                  <a:lnTo>
                    <a:pt x="1650278" y="286"/>
                  </a:lnTo>
                  <a:lnTo>
                    <a:pt x="1645104" y="319"/>
                  </a:lnTo>
                  <a:lnTo>
                    <a:pt x="1639931" y="356"/>
                  </a:lnTo>
                  <a:lnTo>
                    <a:pt x="1634758" y="398"/>
                  </a:lnTo>
                  <a:lnTo>
                    <a:pt x="1629585" y="444"/>
                  </a:lnTo>
                  <a:lnTo>
                    <a:pt x="1624411" y="496"/>
                  </a:lnTo>
                  <a:lnTo>
                    <a:pt x="1619238" y="553"/>
                  </a:lnTo>
                  <a:lnTo>
                    <a:pt x="1614065" y="617"/>
                  </a:lnTo>
                  <a:lnTo>
                    <a:pt x="1608891" y="688"/>
                  </a:lnTo>
                  <a:lnTo>
                    <a:pt x="1603718" y="767"/>
                  </a:lnTo>
                  <a:lnTo>
                    <a:pt x="1598545" y="855"/>
                  </a:lnTo>
                  <a:lnTo>
                    <a:pt x="1593372" y="953"/>
                  </a:lnTo>
                  <a:lnTo>
                    <a:pt x="1588198" y="1061"/>
                  </a:lnTo>
                  <a:lnTo>
                    <a:pt x="1583025" y="1181"/>
                  </a:lnTo>
                  <a:lnTo>
                    <a:pt x="1577852" y="1313"/>
                  </a:lnTo>
                  <a:lnTo>
                    <a:pt x="1572678" y="1460"/>
                  </a:lnTo>
                  <a:lnTo>
                    <a:pt x="1567505" y="1622"/>
                  </a:lnTo>
                  <a:lnTo>
                    <a:pt x="1562332" y="1800"/>
                  </a:lnTo>
                  <a:lnTo>
                    <a:pt x="1557159" y="1997"/>
                  </a:lnTo>
                  <a:lnTo>
                    <a:pt x="1551985" y="2213"/>
                  </a:lnTo>
                  <a:lnTo>
                    <a:pt x="1546812" y="2451"/>
                  </a:lnTo>
                  <a:lnTo>
                    <a:pt x="1541639" y="2711"/>
                  </a:lnTo>
                  <a:lnTo>
                    <a:pt x="1536465" y="2996"/>
                  </a:lnTo>
                  <a:lnTo>
                    <a:pt x="1531292" y="3308"/>
                  </a:lnTo>
                  <a:lnTo>
                    <a:pt x="1526119" y="3647"/>
                  </a:lnTo>
                  <a:lnTo>
                    <a:pt x="1520946" y="4015"/>
                  </a:lnTo>
                  <a:lnTo>
                    <a:pt x="1515772" y="4415"/>
                  </a:lnTo>
                  <a:lnTo>
                    <a:pt x="1510599" y="4847"/>
                  </a:lnTo>
                  <a:lnTo>
                    <a:pt x="1505426" y="5314"/>
                  </a:lnTo>
                  <a:lnTo>
                    <a:pt x="1500252" y="5815"/>
                  </a:lnTo>
                  <a:lnTo>
                    <a:pt x="1495079" y="6353"/>
                  </a:lnTo>
                  <a:lnTo>
                    <a:pt x="1489906" y="6928"/>
                  </a:lnTo>
                  <a:lnTo>
                    <a:pt x="1484733" y="7541"/>
                  </a:lnTo>
                  <a:lnTo>
                    <a:pt x="1479559" y="8192"/>
                  </a:lnTo>
                  <a:lnTo>
                    <a:pt x="1474386" y="8881"/>
                  </a:lnTo>
                  <a:lnTo>
                    <a:pt x="1469213" y="9607"/>
                  </a:lnTo>
                  <a:lnTo>
                    <a:pt x="1464039" y="10371"/>
                  </a:lnTo>
                  <a:lnTo>
                    <a:pt x="1458866" y="11171"/>
                  </a:lnTo>
                  <a:lnTo>
                    <a:pt x="1453693" y="12005"/>
                  </a:lnTo>
                  <a:lnTo>
                    <a:pt x="1448520" y="12873"/>
                  </a:lnTo>
                  <a:lnTo>
                    <a:pt x="1443346" y="13771"/>
                  </a:lnTo>
                  <a:lnTo>
                    <a:pt x="1438173" y="14699"/>
                  </a:lnTo>
                  <a:lnTo>
                    <a:pt x="1433000" y="15654"/>
                  </a:lnTo>
                  <a:lnTo>
                    <a:pt x="1427826" y="16632"/>
                  </a:lnTo>
                  <a:lnTo>
                    <a:pt x="1422653" y="17633"/>
                  </a:lnTo>
                  <a:lnTo>
                    <a:pt x="1417480" y="18652"/>
                  </a:lnTo>
                  <a:lnTo>
                    <a:pt x="1412307" y="19688"/>
                  </a:lnTo>
                  <a:lnTo>
                    <a:pt x="1407133" y="20737"/>
                  </a:lnTo>
                  <a:lnTo>
                    <a:pt x="1401960" y="21798"/>
                  </a:lnTo>
                  <a:lnTo>
                    <a:pt x="1396787" y="22868"/>
                  </a:lnTo>
                  <a:lnTo>
                    <a:pt x="1391613" y="23945"/>
                  </a:lnTo>
                  <a:lnTo>
                    <a:pt x="1386440" y="25027"/>
                  </a:lnTo>
                  <a:lnTo>
                    <a:pt x="1381267" y="26113"/>
                  </a:lnTo>
                  <a:lnTo>
                    <a:pt x="1376094" y="27200"/>
                  </a:lnTo>
                  <a:lnTo>
                    <a:pt x="1370920" y="28288"/>
                  </a:lnTo>
                  <a:lnTo>
                    <a:pt x="1365747" y="29376"/>
                  </a:lnTo>
                  <a:lnTo>
                    <a:pt x="1360574" y="30462"/>
                  </a:lnTo>
                  <a:lnTo>
                    <a:pt x="1355400" y="31548"/>
                  </a:lnTo>
                  <a:lnTo>
                    <a:pt x="1350227" y="32631"/>
                  </a:lnTo>
                  <a:lnTo>
                    <a:pt x="1345054" y="33713"/>
                  </a:lnTo>
                  <a:lnTo>
                    <a:pt x="1339881" y="34792"/>
                  </a:lnTo>
                  <a:lnTo>
                    <a:pt x="1334707" y="35870"/>
                  </a:lnTo>
                  <a:lnTo>
                    <a:pt x="1329534" y="36946"/>
                  </a:lnTo>
                  <a:lnTo>
                    <a:pt x="1324361" y="38022"/>
                  </a:lnTo>
                  <a:lnTo>
                    <a:pt x="1319187" y="39097"/>
                  </a:lnTo>
                  <a:lnTo>
                    <a:pt x="1314014" y="40172"/>
                  </a:lnTo>
                  <a:lnTo>
                    <a:pt x="1308841" y="41248"/>
                  </a:lnTo>
                  <a:lnTo>
                    <a:pt x="1303668" y="42325"/>
                  </a:lnTo>
                  <a:lnTo>
                    <a:pt x="1298494" y="43404"/>
                  </a:lnTo>
                  <a:lnTo>
                    <a:pt x="1293321" y="44487"/>
                  </a:lnTo>
                  <a:lnTo>
                    <a:pt x="1288148" y="45573"/>
                  </a:lnTo>
                  <a:lnTo>
                    <a:pt x="1282974" y="46663"/>
                  </a:lnTo>
                  <a:lnTo>
                    <a:pt x="1277801" y="47759"/>
                  </a:lnTo>
                  <a:lnTo>
                    <a:pt x="1272628" y="48861"/>
                  </a:lnTo>
                  <a:lnTo>
                    <a:pt x="1267455" y="49969"/>
                  </a:lnTo>
                  <a:lnTo>
                    <a:pt x="1262281" y="51084"/>
                  </a:lnTo>
                  <a:lnTo>
                    <a:pt x="1257108" y="52208"/>
                  </a:lnTo>
                  <a:lnTo>
                    <a:pt x="1251935" y="53339"/>
                  </a:lnTo>
                  <a:lnTo>
                    <a:pt x="1246761" y="54481"/>
                  </a:lnTo>
                  <a:lnTo>
                    <a:pt x="1241588" y="55632"/>
                  </a:lnTo>
                  <a:lnTo>
                    <a:pt x="1236415" y="56793"/>
                  </a:lnTo>
                  <a:lnTo>
                    <a:pt x="1231242" y="57965"/>
                  </a:lnTo>
                  <a:lnTo>
                    <a:pt x="1226068" y="59148"/>
                  </a:lnTo>
                  <a:lnTo>
                    <a:pt x="1220895" y="60343"/>
                  </a:lnTo>
                  <a:lnTo>
                    <a:pt x="1215722" y="61550"/>
                  </a:lnTo>
                  <a:lnTo>
                    <a:pt x="1210548" y="62770"/>
                  </a:lnTo>
                  <a:lnTo>
                    <a:pt x="1205375" y="64002"/>
                  </a:lnTo>
                  <a:lnTo>
                    <a:pt x="1200202" y="65248"/>
                  </a:lnTo>
                  <a:lnTo>
                    <a:pt x="1195029" y="66507"/>
                  </a:lnTo>
                  <a:lnTo>
                    <a:pt x="1189855" y="67779"/>
                  </a:lnTo>
                  <a:lnTo>
                    <a:pt x="1184682" y="69066"/>
                  </a:lnTo>
                  <a:lnTo>
                    <a:pt x="1179509" y="70367"/>
                  </a:lnTo>
                  <a:lnTo>
                    <a:pt x="1174335" y="71682"/>
                  </a:lnTo>
                  <a:lnTo>
                    <a:pt x="1169162" y="73011"/>
                  </a:lnTo>
                  <a:lnTo>
                    <a:pt x="1163989" y="74355"/>
                  </a:lnTo>
                  <a:lnTo>
                    <a:pt x="1158816" y="75714"/>
                  </a:lnTo>
                  <a:lnTo>
                    <a:pt x="1153642" y="77087"/>
                  </a:lnTo>
                  <a:lnTo>
                    <a:pt x="1148469" y="78475"/>
                  </a:lnTo>
                  <a:lnTo>
                    <a:pt x="1143296" y="79878"/>
                  </a:lnTo>
                  <a:lnTo>
                    <a:pt x="1138122" y="81296"/>
                  </a:lnTo>
                  <a:lnTo>
                    <a:pt x="1132949" y="82729"/>
                  </a:lnTo>
                  <a:lnTo>
                    <a:pt x="1127776" y="84176"/>
                  </a:lnTo>
                  <a:lnTo>
                    <a:pt x="1122603" y="85638"/>
                  </a:lnTo>
                  <a:lnTo>
                    <a:pt x="1117429" y="87115"/>
                  </a:lnTo>
                  <a:lnTo>
                    <a:pt x="1112256" y="88607"/>
                  </a:lnTo>
                  <a:lnTo>
                    <a:pt x="1107083" y="90113"/>
                  </a:lnTo>
                  <a:lnTo>
                    <a:pt x="1101909" y="91634"/>
                  </a:lnTo>
                  <a:lnTo>
                    <a:pt x="1096736" y="93169"/>
                  </a:lnTo>
                  <a:lnTo>
                    <a:pt x="1091563" y="94718"/>
                  </a:lnTo>
                  <a:lnTo>
                    <a:pt x="1086390" y="96281"/>
                  </a:lnTo>
                  <a:lnTo>
                    <a:pt x="1081216" y="97859"/>
                  </a:lnTo>
                  <a:lnTo>
                    <a:pt x="1076043" y="99450"/>
                  </a:lnTo>
                  <a:lnTo>
                    <a:pt x="1070870" y="101055"/>
                  </a:lnTo>
                  <a:lnTo>
                    <a:pt x="1065696" y="102673"/>
                  </a:lnTo>
                  <a:lnTo>
                    <a:pt x="1060523" y="104305"/>
                  </a:lnTo>
                  <a:lnTo>
                    <a:pt x="1055350" y="105951"/>
                  </a:lnTo>
                  <a:lnTo>
                    <a:pt x="1050177" y="107609"/>
                  </a:lnTo>
                  <a:lnTo>
                    <a:pt x="1045003" y="109280"/>
                  </a:lnTo>
                  <a:lnTo>
                    <a:pt x="1039830" y="110963"/>
                  </a:lnTo>
                  <a:lnTo>
                    <a:pt x="1034657" y="112660"/>
                  </a:lnTo>
                  <a:lnTo>
                    <a:pt x="1029483" y="114368"/>
                  </a:lnTo>
                  <a:lnTo>
                    <a:pt x="1024310" y="116089"/>
                  </a:lnTo>
                  <a:lnTo>
                    <a:pt x="1019137" y="117822"/>
                  </a:lnTo>
                  <a:lnTo>
                    <a:pt x="1013964" y="119566"/>
                  </a:lnTo>
                  <a:lnTo>
                    <a:pt x="1008790" y="121322"/>
                  </a:lnTo>
                  <a:lnTo>
                    <a:pt x="1003617" y="123090"/>
                  </a:lnTo>
                  <a:lnTo>
                    <a:pt x="998444" y="124869"/>
                  </a:lnTo>
                  <a:lnTo>
                    <a:pt x="993270" y="126659"/>
                  </a:lnTo>
                  <a:lnTo>
                    <a:pt x="988097" y="128459"/>
                  </a:lnTo>
                  <a:lnTo>
                    <a:pt x="982924" y="130271"/>
                  </a:lnTo>
                  <a:lnTo>
                    <a:pt x="977751" y="132093"/>
                  </a:lnTo>
                  <a:lnTo>
                    <a:pt x="972577" y="133925"/>
                  </a:lnTo>
                  <a:lnTo>
                    <a:pt x="967404" y="135768"/>
                  </a:lnTo>
                  <a:lnTo>
                    <a:pt x="962231" y="137620"/>
                  </a:lnTo>
                  <a:lnTo>
                    <a:pt x="957057" y="139483"/>
                  </a:lnTo>
                  <a:lnTo>
                    <a:pt x="951884" y="141355"/>
                  </a:lnTo>
                  <a:lnTo>
                    <a:pt x="946711" y="143238"/>
                  </a:lnTo>
                  <a:lnTo>
                    <a:pt x="941538" y="145129"/>
                  </a:lnTo>
                  <a:lnTo>
                    <a:pt x="936364" y="147030"/>
                  </a:lnTo>
                  <a:lnTo>
                    <a:pt x="931191" y="148940"/>
                  </a:lnTo>
                  <a:lnTo>
                    <a:pt x="926018" y="150860"/>
                  </a:lnTo>
                  <a:lnTo>
                    <a:pt x="920844" y="152788"/>
                  </a:lnTo>
                  <a:lnTo>
                    <a:pt x="915671" y="154725"/>
                  </a:lnTo>
                  <a:lnTo>
                    <a:pt x="910498" y="156672"/>
                  </a:lnTo>
                  <a:lnTo>
                    <a:pt x="905325" y="158627"/>
                  </a:lnTo>
                  <a:lnTo>
                    <a:pt x="900151" y="160590"/>
                  </a:lnTo>
                  <a:lnTo>
                    <a:pt x="894978" y="162562"/>
                  </a:lnTo>
                  <a:lnTo>
                    <a:pt x="889805" y="164543"/>
                  </a:lnTo>
                  <a:lnTo>
                    <a:pt x="884631" y="166532"/>
                  </a:lnTo>
                  <a:lnTo>
                    <a:pt x="879458" y="168529"/>
                  </a:lnTo>
                  <a:lnTo>
                    <a:pt x="874285" y="170535"/>
                  </a:lnTo>
                  <a:lnTo>
                    <a:pt x="869112" y="172549"/>
                  </a:lnTo>
                  <a:lnTo>
                    <a:pt x="863938" y="174571"/>
                  </a:lnTo>
                  <a:lnTo>
                    <a:pt x="858765" y="176602"/>
                  </a:lnTo>
                  <a:lnTo>
                    <a:pt x="853592" y="178640"/>
                  </a:lnTo>
                  <a:lnTo>
                    <a:pt x="848418" y="180687"/>
                  </a:lnTo>
                  <a:lnTo>
                    <a:pt x="843245" y="182741"/>
                  </a:lnTo>
                  <a:lnTo>
                    <a:pt x="838072" y="184804"/>
                  </a:lnTo>
                  <a:lnTo>
                    <a:pt x="832899" y="186875"/>
                  </a:lnTo>
                  <a:lnTo>
                    <a:pt x="827725" y="188954"/>
                  </a:lnTo>
                  <a:lnTo>
                    <a:pt x="822552" y="191040"/>
                  </a:lnTo>
                  <a:lnTo>
                    <a:pt x="817379" y="193135"/>
                  </a:lnTo>
                  <a:lnTo>
                    <a:pt x="812205" y="195238"/>
                  </a:lnTo>
                  <a:lnTo>
                    <a:pt x="807032" y="197348"/>
                  </a:lnTo>
                  <a:lnTo>
                    <a:pt x="801859" y="199467"/>
                  </a:lnTo>
                  <a:lnTo>
                    <a:pt x="796686" y="201594"/>
                  </a:lnTo>
                  <a:lnTo>
                    <a:pt x="791512" y="203728"/>
                  </a:lnTo>
                  <a:lnTo>
                    <a:pt x="786339" y="205871"/>
                  </a:lnTo>
                  <a:lnTo>
                    <a:pt x="781166" y="208022"/>
                  </a:lnTo>
                  <a:lnTo>
                    <a:pt x="775992" y="210181"/>
                  </a:lnTo>
                  <a:lnTo>
                    <a:pt x="770819" y="212348"/>
                  </a:lnTo>
                  <a:lnTo>
                    <a:pt x="765646" y="214522"/>
                  </a:lnTo>
                  <a:lnTo>
                    <a:pt x="760473" y="216706"/>
                  </a:lnTo>
                  <a:lnTo>
                    <a:pt x="755299" y="218897"/>
                  </a:lnTo>
                  <a:lnTo>
                    <a:pt x="750126" y="221096"/>
                  </a:lnTo>
                  <a:lnTo>
                    <a:pt x="744953" y="223304"/>
                  </a:lnTo>
                  <a:lnTo>
                    <a:pt x="739779" y="225519"/>
                  </a:lnTo>
                  <a:lnTo>
                    <a:pt x="734606" y="227743"/>
                  </a:lnTo>
                  <a:lnTo>
                    <a:pt x="729433" y="229975"/>
                  </a:lnTo>
                  <a:lnTo>
                    <a:pt x="724260" y="232216"/>
                  </a:lnTo>
                  <a:lnTo>
                    <a:pt x="719086" y="234465"/>
                  </a:lnTo>
                  <a:lnTo>
                    <a:pt x="713913" y="236722"/>
                  </a:lnTo>
                  <a:lnTo>
                    <a:pt x="708740" y="238987"/>
                  </a:lnTo>
                  <a:lnTo>
                    <a:pt x="703566" y="241261"/>
                  </a:lnTo>
                  <a:lnTo>
                    <a:pt x="698393" y="243544"/>
                  </a:lnTo>
                  <a:lnTo>
                    <a:pt x="693220" y="245835"/>
                  </a:lnTo>
                  <a:lnTo>
                    <a:pt x="688047" y="248134"/>
                  </a:lnTo>
                  <a:lnTo>
                    <a:pt x="682873" y="250442"/>
                  </a:lnTo>
                  <a:lnTo>
                    <a:pt x="677700" y="252759"/>
                  </a:lnTo>
                  <a:lnTo>
                    <a:pt x="672527" y="255084"/>
                  </a:lnTo>
                  <a:lnTo>
                    <a:pt x="667353" y="257418"/>
                  </a:lnTo>
                  <a:lnTo>
                    <a:pt x="662180" y="259760"/>
                  </a:lnTo>
                  <a:lnTo>
                    <a:pt x="657007" y="262111"/>
                  </a:lnTo>
                  <a:lnTo>
                    <a:pt x="651834" y="264471"/>
                  </a:lnTo>
                  <a:lnTo>
                    <a:pt x="646660" y="266840"/>
                  </a:lnTo>
                  <a:lnTo>
                    <a:pt x="641487" y="269217"/>
                  </a:lnTo>
                  <a:lnTo>
                    <a:pt x="636314" y="271603"/>
                  </a:lnTo>
                  <a:lnTo>
                    <a:pt x="631140" y="273998"/>
                  </a:lnTo>
                  <a:lnTo>
                    <a:pt x="625967" y="276402"/>
                  </a:lnTo>
                  <a:lnTo>
                    <a:pt x="620794" y="278815"/>
                  </a:lnTo>
                  <a:lnTo>
                    <a:pt x="615621" y="281237"/>
                  </a:lnTo>
                  <a:lnTo>
                    <a:pt x="610447" y="283668"/>
                  </a:lnTo>
                  <a:lnTo>
                    <a:pt x="605274" y="286108"/>
                  </a:lnTo>
                  <a:lnTo>
                    <a:pt x="600101" y="288556"/>
                  </a:lnTo>
                  <a:lnTo>
                    <a:pt x="594927" y="291014"/>
                  </a:lnTo>
                  <a:lnTo>
                    <a:pt x="589754" y="293481"/>
                  </a:lnTo>
                  <a:lnTo>
                    <a:pt x="584581" y="295958"/>
                  </a:lnTo>
                  <a:lnTo>
                    <a:pt x="579408" y="298443"/>
                  </a:lnTo>
                  <a:lnTo>
                    <a:pt x="574234" y="300937"/>
                  </a:lnTo>
                  <a:lnTo>
                    <a:pt x="569061" y="303441"/>
                  </a:lnTo>
                  <a:lnTo>
                    <a:pt x="563888" y="305954"/>
                  </a:lnTo>
                  <a:lnTo>
                    <a:pt x="558714" y="308477"/>
                  </a:lnTo>
                  <a:lnTo>
                    <a:pt x="553541" y="311008"/>
                  </a:lnTo>
                  <a:lnTo>
                    <a:pt x="548368" y="313550"/>
                  </a:lnTo>
                  <a:lnTo>
                    <a:pt x="543195" y="316100"/>
                  </a:lnTo>
                  <a:lnTo>
                    <a:pt x="538021" y="318660"/>
                  </a:lnTo>
                  <a:lnTo>
                    <a:pt x="532848" y="321230"/>
                  </a:lnTo>
                  <a:lnTo>
                    <a:pt x="527675" y="323809"/>
                  </a:lnTo>
                  <a:lnTo>
                    <a:pt x="522501" y="326398"/>
                  </a:lnTo>
                  <a:lnTo>
                    <a:pt x="517328" y="328997"/>
                  </a:lnTo>
                  <a:lnTo>
                    <a:pt x="512155" y="331605"/>
                  </a:lnTo>
                  <a:lnTo>
                    <a:pt x="506982" y="334224"/>
                  </a:lnTo>
                  <a:lnTo>
                    <a:pt x="501808" y="336852"/>
                  </a:lnTo>
                  <a:lnTo>
                    <a:pt x="496635" y="339490"/>
                  </a:lnTo>
                  <a:lnTo>
                    <a:pt x="491462" y="342139"/>
                  </a:lnTo>
                  <a:lnTo>
                    <a:pt x="486288" y="344797"/>
                  </a:lnTo>
                  <a:lnTo>
                    <a:pt x="481115" y="347466"/>
                  </a:lnTo>
                  <a:lnTo>
                    <a:pt x="475942" y="350145"/>
                  </a:lnTo>
                  <a:lnTo>
                    <a:pt x="470769" y="352835"/>
                  </a:lnTo>
                  <a:lnTo>
                    <a:pt x="465595" y="355535"/>
                  </a:lnTo>
                  <a:lnTo>
                    <a:pt x="460422" y="358246"/>
                  </a:lnTo>
                  <a:lnTo>
                    <a:pt x="455249" y="360967"/>
                  </a:lnTo>
                  <a:lnTo>
                    <a:pt x="450075" y="363700"/>
                  </a:lnTo>
                  <a:lnTo>
                    <a:pt x="444902" y="366443"/>
                  </a:lnTo>
                  <a:lnTo>
                    <a:pt x="439729" y="369198"/>
                  </a:lnTo>
                  <a:lnTo>
                    <a:pt x="434556" y="371964"/>
                  </a:lnTo>
                  <a:lnTo>
                    <a:pt x="429382" y="374741"/>
                  </a:lnTo>
                  <a:lnTo>
                    <a:pt x="424209" y="377530"/>
                  </a:lnTo>
                  <a:lnTo>
                    <a:pt x="419036" y="380331"/>
                  </a:lnTo>
                  <a:lnTo>
                    <a:pt x="413862" y="383144"/>
                  </a:lnTo>
                  <a:lnTo>
                    <a:pt x="408689" y="385969"/>
                  </a:lnTo>
                  <a:lnTo>
                    <a:pt x="403516" y="388807"/>
                  </a:lnTo>
                  <a:lnTo>
                    <a:pt x="398343" y="391657"/>
                  </a:lnTo>
                  <a:lnTo>
                    <a:pt x="393169" y="394519"/>
                  </a:lnTo>
                  <a:lnTo>
                    <a:pt x="387996" y="397395"/>
                  </a:lnTo>
                  <a:lnTo>
                    <a:pt x="382823" y="400284"/>
                  </a:lnTo>
                  <a:lnTo>
                    <a:pt x="377649" y="403187"/>
                  </a:lnTo>
                  <a:lnTo>
                    <a:pt x="372476" y="406103"/>
                  </a:lnTo>
                  <a:lnTo>
                    <a:pt x="367303" y="409033"/>
                  </a:lnTo>
                  <a:lnTo>
                    <a:pt x="362130" y="411978"/>
                  </a:lnTo>
                  <a:lnTo>
                    <a:pt x="356956" y="414937"/>
                  </a:lnTo>
                  <a:lnTo>
                    <a:pt x="351783" y="417910"/>
                  </a:lnTo>
                  <a:lnTo>
                    <a:pt x="346610" y="420899"/>
                  </a:lnTo>
                  <a:lnTo>
                    <a:pt x="341436" y="423904"/>
                  </a:lnTo>
                  <a:lnTo>
                    <a:pt x="336263" y="426924"/>
                  </a:lnTo>
                  <a:lnTo>
                    <a:pt x="331090" y="429960"/>
                  </a:lnTo>
                  <a:lnTo>
                    <a:pt x="325917" y="433012"/>
                  </a:lnTo>
                  <a:lnTo>
                    <a:pt x="320743" y="436081"/>
                  </a:lnTo>
                  <a:lnTo>
                    <a:pt x="315570" y="439167"/>
                  </a:lnTo>
                  <a:lnTo>
                    <a:pt x="310397" y="442270"/>
                  </a:lnTo>
                  <a:lnTo>
                    <a:pt x="305223" y="445391"/>
                  </a:lnTo>
                  <a:lnTo>
                    <a:pt x="300050" y="448530"/>
                  </a:lnTo>
                  <a:lnTo>
                    <a:pt x="294877" y="451688"/>
                  </a:lnTo>
                  <a:lnTo>
                    <a:pt x="289704" y="454864"/>
                  </a:lnTo>
                  <a:lnTo>
                    <a:pt x="284530" y="458059"/>
                  </a:lnTo>
                  <a:lnTo>
                    <a:pt x="279357" y="461274"/>
                  </a:lnTo>
                  <a:lnTo>
                    <a:pt x="274184" y="464509"/>
                  </a:lnTo>
                  <a:lnTo>
                    <a:pt x="269010" y="467763"/>
                  </a:lnTo>
                  <a:lnTo>
                    <a:pt x="263837" y="471038"/>
                  </a:lnTo>
                  <a:lnTo>
                    <a:pt x="258664" y="474334"/>
                  </a:lnTo>
                  <a:lnTo>
                    <a:pt x="253491" y="477651"/>
                  </a:lnTo>
                  <a:lnTo>
                    <a:pt x="248317" y="480989"/>
                  </a:lnTo>
                  <a:lnTo>
                    <a:pt x="243144" y="484349"/>
                  </a:lnTo>
                  <a:lnTo>
                    <a:pt x="237971" y="487730"/>
                  </a:lnTo>
                  <a:lnTo>
                    <a:pt x="232797" y="491134"/>
                  </a:lnTo>
                  <a:lnTo>
                    <a:pt x="227624" y="494560"/>
                  </a:lnTo>
                  <a:lnTo>
                    <a:pt x="222451" y="498008"/>
                  </a:lnTo>
                  <a:lnTo>
                    <a:pt x="217278" y="501479"/>
                  </a:lnTo>
                  <a:lnTo>
                    <a:pt x="212104" y="504973"/>
                  </a:lnTo>
                  <a:lnTo>
                    <a:pt x="206931" y="508490"/>
                  </a:lnTo>
                  <a:lnTo>
                    <a:pt x="201758" y="512029"/>
                  </a:lnTo>
                  <a:lnTo>
                    <a:pt x="196584" y="515592"/>
                  </a:lnTo>
                  <a:lnTo>
                    <a:pt x="191411" y="519176"/>
                  </a:lnTo>
                  <a:lnTo>
                    <a:pt x="186238" y="522784"/>
                  </a:lnTo>
                  <a:lnTo>
                    <a:pt x="181065" y="526414"/>
                  </a:lnTo>
                  <a:lnTo>
                    <a:pt x="175891" y="530066"/>
                  </a:lnTo>
                  <a:lnTo>
                    <a:pt x="170718" y="533740"/>
                  </a:lnTo>
                  <a:lnTo>
                    <a:pt x="165545" y="537435"/>
                  </a:lnTo>
                  <a:lnTo>
                    <a:pt x="160371" y="541151"/>
                  </a:lnTo>
                  <a:lnTo>
                    <a:pt x="155198" y="544888"/>
                  </a:lnTo>
                  <a:lnTo>
                    <a:pt x="150025" y="548644"/>
                  </a:lnTo>
                  <a:lnTo>
                    <a:pt x="144852" y="552419"/>
                  </a:lnTo>
                  <a:lnTo>
                    <a:pt x="139678" y="556213"/>
                  </a:lnTo>
                  <a:lnTo>
                    <a:pt x="134505" y="560023"/>
                  </a:lnTo>
                  <a:lnTo>
                    <a:pt x="129332" y="563850"/>
                  </a:lnTo>
                  <a:lnTo>
                    <a:pt x="124158" y="567692"/>
                  </a:lnTo>
                  <a:lnTo>
                    <a:pt x="118985" y="571548"/>
                  </a:lnTo>
                  <a:lnTo>
                    <a:pt x="113812" y="575416"/>
                  </a:lnTo>
                  <a:lnTo>
                    <a:pt x="108639" y="579296"/>
                  </a:lnTo>
                  <a:lnTo>
                    <a:pt x="103465" y="583185"/>
                  </a:lnTo>
                  <a:lnTo>
                    <a:pt x="98292" y="587082"/>
                  </a:lnTo>
                  <a:lnTo>
                    <a:pt x="93119" y="590985"/>
                  </a:lnTo>
                  <a:lnTo>
                    <a:pt x="87945" y="594892"/>
                  </a:lnTo>
                  <a:lnTo>
                    <a:pt x="82772" y="598802"/>
                  </a:lnTo>
                  <a:lnTo>
                    <a:pt x="77599" y="602711"/>
                  </a:lnTo>
                  <a:lnTo>
                    <a:pt x="72426" y="606619"/>
                  </a:lnTo>
                  <a:lnTo>
                    <a:pt x="67252" y="610523"/>
                  </a:lnTo>
                  <a:lnTo>
                    <a:pt x="62079" y="614419"/>
                  </a:lnTo>
                  <a:lnTo>
                    <a:pt x="56906" y="618307"/>
                  </a:lnTo>
                  <a:lnTo>
                    <a:pt x="51732" y="622184"/>
                  </a:lnTo>
                  <a:lnTo>
                    <a:pt x="46559" y="626046"/>
                  </a:lnTo>
                  <a:lnTo>
                    <a:pt x="41386" y="629891"/>
                  </a:lnTo>
                  <a:lnTo>
                    <a:pt x="36213" y="633717"/>
                  </a:lnTo>
                  <a:lnTo>
                    <a:pt x="31039" y="637520"/>
                  </a:lnTo>
                  <a:lnTo>
                    <a:pt x="25866" y="641299"/>
                  </a:lnTo>
                  <a:lnTo>
                    <a:pt x="20693" y="645050"/>
                  </a:lnTo>
                  <a:lnTo>
                    <a:pt x="15519" y="648771"/>
                  </a:lnTo>
                  <a:lnTo>
                    <a:pt x="10346" y="652458"/>
                  </a:lnTo>
                  <a:lnTo>
                    <a:pt x="5173" y="656109"/>
                  </a:lnTo>
                  <a:lnTo>
                    <a:pt x="0" y="659722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91486" y="2048304"/>
              <a:ext cx="1883076" cy="659201"/>
            </a:xfrm>
            <a:custGeom>
              <a:avLst/>
              <a:pathLst>
                <a:path w="1883076" h="659201">
                  <a:moveTo>
                    <a:pt x="0" y="659201"/>
                  </a:moveTo>
                  <a:lnTo>
                    <a:pt x="5173" y="655565"/>
                  </a:lnTo>
                  <a:lnTo>
                    <a:pt x="10346" y="651889"/>
                  </a:lnTo>
                  <a:lnTo>
                    <a:pt x="15519" y="648177"/>
                  </a:lnTo>
                  <a:lnTo>
                    <a:pt x="20693" y="644431"/>
                  </a:lnTo>
                  <a:lnTo>
                    <a:pt x="25866" y="640653"/>
                  </a:lnTo>
                  <a:lnTo>
                    <a:pt x="31039" y="636847"/>
                  </a:lnTo>
                  <a:lnTo>
                    <a:pt x="36213" y="633016"/>
                  </a:lnTo>
                  <a:lnTo>
                    <a:pt x="41386" y="629161"/>
                  </a:lnTo>
                  <a:lnTo>
                    <a:pt x="46559" y="625286"/>
                  </a:lnTo>
                  <a:lnTo>
                    <a:pt x="51732" y="621394"/>
                  </a:lnTo>
                  <a:lnTo>
                    <a:pt x="56906" y="617487"/>
                  </a:lnTo>
                  <a:lnTo>
                    <a:pt x="62079" y="613567"/>
                  </a:lnTo>
                  <a:lnTo>
                    <a:pt x="67252" y="609637"/>
                  </a:lnTo>
                  <a:lnTo>
                    <a:pt x="72426" y="605701"/>
                  </a:lnTo>
                  <a:lnTo>
                    <a:pt x="77599" y="601759"/>
                  </a:lnTo>
                  <a:lnTo>
                    <a:pt x="82772" y="597814"/>
                  </a:lnTo>
                  <a:lnTo>
                    <a:pt x="87945" y="593869"/>
                  </a:lnTo>
                  <a:lnTo>
                    <a:pt x="93119" y="589925"/>
                  </a:lnTo>
                  <a:lnTo>
                    <a:pt x="98292" y="585984"/>
                  </a:lnTo>
                  <a:lnTo>
                    <a:pt x="103465" y="582049"/>
                  </a:lnTo>
                  <a:lnTo>
                    <a:pt x="108639" y="578121"/>
                  </a:lnTo>
                  <a:lnTo>
                    <a:pt x="113812" y="574202"/>
                  </a:lnTo>
                  <a:lnTo>
                    <a:pt x="118985" y="570293"/>
                  </a:lnTo>
                  <a:lnTo>
                    <a:pt x="124158" y="566396"/>
                  </a:lnTo>
                  <a:lnTo>
                    <a:pt x="129332" y="562512"/>
                  </a:lnTo>
                  <a:lnTo>
                    <a:pt x="134505" y="558642"/>
                  </a:lnTo>
                  <a:lnTo>
                    <a:pt x="139678" y="554787"/>
                  </a:lnTo>
                  <a:lnTo>
                    <a:pt x="144852" y="550949"/>
                  </a:lnTo>
                  <a:lnTo>
                    <a:pt x="150025" y="547128"/>
                  </a:lnTo>
                  <a:lnTo>
                    <a:pt x="155198" y="543326"/>
                  </a:lnTo>
                  <a:lnTo>
                    <a:pt x="160371" y="539542"/>
                  </a:lnTo>
                  <a:lnTo>
                    <a:pt x="165545" y="535778"/>
                  </a:lnTo>
                  <a:lnTo>
                    <a:pt x="170718" y="532033"/>
                  </a:lnTo>
                  <a:lnTo>
                    <a:pt x="175891" y="528310"/>
                  </a:lnTo>
                  <a:lnTo>
                    <a:pt x="181065" y="524607"/>
                  </a:lnTo>
                  <a:lnTo>
                    <a:pt x="186238" y="520925"/>
                  </a:lnTo>
                  <a:lnTo>
                    <a:pt x="191411" y="517265"/>
                  </a:lnTo>
                  <a:lnTo>
                    <a:pt x="196584" y="513627"/>
                  </a:lnTo>
                  <a:lnTo>
                    <a:pt x="201758" y="510010"/>
                  </a:lnTo>
                  <a:lnTo>
                    <a:pt x="206931" y="506415"/>
                  </a:lnTo>
                  <a:lnTo>
                    <a:pt x="212104" y="502842"/>
                  </a:lnTo>
                  <a:lnTo>
                    <a:pt x="217278" y="499291"/>
                  </a:lnTo>
                  <a:lnTo>
                    <a:pt x="222451" y="495762"/>
                  </a:lnTo>
                  <a:lnTo>
                    <a:pt x="227624" y="492254"/>
                  </a:lnTo>
                  <a:lnTo>
                    <a:pt x="232797" y="488767"/>
                  </a:lnTo>
                  <a:lnTo>
                    <a:pt x="237971" y="485302"/>
                  </a:lnTo>
                  <a:lnTo>
                    <a:pt x="243144" y="481858"/>
                  </a:lnTo>
                  <a:lnTo>
                    <a:pt x="248317" y="478435"/>
                  </a:lnTo>
                  <a:lnTo>
                    <a:pt x="253491" y="475032"/>
                  </a:lnTo>
                  <a:lnTo>
                    <a:pt x="258664" y="471650"/>
                  </a:lnTo>
                  <a:lnTo>
                    <a:pt x="263837" y="468287"/>
                  </a:lnTo>
                  <a:lnTo>
                    <a:pt x="269010" y="464944"/>
                  </a:lnTo>
                  <a:lnTo>
                    <a:pt x="274184" y="461621"/>
                  </a:lnTo>
                  <a:lnTo>
                    <a:pt x="279357" y="458316"/>
                  </a:lnTo>
                  <a:lnTo>
                    <a:pt x="284530" y="455030"/>
                  </a:lnTo>
                  <a:lnTo>
                    <a:pt x="289704" y="451762"/>
                  </a:lnTo>
                  <a:lnTo>
                    <a:pt x="294877" y="448512"/>
                  </a:lnTo>
                  <a:lnTo>
                    <a:pt x="300050" y="445280"/>
                  </a:lnTo>
                  <a:lnTo>
                    <a:pt x="305223" y="442064"/>
                  </a:lnTo>
                  <a:lnTo>
                    <a:pt x="310397" y="438866"/>
                  </a:lnTo>
                  <a:lnTo>
                    <a:pt x="315570" y="435683"/>
                  </a:lnTo>
                  <a:lnTo>
                    <a:pt x="320743" y="432517"/>
                  </a:lnTo>
                  <a:lnTo>
                    <a:pt x="325917" y="429367"/>
                  </a:lnTo>
                  <a:lnTo>
                    <a:pt x="331090" y="426231"/>
                  </a:lnTo>
                  <a:lnTo>
                    <a:pt x="336263" y="423111"/>
                  </a:lnTo>
                  <a:lnTo>
                    <a:pt x="341436" y="420006"/>
                  </a:lnTo>
                  <a:lnTo>
                    <a:pt x="346610" y="416914"/>
                  </a:lnTo>
                  <a:lnTo>
                    <a:pt x="351783" y="413837"/>
                  </a:lnTo>
                  <a:lnTo>
                    <a:pt x="356956" y="410773"/>
                  </a:lnTo>
                  <a:lnTo>
                    <a:pt x="362130" y="407723"/>
                  </a:lnTo>
                  <a:lnTo>
                    <a:pt x="367303" y="404686"/>
                  </a:lnTo>
                  <a:lnTo>
                    <a:pt x="372476" y="401661"/>
                  </a:lnTo>
                  <a:lnTo>
                    <a:pt x="377649" y="398649"/>
                  </a:lnTo>
                  <a:lnTo>
                    <a:pt x="382823" y="395649"/>
                  </a:lnTo>
                  <a:lnTo>
                    <a:pt x="387996" y="392661"/>
                  </a:lnTo>
                  <a:lnTo>
                    <a:pt x="393169" y="389684"/>
                  </a:lnTo>
                  <a:lnTo>
                    <a:pt x="398343" y="386719"/>
                  </a:lnTo>
                  <a:lnTo>
                    <a:pt x="403516" y="383765"/>
                  </a:lnTo>
                  <a:lnTo>
                    <a:pt x="408689" y="380822"/>
                  </a:lnTo>
                  <a:lnTo>
                    <a:pt x="413862" y="377890"/>
                  </a:lnTo>
                  <a:lnTo>
                    <a:pt x="419036" y="374968"/>
                  </a:lnTo>
                  <a:lnTo>
                    <a:pt x="424209" y="372056"/>
                  </a:lnTo>
                  <a:lnTo>
                    <a:pt x="429382" y="369154"/>
                  </a:lnTo>
                  <a:lnTo>
                    <a:pt x="434556" y="366262"/>
                  </a:lnTo>
                  <a:lnTo>
                    <a:pt x="439729" y="363380"/>
                  </a:lnTo>
                  <a:lnTo>
                    <a:pt x="444902" y="360508"/>
                  </a:lnTo>
                  <a:lnTo>
                    <a:pt x="450075" y="357644"/>
                  </a:lnTo>
                  <a:lnTo>
                    <a:pt x="455249" y="354790"/>
                  </a:lnTo>
                  <a:lnTo>
                    <a:pt x="460422" y="351945"/>
                  </a:lnTo>
                  <a:lnTo>
                    <a:pt x="465595" y="349109"/>
                  </a:lnTo>
                  <a:lnTo>
                    <a:pt x="470769" y="346282"/>
                  </a:lnTo>
                  <a:lnTo>
                    <a:pt x="475942" y="343463"/>
                  </a:lnTo>
                  <a:lnTo>
                    <a:pt x="481115" y="340653"/>
                  </a:lnTo>
                  <a:lnTo>
                    <a:pt x="486288" y="337851"/>
                  </a:lnTo>
                  <a:lnTo>
                    <a:pt x="491462" y="335057"/>
                  </a:lnTo>
                  <a:lnTo>
                    <a:pt x="496635" y="332271"/>
                  </a:lnTo>
                  <a:lnTo>
                    <a:pt x="501808" y="329494"/>
                  </a:lnTo>
                  <a:lnTo>
                    <a:pt x="506982" y="326724"/>
                  </a:lnTo>
                  <a:lnTo>
                    <a:pt x="512155" y="323963"/>
                  </a:lnTo>
                  <a:lnTo>
                    <a:pt x="517328" y="321209"/>
                  </a:lnTo>
                  <a:lnTo>
                    <a:pt x="522501" y="318463"/>
                  </a:lnTo>
                  <a:lnTo>
                    <a:pt x="527675" y="315724"/>
                  </a:lnTo>
                  <a:lnTo>
                    <a:pt x="532848" y="312993"/>
                  </a:lnTo>
                  <a:lnTo>
                    <a:pt x="538021" y="310269"/>
                  </a:lnTo>
                  <a:lnTo>
                    <a:pt x="543195" y="307553"/>
                  </a:lnTo>
                  <a:lnTo>
                    <a:pt x="548368" y="304844"/>
                  </a:lnTo>
                  <a:lnTo>
                    <a:pt x="553541" y="302143"/>
                  </a:lnTo>
                  <a:lnTo>
                    <a:pt x="558714" y="299449"/>
                  </a:lnTo>
                  <a:lnTo>
                    <a:pt x="563888" y="296761"/>
                  </a:lnTo>
                  <a:lnTo>
                    <a:pt x="569061" y="294081"/>
                  </a:lnTo>
                  <a:lnTo>
                    <a:pt x="574234" y="291408"/>
                  </a:lnTo>
                  <a:lnTo>
                    <a:pt x="579408" y="288742"/>
                  </a:lnTo>
                  <a:lnTo>
                    <a:pt x="584581" y="286083"/>
                  </a:lnTo>
                  <a:lnTo>
                    <a:pt x="589754" y="283431"/>
                  </a:lnTo>
                  <a:lnTo>
                    <a:pt x="594927" y="280786"/>
                  </a:lnTo>
                  <a:lnTo>
                    <a:pt x="600101" y="278148"/>
                  </a:lnTo>
                  <a:lnTo>
                    <a:pt x="605274" y="275516"/>
                  </a:lnTo>
                  <a:lnTo>
                    <a:pt x="610447" y="272892"/>
                  </a:lnTo>
                  <a:lnTo>
                    <a:pt x="615621" y="270274"/>
                  </a:lnTo>
                  <a:lnTo>
                    <a:pt x="620794" y="267663"/>
                  </a:lnTo>
                  <a:lnTo>
                    <a:pt x="625967" y="265058"/>
                  </a:lnTo>
                  <a:lnTo>
                    <a:pt x="631140" y="262461"/>
                  </a:lnTo>
                  <a:lnTo>
                    <a:pt x="636314" y="259869"/>
                  </a:lnTo>
                  <a:lnTo>
                    <a:pt x="641487" y="257285"/>
                  </a:lnTo>
                  <a:lnTo>
                    <a:pt x="646660" y="254707"/>
                  </a:lnTo>
                  <a:lnTo>
                    <a:pt x="651834" y="252136"/>
                  </a:lnTo>
                  <a:lnTo>
                    <a:pt x="657007" y="249571"/>
                  </a:lnTo>
                  <a:lnTo>
                    <a:pt x="662180" y="247013"/>
                  </a:lnTo>
                  <a:lnTo>
                    <a:pt x="667353" y="244462"/>
                  </a:lnTo>
                  <a:lnTo>
                    <a:pt x="672527" y="241917"/>
                  </a:lnTo>
                  <a:lnTo>
                    <a:pt x="677700" y="239379"/>
                  </a:lnTo>
                  <a:lnTo>
                    <a:pt x="682873" y="236847"/>
                  </a:lnTo>
                  <a:lnTo>
                    <a:pt x="688047" y="234322"/>
                  </a:lnTo>
                  <a:lnTo>
                    <a:pt x="693220" y="231803"/>
                  </a:lnTo>
                  <a:lnTo>
                    <a:pt x="698393" y="229291"/>
                  </a:lnTo>
                  <a:lnTo>
                    <a:pt x="703566" y="226785"/>
                  </a:lnTo>
                  <a:lnTo>
                    <a:pt x="708740" y="224286"/>
                  </a:lnTo>
                  <a:lnTo>
                    <a:pt x="713913" y="221794"/>
                  </a:lnTo>
                  <a:lnTo>
                    <a:pt x="719086" y="219308"/>
                  </a:lnTo>
                  <a:lnTo>
                    <a:pt x="724260" y="216829"/>
                  </a:lnTo>
                  <a:lnTo>
                    <a:pt x="729433" y="214356"/>
                  </a:lnTo>
                  <a:lnTo>
                    <a:pt x="734606" y="211890"/>
                  </a:lnTo>
                  <a:lnTo>
                    <a:pt x="739779" y="209431"/>
                  </a:lnTo>
                  <a:lnTo>
                    <a:pt x="744953" y="206979"/>
                  </a:lnTo>
                  <a:lnTo>
                    <a:pt x="750126" y="204533"/>
                  </a:lnTo>
                  <a:lnTo>
                    <a:pt x="755299" y="202094"/>
                  </a:lnTo>
                  <a:lnTo>
                    <a:pt x="760473" y="199662"/>
                  </a:lnTo>
                  <a:lnTo>
                    <a:pt x="765646" y="197237"/>
                  </a:lnTo>
                  <a:lnTo>
                    <a:pt x="770819" y="194818"/>
                  </a:lnTo>
                  <a:lnTo>
                    <a:pt x="775992" y="192407"/>
                  </a:lnTo>
                  <a:lnTo>
                    <a:pt x="781166" y="190003"/>
                  </a:lnTo>
                  <a:lnTo>
                    <a:pt x="786339" y="187606"/>
                  </a:lnTo>
                  <a:lnTo>
                    <a:pt x="791512" y="185216"/>
                  </a:lnTo>
                  <a:lnTo>
                    <a:pt x="796686" y="182834"/>
                  </a:lnTo>
                  <a:lnTo>
                    <a:pt x="801859" y="180459"/>
                  </a:lnTo>
                  <a:lnTo>
                    <a:pt x="807032" y="178091"/>
                  </a:lnTo>
                  <a:lnTo>
                    <a:pt x="812205" y="175732"/>
                  </a:lnTo>
                  <a:lnTo>
                    <a:pt x="817379" y="173379"/>
                  </a:lnTo>
                  <a:lnTo>
                    <a:pt x="822552" y="171035"/>
                  </a:lnTo>
                  <a:lnTo>
                    <a:pt x="827725" y="168699"/>
                  </a:lnTo>
                  <a:lnTo>
                    <a:pt x="832899" y="166370"/>
                  </a:lnTo>
                  <a:lnTo>
                    <a:pt x="838072" y="164050"/>
                  </a:lnTo>
                  <a:lnTo>
                    <a:pt x="843245" y="161739"/>
                  </a:lnTo>
                  <a:lnTo>
                    <a:pt x="848418" y="159436"/>
                  </a:lnTo>
                  <a:lnTo>
                    <a:pt x="853592" y="157142"/>
                  </a:lnTo>
                  <a:lnTo>
                    <a:pt x="858765" y="154856"/>
                  </a:lnTo>
                  <a:lnTo>
                    <a:pt x="863938" y="152580"/>
                  </a:lnTo>
                  <a:lnTo>
                    <a:pt x="869112" y="150313"/>
                  </a:lnTo>
                  <a:lnTo>
                    <a:pt x="874285" y="148055"/>
                  </a:lnTo>
                  <a:lnTo>
                    <a:pt x="879458" y="145807"/>
                  </a:lnTo>
                  <a:lnTo>
                    <a:pt x="884631" y="143569"/>
                  </a:lnTo>
                  <a:lnTo>
                    <a:pt x="889805" y="141341"/>
                  </a:lnTo>
                  <a:lnTo>
                    <a:pt x="894978" y="139123"/>
                  </a:lnTo>
                  <a:lnTo>
                    <a:pt x="900151" y="136916"/>
                  </a:lnTo>
                  <a:lnTo>
                    <a:pt x="905325" y="134720"/>
                  </a:lnTo>
                  <a:lnTo>
                    <a:pt x="910498" y="132535"/>
                  </a:lnTo>
                  <a:lnTo>
                    <a:pt x="915671" y="130361"/>
                  </a:lnTo>
                  <a:lnTo>
                    <a:pt x="920844" y="128199"/>
                  </a:lnTo>
                  <a:lnTo>
                    <a:pt x="926018" y="126049"/>
                  </a:lnTo>
                  <a:lnTo>
                    <a:pt x="931191" y="123911"/>
                  </a:lnTo>
                  <a:lnTo>
                    <a:pt x="936364" y="121785"/>
                  </a:lnTo>
                  <a:lnTo>
                    <a:pt x="941538" y="119672"/>
                  </a:lnTo>
                  <a:lnTo>
                    <a:pt x="946711" y="117572"/>
                  </a:lnTo>
                  <a:lnTo>
                    <a:pt x="951884" y="115486"/>
                  </a:lnTo>
                  <a:lnTo>
                    <a:pt x="957057" y="113413"/>
                  </a:lnTo>
                  <a:lnTo>
                    <a:pt x="962231" y="111355"/>
                  </a:lnTo>
                  <a:lnTo>
                    <a:pt x="967404" y="109311"/>
                  </a:lnTo>
                  <a:lnTo>
                    <a:pt x="972577" y="107281"/>
                  </a:lnTo>
                  <a:lnTo>
                    <a:pt x="977751" y="105267"/>
                  </a:lnTo>
                  <a:lnTo>
                    <a:pt x="982924" y="103267"/>
                  </a:lnTo>
                  <a:lnTo>
                    <a:pt x="988097" y="101284"/>
                  </a:lnTo>
                  <a:lnTo>
                    <a:pt x="993270" y="99317"/>
                  </a:lnTo>
                  <a:lnTo>
                    <a:pt x="998444" y="97366"/>
                  </a:lnTo>
                  <a:lnTo>
                    <a:pt x="1003617" y="95431"/>
                  </a:lnTo>
                  <a:lnTo>
                    <a:pt x="1008790" y="93514"/>
                  </a:lnTo>
                  <a:lnTo>
                    <a:pt x="1013964" y="91614"/>
                  </a:lnTo>
                  <a:lnTo>
                    <a:pt x="1019137" y="89732"/>
                  </a:lnTo>
                  <a:lnTo>
                    <a:pt x="1024310" y="87868"/>
                  </a:lnTo>
                  <a:lnTo>
                    <a:pt x="1029483" y="86023"/>
                  </a:lnTo>
                  <a:lnTo>
                    <a:pt x="1034657" y="84196"/>
                  </a:lnTo>
                  <a:lnTo>
                    <a:pt x="1039830" y="82388"/>
                  </a:lnTo>
                  <a:lnTo>
                    <a:pt x="1045003" y="80600"/>
                  </a:lnTo>
                  <a:lnTo>
                    <a:pt x="1050177" y="78831"/>
                  </a:lnTo>
                  <a:lnTo>
                    <a:pt x="1055350" y="77082"/>
                  </a:lnTo>
                  <a:lnTo>
                    <a:pt x="1060523" y="75353"/>
                  </a:lnTo>
                  <a:lnTo>
                    <a:pt x="1065696" y="73645"/>
                  </a:lnTo>
                  <a:lnTo>
                    <a:pt x="1070870" y="71958"/>
                  </a:lnTo>
                  <a:lnTo>
                    <a:pt x="1076043" y="70292"/>
                  </a:lnTo>
                  <a:lnTo>
                    <a:pt x="1081216" y="68647"/>
                  </a:lnTo>
                  <a:lnTo>
                    <a:pt x="1086390" y="67024"/>
                  </a:lnTo>
                  <a:lnTo>
                    <a:pt x="1091563" y="65422"/>
                  </a:lnTo>
                  <a:lnTo>
                    <a:pt x="1096736" y="63842"/>
                  </a:lnTo>
                  <a:lnTo>
                    <a:pt x="1101909" y="62285"/>
                  </a:lnTo>
                  <a:lnTo>
                    <a:pt x="1107083" y="60749"/>
                  </a:lnTo>
                  <a:lnTo>
                    <a:pt x="1112256" y="59237"/>
                  </a:lnTo>
                  <a:lnTo>
                    <a:pt x="1117429" y="57746"/>
                  </a:lnTo>
                  <a:lnTo>
                    <a:pt x="1122603" y="56279"/>
                  </a:lnTo>
                  <a:lnTo>
                    <a:pt x="1127776" y="54834"/>
                  </a:lnTo>
                  <a:lnTo>
                    <a:pt x="1132949" y="53412"/>
                  </a:lnTo>
                  <a:lnTo>
                    <a:pt x="1138122" y="52014"/>
                  </a:lnTo>
                  <a:lnTo>
                    <a:pt x="1143296" y="50638"/>
                  </a:lnTo>
                  <a:lnTo>
                    <a:pt x="1148469" y="49285"/>
                  </a:lnTo>
                  <a:lnTo>
                    <a:pt x="1153642" y="47955"/>
                  </a:lnTo>
                  <a:lnTo>
                    <a:pt x="1158816" y="46649"/>
                  </a:lnTo>
                  <a:lnTo>
                    <a:pt x="1163989" y="45365"/>
                  </a:lnTo>
                  <a:lnTo>
                    <a:pt x="1169162" y="44104"/>
                  </a:lnTo>
                  <a:lnTo>
                    <a:pt x="1174335" y="42866"/>
                  </a:lnTo>
                  <a:lnTo>
                    <a:pt x="1179509" y="41651"/>
                  </a:lnTo>
                  <a:lnTo>
                    <a:pt x="1184682" y="40459"/>
                  </a:lnTo>
                  <a:lnTo>
                    <a:pt x="1189855" y="39289"/>
                  </a:lnTo>
                  <a:lnTo>
                    <a:pt x="1195029" y="38141"/>
                  </a:lnTo>
                  <a:lnTo>
                    <a:pt x="1200202" y="37015"/>
                  </a:lnTo>
                  <a:lnTo>
                    <a:pt x="1205375" y="35912"/>
                  </a:lnTo>
                  <a:lnTo>
                    <a:pt x="1210548" y="34830"/>
                  </a:lnTo>
                  <a:lnTo>
                    <a:pt x="1215722" y="33769"/>
                  </a:lnTo>
                  <a:lnTo>
                    <a:pt x="1220895" y="32730"/>
                  </a:lnTo>
                  <a:lnTo>
                    <a:pt x="1226068" y="31712"/>
                  </a:lnTo>
                  <a:lnTo>
                    <a:pt x="1231242" y="30715"/>
                  </a:lnTo>
                  <a:lnTo>
                    <a:pt x="1236415" y="29738"/>
                  </a:lnTo>
                  <a:lnTo>
                    <a:pt x="1241588" y="28780"/>
                  </a:lnTo>
                  <a:lnTo>
                    <a:pt x="1246761" y="27843"/>
                  </a:lnTo>
                  <a:lnTo>
                    <a:pt x="1251935" y="26925"/>
                  </a:lnTo>
                  <a:lnTo>
                    <a:pt x="1257108" y="26026"/>
                  </a:lnTo>
                  <a:lnTo>
                    <a:pt x="1262281" y="25145"/>
                  </a:lnTo>
                  <a:lnTo>
                    <a:pt x="1267455" y="24283"/>
                  </a:lnTo>
                  <a:lnTo>
                    <a:pt x="1272628" y="23439"/>
                  </a:lnTo>
                  <a:lnTo>
                    <a:pt x="1277801" y="22612"/>
                  </a:lnTo>
                  <a:lnTo>
                    <a:pt x="1282974" y="21802"/>
                  </a:lnTo>
                  <a:lnTo>
                    <a:pt x="1288148" y="21008"/>
                  </a:lnTo>
                  <a:lnTo>
                    <a:pt x="1293321" y="20231"/>
                  </a:lnTo>
                  <a:lnTo>
                    <a:pt x="1298494" y="19470"/>
                  </a:lnTo>
                  <a:lnTo>
                    <a:pt x="1303668" y="18724"/>
                  </a:lnTo>
                  <a:lnTo>
                    <a:pt x="1308841" y="17994"/>
                  </a:lnTo>
                  <a:lnTo>
                    <a:pt x="1314014" y="17278"/>
                  </a:lnTo>
                  <a:lnTo>
                    <a:pt x="1319187" y="16577"/>
                  </a:lnTo>
                  <a:lnTo>
                    <a:pt x="1324361" y="15890"/>
                  </a:lnTo>
                  <a:lnTo>
                    <a:pt x="1329534" y="15217"/>
                  </a:lnTo>
                  <a:lnTo>
                    <a:pt x="1334707" y="14557"/>
                  </a:lnTo>
                  <a:lnTo>
                    <a:pt x="1339881" y="13911"/>
                  </a:lnTo>
                  <a:lnTo>
                    <a:pt x="1345054" y="13278"/>
                  </a:lnTo>
                  <a:lnTo>
                    <a:pt x="1350227" y="12659"/>
                  </a:lnTo>
                  <a:lnTo>
                    <a:pt x="1355400" y="12053"/>
                  </a:lnTo>
                  <a:lnTo>
                    <a:pt x="1360574" y="11460"/>
                  </a:lnTo>
                  <a:lnTo>
                    <a:pt x="1365747" y="10880"/>
                  </a:lnTo>
                  <a:lnTo>
                    <a:pt x="1370920" y="10314"/>
                  </a:lnTo>
                  <a:lnTo>
                    <a:pt x="1376094" y="9761"/>
                  </a:lnTo>
                  <a:lnTo>
                    <a:pt x="1381267" y="9222"/>
                  </a:lnTo>
                  <a:lnTo>
                    <a:pt x="1386440" y="8697"/>
                  </a:lnTo>
                  <a:lnTo>
                    <a:pt x="1391613" y="8187"/>
                  </a:lnTo>
                  <a:lnTo>
                    <a:pt x="1396787" y="7692"/>
                  </a:lnTo>
                  <a:lnTo>
                    <a:pt x="1401960" y="7212"/>
                  </a:lnTo>
                  <a:lnTo>
                    <a:pt x="1407133" y="6747"/>
                  </a:lnTo>
                  <a:lnTo>
                    <a:pt x="1412307" y="6299"/>
                  </a:lnTo>
                  <a:lnTo>
                    <a:pt x="1417480" y="5868"/>
                  </a:lnTo>
                  <a:lnTo>
                    <a:pt x="1422653" y="5453"/>
                  </a:lnTo>
                  <a:lnTo>
                    <a:pt x="1427826" y="5057"/>
                  </a:lnTo>
                  <a:lnTo>
                    <a:pt x="1433000" y="4677"/>
                  </a:lnTo>
                  <a:lnTo>
                    <a:pt x="1438173" y="4317"/>
                  </a:lnTo>
                  <a:lnTo>
                    <a:pt x="1443346" y="3974"/>
                  </a:lnTo>
                  <a:lnTo>
                    <a:pt x="1448520" y="3650"/>
                  </a:lnTo>
                  <a:lnTo>
                    <a:pt x="1453693" y="3344"/>
                  </a:lnTo>
                  <a:lnTo>
                    <a:pt x="1458866" y="3056"/>
                  </a:lnTo>
                  <a:lnTo>
                    <a:pt x="1464039" y="2787"/>
                  </a:lnTo>
                  <a:lnTo>
                    <a:pt x="1469213" y="2535"/>
                  </a:lnTo>
                  <a:lnTo>
                    <a:pt x="1474386" y="2301"/>
                  </a:lnTo>
                  <a:lnTo>
                    <a:pt x="1479559" y="2084"/>
                  </a:lnTo>
                  <a:lnTo>
                    <a:pt x="1484733" y="1884"/>
                  </a:lnTo>
                  <a:lnTo>
                    <a:pt x="1489906" y="1699"/>
                  </a:lnTo>
                  <a:lnTo>
                    <a:pt x="1495079" y="1529"/>
                  </a:lnTo>
                  <a:lnTo>
                    <a:pt x="1500252" y="1373"/>
                  </a:lnTo>
                  <a:lnTo>
                    <a:pt x="1505426" y="1232"/>
                  </a:lnTo>
                  <a:lnTo>
                    <a:pt x="1510599" y="1102"/>
                  </a:lnTo>
                  <a:lnTo>
                    <a:pt x="1515772" y="985"/>
                  </a:lnTo>
                  <a:lnTo>
                    <a:pt x="1520946" y="879"/>
                  </a:lnTo>
                  <a:lnTo>
                    <a:pt x="1526119" y="783"/>
                  </a:lnTo>
                  <a:lnTo>
                    <a:pt x="1531292" y="697"/>
                  </a:lnTo>
                  <a:lnTo>
                    <a:pt x="1536465" y="619"/>
                  </a:lnTo>
                  <a:lnTo>
                    <a:pt x="1541639" y="549"/>
                  </a:lnTo>
                  <a:lnTo>
                    <a:pt x="1546812" y="487"/>
                  </a:lnTo>
                  <a:lnTo>
                    <a:pt x="1551985" y="431"/>
                  </a:lnTo>
                  <a:lnTo>
                    <a:pt x="1557159" y="381"/>
                  </a:lnTo>
                  <a:lnTo>
                    <a:pt x="1562332" y="337"/>
                  </a:lnTo>
                  <a:lnTo>
                    <a:pt x="1567505" y="297"/>
                  </a:lnTo>
                  <a:lnTo>
                    <a:pt x="1572678" y="262"/>
                  </a:lnTo>
                  <a:lnTo>
                    <a:pt x="1577852" y="231"/>
                  </a:lnTo>
                  <a:lnTo>
                    <a:pt x="1583025" y="204"/>
                  </a:lnTo>
                  <a:lnTo>
                    <a:pt x="1588198" y="179"/>
                  </a:lnTo>
                  <a:lnTo>
                    <a:pt x="1593372" y="158"/>
                  </a:lnTo>
                  <a:lnTo>
                    <a:pt x="1598545" y="139"/>
                  </a:lnTo>
                  <a:lnTo>
                    <a:pt x="1603718" y="122"/>
                  </a:lnTo>
                  <a:lnTo>
                    <a:pt x="1608891" y="107"/>
                  </a:lnTo>
                  <a:lnTo>
                    <a:pt x="1614065" y="94"/>
                  </a:lnTo>
                  <a:lnTo>
                    <a:pt x="1619238" y="82"/>
                  </a:lnTo>
                  <a:lnTo>
                    <a:pt x="1624411" y="72"/>
                  </a:lnTo>
                  <a:lnTo>
                    <a:pt x="1629585" y="63"/>
                  </a:lnTo>
                  <a:lnTo>
                    <a:pt x="1634758" y="56"/>
                  </a:lnTo>
                  <a:lnTo>
                    <a:pt x="1639931" y="49"/>
                  </a:lnTo>
                  <a:lnTo>
                    <a:pt x="1645104" y="43"/>
                  </a:lnTo>
                  <a:lnTo>
                    <a:pt x="1650278" y="37"/>
                  </a:lnTo>
                  <a:lnTo>
                    <a:pt x="1655451" y="33"/>
                  </a:lnTo>
                  <a:lnTo>
                    <a:pt x="1660624" y="28"/>
                  </a:lnTo>
                  <a:lnTo>
                    <a:pt x="1665798" y="25"/>
                  </a:lnTo>
                  <a:lnTo>
                    <a:pt x="1670971" y="22"/>
                  </a:lnTo>
                  <a:lnTo>
                    <a:pt x="1676144" y="19"/>
                  </a:lnTo>
                  <a:lnTo>
                    <a:pt x="1681317" y="17"/>
                  </a:lnTo>
                  <a:lnTo>
                    <a:pt x="1686491" y="14"/>
                  </a:lnTo>
                  <a:lnTo>
                    <a:pt x="1691664" y="13"/>
                  </a:lnTo>
                  <a:lnTo>
                    <a:pt x="1696837" y="11"/>
                  </a:lnTo>
                  <a:lnTo>
                    <a:pt x="1702011" y="9"/>
                  </a:lnTo>
                  <a:lnTo>
                    <a:pt x="1707184" y="8"/>
                  </a:lnTo>
                  <a:lnTo>
                    <a:pt x="1712357" y="7"/>
                  </a:lnTo>
                  <a:lnTo>
                    <a:pt x="1717530" y="6"/>
                  </a:lnTo>
                  <a:lnTo>
                    <a:pt x="1722704" y="5"/>
                  </a:lnTo>
                  <a:lnTo>
                    <a:pt x="1727877" y="5"/>
                  </a:lnTo>
                  <a:lnTo>
                    <a:pt x="1733050" y="4"/>
                  </a:lnTo>
                  <a:lnTo>
                    <a:pt x="1738224" y="3"/>
                  </a:lnTo>
                  <a:lnTo>
                    <a:pt x="1743397" y="3"/>
                  </a:lnTo>
                  <a:lnTo>
                    <a:pt x="1748570" y="2"/>
                  </a:lnTo>
                  <a:lnTo>
                    <a:pt x="1753743" y="2"/>
                  </a:lnTo>
                  <a:lnTo>
                    <a:pt x="1758917" y="2"/>
                  </a:lnTo>
                  <a:lnTo>
                    <a:pt x="1764090" y="1"/>
                  </a:lnTo>
                  <a:lnTo>
                    <a:pt x="1769263" y="1"/>
                  </a:lnTo>
                  <a:lnTo>
                    <a:pt x="1774437" y="1"/>
                  </a:lnTo>
                  <a:lnTo>
                    <a:pt x="1779610" y="1"/>
                  </a:lnTo>
                  <a:lnTo>
                    <a:pt x="1784783" y="1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691486" y="2048306"/>
              <a:ext cx="1883076" cy="659907"/>
            </a:xfrm>
            <a:custGeom>
              <a:avLst/>
              <a:pathLst>
                <a:path w="1883076" h="659907">
                  <a:moveTo>
                    <a:pt x="0" y="659720"/>
                  </a:moveTo>
                  <a:lnTo>
                    <a:pt x="5173" y="656107"/>
                  </a:lnTo>
                  <a:lnTo>
                    <a:pt x="10346" y="652456"/>
                  </a:lnTo>
                  <a:lnTo>
                    <a:pt x="15519" y="648769"/>
                  </a:lnTo>
                  <a:lnTo>
                    <a:pt x="20693" y="645048"/>
                  </a:lnTo>
                  <a:lnTo>
                    <a:pt x="25866" y="641297"/>
                  </a:lnTo>
                  <a:lnTo>
                    <a:pt x="31039" y="637519"/>
                  </a:lnTo>
                  <a:lnTo>
                    <a:pt x="36213" y="633715"/>
                  </a:lnTo>
                  <a:lnTo>
                    <a:pt x="41386" y="629889"/>
                  </a:lnTo>
                  <a:lnTo>
                    <a:pt x="46559" y="626044"/>
                  </a:lnTo>
                  <a:lnTo>
                    <a:pt x="51732" y="622182"/>
                  </a:lnTo>
                  <a:lnTo>
                    <a:pt x="56906" y="618305"/>
                  </a:lnTo>
                  <a:lnTo>
                    <a:pt x="62079" y="614418"/>
                  </a:lnTo>
                  <a:lnTo>
                    <a:pt x="67252" y="610521"/>
                  </a:lnTo>
                  <a:lnTo>
                    <a:pt x="72426" y="606617"/>
                  </a:lnTo>
                  <a:lnTo>
                    <a:pt x="77599" y="602710"/>
                  </a:lnTo>
                  <a:lnTo>
                    <a:pt x="82772" y="598800"/>
                  </a:lnTo>
                  <a:lnTo>
                    <a:pt x="87945" y="594890"/>
                  </a:lnTo>
                  <a:lnTo>
                    <a:pt x="93119" y="590983"/>
                  </a:lnTo>
                  <a:lnTo>
                    <a:pt x="98292" y="587080"/>
                  </a:lnTo>
                  <a:lnTo>
                    <a:pt x="103465" y="583183"/>
                  </a:lnTo>
                  <a:lnTo>
                    <a:pt x="108639" y="579294"/>
                  </a:lnTo>
                  <a:lnTo>
                    <a:pt x="113812" y="575415"/>
                  </a:lnTo>
                  <a:lnTo>
                    <a:pt x="118985" y="571546"/>
                  </a:lnTo>
                  <a:lnTo>
                    <a:pt x="124158" y="567690"/>
                  </a:lnTo>
                  <a:lnTo>
                    <a:pt x="129332" y="563848"/>
                  </a:lnTo>
                  <a:lnTo>
                    <a:pt x="134505" y="560021"/>
                  </a:lnTo>
                  <a:lnTo>
                    <a:pt x="139678" y="556211"/>
                  </a:lnTo>
                  <a:lnTo>
                    <a:pt x="144852" y="552417"/>
                  </a:lnTo>
                  <a:lnTo>
                    <a:pt x="150025" y="548642"/>
                  </a:lnTo>
                  <a:lnTo>
                    <a:pt x="155198" y="544886"/>
                  </a:lnTo>
                  <a:lnTo>
                    <a:pt x="160371" y="541149"/>
                  </a:lnTo>
                  <a:lnTo>
                    <a:pt x="165545" y="537433"/>
                  </a:lnTo>
                  <a:lnTo>
                    <a:pt x="170718" y="533738"/>
                  </a:lnTo>
                  <a:lnTo>
                    <a:pt x="175891" y="530064"/>
                  </a:lnTo>
                  <a:lnTo>
                    <a:pt x="181065" y="526412"/>
                  </a:lnTo>
                  <a:lnTo>
                    <a:pt x="186238" y="522782"/>
                  </a:lnTo>
                  <a:lnTo>
                    <a:pt x="191411" y="519175"/>
                  </a:lnTo>
                  <a:lnTo>
                    <a:pt x="196584" y="515590"/>
                  </a:lnTo>
                  <a:lnTo>
                    <a:pt x="201758" y="512028"/>
                  </a:lnTo>
                  <a:lnTo>
                    <a:pt x="206931" y="508488"/>
                  </a:lnTo>
                  <a:lnTo>
                    <a:pt x="212104" y="504971"/>
                  </a:lnTo>
                  <a:lnTo>
                    <a:pt x="217278" y="501478"/>
                  </a:lnTo>
                  <a:lnTo>
                    <a:pt x="222451" y="498007"/>
                  </a:lnTo>
                  <a:lnTo>
                    <a:pt x="227624" y="494558"/>
                  </a:lnTo>
                  <a:lnTo>
                    <a:pt x="232797" y="491132"/>
                  </a:lnTo>
                  <a:lnTo>
                    <a:pt x="237971" y="487728"/>
                  </a:lnTo>
                  <a:lnTo>
                    <a:pt x="243144" y="484347"/>
                  </a:lnTo>
                  <a:lnTo>
                    <a:pt x="248317" y="480987"/>
                  </a:lnTo>
                  <a:lnTo>
                    <a:pt x="253491" y="477649"/>
                  </a:lnTo>
                  <a:lnTo>
                    <a:pt x="258664" y="474332"/>
                  </a:lnTo>
                  <a:lnTo>
                    <a:pt x="263837" y="471036"/>
                  </a:lnTo>
                  <a:lnTo>
                    <a:pt x="269010" y="467761"/>
                  </a:lnTo>
                  <a:lnTo>
                    <a:pt x="274184" y="464507"/>
                  </a:lnTo>
                  <a:lnTo>
                    <a:pt x="279357" y="461272"/>
                  </a:lnTo>
                  <a:lnTo>
                    <a:pt x="284530" y="458058"/>
                  </a:lnTo>
                  <a:lnTo>
                    <a:pt x="289704" y="454862"/>
                  </a:lnTo>
                  <a:lnTo>
                    <a:pt x="294877" y="451686"/>
                  </a:lnTo>
                  <a:lnTo>
                    <a:pt x="300050" y="448529"/>
                  </a:lnTo>
                  <a:lnTo>
                    <a:pt x="305223" y="445389"/>
                  </a:lnTo>
                  <a:lnTo>
                    <a:pt x="310397" y="442268"/>
                  </a:lnTo>
                  <a:lnTo>
                    <a:pt x="315570" y="439165"/>
                  </a:lnTo>
                  <a:lnTo>
                    <a:pt x="320743" y="436079"/>
                  </a:lnTo>
                  <a:lnTo>
                    <a:pt x="325917" y="433010"/>
                  </a:lnTo>
                  <a:lnTo>
                    <a:pt x="331090" y="429958"/>
                  </a:lnTo>
                  <a:lnTo>
                    <a:pt x="336263" y="426922"/>
                  </a:lnTo>
                  <a:lnTo>
                    <a:pt x="341436" y="423902"/>
                  </a:lnTo>
                  <a:lnTo>
                    <a:pt x="346610" y="420897"/>
                  </a:lnTo>
                  <a:lnTo>
                    <a:pt x="351783" y="417909"/>
                  </a:lnTo>
                  <a:lnTo>
                    <a:pt x="356956" y="414935"/>
                  </a:lnTo>
                  <a:lnTo>
                    <a:pt x="362130" y="411976"/>
                  </a:lnTo>
                  <a:lnTo>
                    <a:pt x="367303" y="409031"/>
                  </a:lnTo>
                  <a:lnTo>
                    <a:pt x="372476" y="406101"/>
                  </a:lnTo>
                  <a:lnTo>
                    <a:pt x="377649" y="403185"/>
                  </a:lnTo>
                  <a:lnTo>
                    <a:pt x="382823" y="400282"/>
                  </a:lnTo>
                  <a:lnTo>
                    <a:pt x="387996" y="397393"/>
                  </a:lnTo>
                  <a:lnTo>
                    <a:pt x="393169" y="394518"/>
                  </a:lnTo>
                  <a:lnTo>
                    <a:pt x="398343" y="391655"/>
                  </a:lnTo>
                  <a:lnTo>
                    <a:pt x="403516" y="388805"/>
                  </a:lnTo>
                  <a:lnTo>
                    <a:pt x="408689" y="385967"/>
                  </a:lnTo>
                  <a:lnTo>
                    <a:pt x="413862" y="383142"/>
                  </a:lnTo>
                  <a:lnTo>
                    <a:pt x="419036" y="380329"/>
                  </a:lnTo>
                  <a:lnTo>
                    <a:pt x="424209" y="377528"/>
                  </a:lnTo>
                  <a:lnTo>
                    <a:pt x="429382" y="374739"/>
                  </a:lnTo>
                  <a:lnTo>
                    <a:pt x="434556" y="371962"/>
                  </a:lnTo>
                  <a:lnTo>
                    <a:pt x="439729" y="369196"/>
                  </a:lnTo>
                  <a:lnTo>
                    <a:pt x="444902" y="366441"/>
                  </a:lnTo>
                  <a:lnTo>
                    <a:pt x="450075" y="363698"/>
                  </a:lnTo>
                  <a:lnTo>
                    <a:pt x="455249" y="360965"/>
                  </a:lnTo>
                  <a:lnTo>
                    <a:pt x="460422" y="358244"/>
                  </a:lnTo>
                  <a:lnTo>
                    <a:pt x="465595" y="355533"/>
                  </a:lnTo>
                  <a:lnTo>
                    <a:pt x="470769" y="352833"/>
                  </a:lnTo>
                  <a:lnTo>
                    <a:pt x="475942" y="350143"/>
                  </a:lnTo>
                  <a:lnTo>
                    <a:pt x="481115" y="347464"/>
                  </a:lnTo>
                  <a:lnTo>
                    <a:pt x="486288" y="344795"/>
                  </a:lnTo>
                  <a:lnTo>
                    <a:pt x="491462" y="342137"/>
                  </a:lnTo>
                  <a:lnTo>
                    <a:pt x="496635" y="339489"/>
                  </a:lnTo>
                  <a:lnTo>
                    <a:pt x="501808" y="336850"/>
                  </a:lnTo>
                  <a:lnTo>
                    <a:pt x="506982" y="334222"/>
                  </a:lnTo>
                  <a:lnTo>
                    <a:pt x="512155" y="331604"/>
                  </a:lnTo>
                  <a:lnTo>
                    <a:pt x="517328" y="328995"/>
                  </a:lnTo>
                  <a:lnTo>
                    <a:pt x="522501" y="326396"/>
                  </a:lnTo>
                  <a:lnTo>
                    <a:pt x="527675" y="323808"/>
                  </a:lnTo>
                  <a:lnTo>
                    <a:pt x="532848" y="321228"/>
                  </a:lnTo>
                  <a:lnTo>
                    <a:pt x="538021" y="318659"/>
                  </a:lnTo>
                  <a:lnTo>
                    <a:pt x="543195" y="316098"/>
                  </a:lnTo>
                  <a:lnTo>
                    <a:pt x="548368" y="313548"/>
                  </a:lnTo>
                  <a:lnTo>
                    <a:pt x="553541" y="311007"/>
                  </a:lnTo>
                  <a:lnTo>
                    <a:pt x="558714" y="308475"/>
                  </a:lnTo>
                  <a:lnTo>
                    <a:pt x="563888" y="305952"/>
                  </a:lnTo>
                  <a:lnTo>
                    <a:pt x="569061" y="303439"/>
                  </a:lnTo>
                  <a:lnTo>
                    <a:pt x="574234" y="300936"/>
                  </a:lnTo>
                  <a:lnTo>
                    <a:pt x="579408" y="298441"/>
                  </a:lnTo>
                  <a:lnTo>
                    <a:pt x="584581" y="295956"/>
                  </a:lnTo>
                  <a:lnTo>
                    <a:pt x="589754" y="293480"/>
                  </a:lnTo>
                  <a:lnTo>
                    <a:pt x="594927" y="291013"/>
                  </a:lnTo>
                  <a:lnTo>
                    <a:pt x="600101" y="288555"/>
                  </a:lnTo>
                  <a:lnTo>
                    <a:pt x="605274" y="286106"/>
                  </a:lnTo>
                  <a:lnTo>
                    <a:pt x="610447" y="283666"/>
                  </a:lnTo>
                  <a:lnTo>
                    <a:pt x="615621" y="281235"/>
                  </a:lnTo>
                  <a:lnTo>
                    <a:pt x="620794" y="278813"/>
                  </a:lnTo>
                  <a:lnTo>
                    <a:pt x="625967" y="276401"/>
                  </a:lnTo>
                  <a:lnTo>
                    <a:pt x="631140" y="273997"/>
                  </a:lnTo>
                  <a:lnTo>
                    <a:pt x="636314" y="271601"/>
                  </a:lnTo>
                  <a:lnTo>
                    <a:pt x="641487" y="269215"/>
                  </a:lnTo>
                  <a:lnTo>
                    <a:pt x="646660" y="266838"/>
                  </a:lnTo>
                  <a:lnTo>
                    <a:pt x="651834" y="264469"/>
                  </a:lnTo>
                  <a:lnTo>
                    <a:pt x="657007" y="262109"/>
                  </a:lnTo>
                  <a:lnTo>
                    <a:pt x="662180" y="259758"/>
                  </a:lnTo>
                  <a:lnTo>
                    <a:pt x="667353" y="257416"/>
                  </a:lnTo>
                  <a:lnTo>
                    <a:pt x="672527" y="255082"/>
                  </a:lnTo>
                  <a:lnTo>
                    <a:pt x="677700" y="252757"/>
                  </a:lnTo>
                  <a:lnTo>
                    <a:pt x="682873" y="250440"/>
                  </a:lnTo>
                  <a:lnTo>
                    <a:pt x="688047" y="248132"/>
                  </a:lnTo>
                  <a:lnTo>
                    <a:pt x="693220" y="245833"/>
                  </a:lnTo>
                  <a:lnTo>
                    <a:pt x="698393" y="243542"/>
                  </a:lnTo>
                  <a:lnTo>
                    <a:pt x="703566" y="241260"/>
                  </a:lnTo>
                  <a:lnTo>
                    <a:pt x="708740" y="238986"/>
                  </a:lnTo>
                  <a:lnTo>
                    <a:pt x="713913" y="236720"/>
                  </a:lnTo>
                  <a:lnTo>
                    <a:pt x="719086" y="234463"/>
                  </a:lnTo>
                  <a:lnTo>
                    <a:pt x="724260" y="232214"/>
                  </a:lnTo>
                  <a:lnTo>
                    <a:pt x="729433" y="229974"/>
                  </a:lnTo>
                  <a:lnTo>
                    <a:pt x="734606" y="227741"/>
                  </a:lnTo>
                  <a:lnTo>
                    <a:pt x="739779" y="225517"/>
                  </a:lnTo>
                  <a:lnTo>
                    <a:pt x="744953" y="223302"/>
                  </a:lnTo>
                  <a:lnTo>
                    <a:pt x="750126" y="221094"/>
                  </a:lnTo>
                  <a:lnTo>
                    <a:pt x="755299" y="218895"/>
                  </a:lnTo>
                  <a:lnTo>
                    <a:pt x="760473" y="216704"/>
                  </a:lnTo>
                  <a:lnTo>
                    <a:pt x="765646" y="214521"/>
                  </a:lnTo>
                  <a:lnTo>
                    <a:pt x="770819" y="212346"/>
                  </a:lnTo>
                  <a:lnTo>
                    <a:pt x="775992" y="210179"/>
                  </a:lnTo>
                  <a:lnTo>
                    <a:pt x="781166" y="208020"/>
                  </a:lnTo>
                  <a:lnTo>
                    <a:pt x="786339" y="205869"/>
                  </a:lnTo>
                  <a:lnTo>
                    <a:pt x="791512" y="203727"/>
                  </a:lnTo>
                  <a:lnTo>
                    <a:pt x="796686" y="201592"/>
                  </a:lnTo>
                  <a:lnTo>
                    <a:pt x="801859" y="199465"/>
                  </a:lnTo>
                  <a:lnTo>
                    <a:pt x="807032" y="197347"/>
                  </a:lnTo>
                  <a:lnTo>
                    <a:pt x="812205" y="195236"/>
                  </a:lnTo>
                  <a:lnTo>
                    <a:pt x="817379" y="193133"/>
                  </a:lnTo>
                  <a:lnTo>
                    <a:pt x="822552" y="191038"/>
                  </a:lnTo>
                  <a:lnTo>
                    <a:pt x="827725" y="188952"/>
                  </a:lnTo>
                  <a:lnTo>
                    <a:pt x="832899" y="186873"/>
                  </a:lnTo>
                  <a:lnTo>
                    <a:pt x="838072" y="184802"/>
                  </a:lnTo>
                  <a:lnTo>
                    <a:pt x="843245" y="182740"/>
                  </a:lnTo>
                  <a:lnTo>
                    <a:pt x="848418" y="180685"/>
                  </a:lnTo>
                  <a:lnTo>
                    <a:pt x="853592" y="178638"/>
                  </a:lnTo>
                  <a:lnTo>
                    <a:pt x="858765" y="176600"/>
                  </a:lnTo>
                  <a:lnTo>
                    <a:pt x="863938" y="174570"/>
                  </a:lnTo>
                  <a:lnTo>
                    <a:pt x="869112" y="172547"/>
                  </a:lnTo>
                  <a:lnTo>
                    <a:pt x="874285" y="170533"/>
                  </a:lnTo>
                  <a:lnTo>
                    <a:pt x="879458" y="168528"/>
                  </a:lnTo>
                  <a:lnTo>
                    <a:pt x="884631" y="166530"/>
                  </a:lnTo>
                  <a:lnTo>
                    <a:pt x="889805" y="164541"/>
                  </a:lnTo>
                  <a:lnTo>
                    <a:pt x="894978" y="162560"/>
                  </a:lnTo>
                  <a:lnTo>
                    <a:pt x="900151" y="160588"/>
                  </a:lnTo>
                  <a:lnTo>
                    <a:pt x="905325" y="158625"/>
                  </a:lnTo>
                  <a:lnTo>
                    <a:pt x="910498" y="156670"/>
                  </a:lnTo>
                  <a:lnTo>
                    <a:pt x="915671" y="154724"/>
                  </a:lnTo>
                  <a:lnTo>
                    <a:pt x="920844" y="152786"/>
                  </a:lnTo>
                  <a:lnTo>
                    <a:pt x="926018" y="150858"/>
                  </a:lnTo>
                  <a:lnTo>
                    <a:pt x="931191" y="148938"/>
                  </a:lnTo>
                  <a:lnTo>
                    <a:pt x="936364" y="147028"/>
                  </a:lnTo>
                  <a:lnTo>
                    <a:pt x="941538" y="145127"/>
                  </a:lnTo>
                  <a:lnTo>
                    <a:pt x="946711" y="143236"/>
                  </a:lnTo>
                  <a:lnTo>
                    <a:pt x="951884" y="141354"/>
                  </a:lnTo>
                  <a:lnTo>
                    <a:pt x="957057" y="139481"/>
                  </a:lnTo>
                  <a:lnTo>
                    <a:pt x="962231" y="137619"/>
                  </a:lnTo>
                  <a:lnTo>
                    <a:pt x="967404" y="135766"/>
                  </a:lnTo>
                  <a:lnTo>
                    <a:pt x="972577" y="133923"/>
                  </a:lnTo>
                  <a:lnTo>
                    <a:pt x="977751" y="132091"/>
                  </a:lnTo>
                  <a:lnTo>
                    <a:pt x="982924" y="130269"/>
                  </a:lnTo>
                  <a:lnTo>
                    <a:pt x="988097" y="128457"/>
                  </a:lnTo>
                  <a:lnTo>
                    <a:pt x="993270" y="126657"/>
                  </a:lnTo>
                  <a:lnTo>
                    <a:pt x="998444" y="124867"/>
                  </a:lnTo>
                  <a:lnTo>
                    <a:pt x="1003617" y="123088"/>
                  </a:lnTo>
                  <a:lnTo>
                    <a:pt x="1008790" y="121321"/>
                  </a:lnTo>
                  <a:lnTo>
                    <a:pt x="1013964" y="119564"/>
                  </a:lnTo>
                  <a:lnTo>
                    <a:pt x="1019137" y="117820"/>
                  </a:lnTo>
                  <a:lnTo>
                    <a:pt x="1024310" y="116087"/>
                  </a:lnTo>
                  <a:lnTo>
                    <a:pt x="1029483" y="114367"/>
                  </a:lnTo>
                  <a:lnTo>
                    <a:pt x="1034657" y="112658"/>
                  </a:lnTo>
                  <a:lnTo>
                    <a:pt x="1039830" y="110962"/>
                  </a:lnTo>
                  <a:lnTo>
                    <a:pt x="1045003" y="109278"/>
                  </a:lnTo>
                  <a:lnTo>
                    <a:pt x="1050177" y="107607"/>
                  </a:lnTo>
                  <a:lnTo>
                    <a:pt x="1055350" y="105949"/>
                  </a:lnTo>
                  <a:lnTo>
                    <a:pt x="1060523" y="104304"/>
                  </a:lnTo>
                  <a:lnTo>
                    <a:pt x="1065696" y="102672"/>
                  </a:lnTo>
                  <a:lnTo>
                    <a:pt x="1070870" y="101053"/>
                  </a:lnTo>
                  <a:lnTo>
                    <a:pt x="1076043" y="99448"/>
                  </a:lnTo>
                  <a:lnTo>
                    <a:pt x="1081216" y="97857"/>
                  </a:lnTo>
                  <a:lnTo>
                    <a:pt x="1086390" y="96279"/>
                  </a:lnTo>
                  <a:lnTo>
                    <a:pt x="1091563" y="94716"/>
                  </a:lnTo>
                  <a:lnTo>
                    <a:pt x="1096736" y="93167"/>
                  </a:lnTo>
                  <a:lnTo>
                    <a:pt x="1101909" y="91632"/>
                  </a:lnTo>
                  <a:lnTo>
                    <a:pt x="1107083" y="90111"/>
                  </a:lnTo>
                  <a:lnTo>
                    <a:pt x="1112256" y="88605"/>
                  </a:lnTo>
                  <a:lnTo>
                    <a:pt x="1117429" y="87113"/>
                  </a:lnTo>
                  <a:lnTo>
                    <a:pt x="1122603" y="85636"/>
                  </a:lnTo>
                  <a:lnTo>
                    <a:pt x="1127776" y="84174"/>
                  </a:lnTo>
                  <a:lnTo>
                    <a:pt x="1132949" y="82727"/>
                  </a:lnTo>
                  <a:lnTo>
                    <a:pt x="1138122" y="81294"/>
                  </a:lnTo>
                  <a:lnTo>
                    <a:pt x="1143296" y="79876"/>
                  </a:lnTo>
                  <a:lnTo>
                    <a:pt x="1148469" y="78473"/>
                  </a:lnTo>
                  <a:lnTo>
                    <a:pt x="1153642" y="77085"/>
                  </a:lnTo>
                  <a:lnTo>
                    <a:pt x="1158816" y="75712"/>
                  </a:lnTo>
                  <a:lnTo>
                    <a:pt x="1163989" y="74353"/>
                  </a:lnTo>
                  <a:lnTo>
                    <a:pt x="1169162" y="73009"/>
                  </a:lnTo>
                  <a:lnTo>
                    <a:pt x="1174335" y="71680"/>
                  </a:lnTo>
                  <a:lnTo>
                    <a:pt x="1179509" y="70365"/>
                  </a:lnTo>
                  <a:lnTo>
                    <a:pt x="1184682" y="69064"/>
                  </a:lnTo>
                  <a:lnTo>
                    <a:pt x="1189855" y="67777"/>
                  </a:lnTo>
                  <a:lnTo>
                    <a:pt x="1195029" y="66505"/>
                  </a:lnTo>
                  <a:lnTo>
                    <a:pt x="1200202" y="65246"/>
                  </a:lnTo>
                  <a:lnTo>
                    <a:pt x="1205375" y="64000"/>
                  </a:lnTo>
                  <a:lnTo>
                    <a:pt x="1210548" y="62768"/>
                  </a:lnTo>
                  <a:lnTo>
                    <a:pt x="1215722" y="61548"/>
                  </a:lnTo>
                  <a:lnTo>
                    <a:pt x="1220895" y="60341"/>
                  </a:lnTo>
                  <a:lnTo>
                    <a:pt x="1226068" y="59146"/>
                  </a:lnTo>
                  <a:lnTo>
                    <a:pt x="1231242" y="57963"/>
                  </a:lnTo>
                  <a:lnTo>
                    <a:pt x="1236415" y="56791"/>
                  </a:lnTo>
                  <a:lnTo>
                    <a:pt x="1241588" y="55630"/>
                  </a:lnTo>
                  <a:lnTo>
                    <a:pt x="1246761" y="54479"/>
                  </a:lnTo>
                  <a:lnTo>
                    <a:pt x="1251935" y="53338"/>
                  </a:lnTo>
                  <a:lnTo>
                    <a:pt x="1257108" y="52206"/>
                  </a:lnTo>
                  <a:lnTo>
                    <a:pt x="1262281" y="51082"/>
                  </a:lnTo>
                  <a:lnTo>
                    <a:pt x="1267455" y="49967"/>
                  </a:lnTo>
                  <a:lnTo>
                    <a:pt x="1272628" y="48859"/>
                  </a:lnTo>
                  <a:lnTo>
                    <a:pt x="1277801" y="47757"/>
                  </a:lnTo>
                  <a:lnTo>
                    <a:pt x="1282974" y="46662"/>
                  </a:lnTo>
                  <a:lnTo>
                    <a:pt x="1288148" y="45571"/>
                  </a:lnTo>
                  <a:lnTo>
                    <a:pt x="1293321" y="44485"/>
                  </a:lnTo>
                  <a:lnTo>
                    <a:pt x="1298494" y="43403"/>
                  </a:lnTo>
                  <a:lnTo>
                    <a:pt x="1303668" y="42323"/>
                  </a:lnTo>
                  <a:lnTo>
                    <a:pt x="1308841" y="41246"/>
                  </a:lnTo>
                  <a:lnTo>
                    <a:pt x="1314014" y="40170"/>
                  </a:lnTo>
                  <a:lnTo>
                    <a:pt x="1319187" y="39095"/>
                  </a:lnTo>
                  <a:lnTo>
                    <a:pt x="1324361" y="38020"/>
                  </a:lnTo>
                  <a:lnTo>
                    <a:pt x="1329534" y="36945"/>
                  </a:lnTo>
                  <a:lnTo>
                    <a:pt x="1334707" y="35868"/>
                  </a:lnTo>
                  <a:lnTo>
                    <a:pt x="1339881" y="34790"/>
                  </a:lnTo>
                  <a:lnTo>
                    <a:pt x="1345054" y="33711"/>
                  </a:lnTo>
                  <a:lnTo>
                    <a:pt x="1350227" y="32629"/>
                  </a:lnTo>
                  <a:lnTo>
                    <a:pt x="1355400" y="31546"/>
                  </a:lnTo>
                  <a:lnTo>
                    <a:pt x="1360574" y="30461"/>
                  </a:lnTo>
                  <a:lnTo>
                    <a:pt x="1365747" y="29374"/>
                  </a:lnTo>
                  <a:lnTo>
                    <a:pt x="1370920" y="28286"/>
                  </a:lnTo>
                  <a:lnTo>
                    <a:pt x="1376094" y="27198"/>
                  </a:lnTo>
                  <a:lnTo>
                    <a:pt x="1381267" y="26111"/>
                  </a:lnTo>
                  <a:lnTo>
                    <a:pt x="1386440" y="25025"/>
                  </a:lnTo>
                  <a:lnTo>
                    <a:pt x="1391613" y="23943"/>
                  </a:lnTo>
                  <a:lnTo>
                    <a:pt x="1396787" y="22866"/>
                  </a:lnTo>
                  <a:lnTo>
                    <a:pt x="1401960" y="21796"/>
                  </a:lnTo>
                  <a:lnTo>
                    <a:pt x="1407133" y="20735"/>
                  </a:lnTo>
                  <a:lnTo>
                    <a:pt x="1412307" y="19686"/>
                  </a:lnTo>
                  <a:lnTo>
                    <a:pt x="1417480" y="18650"/>
                  </a:lnTo>
                  <a:lnTo>
                    <a:pt x="1422653" y="17631"/>
                  </a:lnTo>
                  <a:lnTo>
                    <a:pt x="1427826" y="16630"/>
                  </a:lnTo>
                  <a:lnTo>
                    <a:pt x="1433000" y="15652"/>
                  </a:lnTo>
                  <a:lnTo>
                    <a:pt x="1438173" y="14697"/>
                  </a:lnTo>
                  <a:lnTo>
                    <a:pt x="1443346" y="13770"/>
                  </a:lnTo>
                  <a:lnTo>
                    <a:pt x="1448520" y="12871"/>
                  </a:lnTo>
                  <a:lnTo>
                    <a:pt x="1453693" y="12003"/>
                  </a:lnTo>
                  <a:lnTo>
                    <a:pt x="1458866" y="11169"/>
                  </a:lnTo>
                  <a:lnTo>
                    <a:pt x="1464039" y="10369"/>
                  </a:lnTo>
                  <a:lnTo>
                    <a:pt x="1469213" y="9606"/>
                  </a:lnTo>
                  <a:lnTo>
                    <a:pt x="1474386" y="8879"/>
                  </a:lnTo>
                  <a:lnTo>
                    <a:pt x="1479559" y="8190"/>
                  </a:lnTo>
                  <a:lnTo>
                    <a:pt x="1484733" y="7539"/>
                  </a:lnTo>
                  <a:lnTo>
                    <a:pt x="1489906" y="6926"/>
                  </a:lnTo>
                  <a:lnTo>
                    <a:pt x="1495079" y="6351"/>
                  </a:lnTo>
                  <a:lnTo>
                    <a:pt x="1500252" y="5813"/>
                  </a:lnTo>
                  <a:lnTo>
                    <a:pt x="1505426" y="5312"/>
                  </a:lnTo>
                  <a:lnTo>
                    <a:pt x="1510599" y="4845"/>
                  </a:lnTo>
                  <a:lnTo>
                    <a:pt x="1515772" y="4413"/>
                  </a:lnTo>
                  <a:lnTo>
                    <a:pt x="1520946" y="4013"/>
                  </a:lnTo>
                  <a:lnTo>
                    <a:pt x="1526119" y="3645"/>
                  </a:lnTo>
                  <a:lnTo>
                    <a:pt x="1531292" y="3306"/>
                  </a:lnTo>
                  <a:lnTo>
                    <a:pt x="1536465" y="2995"/>
                  </a:lnTo>
                  <a:lnTo>
                    <a:pt x="1541639" y="2710"/>
                  </a:lnTo>
                  <a:lnTo>
                    <a:pt x="1546812" y="2449"/>
                  </a:lnTo>
                  <a:lnTo>
                    <a:pt x="1551985" y="2212"/>
                  </a:lnTo>
                  <a:lnTo>
                    <a:pt x="1557159" y="1995"/>
                  </a:lnTo>
                  <a:lnTo>
                    <a:pt x="1562332" y="1798"/>
                  </a:lnTo>
                  <a:lnTo>
                    <a:pt x="1567505" y="1620"/>
                  </a:lnTo>
                  <a:lnTo>
                    <a:pt x="1572678" y="1458"/>
                  </a:lnTo>
                  <a:lnTo>
                    <a:pt x="1577852" y="1311"/>
                  </a:lnTo>
                  <a:lnTo>
                    <a:pt x="1583025" y="1179"/>
                  </a:lnTo>
                  <a:lnTo>
                    <a:pt x="1588198" y="1059"/>
                  </a:lnTo>
                  <a:lnTo>
                    <a:pt x="1593372" y="951"/>
                  </a:lnTo>
                  <a:lnTo>
                    <a:pt x="1598545" y="853"/>
                  </a:lnTo>
                  <a:lnTo>
                    <a:pt x="1603718" y="766"/>
                  </a:lnTo>
                  <a:lnTo>
                    <a:pt x="1608891" y="686"/>
                  </a:lnTo>
                  <a:lnTo>
                    <a:pt x="1614065" y="615"/>
                  </a:lnTo>
                  <a:lnTo>
                    <a:pt x="1619238" y="551"/>
                  </a:lnTo>
                  <a:lnTo>
                    <a:pt x="1624411" y="494"/>
                  </a:lnTo>
                  <a:lnTo>
                    <a:pt x="1629585" y="442"/>
                  </a:lnTo>
                  <a:lnTo>
                    <a:pt x="1634758" y="396"/>
                  </a:lnTo>
                  <a:lnTo>
                    <a:pt x="1639931" y="354"/>
                  </a:lnTo>
                  <a:lnTo>
                    <a:pt x="1645104" y="317"/>
                  </a:lnTo>
                  <a:lnTo>
                    <a:pt x="1650278" y="284"/>
                  </a:lnTo>
                  <a:lnTo>
                    <a:pt x="1655451" y="254"/>
                  </a:lnTo>
                  <a:lnTo>
                    <a:pt x="1660624" y="227"/>
                  </a:lnTo>
                  <a:lnTo>
                    <a:pt x="1665798" y="203"/>
                  </a:lnTo>
                  <a:lnTo>
                    <a:pt x="1670971" y="181"/>
                  </a:lnTo>
                  <a:lnTo>
                    <a:pt x="1676144" y="162"/>
                  </a:lnTo>
                  <a:lnTo>
                    <a:pt x="1681317" y="145"/>
                  </a:lnTo>
                  <a:lnTo>
                    <a:pt x="1686491" y="129"/>
                  </a:lnTo>
                  <a:lnTo>
                    <a:pt x="1691664" y="115"/>
                  </a:lnTo>
                  <a:lnTo>
                    <a:pt x="1696837" y="103"/>
                  </a:lnTo>
                  <a:lnTo>
                    <a:pt x="1702011" y="92"/>
                  </a:lnTo>
                  <a:lnTo>
                    <a:pt x="1707184" y="82"/>
                  </a:lnTo>
                  <a:lnTo>
                    <a:pt x="1712357" y="73"/>
                  </a:lnTo>
                  <a:lnTo>
                    <a:pt x="1717530" y="65"/>
                  </a:lnTo>
                  <a:lnTo>
                    <a:pt x="1722704" y="58"/>
                  </a:lnTo>
                  <a:lnTo>
                    <a:pt x="1727877" y="52"/>
                  </a:lnTo>
                  <a:lnTo>
                    <a:pt x="1733050" y="46"/>
                  </a:lnTo>
                  <a:lnTo>
                    <a:pt x="1738224" y="41"/>
                  </a:lnTo>
                  <a:lnTo>
                    <a:pt x="1743397" y="36"/>
                  </a:lnTo>
                  <a:lnTo>
                    <a:pt x="1748570" y="32"/>
                  </a:lnTo>
                  <a:lnTo>
                    <a:pt x="1753743" y="29"/>
                  </a:lnTo>
                  <a:lnTo>
                    <a:pt x="1758917" y="25"/>
                  </a:lnTo>
                  <a:lnTo>
                    <a:pt x="1764090" y="22"/>
                  </a:lnTo>
                  <a:lnTo>
                    <a:pt x="1769263" y="20"/>
                  </a:lnTo>
                  <a:lnTo>
                    <a:pt x="1774437" y="17"/>
                  </a:lnTo>
                  <a:lnTo>
                    <a:pt x="1779610" y="15"/>
                  </a:lnTo>
                  <a:lnTo>
                    <a:pt x="1784783" y="13"/>
                  </a:lnTo>
                  <a:lnTo>
                    <a:pt x="1789956" y="12"/>
                  </a:lnTo>
                  <a:lnTo>
                    <a:pt x="1795130" y="10"/>
                  </a:lnTo>
                  <a:lnTo>
                    <a:pt x="1800303" y="9"/>
                  </a:lnTo>
                  <a:lnTo>
                    <a:pt x="1805476" y="8"/>
                  </a:lnTo>
                  <a:lnTo>
                    <a:pt x="1810650" y="7"/>
                  </a:lnTo>
                  <a:lnTo>
                    <a:pt x="1815823" y="6"/>
                  </a:lnTo>
                  <a:lnTo>
                    <a:pt x="1820996" y="5"/>
                  </a:lnTo>
                  <a:lnTo>
                    <a:pt x="1826169" y="4"/>
                  </a:lnTo>
                  <a:lnTo>
                    <a:pt x="1831343" y="3"/>
                  </a:lnTo>
                  <a:lnTo>
                    <a:pt x="1836516" y="3"/>
                  </a:lnTo>
                  <a:lnTo>
                    <a:pt x="1841689" y="2"/>
                  </a:lnTo>
                  <a:lnTo>
                    <a:pt x="1846863" y="2"/>
                  </a:lnTo>
                  <a:lnTo>
                    <a:pt x="1852036" y="1"/>
                  </a:lnTo>
                  <a:lnTo>
                    <a:pt x="1857209" y="1"/>
                  </a:lnTo>
                  <a:lnTo>
                    <a:pt x="1862382" y="1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260"/>
                  </a:lnTo>
                  <a:lnTo>
                    <a:pt x="1877902" y="286"/>
                  </a:lnTo>
                  <a:lnTo>
                    <a:pt x="1872729" y="314"/>
                  </a:lnTo>
                  <a:lnTo>
                    <a:pt x="1867556" y="345"/>
                  </a:lnTo>
                  <a:lnTo>
                    <a:pt x="1862382" y="379"/>
                  </a:lnTo>
                  <a:lnTo>
                    <a:pt x="1857209" y="416"/>
                  </a:lnTo>
                  <a:lnTo>
                    <a:pt x="1852036" y="457"/>
                  </a:lnTo>
                  <a:lnTo>
                    <a:pt x="1846863" y="502"/>
                  </a:lnTo>
                  <a:lnTo>
                    <a:pt x="1841689" y="551"/>
                  </a:lnTo>
                  <a:lnTo>
                    <a:pt x="1836516" y="605"/>
                  </a:lnTo>
                  <a:lnTo>
                    <a:pt x="1831343" y="664"/>
                  </a:lnTo>
                  <a:lnTo>
                    <a:pt x="1826169" y="729"/>
                  </a:lnTo>
                  <a:lnTo>
                    <a:pt x="1820996" y="801"/>
                  </a:lnTo>
                  <a:lnTo>
                    <a:pt x="1815823" y="879"/>
                  </a:lnTo>
                  <a:lnTo>
                    <a:pt x="1810650" y="965"/>
                  </a:lnTo>
                  <a:lnTo>
                    <a:pt x="1805476" y="1060"/>
                  </a:lnTo>
                  <a:lnTo>
                    <a:pt x="1800303" y="1163"/>
                  </a:lnTo>
                  <a:lnTo>
                    <a:pt x="1795130" y="1277"/>
                  </a:lnTo>
                  <a:lnTo>
                    <a:pt x="1789956" y="1402"/>
                  </a:lnTo>
                  <a:lnTo>
                    <a:pt x="1784783" y="1539"/>
                  </a:lnTo>
                  <a:lnTo>
                    <a:pt x="1779610" y="1689"/>
                  </a:lnTo>
                  <a:lnTo>
                    <a:pt x="1774437" y="1854"/>
                  </a:lnTo>
                  <a:lnTo>
                    <a:pt x="1769263" y="2035"/>
                  </a:lnTo>
                  <a:lnTo>
                    <a:pt x="1764090" y="2234"/>
                  </a:lnTo>
                  <a:lnTo>
                    <a:pt x="1758917" y="2452"/>
                  </a:lnTo>
                  <a:lnTo>
                    <a:pt x="1753743" y="2691"/>
                  </a:lnTo>
                  <a:lnTo>
                    <a:pt x="1748570" y="2953"/>
                  </a:lnTo>
                  <a:lnTo>
                    <a:pt x="1743397" y="3241"/>
                  </a:lnTo>
                  <a:lnTo>
                    <a:pt x="1738224" y="3556"/>
                  </a:lnTo>
                  <a:lnTo>
                    <a:pt x="1733050" y="3902"/>
                  </a:lnTo>
                  <a:lnTo>
                    <a:pt x="1727877" y="4282"/>
                  </a:lnTo>
                  <a:lnTo>
                    <a:pt x="1722704" y="4698"/>
                  </a:lnTo>
                  <a:lnTo>
                    <a:pt x="1717530" y="5155"/>
                  </a:lnTo>
                  <a:lnTo>
                    <a:pt x="1712357" y="5656"/>
                  </a:lnTo>
                  <a:lnTo>
                    <a:pt x="1707184" y="6205"/>
                  </a:lnTo>
                  <a:lnTo>
                    <a:pt x="1702011" y="6806"/>
                  </a:lnTo>
                  <a:lnTo>
                    <a:pt x="1696837" y="7466"/>
                  </a:lnTo>
                  <a:lnTo>
                    <a:pt x="1691664" y="8188"/>
                  </a:lnTo>
                  <a:lnTo>
                    <a:pt x="1686491" y="8980"/>
                  </a:lnTo>
                  <a:lnTo>
                    <a:pt x="1681317" y="9847"/>
                  </a:lnTo>
                  <a:lnTo>
                    <a:pt x="1676144" y="10797"/>
                  </a:lnTo>
                  <a:lnTo>
                    <a:pt x="1670971" y="11837"/>
                  </a:lnTo>
                  <a:lnTo>
                    <a:pt x="1665798" y="12975"/>
                  </a:lnTo>
                  <a:lnTo>
                    <a:pt x="1660624" y="14221"/>
                  </a:lnTo>
                  <a:lnTo>
                    <a:pt x="1655451" y="15584"/>
                  </a:lnTo>
                  <a:lnTo>
                    <a:pt x="1650278" y="17075"/>
                  </a:lnTo>
                  <a:lnTo>
                    <a:pt x="1645104" y="18704"/>
                  </a:lnTo>
                  <a:lnTo>
                    <a:pt x="1639931" y="20485"/>
                  </a:lnTo>
                  <a:lnTo>
                    <a:pt x="1634758" y="22430"/>
                  </a:lnTo>
                  <a:lnTo>
                    <a:pt x="1629585" y="24553"/>
                  </a:lnTo>
                  <a:lnTo>
                    <a:pt x="1624411" y="26870"/>
                  </a:lnTo>
                  <a:lnTo>
                    <a:pt x="1619238" y="29397"/>
                  </a:lnTo>
                  <a:lnTo>
                    <a:pt x="1614065" y="32150"/>
                  </a:lnTo>
                  <a:lnTo>
                    <a:pt x="1608891" y="35149"/>
                  </a:lnTo>
                  <a:lnTo>
                    <a:pt x="1603718" y="38411"/>
                  </a:lnTo>
                  <a:lnTo>
                    <a:pt x="1598545" y="41958"/>
                  </a:lnTo>
                  <a:lnTo>
                    <a:pt x="1593372" y="45811"/>
                  </a:lnTo>
                  <a:lnTo>
                    <a:pt x="1588198" y="49992"/>
                  </a:lnTo>
                  <a:lnTo>
                    <a:pt x="1583025" y="54523"/>
                  </a:lnTo>
                  <a:lnTo>
                    <a:pt x="1577852" y="59429"/>
                  </a:lnTo>
                  <a:lnTo>
                    <a:pt x="1572678" y="64733"/>
                  </a:lnTo>
                  <a:lnTo>
                    <a:pt x="1567505" y="70459"/>
                  </a:lnTo>
                  <a:lnTo>
                    <a:pt x="1562332" y="76632"/>
                  </a:lnTo>
                  <a:lnTo>
                    <a:pt x="1557159" y="83275"/>
                  </a:lnTo>
                  <a:lnTo>
                    <a:pt x="1551985" y="90410"/>
                  </a:lnTo>
                  <a:lnTo>
                    <a:pt x="1546812" y="98061"/>
                  </a:lnTo>
                  <a:lnTo>
                    <a:pt x="1541639" y="106246"/>
                  </a:lnTo>
                  <a:lnTo>
                    <a:pt x="1536465" y="114984"/>
                  </a:lnTo>
                  <a:lnTo>
                    <a:pt x="1531292" y="124288"/>
                  </a:lnTo>
                  <a:lnTo>
                    <a:pt x="1526119" y="134170"/>
                  </a:lnTo>
                  <a:lnTo>
                    <a:pt x="1520946" y="144637"/>
                  </a:lnTo>
                  <a:lnTo>
                    <a:pt x="1515772" y="155691"/>
                  </a:lnTo>
                  <a:lnTo>
                    <a:pt x="1510599" y="167327"/>
                  </a:lnTo>
                  <a:lnTo>
                    <a:pt x="1505426" y="179536"/>
                  </a:lnTo>
                  <a:lnTo>
                    <a:pt x="1500252" y="192300"/>
                  </a:lnTo>
                  <a:lnTo>
                    <a:pt x="1495079" y="205596"/>
                  </a:lnTo>
                  <a:lnTo>
                    <a:pt x="1489906" y="219392"/>
                  </a:lnTo>
                  <a:lnTo>
                    <a:pt x="1484733" y="233647"/>
                  </a:lnTo>
                  <a:lnTo>
                    <a:pt x="1479559" y="248315"/>
                  </a:lnTo>
                  <a:lnTo>
                    <a:pt x="1474386" y="263339"/>
                  </a:lnTo>
                  <a:lnTo>
                    <a:pt x="1469213" y="278659"/>
                  </a:lnTo>
                  <a:lnTo>
                    <a:pt x="1464039" y="294205"/>
                  </a:lnTo>
                  <a:lnTo>
                    <a:pt x="1458866" y="309903"/>
                  </a:lnTo>
                  <a:lnTo>
                    <a:pt x="1453693" y="325676"/>
                  </a:lnTo>
                  <a:lnTo>
                    <a:pt x="1448520" y="341442"/>
                  </a:lnTo>
                  <a:lnTo>
                    <a:pt x="1443346" y="357118"/>
                  </a:lnTo>
                  <a:lnTo>
                    <a:pt x="1438173" y="372621"/>
                  </a:lnTo>
                  <a:lnTo>
                    <a:pt x="1433000" y="387871"/>
                  </a:lnTo>
                  <a:lnTo>
                    <a:pt x="1427826" y="402788"/>
                  </a:lnTo>
                  <a:lnTo>
                    <a:pt x="1422653" y="417300"/>
                  </a:lnTo>
                  <a:lnTo>
                    <a:pt x="1417480" y="431337"/>
                  </a:lnTo>
                  <a:lnTo>
                    <a:pt x="1412307" y="444838"/>
                  </a:lnTo>
                  <a:lnTo>
                    <a:pt x="1407133" y="457749"/>
                  </a:lnTo>
                  <a:lnTo>
                    <a:pt x="1401960" y="470024"/>
                  </a:lnTo>
                  <a:lnTo>
                    <a:pt x="1396787" y="481626"/>
                  </a:lnTo>
                  <a:lnTo>
                    <a:pt x="1391613" y="492523"/>
                  </a:lnTo>
                  <a:lnTo>
                    <a:pt x="1386440" y="502697"/>
                  </a:lnTo>
                  <a:lnTo>
                    <a:pt x="1381267" y="512133"/>
                  </a:lnTo>
                  <a:lnTo>
                    <a:pt x="1376094" y="520826"/>
                  </a:lnTo>
                  <a:lnTo>
                    <a:pt x="1370920" y="528777"/>
                  </a:lnTo>
                  <a:lnTo>
                    <a:pt x="1365747" y="535993"/>
                  </a:lnTo>
                  <a:lnTo>
                    <a:pt x="1360574" y="542488"/>
                  </a:lnTo>
                  <a:lnTo>
                    <a:pt x="1355400" y="548278"/>
                  </a:lnTo>
                  <a:lnTo>
                    <a:pt x="1350227" y="553385"/>
                  </a:lnTo>
                  <a:lnTo>
                    <a:pt x="1345054" y="557833"/>
                  </a:lnTo>
                  <a:lnTo>
                    <a:pt x="1339881" y="561648"/>
                  </a:lnTo>
                  <a:lnTo>
                    <a:pt x="1334707" y="564860"/>
                  </a:lnTo>
                  <a:lnTo>
                    <a:pt x="1329534" y="567497"/>
                  </a:lnTo>
                  <a:lnTo>
                    <a:pt x="1324361" y="569589"/>
                  </a:lnTo>
                  <a:lnTo>
                    <a:pt x="1319187" y="571167"/>
                  </a:lnTo>
                  <a:lnTo>
                    <a:pt x="1314014" y="572262"/>
                  </a:lnTo>
                  <a:lnTo>
                    <a:pt x="1308841" y="572902"/>
                  </a:lnTo>
                  <a:lnTo>
                    <a:pt x="1303668" y="573116"/>
                  </a:lnTo>
                  <a:lnTo>
                    <a:pt x="1298494" y="572934"/>
                  </a:lnTo>
                  <a:lnTo>
                    <a:pt x="1293321" y="572380"/>
                  </a:lnTo>
                  <a:lnTo>
                    <a:pt x="1288148" y="571482"/>
                  </a:lnTo>
                  <a:lnTo>
                    <a:pt x="1282974" y="570264"/>
                  </a:lnTo>
                  <a:lnTo>
                    <a:pt x="1277801" y="568748"/>
                  </a:lnTo>
                  <a:lnTo>
                    <a:pt x="1272628" y="566956"/>
                  </a:lnTo>
                  <a:lnTo>
                    <a:pt x="1267455" y="564910"/>
                  </a:lnTo>
                  <a:lnTo>
                    <a:pt x="1262281" y="562629"/>
                  </a:lnTo>
                  <a:lnTo>
                    <a:pt x="1257108" y="560130"/>
                  </a:lnTo>
                  <a:lnTo>
                    <a:pt x="1251935" y="557430"/>
                  </a:lnTo>
                  <a:lnTo>
                    <a:pt x="1246761" y="554546"/>
                  </a:lnTo>
                  <a:lnTo>
                    <a:pt x="1241588" y="551491"/>
                  </a:lnTo>
                  <a:lnTo>
                    <a:pt x="1236415" y="548281"/>
                  </a:lnTo>
                  <a:lnTo>
                    <a:pt x="1231242" y="544927"/>
                  </a:lnTo>
                  <a:lnTo>
                    <a:pt x="1226068" y="541442"/>
                  </a:lnTo>
                  <a:lnTo>
                    <a:pt x="1220895" y="537836"/>
                  </a:lnTo>
                  <a:lnTo>
                    <a:pt x="1215722" y="534121"/>
                  </a:lnTo>
                  <a:lnTo>
                    <a:pt x="1210548" y="530305"/>
                  </a:lnTo>
                  <a:lnTo>
                    <a:pt x="1205375" y="526399"/>
                  </a:lnTo>
                  <a:lnTo>
                    <a:pt x="1200202" y="522410"/>
                  </a:lnTo>
                  <a:lnTo>
                    <a:pt x="1195029" y="518347"/>
                  </a:lnTo>
                  <a:lnTo>
                    <a:pt x="1189855" y="514217"/>
                  </a:lnTo>
                  <a:lnTo>
                    <a:pt x="1184682" y="510027"/>
                  </a:lnTo>
                  <a:lnTo>
                    <a:pt x="1179509" y="505784"/>
                  </a:lnTo>
                  <a:lnTo>
                    <a:pt x="1174335" y="501494"/>
                  </a:lnTo>
                  <a:lnTo>
                    <a:pt x="1169162" y="497164"/>
                  </a:lnTo>
                  <a:lnTo>
                    <a:pt x="1163989" y="492799"/>
                  </a:lnTo>
                  <a:lnTo>
                    <a:pt x="1158816" y="488404"/>
                  </a:lnTo>
                  <a:lnTo>
                    <a:pt x="1153642" y="483986"/>
                  </a:lnTo>
                  <a:lnTo>
                    <a:pt x="1148469" y="479547"/>
                  </a:lnTo>
                  <a:lnTo>
                    <a:pt x="1143296" y="475095"/>
                  </a:lnTo>
                  <a:lnTo>
                    <a:pt x="1138122" y="470632"/>
                  </a:lnTo>
                  <a:lnTo>
                    <a:pt x="1132949" y="466165"/>
                  </a:lnTo>
                  <a:lnTo>
                    <a:pt x="1127776" y="461695"/>
                  </a:lnTo>
                  <a:lnTo>
                    <a:pt x="1122603" y="457229"/>
                  </a:lnTo>
                  <a:lnTo>
                    <a:pt x="1117429" y="452770"/>
                  </a:lnTo>
                  <a:lnTo>
                    <a:pt x="1112256" y="448321"/>
                  </a:lnTo>
                  <a:lnTo>
                    <a:pt x="1107083" y="443886"/>
                  </a:lnTo>
                  <a:lnTo>
                    <a:pt x="1101909" y="439470"/>
                  </a:lnTo>
                  <a:lnTo>
                    <a:pt x="1096736" y="435075"/>
                  </a:lnTo>
                  <a:lnTo>
                    <a:pt x="1091563" y="430705"/>
                  </a:lnTo>
                  <a:lnTo>
                    <a:pt x="1086390" y="426363"/>
                  </a:lnTo>
                  <a:lnTo>
                    <a:pt x="1081216" y="422053"/>
                  </a:lnTo>
                  <a:lnTo>
                    <a:pt x="1076043" y="417777"/>
                  </a:lnTo>
                  <a:lnTo>
                    <a:pt x="1070870" y="413538"/>
                  </a:lnTo>
                  <a:lnTo>
                    <a:pt x="1065696" y="409339"/>
                  </a:lnTo>
                  <a:lnTo>
                    <a:pt x="1060523" y="405184"/>
                  </a:lnTo>
                  <a:lnTo>
                    <a:pt x="1055350" y="401074"/>
                  </a:lnTo>
                  <a:lnTo>
                    <a:pt x="1050177" y="397012"/>
                  </a:lnTo>
                  <a:lnTo>
                    <a:pt x="1045003" y="393001"/>
                  </a:lnTo>
                  <a:lnTo>
                    <a:pt x="1039830" y="389044"/>
                  </a:lnTo>
                  <a:lnTo>
                    <a:pt x="1034657" y="385141"/>
                  </a:lnTo>
                  <a:lnTo>
                    <a:pt x="1029483" y="381297"/>
                  </a:lnTo>
                  <a:lnTo>
                    <a:pt x="1024310" y="377513"/>
                  </a:lnTo>
                  <a:lnTo>
                    <a:pt x="1019137" y="373790"/>
                  </a:lnTo>
                  <a:lnTo>
                    <a:pt x="1013964" y="370131"/>
                  </a:lnTo>
                  <a:lnTo>
                    <a:pt x="1008790" y="366537"/>
                  </a:lnTo>
                  <a:lnTo>
                    <a:pt x="1003617" y="363011"/>
                  </a:lnTo>
                  <a:lnTo>
                    <a:pt x="998444" y="359554"/>
                  </a:lnTo>
                  <a:lnTo>
                    <a:pt x="993270" y="356168"/>
                  </a:lnTo>
                  <a:lnTo>
                    <a:pt x="988097" y="352853"/>
                  </a:lnTo>
                  <a:lnTo>
                    <a:pt x="982924" y="349611"/>
                  </a:lnTo>
                  <a:lnTo>
                    <a:pt x="977751" y="346444"/>
                  </a:lnTo>
                  <a:lnTo>
                    <a:pt x="972577" y="343353"/>
                  </a:lnTo>
                  <a:lnTo>
                    <a:pt x="967404" y="340338"/>
                  </a:lnTo>
                  <a:lnTo>
                    <a:pt x="962231" y="337401"/>
                  </a:lnTo>
                  <a:lnTo>
                    <a:pt x="957057" y="334543"/>
                  </a:lnTo>
                  <a:lnTo>
                    <a:pt x="951884" y="331764"/>
                  </a:lnTo>
                  <a:lnTo>
                    <a:pt x="946711" y="329064"/>
                  </a:lnTo>
                  <a:lnTo>
                    <a:pt x="941538" y="326446"/>
                  </a:lnTo>
                  <a:lnTo>
                    <a:pt x="936364" y="323908"/>
                  </a:lnTo>
                  <a:lnTo>
                    <a:pt x="931191" y="321452"/>
                  </a:lnTo>
                  <a:lnTo>
                    <a:pt x="926018" y="319078"/>
                  </a:lnTo>
                  <a:lnTo>
                    <a:pt x="920844" y="316786"/>
                  </a:lnTo>
                  <a:lnTo>
                    <a:pt x="915671" y="314577"/>
                  </a:lnTo>
                  <a:lnTo>
                    <a:pt x="910498" y="312449"/>
                  </a:lnTo>
                  <a:lnTo>
                    <a:pt x="905325" y="310405"/>
                  </a:lnTo>
                  <a:lnTo>
                    <a:pt x="900151" y="308442"/>
                  </a:lnTo>
                  <a:lnTo>
                    <a:pt x="894978" y="306562"/>
                  </a:lnTo>
                  <a:lnTo>
                    <a:pt x="889805" y="304765"/>
                  </a:lnTo>
                  <a:lnTo>
                    <a:pt x="884631" y="303049"/>
                  </a:lnTo>
                  <a:lnTo>
                    <a:pt x="879458" y="301415"/>
                  </a:lnTo>
                  <a:lnTo>
                    <a:pt x="874285" y="299862"/>
                  </a:lnTo>
                  <a:lnTo>
                    <a:pt x="869112" y="298390"/>
                  </a:lnTo>
                  <a:lnTo>
                    <a:pt x="863938" y="296999"/>
                  </a:lnTo>
                  <a:lnTo>
                    <a:pt x="858765" y="295688"/>
                  </a:lnTo>
                  <a:lnTo>
                    <a:pt x="853592" y="294456"/>
                  </a:lnTo>
                  <a:lnTo>
                    <a:pt x="848418" y="293302"/>
                  </a:lnTo>
                  <a:lnTo>
                    <a:pt x="843245" y="292227"/>
                  </a:lnTo>
                  <a:lnTo>
                    <a:pt x="838072" y="291230"/>
                  </a:lnTo>
                  <a:lnTo>
                    <a:pt x="832899" y="290309"/>
                  </a:lnTo>
                  <a:lnTo>
                    <a:pt x="827725" y="289465"/>
                  </a:lnTo>
                  <a:lnTo>
                    <a:pt x="822552" y="288695"/>
                  </a:lnTo>
                  <a:lnTo>
                    <a:pt x="817379" y="288001"/>
                  </a:lnTo>
                  <a:lnTo>
                    <a:pt x="812205" y="287379"/>
                  </a:lnTo>
                  <a:lnTo>
                    <a:pt x="807032" y="286831"/>
                  </a:lnTo>
                  <a:lnTo>
                    <a:pt x="801859" y="286354"/>
                  </a:lnTo>
                  <a:lnTo>
                    <a:pt x="796686" y="285949"/>
                  </a:lnTo>
                  <a:lnTo>
                    <a:pt x="791512" y="285613"/>
                  </a:lnTo>
                  <a:lnTo>
                    <a:pt x="786339" y="285347"/>
                  </a:lnTo>
                  <a:lnTo>
                    <a:pt x="781166" y="285149"/>
                  </a:lnTo>
                  <a:lnTo>
                    <a:pt x="775992" y="285018"/>
                  </a:lnTo>
                  <a:lnTo>
                    <a:pt x="770819" y="284953"/>
                  </a:lnTo>
                  <a:lnTo>
                    <a:pt x="765646" y="284954"/>
                  </a:lnTo>
                  <a:lnTo>
                    <a:pt x="760473" y="285019"/>
                  </a:lnTo>
                  <a:lnTo>
                    <a:pt x="755299" y="285147"/>
                  </a:lnTo>
                  <a:lnTo>
                    <a:pt x="750126" y="285337"/>
                  </a:lnTo>
                  <a:lnTo>
                    <a:pt x="744953" y="285589"/>
                  </a:lnTo>
                  <a:lnTo>
                    <a:pt x="739779" y="285901"/>
                  </a:lnTo>
                  <a:lnTo>
                    <a:pt x="734606" y="286273"/>
                  </a:lnTo>
                  <a:lnTo>
                    <a:pt x="729433" y="286703"/>
                  </a:lnTo>
                  <a:lnTo>
                    <a:pt x="724260" y="287190"/>
                  </a:lnTo>
                  <a:lnTo>
                    <a:pt x="719086" y="287733"/>
                  </a:lnTo>
                  <a:lnTo>
                    <a:pt x="713913" y="288332"/>
                  </a:lnTo>
                  <a:lnTo>
                    <a:pt x="708740" y="288985"/>
                  </a:lnTo>
                  <a:lnTo>
                    <a:pt x="703566" y="289692"/>
                  </a:lnTo>
                  <a:lnTo>
                    <a:pt x="698393" y="290451"/>
                  </a:lnTo>
                  <a:lnTo>
                    <a:pt x="693220" y="291261"/>
                  </a:lnTo>
                  <a:lnTo>
                    <a:pt x="688047" y="292122"/>
                  </a:lnTo>
                  <a:lnTo>
                    <a:pt x="682873" y="293033"/>
                  </a:lnTo>
                  <a:lnTo>
                    <a:pt x="677700" y="293992"/>
                  </a:lnTo>
                  <a:lnTo>
                    <a:pt x="672527" y="294999"/>
                  </a:lnTo>
                  <a:lnTo>
                    <a:pt x="667353" y="296053"/>
                  </a:lnTo>
                  <a:lnTo>
                    <a:pt x="662180" y="297153"/>
                  </a:lnTo>
                  <a:lnTo>
                    <a:pt x="657007" y="298297"/>
                  </a:lnTo>
                  <a:lnTo>
                    <a:pt x="651834" y="299487"/>
                  </a:lnTo>
                  <a:lnTo>
                    <a:pt x="646660" y="300719"/>
                  </a:lnTo>
                  <a:lnTo>
                    <a:pt x="641487" y="301994"/>
                  </a:lnTo>
                  <a:lnTo>
                    <a:pt x="636314" y="303310"/>
                  </a:lnTo>
                  <a:lnTo>
                    <a:pt x="631140" y="304668"/>
                  </a:lnTo>
                  <a:lnTo>
                    <a:pt x="625967" y="306065"/>
                  </a:lnTo>
                  <a:lnTo>
                    <a:pt x="620794" y="307502"/>
                  </a:lnTo>
                  <a:lnTo>
                    <a:pt x="615621" y="308978"/>
                  </a:lnTo>
                  <a:lnTo>
                    <a:pt x="610447" y="310491"/>
                  </a:lnTo>
                  <a:lnTo>
                    <a:pt x="605274" y="312041"/>
                  </a:lnTo>
                  <a:lnTo>
                    <a:pt x="600101" y="313627"/>
                  </a:lnTo>
                  <a:lnTo>
                    <a:pt x="594927" y="315249"/>
                  </a:lnTo>
                  <a:lnTo>
                    <a:pt x="589754" y="316906"/>
                  </a:lnTo>
                  <a:lnTo>
                    <a:pt x="584581" y="318597"/>
                  </a:lnTo>
                  <a:lnTo>
                    <a:pt x="579408" y="320322"/>
                  </a:lnTo>
                  <a:lnTo>
                    <a:pt x="574234" y="322080"/>
                  </a:lnTo>
                  <a:lnTo>
                    <a:pt x="569061" y="323870"/>
                  </a:lnTo>
                  <a:lnTo>
                    <a:pt x="563888" y="325691"/>
                  </a:lnTo>
                  <a:lnTo>
                    <a:pt x="558714" y="327544"/>
                  </a:lnTo>
                  <a:lnTo>
                    <a:pt x="553541" y="329427"/>
                  </a:lnTo>
                  <a:lnTo>
                    <a:pt x="548368" y="331341"/>
                  </a:lnTo>
                  <a:lnTo>
                    <a:pt x="543195" y="333283"/>
                  </a:lnTo>
                  <a:lnTo>
                    <a:pt x="538021" y="335255"/>
                  </a:lnTo>
                  <a:lnTo>
                    <a:pt x="532848" y="337255"/>
                  </a:lnTo>
                  <a:lnTo>
                    <a:pt x="527675" y="339282"/>
                  </a:lnTo>
                  <a:lnTo>
                    <a:pt x="522501" y="341337"/>
                  </a:lnTo>
                  <a:lnTo>
                    <a:pt x="517328" y="343420"/>
                  </a:lnTo>
                  <a:lnTo>
                    <a:pt x="512155" y="345528"/>
                  </a:lnTo>
                  <a:lnTo>
                    <a:pt x="506982" y="347663"/>
                  </a:lnTo>
                  <a:lnTo>
                    <a:pt x="501808" y="349823"/>
                  </a:lnTo>
                  <a:lnTo>
                    <a:pt x="496635" y="352008"/>
                  </a:lnTo>
                  <a:lnTo>
                    <a:pt x="491462" y="354219"/>
                  </a:lnTo>
                  <a:lnTo>
                    <a:pt x="486288" y="356453"/>
                  </a:lnTo>
                  <a:lnTo>
                    <a:pt x="481115" y="358712"/>
                  </a:lnTo>
                  <a:lnTo>
                    <a:pt x="475942" y="360995"/>
                  </a:lnTo>
                  <a:lnTo>
                    <a:pt x="470769" y="363301"/>
                  </a:lnTo>
                  <a:lnTo>
                    <a:pt x="465595" y="365631"/>
                  </a:lnTo>
                  <a:lnTo>
                    <a:pt x="460422" y="367983"/>
                  </a:lnTo>
                  <a:lnTo>
                    <a:pt x="455249" y="370358"/>
                  </a:lnTo>
                  <a:lnTo>
                    <a:pt x="450075" y="372756"/>
                  </a:lnTo>
                  <a:lnTo>
                    <a:pt x="444902" y="375176"/>
                  </a:lnTo>
                  <a:lnTo>
                    <a:pt x="439729" y="377617"/>
                  </a:lnTo>
                  <a:lnTo>
                    <a:pt x="434556" y="380081"/>
                  </a:lnTo>
                  <a:lnTo>
                    <a:pt x="429382" y="382566"/>
                  </a:lnTo>
                  <a:lnTo>
                    <a:pt x="424209" y="385072"/>
                  </a:lnTo>
                  <a:lnTo>
                    <a:pt x="419036" y="387600"/>
                  </a:lnTo>
                  <a:lnTo>
                    <a:pt x="413862" y="390149"/>
                  </a:lnTo>
                  <a:lnTo>
                    <a:pt x="408689" y="392719"/>
                  </a:lnTo>
                  <a:lnTo>
                    <a:pt x="403516" y="395311"/>
                  </a:lnTo>
                  <a:lnTo>
                    <a:pt x="398343" y="397923"/>
                  </a:lnTo>
                  <a:lnTo>
                    <a:pt x="393169" y="400555"/>
                  </a:lnTo>
                  <a:lnTo>
                    <a:pt x="387996" y="403209"/>
                  </a:lnTo>
                  <a:lnTo>
                    <a:pt x="382823" y="405884"/>
                  </a:lnTo>
                  <a:lnTo>
                    <a:pt x="377649" y="408579"/>
                  </a:lnTo>
                  <a:lnTo>
                    <a:pt x="372476" y="411295"/>
                  </a:lnTo>
                  <a:lnTo>
                    <a:pt x="367303" y="414032"/>
                  </a:lnTo>
                  <a:lnTo>
                    <a:pt x="362130" y="416790"/>
                  </a:lnTo>
                  <a:lnTo>
                    <a:pt x="356956" y="419569"/>
                  </a:lnTo>
                  <a:lnTo>
                    <a:pt x="351783" y="422369"/>
                  </a:lnTo>
                  <a:lnTo>
                    <a:pt x="346610" y="425190"/>
                  </a:lnTo>
                  <a:lnTo>
                    <a:pt x="341436" y="428032"/>
                  </a:lnTo>
                  <a:lnTo>
                    <a:pt x="336263" y="430895"/>
                  </a:lnTo>
                  <a:lnTo>
                    <a:pt x="331090" y="433780"/>
                  </a:lnTo>
                  <a:lnTo>
                    <a:pt x="325917" y="436687"/>
                  </a:lnTo>
                  <a:lnTo>
                    <a:pt x="320743" y="439615"/>
                  </a:lnTo>
                  <a:lnTo>
                    <a:pt x="315570" y="442565"/>
                  </a:lnTo>
                  <a:lnTo>
                    <a:pt x="310397" y="445537"/>
                  </a:lnTo>
                  <a:lnTo>
                    <a:pt x="305223" y="448532"/>
                  </a:lnTo>
                  <a:lnTo>
                    <a:pt x="300050" y="451549"/>
                  </a:lnTo>
                  <a:lnTo>
                    <a:pt x="294877" y="454589"/>
                  </a:lnTo>
                  <a:lnTo>
                    <a:pt x="289704" y="457651"/>
                  </a:lnTo>
                  <a:lnTo>
                    <a:pt x="284530" y="460737"/>
                  </a:lnTo>
                  <a:lnTo>
                    <a:pt x="279357" y="463846"/>
                  </a:lnTo>
                  <a:lnTo>
                    <a:pt x="274184" y="466978"/>
                  </a:lnTo>
                  <a:lnTo>
                    <a:pt x="269010" y="470134"/>
                  </a:lnTo>
                  <a:lnTo>
                    <a:pt x="263837" y="473315"/>
                  </a:lnTo>
                  <a:lnTo>
                    <a:pt x="258664" y="476519"/>
                  </a:lnTo>
                  <a:lnTo>
                    <a:pt x="253491" y="479747"/>
                  </a:lnTo>
                  <a:lnTo>
                    <a:pt x="248317" y="483000"/>
                  </a:lnTo>
                  <a:lnTo>
                    <a:pt x="243144" y="486278"/>
                  </a:lnTo>
                  <a:lnTo>
                    <a:pt x="237971" y="489581"/>
                  </a:lnTo>
                  <a:lnTo>
                    <a:pt x="232797" y="492908"/>
                  </a:lnTo>
                  <a:lnTo>
                    <a:pt x="227624" y="496261"/>
                  </a:lnTo>
                  <a:lnTo>
                    <a:pt x="222451" y="499638"/>
                  </a:lnTo>
                  <a:lnTo>
                    <a:pt x="217278" y="503041"/>
                  </a:lnTo>
                  <a:lnTo>
                    <a:pt x="212104" y="506469"/>
                  </a:lnTo>
                  <a:lnTo>
                    <a:pt x="206931" y="509922"/>
                  </a:lnTo>
                  <a:lnTo>
                    <a:pt x="201758" y="513401"/>
                  </a:lnTo>
                  <a:lnTo>
                    <a:pt x="196584" y="516904"/>
                  </a:lnTo>
                  <a:lnTo>
                    <a:pt x="191411" y="520432"/>
                  </a:lnTo>
                  <a:lnTo>
                    <a:pt x="186238" y="523985"/>
                  </a:lnTo>
                  <a:lnTo>
                    <a:pt x="181065" y="527563"/>
                  </a:lnTo>
                  <a:lnTo>
                    <a:pt x="175891" y="531164"/>
                  </a:lnTo>
                  <a:lnTo>
                    <a:pt x="170718" y="534789"/>
                  </a:lnTo>
                  <a:lnTo>
                    <a:pt x="165545" y="538438"/>
                  </a:lnTo>
                  <a:lnTo>
                    <a:pt x="160371" y="542109"/>
                  </a:lnTo>
                  <a:lnTo>
                    <a:pt x="155198" y="545802"/>
                  </a:lnTo>
                  <a:lnTo>
                    <a:pt x="150025" y="549517"/>
                  </a:lnTo>
                  <a:lnTo>
                    <a:pt x="144852" y="553252"/>
                  </a:lnTo>
                  <a:lnTo>
                    <a:pt x="139678" y="557007"/>
                  </a:lnTo>
                  <a:lnTo>
                    <a:pt x="134505" y="560780"/>
                  </a:lnTo>
                  <a:lnTo>
                    <a:pt x="129332" y="564571"/>
                  </a:lnTo>
                  <a:lnTo>
                    <a:pt x="124158" y="568379"/>
                  </a:lnTo>
                  <a:lnTo>
                    <a:pt x="118985" y="572202"/>
                  </a:lnTo>
                  <a:lnTo>
                    <a:pt x="113812" y="576039"/>
                  </a:lnTo>
                  <a:lnTo>
                    <a:pt x="108639" y="579888"/>
                  </a:lnTo>
                  <a:lnTo>
                    <a:pt x="103465" y="583748"/>
                  </a:lnTo>
                  <a:lnTo>
                    <a:pt x="98292" y="587617"/>
                  </a:lnTo>
                  <a:lnTo>
                    <a:pt x="93119" y="591494"/>
                  </a:lnTo>
                  <a:lnTo>
                    <a:pt x="87945" y="595375"/>
                  </a:lnTo>
                  <a:lnTo>
                    <a:pt x="82772" y="599260"/>
                  </a:lnTo>
                  <a:lnTo>
                    <a:pt x="77599" y="603146"/>
                  </a:lnTo>
                  <a:lnTo>
                    <a:pt x="72426" y="607032"/>
                  </a:lnTo>
                  <a:lnTo>
                    <a:pt x="67252" y="610914"/>
                  </a:lnTo>
                  <a:lnTo>
                    <a:pt x="62079" y="614790"/>
                  </a:lnTo>
                  <a:lnTo>
                    <a:pt x="56906" y="618658"/>
                  </a:lnTo>
                  <a:lnTo>
                    <a:pt x="51732" y="622515"/>
                  </a:lnTo>
                  <a:lnTo>
                    <a:pt x="46559" y="626359"/>
                  </a:lnTo>
                  <a:lnTo>
                    <a:pt x="41386" y="630187"/>
                  </a:lnTo>
                  <a:lnTo>
                    <a:pt x="36213" y="633997"/>
                  </a:lnTo>
                  <a:lnTo>
                    <a:pt x="31039" y="637785"/>
                  </a:lnTo>
                  <a:lnTo>
                    <a:pt x="25866" y="641549"/>
                  </a:lnTo>
                  <a:lnTo>
                    <a:pt x="20693" y="645285"/>
                  </a:lnTo>
                  <a:lnTo>
                    <a:pt x="15519" y="648992"/>
                  </a:lnTo>
                  <a:lnTo>
                    <a:pt x="10346" y="652667"/>
                  </a:lnTo>
                  <a:lnTo>
                    <a:pt x="5173" y="656306"/>
                  </a:lnTo>
                  <a:lnTo>
                    <a:pt x="0" y="659907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91486" y="2048306"/>
              <a:ext cx="1883076" cy="659720"/>
            </a:xfrm>
            <a:custGeom>
              <a:avLst/>
              <a:pathLst>
                <a:path w="1883076" h="659720">
                  <a:moveTo>
                    <a:pt x="0" y="659720"/>
                  </a:moveTo>
                  <a:lnTo>
                    <a:pt x="5173" y="656107"/>
                  </a:lnTo>
                  <a:lnTo>
                    <a:pt x="10346" y="652456"/>
                  </a:lnTo>
                  <a:lnTo>
                    <a:pt x="15519" y="648769"/>
                  </a:lnTo>
                  <a:lnTo>
                    <a:pt x="20693" y="645048"/>
                  </a:lnTo>
                  <a:lnTo>
                    <a:pt x="25866" y="641297"/>
                  </a:lnTo>
                  <a:lnTo>
                    <a:pt x="31039" y="637519"/>
                  </a:lnTo>
                  <a:lnTo>
                    <a:pt x="36213" y="633715"/>
                  </a:lnTo>
                  <a:lnTo>
                    <a:pt x="41386" y="629889"/>
                  </a:lnTo>
                  <a:lnTo>
                    <a:pt x="46559" y="626044"/>
                  </a:lnTo>
                  <a:lnTo>
                    <a:pt x="51732" y="622182"/>
                  </a:lnTo>
                  <a:lnTo>
                    <a:pt x="56906" y="618305"/>
                  </a:lnTo>
                  <a:lnTo>
                    <a:pt x="62079" y="614418"/>
                  </a:lnTo>
                  <a:lnTo>
                    <a:pt x="67252" y="610521"/>
                  </a:lnTo>
                  <a:lnTo>
                    <a:pt x="72426" y="606617"/>
                  </a:lnTo>
                  <a:lnTo>
                    <a:pt x="77599" y="602710"/>
                  </a:lnTo>
                  <a:lnTo>
                    <a:pt x="82772" y="598800"/>
                  </a:lnTo>
                  <a:lnTo>
                    <a:pt x="87945" y="594890"/>
                  </a:lnTo>
                  <a:lnTo>
                    <a:pt x="93119" y="590983"/>
                  </a:lnTo>
                  <a:lnTo>
                    <a:pt x="98292" y="587080"/>
                  </a:lnTo>
                  <a:lnTo>
                    <a:pt x="103465" y="583183"/>
                  </a:lnTo>
                  <a:lnTo>
                    <a:pt x="108639" y="579294"/>
                  </a:lnTo>
                  <a:lnTo>
                    <a:pt x="113812" y="575415"/>
                  </a:lnTo>
                  <a:lnTo>
                    <a:pt x="118985" y="571546"/>
                  </a:lnTo>
                  <a:lnTo>
                    <a:pt x="124158" y="567690"/>
                  </a:lnTo>
                  <a:lnTo>
                    <a:pt x="129332" y="563848"/>
                  </a:lnTo>
                  <a:lnTo>
                    <a:pt x="134505" y="560021"/>
                  </a:lnTo>
                  <a:lnTo>
                    <a:pt x="139678" y="556211"/>
                  </a:lnTo>
                  <a:lnTo>
                    <a:pt x="144852" y="552417"/>
                  </a:lnTo>
                  <a:lnTo>
                    <a:pt x="150025" y="548642"/>
                  </a:lnTo>
                  <a:lnTo>
                    <a:pt x="155198" y="544886"/>
                  </a:lnTo>
                  <a:lnTo>
                    <a:pt x="160371" y="541149"/>
                  </a:lnTo>
                  <a:lnTo>
                    <a:pt x="165545" y="537433"/>
                  </a:lnTo>
                  <a:lnTo>
                    <a:pt x="170718" y="533738"/>
                  </a:lnTo>
                  <a:lnTo>
                    <a:pt x="175891" y="530064"/>
                  </a:lnTo>
                  <a:lnTo>
                    <a:pt x="181065" y="526412"/>
                  </a:lnTo>
                  <a:lnTo>
                    <a:pt x="186238" y="522782"/>
                  </a:lnTo>
                  <a:lnTo>
                    <a:pt x="191411" y="519175"/>
                  </a:lnTo>
                  <a:lnTo>
                    <a:pt x="196584" y="515590"/>
                  </a:lnTo>
                  <a:lnTo>
                    <a:pt x="201758" y="512028"/>
                  </a:lnTo>
                  <a:lnTo>
                    <a:pt x="206931" y="508488"/>
                  </a:lnTo>
                  <a:lnTo>
                    <a:pt x="212104" y="504971"/>
                  </a:lnTo>
                  <a:lnTo>
                    <a:pt x="217278" y="501478"/>
                  </a:lnTo>
                  <a:lnTo>
                    <a:pt x="222451" y="498007"/>
                  </a:lnTo>
                  <a:lnTo>
                    <a:pt x="227624" y="494558"/>
                  </a:lnTo>
                  <a:lnTo>
                    <a:pt x="232797" y="491132"/>
                  </a:lnTo>
                  <a:lnTo>
                    <a:pt x="237971" y="487728"/>
                  </a:lnTo>
                  <a:lnTo>
                    <a:pt x="243144" y="484347"/>
                  </a:lnTo>
                  <a:lnTo>
                    <a:pt x="248317" y="480987"/>
                  </a:lnTo>
                  <a:lnTo>
                    <a:pt x="253491" y="477649"/>
                  </a:lnTo>
                  <a:lnTo>
                    <a:pt x="258664" y="474332"/>
                  </a:lnTo>
                  <a:lnTo>
                    <a:pt x="263837" y="471036"/>
                  </a:lnTo>
                  <a:lnTo>
                    <a:pt x="269010" y="467761"/>
                  </a:lnTo>
                  <a:lnTo>
                    <a:pt x="274184" y="464507"/>
                  </a:lnTo>
                  <a:lnTo>
                    <a:pt x="279357" y="461272"/>
                  </a:lnTo>
                  <a:lnTo>
                    <a:pt x="284530" y="458058"/>
                  </a:lnTo>
                  <a:lnTo>
                    <a:pt x="289704" y="454862"/>
                  </a:lnTo>
                  <a:lnTo>
                    <a:pt x="294877" y="451686"/>
                  </a:lnTo>
                  <a:lnTo>
                    <a:pt x="300050" y="448529"/>
                  </a:lnTo>
                  <a:lnTo>
                    <a:pt x="305223" y="445389"/>
                  </a:lnTo>
                  <a:lnTo>
                    <a:pt x="310397" y="442268"/>
                  </a:lnTo>
                  <a:lnTo>
                    <a:pt x="315570" y="439165"/>
                  </a:lnTo>
                  <a:lnTo>
                    <a:pt x="320743" y="436079"/>
                  </a:lnTo>
                  <a:lnTo>
                    <a:pt x="325917" y="433010"/>
                  </a:lnTo>
                  <a:lnTo>
                    <a:pt x="331090" y="429958"/>
                  </a:lnTo>
                  <a:lnTo>
                    <a:pt x="336263" y="426922"/>
                  </a:lnTo>
                  <a:lnTo>
                    <a:pt x="341436" y="423902"/>
                  </a:lnTo>
                  <a:lnTo>
                    <a:pt x="346610" y="420897"/>
                  </a:lnTo>
                  <a:lnTo>
                    <a:pt x="351783" y="417909"/>
                  </a:lnTo>
                  <a:lnTo>
                    <a:pt x="356956" y="414935"/>
                  </a:lnTo>
                  <a:lnTo>
                    <a:pt x="362130" y="411976"/>
                  </a:lnTo>
                  <a:lnTo>
                    <a:pt x="367303" y="409031"/>
                  </a:lnTo>
                  <a:lnTo>
                    <a:pt x="372476" y="406101"/>
                  </a:lnTo>
                  <a:lnTo>
                    <a:pt x="377649" y="403185"/>
                  </a:lnTo>
                  <a:lnTo>
                    <a:pt x="382823" y="400282"/>
                  </a:lnTo>
                  <a:lnTo>
                    <a:pt x="387996" y="397393"/>
                  </a:lnTo>
                  <a:lnTo>
                    <a:pt x="393169" y="394518"/>
                  </a:lnTo>
                  <a:lnTo>
                    <a:pt x="398343" y="391655"/>
                  </a:lnTo>
                  <a:lnTo>
                    <a:pt x="403516" y="388805"/>
                  </a:lnTo>
                  <a:lnTo>
                    <a:pt x="408689" y="385967"/>
                  </a:lnTo>
                  <a:lnTo>
                    <a:pt x="413862" y="383142"/>
                  </a:lnTo>
                  <a:lnTo>
                    <a:pt x="419036" y="380329"/>
                  </a:lnTo>
                  <a:lnTo>
                    <a:pt x="424209" y="377528"/>
                  </a:lnTo>
                  <a:lnTo>
                    <a:pt x="429382" y="374739"/>
                  </a:lnTo>
                  <a:lnTo>
                    <a:pt x="434556" y="371962"/>
                  </a:lnTo>
                  <a:lnTo>
                    <a:pt x="439729" y="369196"/>
                  </a:lnTo>
                  <a:lnTo>
                    <a:pt x="444902" y="366441"/>
                  </a:lnTo>
                  <a:lnTo>
                    <a:pt x="450075" y="363698"/>
                  </a:lnTo>
                  <a:lnTo>
                    <a:pt x="455249" y="360965"/>
                  </a:lnTo>
                  <a:lnTo>
                    <a:pt x="460422" y="358244"/>
                  </a:lnTo>
                  <a:lnTo>
                    <a:pt x="465595" y="355533"/>
                  </a:lnTo>
                  <a:lnTo>
                    <a:pt x="470769" y="352833"/>
                  </a:lnTo>
                  <a:lnTo>
                    <a:pt x="475942" y="350143"/>
                  </a:lnTo>
                  <a:lnTo>
                    <a:pt x="481115" y="347464"/>
                  </a:lnTo>
                  <a:lnTo>
                    <a:pt x="486288" y="344795"/>
                  </a:lnTo>
                  <a:lnTo>
                    <a:pt x="491462" y="342137"/>
                  </a:lnTo>
                  <a:lnTo>
                    <a:pt x="496635" y="339489"/>
                  </a:lnTo>
                  <a:lnTo>
                    <a:pt x="501808" y="336850"/>
                  </a:lnTo>
                  <a:lnTo>
                    <a:pt x="506982" y="334222"/>
                  </a:lnTo>
                  <a:lnTo>
                    <a:pt x="512155" y="331604"/>
                  </a:lnTo>
                  <a:lnTo>
                    <a:pt x="517328" y="328995"/>
                  </a:lnTo>
                  <a:lnTo>
                    <a:pt x="522501" y="326396"/>
                  </a:lnTo>
                  <a:lnTo>
                    <a:pt x="527675" y="323808"/>
                  </a:lnTo>
                  <a:lnTo>
                    <a:pt x="532848" y="321228"/>
                  </a:lnTo>
                  <a:lnTo>
                    <a:pt x="538021" y="318659"/>
                  </a:lnTo>
                  <a:lnTo>
                    <a:pt x="543195" y="316098"/>
                  </a:lnTo>
                  <a:lnTo>
                    <a:pt x="548368" y="313548"/>
                  </a:lnTo>
                  <a:lnTo>
                    <a:pt x="553541" y="311007"/>
                  </a:lnTo>
                  <a:lnTo>
                    <a:pt x="558714" y="308475"/>
                  </a:lnTo>
                  <a:lnTo>
                    <a:pt x="563888" y="305952"/>
                  </a:lnTo>
                  <a:lnTo>
                    <a:pt x="569061" y="303439"/>
                  </a:lnTo>
                  <a:lnTo>
                    <a:pt x="574234" y="300936"/>
                  </a:lnTo>
                  <a:lnTo>
                    <a:pt x="579408" y="298441"/>
                  </a:lnTo>
                  <a:lnTo>
                    <a:pt x="584581" y="295956"/>
                  </a:lnTo>
                  <a:lnTo>
                    <a:pt x="589754" y="293480"/>
                  </a:lnTo>
                  <a:lnTo>
                    <a:pt x="594927" y="291013"/>
                  </a:lnTo>
                  <a:lnTo>
                    <a:pt x="600101" y="288555"/>
                  </a:lnTo>
                  <a:lnTo>
                    <a:pt x="605274" y="286106"/>
                  </a:lnTo>
                  <a:lnTo>
                    <a:pt x="610447" y="283666"/>
                  </a:lnTo>
                  <a:lnTo>
                    <a:pt x="615621" y="281235"/>
                  </a:lnTo>
                  <a:lnTo>
                    <a:pt x="620794" y="278813"/>
                  </a:lnTo>
                  <a:lnTo>
                    <a:pt x="625967" y="276401"/>
                  </a:lnTo>
                  <a:lnTo>
                    <a:pt x="631140" y="273997"/>
                  </a:lnTo>
                  <a:lnTo>
                    <a:pt x="636314" y="271601"/>
                  </a:lnTo>
                  <a:lnTo>
                    <a:pt x="641487" y="269215"/>
                  </a:lnTo>
                  <a:lnTo>
                    <a:pt x="646660" y="266838"/>
                  </a:lnTo>
                  <a:lnTo>
                    <a:pt x="651834" y="264469"/>
                  </a:lnTo>
                  <a:lnTo>
                    <a:pt x="657007" y="262109"/>
                  </a:lnTo>
                  <a:lnTo>
                    <a:pt x="662180" y="259758"/>
                  </a:lnTo>
                  <a:lnTo>
                    <a:pt x="667353" y="257416"/>
                  </a:lnTo>
                  <a:lnTo>
                    <a:pt x="672527" y="255082"/>
                  </a:lnTo>
                  <a:lnTo>
                    <a:pt x="677700" y="252757"/>
                  </a:lnTo>
                  <a:lnTo>
                    <a:pt x="682873" y="250440"/>
                  </a:lnTo>
                  <a:lnTo>
                    <a:pt x="688047" y="248132"/>
                  </a:lnTo>
                  <a:lnTo>
                    <a:pt x="693220" y="245833"/>
                  </a:lnTo>
                  <a:lnTo>
                    <a:pt x="698393" y="243542"/>
                  </a:lnTo>
                  <a:lnTo>
                    <a:pt x="703566" y="241260"/>
                  </a:lnTo>
                  <a:lnTo>
                    <a:pt x="708740" y="238986"/>
                  </a:lnTo>
                  <a:lnTo>
                    <a:pt x="713913" y="236720"/>
                  </a:lnTo>
                  <a:lnTo>
                    <a:pt x="719086" y="234463"/>
                  </a:lnTo>
                  <a:lnTo>
                    <a:pt x="724260" y="232214"/>
                  </a:lnTo>
                  <a:lnTo>
                    <a:pt x="729433" y="229974"/>
                  </a:lnTo>
                  <a:lnTo>
                    <a:pt x="734606" y="227741"/>
                  </a:lnTo>
                  <a:lnTo>
                    <a:pt x="739779" y="225517"/>
                  </a:lnTo>
                  <a:lnTo>
                    <a:pt x="744953" y="223302"/>
                  </a:lnTo>
                  <a:lnTo>
                    <a:pt x="750126" y="221094"/>
                  </a:lnTo>
                  <a:lnTo>
                    <a:pt x="755299" y="218895"/>
                  </a:lnTo>
                  <a:lnTo>
                    <a:pt x="760473" y="216704"/>
                  </a:lnTo>
                  <a:lnTo>
                    <a:pt x="765646" y="214521"/>
                  </a:lnTo>
                  <a:lnTo>
                    <a:pt x="770819" y="212346"/>
                  </a:lnTo>
                  <a:lnTo>
                    <a:pt x="775992" y="210179"/>
                  </a:lnTo>
                  <a:lnTo>
                    <a:pt x="781166" y="208020"/>
                  </a:lnTo>
                  <a:lnTo>
                    <a:pt x="786339" y="205869"/>
                  </a:lnTo>
                  <a:lnTo>
                    <a:pt x="791512" y="203727"/>
                  </a:lnTo>
                  <a:lnTo>
                    <a:pt x="796686" y="201592"/>
                  </a:lnTo>
                  <a:lnTo>
                    <a:pt x="801859" y="199465"/>
                  </a:lnTo>
                  <a:lnTo>
                    <a:pt x="807032" y="197347"/>
                  </a:lnTo>
                  <a:lnTo>
                    <a:pt x="812205" y="195236"/>
                  </a:lnTo>
                  <a:lnTo>
                    <a:pt x="817379" y="193133"/>
                  </a:lnTo>
                  <a:lnTo>
                    <a:pt x="822552" y="191038"/>
                  </a:lnTo>
                  <a:lnTo>
                    <a:pt x="827725" y="188952"/>
                  </a:lnTo>
                  <a:lnTo>
                    <a:pt x="832899" y="186873"/>
                  </a:lnTo>
                  <a:lnTo>
                    <a:pt x="838072" y="184802"/>
                  </a:lnTo>
                  <a:lnTo>
                    <a:pt x="843245" y="182740"/>
                  </a:lnTo>
                  <a:lnTo>
                    <a:pt x="848418" y="180685"/>
                  </a:lnTo>
                  <a:lnTo>
                    <a:pt x="853592" y="178638"/>
                  </a:lnTo>
                  <a:lnTo>
                    <a:pt x="858765" y="176600"/>
                  </a:lnTo>
                  <a:lnTo>
                    <a:pt x="863938" y="174570"/>
                  </a:lnTo>
                  <a:lnTo>
                    <a:pt x="869112" y="172547"/>
                  </a:lnTo>
                  <a:lnTo>
                    <a:pt x="874285" y="170533"/>
                  </a:lnTo>
                  <a:lnTo>
                    <a:pt x="879458" y="168528"/>
                  </a:lnTo>
                  <a:lnTo>
                    <a:pt x="884631" y="166530"/>
                  </a:lnTo>
                  <a:lnTo>
                    <a:pt x="889805" y="164541"/>
                  </a:lnTo>
                  <a:lnTo>
                    <a:pt x="894978" y="162560"/>
                  </a:lnTo>
                  <a:lnTo>
                    <a:pt x="900151" y="160588"/>
                  </a:lnTo>
                  <a:lnTo>
                    <a:pt x="905325" y="158625"/>
                  </a:lnTo>
                  <a:lnTo>
                    <a:pt x="910498" y="156670"/>
                  </a:lnTo>
                  <a:lnTo>
                    <a:pt x="915671" y="154724"/>
                  </a:lnTo>
                  <a:lnTo>
                    <a:pt x="920844" y="152786"/>
                  </a:lnTo>
                  <a:lnTo>
                    <a:pt x="926018" y="150858"/>
                  </a:lnTo>
                  <a:lnTo>
                    <a:pt x="931191" y="148938"/>
                  </a:lnTo>
                  <a:lnTo>
                    <a:pt x="936364" y="147028"/>
                  </a:lnTo>
                  <a:lnTo>
                    <a:pt x="941538" y="145127"/>
                  </a:lnTo>
                  <a:lnTo>
                    <a:pt x="946711" y="143236"/>
                  </a:lnTo>
                  <a:lnTo>
                    <a:pt x="951884" y="141354"/>
                  </a:lnTo>
                  <a:lnTo>
                    <a:pt x="957057" y="139481"/>
                  </a:lnTo>
                  <a:lnTo>
                    <a:pt x="962231" y="137619"/>
                  </a:lnTo>
                  <a:lnTo>
                    <a:pt x="967404" y="135766"/>
                  </a:lnTo>
                  <a:lnTo>
                    <a:pt x="972577" y="133923"/>
                  </a:lnTo>
                  <a:lnTo>
                    <a:pt x="977751" y="132091"/>
                  </a:lnTo>
                  <a:lnTo>
                    <a:pt x="982924" y="130269"/>
                  </a:lnTo>
                  <a:lnTo>
                    <a:pt x="988097" y="128457"/>
                  </a:lnTo>
                  <a:lnTo>
                    <a:pt x="993270" y="126657"/>
                  </a:lnTo>
                  <a:lnTo>
                    <a:pt x="998444" y="124867"/>
                  </a:lnTo>
                  <a:lnTo>
                    <a:pt x="1003617" y="123088"/>
                  </a:lnTo>
                  <a:lnTo>
                    <a:pt x="1008790" y="121321"/>
                  </a:lnTo>
                  <a:lnTo>
                    <a:pt x="1013964" y="119564"/>
                  </a:lnTo>
                  <a:lnTo>
                    <a:pt x="1019137" y="117820"/>
                  </a:lnTo>
                  <a:lnTo>
                    <a:pt x="1024310" y="116087"/>
                  </a:lnTo>
                  <a:lnTo>
                    <a:pt x="1029483" y="114367"/>
                  </a:lnTo>
                  <a:lnTo>
                    <a:pt x="1034657" y="112658"/>
                  </a:lnTo>
                  <a:lnTo>
                    <a:pt x="1039830" y="110962"/>
                  </a:lnTo>
                  <a:lnTo>
                    <a:pt x="1045003" y="109278"/>
                  </a:lnTo>
                  <a:lnTo>
                    <a:pt x="1050177" y="107607"/>
                  </a:lnTo>
                  <a:lnTo>
                    <a:pt x="1055350" y="105949"/>
                  </a:lnTo>
                  <a:lnTo>
                    <a:pt x="1060523" y="104304"/>
                  </a:lnTo>
                  <a:lnTo>
                    <a:pt x="1065696" y="102672"/>
                  </a:lnTo>
                  <a:lnTo>
                    <a:pt x="1070870" y="101053"/>
                  </a:lnTo>
                  <a:lnTo>
                    <a:pt x="1076043" y="99448"/>
                  </a:lnTo>
                  <a:lnTo>
                    <a:pt x="1081216" y="97857"/>
                  </a:lnTo>
                  <a:lnTo>
                    <a:pt x="1086390" y="96279"/>
                  </a:lnTo>
                  <a:lnTo>
                    <a:pt x="1091563" y="94716"/>
                  </a:lnTo>
                  <a:lnTo>
                    <a:pt x="1096736" y="93167"/>
                  </a:lnTo>
                  <a:lnTo>
                    <a:pt x="1101909" y="91632"/>
                  </a:lnTo>
                  <a:lnTo>
                    <a:pt x="1107083" y="90111"/>
                  </a:lnTo>
                  <a:lnTo>
                    <a:pt x="1112256" y="88605"/>
                  </a:lnTo>
                  <a:lnTo>
                    <a:pt x="1117429" y="87113"/>
                  </a:lnTo>
                  <a:lnTo>
                    <a:pt x="1122603" y="85636"/>
                  </a:lnTo>
                  <a:lnTo>
                    <a:pt x="1127776" y="84174"/>
                  </a:lnTo>
                  <a:lnTo>
                    <a:pt x="1132949" y="82727"/>
                  </a:lnTo>
                  <a:lnTo>
                    <a:pt x="1138122" y="81294"/>
                  </a:lnTo>
                  <a:lnTo>
                    <a:pt x="1143296" y="79876"/>
                  </a:lnTo>
                  <a:lnTo>
                    <a:pt x="1148469" y="78473"/>
                  </a:lnTo>
                  <a:lnTo>
                    <a:pt x="1153642" y="77085"/>
                  </a:lnTo>
                  <a:lnTo>
                    <a:pt x="1158816" y="75712"/>
                  </a:lnTo>
                  <a:lnTo>
                    <a:pt x="1163989" y="74353"/>
                  </a:lnTo>
                  <a:lnTo>
                    <a:pt x="1169162" y="73009"/>
                  </a:lnTo>
                  <a:lnTo>
                    <a:pt x="1174335" y="71680"/>
                  </a:lnTo>
                  <a:lnTo>
                    <a:pt x="1179509" y="70365"/>
                  </a:lnTo>
                  <a:lnTo>
                    <a:pt x="1184682" y="69064"/>
                  </a:lnTo>
                  <a:lnTo>
                    <a:pt x="1189855" y="67777"/>
                  </a:lnTo>
                  <a:lnTo>
                    <a:pt x="1195029" y="66505"/>
                  </a:lnTo>
                  <a:lnTo>
                    <a:pt x="1200202" y="65246"/>
                  </a:lnTo>
                  <a:lnTo>
                    <a:pt x="1205375" y="64000"/>
                  </a:lnTo>
                  <a:lnTo>
                    <a:pt x="1210548" y="62768"/>
                  </a:lnTo>
                  <a:lnTo>
                    <a:pt x="1215722" y="61548"/>
                  </a:lnTo>
                  <a:lnTo>
                    <a:pt x="1220895" y="60341"/>
                  </a:lnTo>
                  <a:lnTo>
                    <a:pt x="1226068" y="59146"/>
                  </a:lnTo>
                  <a:lnTo>
                    <a:pt x="1231242" y="57963"/>
                  </a:lnTo>
                  <a:lnTo>
                    <a:pt x="1236415" y="56791"/>
                  </a:lnTo>
                  <a:lnTo>
                    <a:pt x="1241588" y="55630"/>
                  </a:lnTo>
                  <a:lnTo>
                    <a:pt x="1246761" y="54479"/>
                  </a:lnTo>
                  <a:lnTo>
                    <a:pt x="1251935" y="53338"/>
                  </a:lnTo>
                  <a:lnTo>
                    <a:pt x="1257108" y="52206"/>
                  </a:lnTo>
                  <a:lnTo>
                    <a:pt x="1262281" y="51082"/>
                  </a:lnTo>
                  <a:lnTo>
                    <a:pt x="1267455" y="49967"/>
                  </a:lnTo>
                  <a:lnTo>
                    <a:pt x="1272628" y="48859"/>
                  </a:lnTo>
                  <a:lnTo>
                    <a:pt x="1277801" y="47757"/>
                  </a:lnTo>
                  <a:lnTo>
                    <a:pt x="1282974" y="46662"/>
                  </a:lnTo>
                  <a:lnTo>
                    <a:pt x="1288148" y="45571"/>
                  </a:lnTo>
                  <a:lnTo>
                    <a:pt x="1293321" y="44485"/>
                  </a:lnTo>
                  <a:lnTo>
                    <a:pt x="1298494" y="43403"/>
                  </a:lnTo>
                  <a:lnTo>
                    <a:pt x="1303668" y="42323"/>
                  </a:lnTo>
                  <a:lnTo>
                    <a:pt x="1308841" y="41246"/>
                  </a:lnTo>
                  <a:lnTo>
                    <a:pt x="1314014" y="40170"/>
                  </a:lnTo>
                  <a:lnTo>
                    <a:pt x="1319187" y="39095"/>
                  </a:lnTo>
                  <a:lnTo>
                    <a:pt x="1324361" y="38020"/>
                  </a:lnTo>
                  <a:lnTo>
                    <a:pt x="1329534" y="36945"/>
                  </a:lnTo>
                  <a:lnTo>
                    <a:pt x="1334707" y="35868"/>
                  </a:lnTo>
                  <a:lnTo>
                    <a:pt x="1339881" y="34790"/>
                  </a:lnTo>
                  <a:lnTo>
                    <a:pt x="1345054" y="33711"/>
                  </a:lnTo>
                  <a:lnTo>
                    <a:pt x="1350227" y="32629"/>
                  </a:lnTo>
                  <a:lnTo>
                    <a:pt x="1355400" y="31546"/>
                  </a:lnTo>
                  <a:lnTo>
                    <a:pt x="1360574" y="30461"/>
                  </a:lnTo>
                  <a:lnTo>
                    <a:pt x="1365747" y="29374"/>
                  </a:lnTo>
                  <a:lnTo>
                    <a:pt x="1370920" y="28286"/>
                  </a:lnTo>
                  <a:lnTo>
                    <a:pt x="1376094" y="27198"/>
                  </a:lnTo>
                  <a:lnTo>
                    <a:pt x="1381267" y="26111"/>
                  </a:lnTo>
                  <a:lnTo>
                    <a:pt x="1386440" y="25025"/>
                  </a:lnTo>
                  <a:lnTo>
                    <a:pt x="1391613" y="23943"/>
                  </a:lnTo>
                  <a:lnTo>
                    <a:pt x="1396787" y="22866"/>
                  </a:lnTo>
                  <a:lnTo>
                    <a:pt x="1401960" y="21796"/>
                  </a:lnTo>
                  <a:lnTo>
                    <a:pt x="1407133" y="20735"/>
                  </a:lnTo>
                  <a:lnTo>
                    <a:pt x="1412307" y="19686"/>
                  </a:lnTo>
                  <a:lnTo>
                    <a:pt x="1417480" y="18650"/>
                  </a:lnTo>
                  <a:lnTo>
                    <a:pt x="1422653" y="17631"/>
                  </a:lnTo>
                  <a:lnTo>
                    <a:pt x="1427826" y="16630"/>
                  </a:lnTo>
                  <a:lnTo>
                    <a:pt x="1433000" y="15652"/>
                  </a:lnTo>
                  <a:lnTo>
                    <a:pt x="1438173" y="14697"/>
                  </a:lnTo>
                  <a:lnTo>
                    <a:pt x="1443346" y="13770"/>
                  </a:lnTo>
                  <a:lnTo>
                    <a:pt x="1448520" y="12871"/>
                  </a:lnTo>
                  <a:lnTo>
                    <a:pt x="1453693" y="12003"/>
                  </a:lnTo>
                  <a:lnTo>
                    <a:pt x="1458866" y="11169"/>
                  </a:lnTo>
                  <a:lnTo>
                    <a:pt x="1464039" y="10369"/>
                  </a:lnTo>
                  <a:lnTo>
                    <a:pt x="1469213" y="9606"/>
                  </a:lnTo>
                  <a:lnTo>
                    <a:pt x="1474386" y="8879"/>
                  </a:lnTo>
                  <a:lnTo>
                    <a:pt x="1479559" y="8190"/>
                  </a:lnTo>
                  <a:lnTo>
                    <a:pt x="1484733" y="7539"/>
                  </a:lnTo>
                  <a:lnTo>
                    <a:pt x="1489906" y="6926"/>
                  </a:lnTo>
                  <a:lnTo>
                    <a:pt x="1495079" y="6351"/>
                  </a:lnTo>
                  <a:lnTo>
                    <a:pt x="1500252" y="5813"/>
                  </a:lnTo>
                  <a:lnTo>
                    <a:pt x="1505426" y="5312"/>
                  </a:lnTo>
                  <a:lnTo>
                    <a:pt x="1510599" y="4845"/>
                  </a:lnTo>
                  <a:lnTo>
                    <a:pt x="1515772" y="4413"/>
                  </a:lnTo>
                  <a:lnTo>
                    <a:pt x="1520946" y="4013"/>
                  </a:lnTo>
                  <a:lnTo>
                    <a:pt x="1526119" y="3645"/>
                  </a:lnTo>
                  <a:lnTo>
                    <a:pt x="1531292" y="3306"/>
                  </a:lnTo>
                  <a:lnTo>
                    <a:pt x="1536465" y="2995"/>
                  </a:lnTo>
                  <a:lnTo>
                    <a:pt x="1541639" y="2710"/>
                  </a:lnTo>
                  <a:lnTo>
                    <a:pt x="1546812" y="2449"/>
                  </a:lnTo>
                  <a:lnTo>
                    <a:pt x="1551985" y="2212"/>
                  </a:lnTo>
                  <a:lnTo>
                    <a:pt x="1557159" y="1995"/>
                  </a:lnTo>
                  <a:lnTo>
                    <a:pt x="1562332" y="1798"/>
                  </a:lnTo>
                  <a:lnTo>
                    <a:pt x="1567505" y="1620"/>
                  </a:lnTo>
                  <a:lnTo>
                    <a:pt x="1572678" y="1458"/>
                  </a:lnTo>
                  <a:lnTo>
                    <a:pt x="1577852" y="1311"/>
                  </a:lnTo>
                  <a:lnTo>
                    <a:pt x="1583025" y="1179"/>
                  </a:lnTo>
                  <a:lnTo>
                    <a:pt x="1588198" y="1059"/>
                  </a:lnTo>
                  <a:lnTo>
                    <a:pt x="1593372" y="951"/>
                  </a:lnTo>
                  <a:lnTo>
                    <a:pt x="1598545" y="853"/>
                  </a:lnTo>
                  <a:lnTo>
                    <a:pt x="1603718" y="766"/>
                  </a:lnTo>
                  <a:lnTo>
                    <a:pt x="1608891" y="686"/>
                  </a:lnTo>
                  <a:lnTo>
                    <a:pt x="1614065" y="615"/>
                  </a:lnTo>
                  <a:lnTo>
                    <a:pt x="1619238" y="551"/>
                  </a:lnTo>
                  <a:lnTo>
                    <a:pt x="1624411" y="494"/>
                  </a:lnTo>
                  <a:lnTo>
                    <a:pt x="1629585" y="442"/>
                  </a:lnTo>
                  <a:lnTo>
                    <a:pt x="1634758" y="396"/>
                  </a:lnTo>
                  <a:lnTo>
                    <a:pt x="1639931" y="354"/>
                  </a:lnTo>
                  <a:lnTo>
                    <a:pt x="1645104" y="317"/>
                  </a:lnTo>
                  <a:lnTo>
                    <a:pt x="1650278" y="284"/>
                  </a:lnTo>
                  <a:lnTo>
                    <a:pt x="1655451" y="254"/>
                  </a:lnTo>
                  <a:lnTo>
                    <a:pt x="1660624" y="227"/>
                  </a:lnTo>
                  <a:lnTo>
                    <a:pt x="1665798" y="203"/>
                  </a:lnTo>
                  <a:lnTo>
                    <a:pt x="1670971" y="181"/>
                  </a:lnTo>
                  <a:lnTo>
                    <a:pt x="1676144" y="162"/>
                  </a:lnTo>
                  <a:lnTo>
                    <a:pt x="1681317" y="145"/>
                  </a:lnTo>
                  <a:lnTo>
                    <a:pt x="1686491" y="129"/>
                  </a:lnTo>
                  <a:lnTo>
                    <a:pt x="1691664" y="115"/>
                  </a:lnTo>
                  <a:lnTo>
                    <a:pt x="1696837" y="103"/>
                  </a:lnTo>
                  <a:lnTo>
                    <a:pt x="1702011" y="92"/>
                  </a:lnTo>
                  <a:lnTo>
                    <a:pt x="1707184" y="82"/>
                  </a:lnTo>
                  <a:lnTo>
                    <a:pt x="1712357" y="73"/>
                  </a:lnTo>
                  <a:lnTo>
                    <a:pt x="1717530" y="65"/>
                  </a:lnTo>
                  <a:lnTo>
                    <a:pt x="1722704" y="58"/>
                  </a:lnTo>
                  <a:lnTo>
                    <a:pt x="1727877" y="52"/>
                  </a:lnTo>
                  <a:lnTo>
                    <a:pt x="1733050" y="46"/>
                  </a:lnTo>
                  <a:lnTo>
                    <a:pt x="1738224" y="41"/>
                  </a:lnTo>
                  <a:lnTo>
                    <a:pt x="1743397" y="36"/>
                  </a:lnTo>
                  <a:lnTo>
                    <a:pt x="1748570" y="32"/>
                  </a:lnTo>
                  <a:lnTo>
                    <a:pt x="1753743" y="29"/>
                  </a:lnTo>
                  <a:lnTo>
                    <a:pt x="1758917" y="25"/>
                  </a:lnTo>
                  <a:lnTo>
                    <a:pt x="1764090" y="22"/>
                  </a:lnTo>
                  <a:lnTo>
                    <a:pt x="1769263" y="20"/>
                  </a:lnTo>
                  <a:lnTo>
                    <a:pt x="1774437" y="17"/>
                  </a:lnTo>
                  <a:lnTo>
                    <a:pt x="1779610" y="15"/>
                  </a:lnTo>
                  <a:lnTo>
                    <a:pt x="1784783" y="13"/>
                  </a:lnTo>
                  <a:lnTo>
                    <a:pt x="1789956" y="12"/>
                  </a:lnTo>
                  <a:lnTo>
                    <a:pt x="1795130" y="10"/>
                  </a:lnTo>
                  <a:lnTo>
                    <a:pt x="1800303" y="9"/>
                  </a:lnTo>
                  <a:lnTo>
                    <a:pt x="1805476" y="8"/>
                  </a:lnTo>
                  <a:lnTo>
                    <a:pt x="1810650" y="7"/>
                  </a:lnTo>
                  <a:lnTo>
                    <a:pt x="1815823" y="6"/>
                  </a:lnTo>
                  <a:lnTo>
                    <a:pt x="1820996" y="5"/>
                  </a:lnTo>
                  <a:lnTo>
                    <a:pt x="1826169" y="4"/>
                  </a:lnTo>
                  <a:lnTo>
                    <a:pt x="1831343" y="3"/>
                  </a:lnTo>
                  <a:lnTo>
                    <a:pt x="1836516" y="3"/>
                  </a:lnTo>
                  <a:lnTo>
                    <a:pt x="1841689" y="2"/>
                  </a:lnTo>
                  <a:lnTo>
                    <a:pt x="1846863" y="2"/>
                  </a:lnTo>
                  <a:lnTo>
                    <a:pt x="1852036" y="1"/>
                  </a:lnTo>
                  <a:lnTo>
                    <a:pt x="1857209" y="1"/>
                  </a:lnTo>
                  <a:lnTo>
                    <a:pt x="1862382" y="1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691486" y="2048567"/>
              <a:ext cx="1883076" cy="777002"/>
            </a:xfrm>
            <a:custGeom>
              <a:avLst/>
              <a:pathLst>
                <a:path w="1883076" h="777002">
                  <a:moveTo>
                    <a:pt x="0" y="659646"/>
                  </a:moveTo>
                  <a:lnTo>
                    <a:pt x="5173" y="656045"/>
                  </a:lnTo>
                  <a:lnTo>
                    <a:pt x="10346" y="652406"/>
                  </a:lnTo>
                  <a:lnTo>
                    <a:pt x="15519" y="648732"/>
                  </a:lnTo>
                  <a:lnTo>
                    <a:pt x="20693" y="645025"/>
                  </a:lnTo>
                  <a:lnTo>
                    <a:pt x="25866" y="641288"/>
                  </a:lnTo>
                  <a:lnTo>
                    <a:pt x="31039" y="637524"/>
                  </a:lnTo>
                  <a:lnTo>
                    <a:pt x="36213" y="633736"/>
                  </a:lnTo>
                  <a:lnTo>
                    <a:pt x="41386" y="629927"/>
                  </a:lnTo>
                  <a:lnTo>
                    <a:pt x="46559" y="626099"/>
                  </a:lnTo>
                  <a:lnTo>
                    <a:pt x="51732" y="622254"/>
                  </a:lnTo>
                  <a:lnTo>
                    <a:pt x="56906" y="618397"/>
                  </a:lnTo>
                  <a:lnTo>
                    <a:pt x="62079" y="614529"/>
                  </a:lnTo>
                  <a:lnTo>
                    <a:pt x="67252" y="610653"/>
                  </a:lnTo>
                  <a:lnTo>
                    <a:pt x="72426" y="606771"/>
                  </a:lnTo>
                  <a:lnTo>
                    <a:pt x="77599" y="602886"/>
                  </a:lnTo>
                  <a:lnTo>
                    <a:pt x="82772" y="598999"/>
                  </a:lnTo>
                  <a:lnTo>
                    <a:pt x="87945" y="595114"/>
                  </a:lnTo>
                  <a:lnTo>
                    <a:pt x="93119" y="591233"/>
                  </a:lnTo>
                  <a:lnTo>
                    <a:pt x="98292" y="587357"/>
                  </a:lnTo>
                  <a:lnTo>
                    <a:pt x="103465" y="583488"/>
                  </a:lnTo>
                  <a:lnTo>
                    <a:pt x="108639" y="579628"/>
                  </a:lnTo>
                  <a:lnTo>
                    <a:pt x="113812" y="575778"/>
                  </a:lnTo>
                  <a:lnTo>
                    <a:pt x="118985" y="571942"/>
                  </a:lnTo>
                  <a:lnTo>
                    <a:pt x="124158" y="568119"/>
                  </a:lnTo>
                  <a:lnTo>
                    <a:pt x="129332" y="564311"/>
                  </a:lnTo>
                  <a:lnTo>
                    <a:pt x="134505" y="560519"/>
                  </a:lnTo>
                  <a:lnTo>
                    <a:pt x="139678" y="556746"/>
                  </a:lnTo>
                  <a:lnTo>
                    <a:pt x="144852" y="552991"/>
                  </a:lnTo>
                  <a:lnTo>
                    <a:pt x="150025" y="549256"/>
                  </a:lnTo>
                  <a:lnTo>
                    <a:pt x="155198" y="545541"/>
                  </a:lnTo>
                  <a:lnTo>
                    <a:pt x="160371" y="541848"/>
                  </a:lnTo>
                  <a:lnTo>
                    <a:pt x="165545" y="538177"/>
                  </a:lnTo>
                  <a:lnTo>
                    <a:pt x="170718" y="534529"/>
                  </a:lnTo>
                  <a:lnTo>
                    <a:pt x="175891" y="530903"/>
                  </a:lnTo>
                  <a:lnTo>
                    <a:pt x="181065" y="527302"/>
                  </a:lnTo>
                  <a:lnTo>
                    <a:pt x="186238" y="523725"/>
                  </a:lnTo>
                  <a:lnTo>
                    <a:pt x="191411" y="520172"/>
                  </a:lnTo>
                  <a:lnTo>
                    <a:pt x="196584" y="516643"/>
                  </a:lnTo>
                  <a:lnTo>
                    <a:pt x="201758" y="513140"/>
                  </a:lnTo>
                  <a:lnTo>
                    <a:pt x="206931" y="509662"/>
                  </a:lnTo>
                  <a:lnTo>
                    <a:pt x="212104" y="506208"/>
                  </a:lnTo>
                  <a:lnTo>
                    <a:pt x="217278" y="502780"/>
                  </a:lnTo>
                  <a:lnTo>
                    <a:pt x="222451" y="499377"/>
                  </a:lnTo>
                  <a:lnTo>
                    <a:pt x="227624" y="496000"/>
                  </a:lnTo>
                  <a:lnTo>
                    <a:pt x="232797" y="492647"/>
                  </a:lnTo>
                  <a:lnTo>
                    <a:pt x="237971" y="489320"/>
                  </a:lnTo>
                  <a:lnTo>
                    <a:pt x="243144" y="486017"/>
                  </a:lnTo>
                  <a:lnTo>
                    <a:pt x="248317" y="482740"/>
                  </a:lnTo>
                  <a:lnTo>
                    <a:pt x="253491" y="479487"/>
                  </a:lnTo>
                  <a:lnTo>
                    <a:pt x="258664" y="476258"/>
                  </a:lnTo>
                  <a:lnTo>
                    <a:pt x="263837" y="473054"/>
                  </a:lnTo>
                  <a:lnTo>
                    <a:pt x="269010" y="469874"/>
                  </a:lnTo>
                  <a:lnTo>
                    <a:pt x="274184" y="466717"/>
                  </a:lnTo>
                  <a:lnTo>
                    <a:pt x="279357" y="463585"/>
                  </a:lnTo>
                  <a:lnTo>
                    <a:pt x="284530" y="460476"/>
                  </a:lnTo>
                  <a:lnTo>
                    <a:pt x="289704" y="457390"/>
                  </a:lnTo>
                  <a:lnTo>
                    <a:pt x="294877" y="454328"/>
                  </a:lnTo>
                  <a:lnTo>
                    <a:pt x="300050" y="451288"/>
                  </a:lnTo>
                  <a:lnTo>
                    <a:pt x="305223" y="448271"/>
                  </a:lnTo>
                  <a:lnTo>
                    <a:pt x="310397" y="445277"/>
                  </a:lnTo>
                  <a:lnTo>
                    <a:pt x="315570" y="442304"/>
                  </a:lnTo>
                  <a:lnTo>
                    <a:pt x="320743" y="439354"/>
                  </a:lnTo>
                  <a:lnTo>
                    <a:pt x="325917" y="436426"/>
                  </a:lnTo>
                  <a:lnTo>
                    <a:pt x="331090" y="433519"/>
                  </a:lnTo>
                  <a:lnTo>
                    <a:pt x="336263" y="430634"/>
                  </a:lnTo>
                  <a:lnTo>
                    <a:pt x="341436" y="427771"/>
                  </a:lnTo>
                  <a:lnTo>
                    <a:pt x="346610" y="424929"/>
                  </a:lnTo>
                  <a:lnTo>
                    <a:pt x="351783" y="422108"/>
                  </a:lnTo>
                  <a:lnTo>
                    <a:pt x="356956" y="419308"/>
                  </a:lnTo>
                  <a:lnTo>
                    <a:pt x="362130" y="416529"/>
                  </a:lnTo>
                  <a:lnTo>
                    <a:pt x="367303" y="413771"/>
                  </a:lnTo>
                  <a:lnTo>
                    <a:pt x="372476" y="411035"/>
                  </a:lnTo>
                  <a:lnTo>
                    <a:pt x="377649" y="408318"/>
                  </a:lnTo>
                  <a:lnTo>
                    <a:pt x="382823" y="405623"/>
                  </a:lnTo>
                  <a:lnTo>
                    <a:pt x="387996" y="402948"/>
                  </a:lnTo>
                  <a:lnTo>
                    <a:pt x="393169" y="400295"/>
                  </a:lnTo>
                  <a:lnTo>
                    <a:pt x="398343" y="397662"/>
                  </a:lnTo>
                  <a:lnTo>
                    <a:pt x="403516" y="395050"/>
                  </a:lnTo>
                  <a:lnTo>
                    <a:pt x="408689" y="392459"/>
                  </a:lnTo>
                  <a:lnTo>
                    <a:pt x="413862" y="389889"/>
                  </a:lnTo>
                  <a:lnTo>
                    <a:pt x="419036" y="387339"/>
                  </a:lnTo>
                  <a:lnTo>
                    <a:pt x="424209" y="384812"/>
                  </a:lnTo>
                  <a:lnTo>
                    <a:pt x="429382" y="382305"/>
                  </a:lnTo>
                  <a:lnTo>
                    <a:pt x="434556" y="379820"/>
                  </a:lnTo>
                  <a:lnTo>
                    <a:pt x="439729" y="377357"/>
                  </a:lnTo>
                  <a:lnTo>
                    <a:pt x="444902" y="374915"/>
                  </a:lnTo>
                  <a:lnTo>
                    <a:pt x="450075" y="372495"/>
                  </a:lnTo>
                  <a:lnTo>
                    <a:pt x="455249" y="370098"/>
                  </a:lnTo>
                  <a:lnTo>
                    <a:pt x="460422" y="367723"/>
                  </a:lnTo>
                  <a:lnTo>
                    <a:pt x="465595" y="365370"/>
                  </a:lnTo>
                  <a:lnTo>
                    <a:pt x="470769" y="363041"/>
                  </a:lnTo>
                  <a:lnTo>
                    <a:pt x="475942" y="360734"/>
                  </a:lnTo>
                  <a:lnTo>
                    <a:pt x="481115" y="358452"/>
                  </a:lnTo>
                  <a:lnTo>
                    <a:pt x="486288" y="356193"/>
                  </a:lnTo>
                  <a:lnTo>
                    <a:pt x="491462" y="353958"/>
                  </a:lnTo>
                  <a:lnTo>
                    <a:pt x="496635" y="351748"/>
                  </a:lnTo>
                  <a:lnTo>
                    <a:pt x="501808" y="349562"/>
                  </a:lnTo>
                  <a:lnTo>
                    <a:pt x="506982" y="347402"/>
                  </a:lnTo>
                  <a:lnTo>
                    <a:pt x="512155" y="345267"/>
                  </a:lnTo>
                  <a:lnTo>
                    <a:pt x="517328" y="343159"/>
                  </a:lnTo>
                  <a:lnTo>
                    <a:pt x="522501" y="341077"/>
                  </a:lnTo>
                  <a:lnTo>
                    <a:pt x="527675" y="339022"/>
                  </a:lnTo>
                  <a:lnTo>
                    <a:pt x="532848" y="336994"/>
                  </a:lnTo>
                  <a:lnTo>
                    <a:pt x="538021" y="334994"/>
                  </a:lnTo>
                  <a:lnTo>
                    <a:pt x="543195" y="333022"/>
                  </a:lnTo>
                  <a:lnTo>
                    <a:pt x="548368" y="331080"/>
                  </a:lnTo>
                  <a:lnTo>
                    <a:pt x="553541" y="329167"/>
                  </a:lnTo>
                  <a:lnTo>
                    <a:pt x="558714" y="327283"/>
                  </a:lnTo>
                  <a:lnTo>
                    <a:pt x="563888" y="325431"/>
                  </a:lnTo>
                  <a:lnTo>
                    <a:pt x="569061" y="323609"/>
                  </a:lnTo>
                  <a:lnTo>
                    <a:pt x="574234" y="321819"/>
                  </a:lnTo>
                  <a:lnTo>
                    <a:pt x="579408" y="320061"/>
                  </a:lnTo>
                  <a:lnTo>
                    <a:pt x="584581" y="318337"/>
                  </a:lnTo>
                  <a:lnTo>
                    <a:pt x="589754" y="316645"/>
                  </a:lnTo>
                  <a:lnTo>
                    <a:pt x="594927" y="314989"/>
                  </a:lnTo>
                  <a:lnTo>
                    <a:pt x="600101" y="313366"/>
                  </a:lnTo>
                  <a:lnTo>
                    <a:pt x="605274" y="311780"/>
                  </a:lnTo>
                  <a:lnTo>
                    <a:pt x="610447" y="310230"/>
                  </a:lnTo>
                  <a:lnTo>
                    <a:pt x="615621" y="308717"/>
                  </a:lnTo>
                  <a:lnTo>
                    <a:pt x="620794" y="307242"/>
                  </a:lnTo>
                  <a:lnTo>
                    <a:pt x="625967" y="305805"/>
                  </a:lnTo>
                  <a:lnTo>
                    <a:pt x="631140" y="304407"/>
                  </a:lnTo>
                  <a:lnTo>
                    <a:pt x="636314" y="303050"/>
                  </a:lnTo>
                  <a:lnTo>
                    <a:pt x="641487" y="301733"/>
                  </a:lnTo>
                  <a:lnTo>
                    <a:pt x="646660" y="300458"/>
                  </a:lnTo>
                  <a:lnTo>
                    <a:pt x="651834" y="299226"/>
                  </a:lnTo>
                  <a:lnTo>
                    <a:pt x="657007" y="298037"/>
                  </a:lnTo>
                  <a:lnTo>
                    <a:pt x="662180" y="296892"/>
                  </a:lnTo>
                  <a:lnTo>
                    <a:pt x="667353" y="295792"/>
                  </a:lnTo>
                  <a:lnTo>
                    <a:pt x="672527" y="294738"/>
                  </a:lnTo>
                  <a:lnTo>
                    <a:pt x="677700" y="293731"/>
                  </a:lnTo>
                  <a:lnTo>
                    <a:pt x="682873" y="292772"/>
                  </a:lnTo>
                  <a:lnTo>
                    <a:pt x="688047" y="291861"/>
                  </a:lnTo>
                  <a:lnTo>
                    <a:pt x="693220" y="291000"/>
                  </a:lnTo>
                  <a:lnTo>
                    <a:pt x="698393" y="290190"/>
                  </a:lnTo>
                  <a:lnTo>
                    <a:pt x="703566" y="289431"/>
                  </a:lnTo>
                  <a:lnTo>
                    <a:pt x="708740" y="288724"/>
                  </a:lnTo>
                  <a:lnTo>
                    <a:pt x="713913" y="288071"/>
                  </a:lnTo>
                  <a:lnTo>
                    <a:pt x="719086" y="287472"/>
                  </a:lnTo>
                  <a:lnTo>
                    <a:pt x="724260" y="286929"/>
                  </a:lnTo>
                  <a:lnTo>
                    <a:pt x="729433" y="286442"/>
                  </a:lnTo>
                  <a:lnTo>
                    <a:pt x="734606" y="286012"/>
                  </a:lnTo>
                  <a:lnTo>
                    <a:pt x="739779" y="285641"/>
                  </a:lnTo>
                  <a:lnTo>
                    <a:pt x="744953" y="285329"/>
                  </a:lnTo>
                  <a:lnTo>
                    <a:pt x="750126" y="285077"/>
                  </a:lnTo>
                  <a:lnTo>
                    <a:pt x="755299" y="284886"/>
                  </a:lnTo>
                  <a:lnTo>
                    <a:pt x="760473" y="284758"/>
                  </a:lnTo>
                  <a:lnTo>
                    <a:pt x="765646" y="284693"/>
                  </a:lnTo>
                  <a:lnTo>
                    <a:pt x="770819" y="284692"/>
                  </a:lnTo>
                  <a:lnTo>
                    <a:pt x="775992" y="284757"/>
                  </a:lnTo>
                  <a:lnTo>
                    <a:pt x="781166" y="284888"/>
                  </a:lnTo>
                  <a:lnTo>
                    <a:pt x="786339" y="285086"/>
                  </a:lnTo>
                  <a:lnTo>
                    <a:pt x="791512" y="285353"/>
                  </a:lnTo>
                  <a:lnTo>
                    <a:pt x="796686" y="285688"/>
                  </a:lnTo>
                  <a:lnTo>
                    <a:pt x="801859" y="286094"/>
                  </a:lnTo>
                  <a:lnTo>
                    <a:pt x="807032" y="286570"/>
                  </a:lnTo>
                  <a:lnTo>
                    <a:pt x="812205" y="287119"/>
                  </a:lnTo>
                  <a:lnTo>
                    <a:pt x="817379" y="287740"/>
                  </a:lnTo>
                  <a:lnTo>
                    <a:pt x="822552" y="288435"/>
                  </a:lnTo>
                  <a:lnTo>
                    <a:pt x="827725" y="289204"/>
                  </a:lnTo>
                  <a:lnTo>
                    <a:pt x="832899" y="290049"/>
                  </a:lnTo>
                  <a:lnTo>
                    <a:pt x="838072" y="290969"/>
                  </a:lnTo>
                  <a:lnTo>
                    <a:pt x="843245" y="291967"/>
                  </a:lnTo>
                  <a:lnTo>
                    <a:pt x="848418" y="293042"/>
                  </a:lnTo>
                  <a:lnTo>
                    <a:pt x="853592" y="294195"/>
                  </a:lnTo>
                  <a:lnTo>
                    <a:pt x="858765" y="295427"/>
                  </a:lnTo>
                  <a:lnTo>
                    <a:pt x="863938" y="296738"/>
                  </a:lnTo>
                  <a:lnTo>
                    <a:pt x="869112" y="298130"/>
                  </a:lnTo>
                  <a:lnTo>
                    <a:pt x="874285" y="299601"/>
                  </a:lnTo>
                  <a:lnTo>
                    <a:pt x="879458" y="301154"/>
                  </a:lnTo>
                  <a:lnTo>
                    <a:pt x="884631" y="302788"/>
                  </a:lnTo>
                  <a:lnTo>
                    <a:pt x="889805" y="304504"/>
                  </a:lnTo>
                  <a:lnTo>
                    <a:pt x="894978" y="306302"/>
                  </a:lnTo>
                  <a:lnTo>
                    <a:pt x="900151" y="308182"/>
                  </a:lnTo>
                  <a:lnTo>
                    <a:pt x="905325" y="310144"/>
                  </a:lnTo>
                  <a:lnTo>
                    <a:pt x="910498" y="312189"/>
                  </a:lnTo>
                  <a:lnTo>
                    <a:pt x="915671" y="314316"/>
                  </a:lnTo>
                  <a:lnTo>
                    <a:pt x="920844" y="316525"/>
                  </a:lnTo>
                  <a:lnTo>
                    <a:pt x="926018" y="318817"/>
                  </a:lnTo>
                  <a:lnTo>
                    <a:pt x="931191" y="321192"/>
                  </a:lnTo>
                  <a:lnTo>
                    <a:pt x="936364" y="323648"/>
                  </a:lnTo>
                  <a:lnTo>
                    <a:pt x="941538" y="326185"/>
                  </a:lnTo>
                  <a:lnTo>
                    <a:pt x="946711" y="328804"/>
                  </a:lnTo>
                  <a:lnTo>
                    <a:pt x="951884" y="331503"/>
                  </a:lnTo>
                  <a:lnTo>
                    <a:pt x="957057" y="334282"/>
                  </a:lnTo>
                  <a:lnTo>
                    <a:pt x="962231" y="337141"/>
                  </a:lnTo>
                  <a:lnTo>
                    <a:pt x="967404" y="340078"/>
                  </a:lnTo>
                  <a:lnTo>
                    <a:pt x="972577" y="343092"/>
                  </a:lnTo>
                  <a:lnTo>
                    <a:pt x="977751" y="346184"/>
                  </a:lnTo>
                  <a:lnTo>
                    <a:pt x="982924" y="349351"/>
                  </a:lnTo>
                  <a:lnTo>
                    <a:pt x="988097" y="352592"/>
                  </a:lnTo>
                  <a:lnTo>
                    <a:pt x="993270" y="355907"/>
                  </a:lnTo>
                  <a:lnTo>
                    <a:pt x="998444" y="359294"/>
                  </a:lnTo>
                  <a:lnTo>
                    <a:pt x="1003617" y="362751"/>
                  </a:lnTo>
                  <a:lnTo>
                    <a:pt x="1008790" y="366277"/>
                  </a:lnTo>
                  <a:lnTo>
                    <a:pt x="1013964" y="369870"/>
                  </a:lnTo>
                  <a:lnTo>
                    <a:pt x="1019137" y="373529"/>
                  </a:lnTo>
                  <a:lnTo>
                    <a:pt x="1024310" y="377252"/>
                  </a:lnTo>
                  <a:lnTo>
                    <a:pt x="1029483" y="381036"/>
                  </a:lnTo>
                  <a:lnTo>
                    <a:pt x="1034657" y="384881"/>
                  </a:lnTo>
                  <a:lnTo>
                    <a:pt x="1039830" y="388783"/>
                  </a:lnTo>
                  <a:lnTo>
                    <a:pt x="1045003" y="392740"/>
                  </a:lnTo>
                  <a:lnTo>
                    <a:pt x="1050177" y="396751"/>
                  </a:lnTo>
                  <a:lnTo>
                    <a:pt x="1055350" y="400813"/>
                  </a:lnTo>
                  <a:lnTo>
                    <a:pt x="1060523" y="404923"/>
                  </a:lnTo>
                  <a:lnTo>
                    <a:pt x="1065696" y="409078"/>
                  </a:lnTo>
                  <a:lnTo>
                    <a:pt x="1070870" y="413277"/>
                  </a:lnTo>
                  <a:lnTo>
                    <a:pt x="1076043" y="417516"/>
                  </a:lnTo>
                  <a:lnTo>
                    <a:pt x="1081216" y="421792"/>
                  </a:lnTo>
                  <a:lnTo>
                    <a:pt x="1086390" y="426103"/>
                  </a:lnTo>
                  <a:lnTo>
                    <a:pt x="1091563" y="430445"/>
                  </a:lnTo>
                  <a:lnTo>
                    <a:pt x="1096736" y="434815"/>
                  </a:lnTo>
                  <a:lnTo>
                    <a:pt x="1101909" y="439209"/>
                  </a:lnTo>
                  <a:lnTo>
                    <a:pt x="1107083" y="443626"/>
                  </a:lnTo>
                  <a:lnTo>
                    <a:pt x="1112256" y="448060"/>
                  </a:lnTo>
                  <a:lnTo>
                    <a:pt x="1117429" y="452509"/>
                  </a:lnTo>
                  <a:lnTo>
                    <a:pt x="1122603" y="456968"/>
                  </a:lnTo>
                  <a:lnTo>
                    <a:pt x="1127776" y="461435"/>
                  </a:lnTo>
                  <a:lnTo>
                    <a:pt x="1132949" y="465904"/>
                  </a:lnTo>
                  <a:lnTo>
                    <a:pt x="1138122" y="470372"/>
                  </a:lnTo>
                  <a:lnTo>
                    <a:pt x="1143296" y="474834"/>
                  </a:lnTo>
                  <a:lnTo>
                    <a:pt x="1148469" y="479287"/>
                  </a:lnTo>
                  <a:lnTo>
                    <a:pt x="1153642" y="483725"/>
                  </a:lnTo>
                  <a:lnTo>
                    <a:pt x="1158816" y="488144"/>
                  </a:lnTo>
                  <a:lnTo>
                    <a:pt x="1163989" y="492538"/>
                  </a:lnTo>
                  <a:lnTo>
                    <a:pt x="1169162" y="496903"/>
                  </a:lnTo>
                  <a:lnTo>
                    <a:pt x="1174335" y="501234"/>
                  </a:lnTo>
                  <a:lnTo>
                    <a:pt x="1179509" y="505523"/>
                  </a:lnTo>
                  <a:lnTo>
                    <a:pt x="1184682" y="509766"/>
                  </a:lnTo>
                  <a:lnTo>
                    <a:pt x="1189855" y="513956"/>
                  </a:lnTo>
                  <a:lnTo>
                    <a:pt x="1195029" y="518086"/>
                  </a:lnTo>
                  <a:lnTo>
                    <a:pt x="1200202" y="522149"/>
                  </a:lnTo>
                  <a:lnTo>
                    <a:pt x="1205375" y="526138"/>
                  </a:lnTo>
                  <a:lnTo>
                    <a:pt x="1210548" y="530044"/>
                  </a:lnTo>
                  <a:lnTo>
                    <a:pt x="1215722" y="533860"/>
                  </a:lnTo>
                  <a:lnTo>
                    <a:pt x="1220895" y="537575"/>
                  </a:lnTo>
                  <a:lnTo>
                    <a:pt x="1226068" y="541181"/>
                  </a:lnTo>
                  <a:lnTo>
                    <a:pt x="1231242" y="544666"/>
                  </a:lnTo>
                  <a:lnTo>
                    <a:pt x="1236415" y="548020"/>
                  </a:lnTo>
                  <a:lnTo>
                    <a:pt x="1241588" y="551231"/>
                  </a:lnTo>
                  <a:lnTo>
                    <a:pt x="1246761" y="554285"/>
                  </a:lnTo>
                  <a:lnTo>
                    <a:pt x="1251935" y="557169"/>
                  </a:lnTo>
                  <a:lnTo>
                    <a:pt x="1257108" y="559869"/>
                  </a:lnTo>
                  <a:lnTo>
                    <a:pt x="1262281" y="562368"/>
                  </a:lnTo>
                  <a:lnTo>
                    <a:pt x="1267455" y="564650"/>
                  </a:lnTo>
                  <a:lnTo>
                    <a:pt x="1272628" y="566696"/>
                  </a:lnTo>
                  <a:lnTo>
                    <a:pt x="1277801" y="568487"/>
                  </a:lnTo>
                  <a:lnTo>
                    <a:pt x="1282974" y="570003"/>
                  </a:lnTo>
                  <a:lnTo>
                    <a:pt x="1288148" y="571221"/>
                  </a:lnTo>
                  <a:lnTo>
                    <a:pt x="1293321" y="572120"/>
                  </a:lnTo>
                  <a:lnTo>
                    <a:pt x="1298494" y="572673"/>
                  </a:lnTo>
                  <a:lnTo>
                    <a:pt x="1303668" y="572856"/>
                  </a:lnTo>
                  <a:lnTo>
                    <a:pt x="1308841" y="572641"/>
                  </a:lnTo>
                  <a:lnTo>
                    <a:pt x="1314014" y="572001"/>
                  </a:lnTo>
                  <a:lnTo>
                    <a:pt x="1319187" y="570907"/>
                  </a:lnTo>
                  <a:lnTo>
                    <a:pt x="1324361" y="569328"/>
                  </a:lnTo>
                  <a:lnTo>
                    <a:pt x="1329534" y="567236"/>
                  </a:lnTo>
                  <a:lnTo>
                    <a:pt x="1334707" y="564599"/>
                  </a:lnTo>
                  <a:lnTo>
                    <a:pt x="1339881" y="561388"/>
                  </a:lnTo>
                  <a:lnTo>
                    <a:pt x="1345054" y="557572"/>
                  </a:lnTo>
                  <a:lnTo>
                    <a:pt x="1350227" y="553124"/>
                  </a:lnTo>
                  <a:lnTo>
                    <a:pt x="1355400" y="548017"/>
                  </a:lnTo>
                  <a:lnTo>
                    <a:pt x="1360574" y="542227"/>
                  </a:lnTo>
                  <a:lnTo>
                    <a:pt x="1365747" y="535733"/>
                  </a:lnTo>
                  <a:lnTo>
                    <a:pt x="1370920" y="528516"/>
                  </a:lnTo>
                  <a:lnTo>
                    <a:pt x="1376094" y="520565"/>
                  </a:lnTo>
                  <a:lnTo>
                    <a:pt x="1381267" y="511872"/>
                  </a:lnTo>
                  <a:lnTo>
                    <a:pt x="1386440" y="502436"/>
                  </a:lnTo>
                  <a:lnTo>
                    <a:pt x="1391613" y="492263"/>
                  </a:lnTo>
                  <a:lnTo>
                    <a:pt x="1396787" y="481365"/>
                  </a:lnTo>
                  <a:lnTo>
                    <a:pt x="1401960" y="469764"/>
                  </a:lnTo>
                  <a:lnTo>
                    <a:pt x="1407133" y="457489"/>
                  </a:lnTo>
                  <a:lnTo>
                    <a:pt x="1412307" y="444577"/>
                  </a:lnTo>
                  <a:lnTo>
                    <a:pt x="1417480" y="431076"/>
                  </a:lnTo>
                  <a:lnTo>
                    <a:pt x="1422653" y="417039"/>
                  </a:lnTo>
                  <a:lnTo>
                    <a:pt x="1427826" y="402527"/>
                  </a:lnTo>
                  <a:lnTo>
                    <a:pt x="1433000" y="387610"/>
                  </a:lnTo>
                  <a:lnTo>
                    <a:pt x="1438173" y="372360"/>
                  </a:lnTo>
                  <a:lnTo>
                    <a:pt x="1443346" y="356857"/>
                  </a:lnTo>
                  <a:lnTo>
                    <a:pt x="1448520" y="341181"/>
                  </a:lnTo>
                  <a:lnTo>
                    <a:pt x="1453693" y="325415"/>
                  </a:lnTo>
                  <a:lnTo>
                    <a:pt x="1458866" y="309643"/>
                  </a:lnTo>
                  <a:lnTo>
                    <a:pt x="1464039" y="293944"/>
                  </a:lnTo>
                  <a:lnTo>
                    <a:pt x="1469213" y="278398"/>
                  </a:lnTo>
                  <a:lnTo>
                    <a:pt x="1474386" y="263079"/>
                  </a:lnTo>
                  <a:lnTo>
                    <a:pt x="1479559" y="248054"/>
                  </a:lnTo>
                  <a:lnTo>
                    <a:pt x="1484733" y="233386"/>
                  </a:lnTo>
                  <a:lnTo>
                    <a:pt x="1489906" y="219131"/>
                  </a:lnTo>
                  <a:lnTo>
                    <a:pt x="1495079" y="205336"/>
                  </a:lnTo>
                  <a:lnTo>
                    <a:pt x="1500252" y="192040"/>
                  </a:lnTo>
                  <a:lnTo>
                    <a:pt x="1505426" y="179275"/>
                  </a:lnTo>
                  <a:lnTo>
                    <a:pt x="1510599" y="167066"/>
                  </a:lnTo>
                  <a:lnTo>
                    <a:pt x="1515772" y="155430"/>
                  </a:lnTo>
                  <a:lnTo>
                    <a:pt x="1520946" y="144377"/>
                  </a:lnTo>
                  <a:lnTo>
                    <a:pt x="1526119" y="133910"/>
                  </a:lnTo>
                  <a:lnTo>
                    <a:pt x="1531292" y="124027"/>
                  </a:lnTo>
                  <a:lnTo>
                    <a:pt x="1536465" y="114723"/>
                  </a:lnTo>
                  <a:lnTo>
                    <a:pt x="1541639" y="105986"/>
                  </a:lnTo>
                  <a:lnTo>
                    <a:pt x="1546812" y="97800"/>
                  </a:lnTo>
                  <a:lnTo>
                    <a:pt x="1551985" y="90150"/>
                  </a:lnTo>
                  <a:lnTo>
                    <a:pt x="1557159" y="83014"/>
                  </a:lnTo>
                  <a:lnTo>
                    <a:pt x="1562332" y="76371"/>
                  </a:lnTo>
                  <a:lnTo>
                    <a:pt x="1567505" y="70198"/>
                  </a:lnTo>
                  <a:lnTo>
                    <a:pt x="1572678" y="64472"/>
                  </a:lnTo>
                  <a:lnTo>
                    <a:pt x="1577852" y="59168"/>
                  </a:lnTo>
                  <a:lnTo>
                    <a:pt x="1583025" y="54263"/>
                  </a:lnTo>
                  <a:lnTo>
                    <a:pt x="1588198" y="49731"/>
                  </a:lnTo>
                  <a:lnTo>
                    <a:pt x="1593372" y="45550"/>
                  </a:lnTo>
                  <a:lnTo>
                    <a:pt x="1598545" y="41698"/>
                  </a:lnTo>
                  <a:lnTo>
                    <a:pt x="1603718" y="38150"/>
                  </a:lnTo>
                  <a:lnTo>
                    <a:pt x="1608891" y="34888"/>
                  </a:lnTo>
                  <a:lnTo>
                    <a:pt x="1614065" y="31889"/>
                  </a:lnTo>
                  <a:lnTo>
                    <a:pt x="1619238" y="29136"/>
                  </a:lnTo>
                  <a:lnTo>
                    <a:pt x="1624411" y="26610"/>
                  </a:lnTo>
                  <a:lnTo>
                    <a:pt x="1629585" y="24293"/>
                  </a:lnTo>
                  <a:lnTo>
                    <a:pt x="1634758" y="22169"/>
                  </a:lnTo>
                  <a:lnTo>
                    <a:pt x="1639931" y="20224"/>
                  </a:lnTo>
                  <a:lnTo>
                    <a:pt x="1645104" y="18444"/>
                  </a:lnTo>
                  <a:lnTo>
                    <a:pt x="1650278" y="16814"/>
                  </a:lnTo>
                  <a:lnTo>
                    <a:pt x="1655451" y="15324"/>
                  </a:lnTo>
                  <a:lnTo>
                    <a:pt x="1660624" y="13961"/>
                  </a:lnTo>
                  <a:lnTo>
                    <a:pt x="1665798" y="12715"/>
                  </a:lnTo>
                  <a:lnTo>
                    <a:pt x="1670971" y="11576"/>
                  </a:lnTo>
                  <a:lnTo>
                    <a:pt x="1676144" y="10536"/>
                  </a:lnTo>
                  <a:lnTo>
                    <a:pt x="1681317" y="9586"/>
                  </a:lnTo>
                  <a:lnTo>
                    <a:pt x="1686491" y="8719"/>
                  </a:lnTo>
                  <a:lnTo>
                    <a:pt x="1691664" y="7927"/>
                  </a:lnTo>
                  <a:lnTo>
                    <a:pt x="1696837" y="7205"/>
                  </a:lnTo>
                  <a:lnTo>
                    <a:pt x="1702011" y="6545"/>
                  </a:lnTo>
                  <a:lnTo>
                    <a:pt x="1707184" y="5944"/>
                  </a:lnTo>
                  <a:lnTo>
                    <a:pt x="1712357" y="5395"/>
                  </a:lnTo>
                  <a:lnTo>
                    <a:pt x="1717530" y="4894"/>
                  </a:lnTo>
                  <a:lnTo>
                    <a:pt x="1722704" y="4438"/>
                  </a:lnTo>
                  <a:lnTo>
                    <a:pt x="1727877" y="4021"/>
                  </a:lnTo>
                  <a:lnTo>
                    <a:pt x="1733050" y="3642"/>
                  </a:lnTo>
                  <a:lnTo>
                    <a:pt x="1738224" y="3295"/>
                  </a:lnTo>
                  <a:lnTo>
                    <a:pt x="1743397" y="2980"/>
                  </a:lnTo>
                  <a:lnTo>
                    <a:pt x="1748570" y="2692"/>
                  </a:lnTo>
                  <a:lnTo>
                    <a:pt x="1753743" y="2430"/>
                  </a:lnTo>
                  <a:lnTo>
                    <a:pt x="1758917" y="2191"/>
                  </a:lnTo>
                  <a:lnTo>
                    <a:pt x="1764090" y="1973"/>
                  </a:lnTo>
                  <a:lnTo>
                    <a:pt x="1769263" y="1774"/>
                  </a:lnTo>
                  <a:lnTo>
                    <a:pt x="1774437" y="1593"/>
                  </a:lnTo>
                  <a:lnTo>
                    <a:pt x="1779610" y="1428"/>
                  </a:lnTo>
                  <a:lnTo>
                    <a:pt x="1784783" y="1278"/>
                  </a:lnTo>
                  <a:lnTo>
                    <a:pt x="1789956" y="1141"/>
                  </a:lnTo>
                  <a:lnTo>
                    <a:pt x="1795130" y="1016"/>
                  </a:lnTo>
                  <a:lnTo>
                    <a:pt x="1800303" y="903"/>
                  </a:lnTo>
                  <a:lnTo>
                    <a:pt x="1805476" y="799"/>
                  </a:lnTo>
                  <a:lnTo>
                    <a:pt x="1810650" y="705"/>
                  </a:lnTo>
                  <a:lnTo>
                    <a:pt x="1815823" y="618"/>
                  </a:lnTo>
                  <a:lnTo>
                    <a:pt x="1820996" y="540"/>
                  </a:lnTo>
                  <a:lnTo>
                    <a:pt x="1826169" y="469"/>
                  </a:lnTo>
                  <a:lnTo>
                    <a:pt x="1831343" y="404"/>
                  </a:lnTo>
                  <a:lnTo>
                    <a:pt x="1836516" y="344"/>
                  </a:lnTo>
                  <a:lnTo>
                    <a:pt x="1841689" y="290"/>
                  </a:lnTo>
                  <a:lnTo>
                    <a:pt x="1846863" y="241"/>
                  </a:lnTo>
                  <a:lnTo>
                    <a:pt x="1852036" y="196"/>
                  </a:lnTo>
                  <a:lnTo>
                    <a:pt x="1857209" y="155"/>
                  </a:lnTo>
                  <a:lnTo>
                    <a:pt x="1862382" y="118"/>
                  </a:lnTo>
                  <a:lnTo>
                    <a:pt x="1867556" y="84"/>
                  </a:lnTo>
                  <a:lnTo>
                    <a:pt x="1872729" y="53"/>
                  </a:lnTo>
                  <a:lnTo>
                    <a:pt x="1877902" y="25"/>
                  </a:lnTo>
                  <a:lnTo>
                    <a:pt x="1883076" y="0"/>
                  </a:lnTo>
                  <a:lnTo>
                    <a:pt x="1883076" y="777002"/>
                  </a:lnTo>
                  <a:lnTo>
                    <a:pt x="1877902" y="777002"/>
                  </a:lnTo>
                  <a:lnTo>
                    <a:pt x="1872729" y="777002"/>
                  </a:lnTo>
                  <a:lnTo>
                    <a:pt x="1867556" y="777001"/>
                  </a:lnTo>
                  <a:lnTo>
                    <a:pt x="1862382" y="777001"/>
                  </a:lnTo>
                  <a:lnTo>
                    <a:pt x="1857209" y="777000"/>
                  </a:lnTo>
                  <a:lnTo>
                    <a:pt x="1852036" y="777000"/>
                  </a:lnTo>
                  <a:lnTo>
                    <a:pt x="1846863" y="776999"/>
                  </a:lnTo>
                  <a:lnTo>
                    <a:pt x="1841689" y="776998"/>
                  </a:lnTo>
                  <a:lnTo>
                    <a:pt x="1836516" y="776997"/>
                  </a:lnTo>
                  <a:lnTo>
                    <a:pt x="1831343" y="776996"/>
                  </a:lnTo>
                  <a:lnTo>
                    <a:pt x="1826169" y="776995"/>
                  </a:lnTo>
                  <a:lnTo>
                    <a:pt x="1820996" y="776994"/>
                  </a:lnTo>
                  <a:lnTo>
                    <a:pt x="1815823" y="776992"/>
                  </a:lnTo>
                  <a:lnTo>
                    <a:pt x="1810650" y="776991"/>
                  </a:lnTo>
                  <a:lnTo>
                    <a:pt x="1805476" y="776989"/>
                  </a:lnTo>
                  <a:lnTo>
                    <a:pt x="1800303" y="776987"/>
                  </a:lnTo>
                  <a:lnTo>
                    <a:pt x="1795130" y="776984"/>
                  </a:lnTo>
                  <a:lnTo>
                    <a:pt x="1789956" y="776981"/>
                  </a:lnTo>
                  <a:lnTo>
                    <a:pt x="1784783" y="776978"/>
                  </a:lnTo>
                  <a:lnTo>
                    <a:pt x="1779610" y="776975"/>
                  </a:lnTo>
                  <a:lnTo>
                    <a:pt x="1774437" y="776971"/>
                  </a:lnTo>
                  <a:lnTo>
                    <a:pt x="1769263" y="776966"/>
                  </a:lnTo>
                  <a:lnTo>
                    <a:pt x="1764090" y="776961"/>
                  </a:lnTo>
                  <a:lnTo>
                    <a:pt x="1758917" y="776956"/>
                  </a:lnTo>
                  <a:lnTo>
                    <a:pt x="1753743" y="776949"/>
                  </a:lnTo>
                  <a:lnTo>
                    <a:pt x="1748570" y="776942"/>
                  </a:lnTo>
                  <a:lnTo>
                    <a:pt x="1743397" y="776933"/>
                  </a:lnTo>
                  <a:lnTo>
                    <a:pt x="1738224" y="776924"/>
                  </a:lnTo>
                  <a:lnTo>
                    <a:pt x="1733050" y="776913"/>
                  </a:lnTo>
                  <a:lnTo>
                    <a:pt x="1727877" y="776902"/>
                  </a:lnTo>
                  <a:lnTo>
                    <a:pt x="1722704" y="776888"/>
                  </a:lnTo>
                  <a:lnTo>
                    <a:pt x="1717530" y="776873"/>
                  </a:lnTo>
                  <a:lnTo>
                    <a:pt x="1712357" y="776855"/>
                  </a:lnTo>
                  <a:lnTo>
                    <a:pt x="1707184" y="776836"/>
                  </a:lnTo>
                  <a:lnTo>
                    <a:pt x="1702011" y="776814"/>
                  </a:lnTo>
                  <a:lnTo>
                    <a:pt x="1696837" y="776789"/>
                  </a:lnTo>
                  <a:lnTo>
                    <a:pt x="1691664" y="776761"/>
                  </a:lnTo>
                  <a:lnTo>
                    <a:pt x="1686491" y="776729"/>
                  </a:lnTo>
                  <a:lnTo>
                    <a:pt x="1681317" y="776693"/>
                  </a:lnTo>
                  <a:lnTo>
                    <a:pt x="1676144" y="776652"/>
                  </a:lnTo>
                  <a:lnTo>
                    <a:pt x="1670971" y="776607"/>
                  </a:lnTo>
                  <a:lnTo>
                    <a:pt x="1665798" y="776555"/>
                  </a:lnTo>
                  <a:lnTo>
                    <a:pt x="1660624" y="776497"/>
                  </a:lnTo>
                  <a:lnTo>
                    <a:pt x="1655451" y="776431"/>
                  </a:lnTo>
                  <a:lnTo>
                    <a:pt x="1650278" y="776357"/>
                  </a:lnTo>
                  <a:lnTo>
                    <a:pt x="1645104" y="776273"/>
                  </a:lnTo>
                  <a:lnTo>
                    <a:pt x="1639931" y="776179"/>
                  </a:lnTo>
                  <a:lnTo>
                    <a:pt x="1634758" y="776073"/>
                  </a:lnTo>
                  <a:lnTo>
                    <a:pt x="1629585" y="775954"/>
                  </a:lnTo>
                  <a:lnTo>
                    <a:pt x="1624411" y="775820"/>
                  </a:lnTo>
                  <a:lnTo>
                    <a:pt x="1619238" y="775669"/>
                  </a:lnTo>
                  <a:lnTo>
                    <a:pt x="1614065" y="775499"/>
                  </a:lnTo>
                  <a:lnTo>
                    <a:pt x="1608891" y="775308"/>
                  </a:lnTo>
                  <a:lnTo>
                    <a:pt x="1603718" y="775094"/>
                  </a:lnTo>
                  <a:lnTo>
                    <a:pt x="1598545" y="774854"/>
                  </a:lnTo>
                  <a:lnTo>
                    <a:pt x="1593372" y="774585"/>
                  </a:lnTo>
                  <a:lnTo>
                    <a:pt x="1588198" y="774284"/>
                  </a:lnTo>
                  <a:lnTo>
                    <a:pt x="1583025" y="773947"/>
                  </a:lnTo>
                  <a:lnTo>
                    <a:pt x="1577852" y="773571"/>
                  </a:lnTo>
                  <a:lnTo>
                    <a:pt x="1572678" y="773151"/>
                  </a:lnTo>
                  <a:lnTo>
                    <a:pt x="1567505" y="772683"/>
                  </a:lnTo>
                  <a:lnTo>
                    <a:pt x="1562332" y="772161"/>
                  </a:lnTo>
                  <a:lnTo>
                    <a:pt x="1557159" y="771582"/>
                  </a:lnTo>
                  <a:lnTo>
                    <a:pt x="1551985" y="770938"/>
                  </a:lnTo>
                  <a:lnTo>
                    <a:pt x="1546812" y="770225"/>
                  </a:lnTo>
                  <a:lnTo>
                    <a:pt x="1541639" y="769437"/>
                  </a:lnTo>
                  <a:lnTo>
                    <a:pt x="1536465" y="768566"/>
                  </a:lnTo>
                  <a:lnTo>
                    <a:pt x="1531292" y="767607"/>
                  </a:lnTo>
                  <a:lnTo>
                    <a:pt x="1526119" y="766553"/>
                  </a:lnTo>
                  <a:lnTo>
                    <a:pt x="1520946" y="765396"/>
                  </a:lnTo>
                  <a:lnTo>
                    <a:pt x="1515772" y="764131"/>
                  </a:lnTo>
                  <a:lnTo>
                    <a:pt x="1510599" y="762751"/>
                  </a:lnTo>
                  <a:lnTo>
                    <a:pt x="1505426" y="761249"/>
                  </a:lnTo>
                  <a:lnTo>
                    <a:pt x="1500252" y="759619"/>
                  </a:lnTo>
                  <a:lnTo>
                    <a:pt x="1495079" y="757857"/>
                  </a:lnTo>
                  <a:lnTo>
                    <a:pt x="1489906" y="755956"/>
                  </a:lnTo>
                  <a:lnTo>
                    <a:pt x="1484733" y="753913"/>
                  </a:lnTo>
                  <a:lnTo>
                    <a:pt x="1479559" y="751724"/>
                  </a:lnTo>
                  <a:lnTo>
                    <a:pt x="1474386" y="749388"/>
                  </a:lnTo>
                  <a:lnTo>
                    <a:pt x="1469213" y="746903"/>
                  </a:lnTo>
                  <a:lnTo>
                    <a:pt x="1464039" y="744268"/>
                  </a:lnTo>
                  <a:lnTo>
                    <a:pt x="1458866" y="741486"/>
                  </a:lnTo>
                  <a:lnTo>
                    <a:pt x="1453693" y="738559"/>
                  </a:lnTo>
                  <a:lnTo>
                    <a:pt x="1448520" y="735490"/>
                  </a:lnTo>
                  <a:lnTo>
                    <a:pt x="1443346" y="732284"/>
                  </a:lnTo>
                  <a:lnTo>
                    <a:pt x="1438173" y="728946"/>
                  </a:lnTo>
                  <a:lnTo>
                    <a:pt x="1433000" y="725484"/>
                  </a:lnTo>
                  <a:lnTo>
                    <a:pt x="1427826" y="721904"/>
                  </a:lnTo>
                  <a:lnTo>
                    <a:pt x="1422653" y="718216"/>
                  </a:lnTo>
                  <a:lnTo>
                    <a:pt x="1417480" y="714427"/>
                  </a:lnTo>
                  <a:lnTo>
                    <a:pt x="1412307" y="710547"/>
                  </a:lnTo>
                  <a:lnTo>
                    <a:pt x="1407133" y="706584"/>
                  </a:lnTo>
                  <a:lnTo>
                    <a:pt x="1401960" y="702547"/>
                  </a:lnTo>
                  <a:lnTo>
                    <a:pt x="1396787" y="698446"/>
                  </a:lnTo>
                  <a:lnTo>
                    <a:pt x="1391613" y="694287"/>
                  </a:lnTo>
                  <a:lnTo>
                    <a:pt x="1386440" y="690079"/>
                  </a:lnTo>
                  <a:lnTo>
                    <a:pt x="1381267" y="685829"/>
                  </a:lnTo>
                  <a:lnTo>
                    <a:pt x="1376094" y="681544"/>
                  </a:lnTo>
                  <a:lnTo>
                    <a:pt x="1370920" y="677228"/>
                  </a:lnTo>
                  <a:lnTo>
                    <a:pt x="1365747" y="672889"/>
                  </a:lnTo>
                  <a:lnTo>
                    <a:pt x="1360574" y="668529"/>
                  </a:lnTo>
                  <a:lnTo>
                    <a:pt x="1355400" y="664153"/>
                  </a:lnTo>
                  <a:lnTo>
                    <a:pt x="1350227" y="659764"/>
                  </a:lnTo>
                  <a:lnTo>
                    <a:pt x="1345054" y="655363"/>
                  </a:lnTo>
                  <a:lnTo>
                    <a:pt x="1339881" y="650953"/>
                  </a:lnTo>
                  <a:lnTo>
                    <a:pt x="1334707" y="646536"/>
                  </a:lnTo>
                  <a:lnTo>
                    <a:pt x="1329534" y="642112"/>
                  </a:lnTo>
                  <a:lnTo>
                    <a:pt x="1324361" y="637681"/>
                  </a:lnTo>
                  <a:lnTo>
                    <a:pt x="1319187" y="633244"/>
                  </a:lnTo>
                  <a:lnTo>
                    <a:pt x="1314014" y="628801"/>
                  </a:lnTo>
                  <a:lnTo>
                    <a:pt x="1308841" y="624351"/>
                  </a:lnTo>
                  <a:lnTo>
                    <a:pt x="1303668" y="619894"/>
                  </a:lnTo>
                  <a:lnTo>
                    <a:pt x="1298494" y="615430"/>
                  </a:lnTo>
                  <a:lnTo>
                    <a:pt x="1293321" y="610956"/>
                  </a:lnTo>
                  <a:lnTo>
                    <a:pt x="1288148" y="606474"/>
                  </a:lnTo>
                  <a:lnTo>
                    <a:pt x="1282974" y="601982"/>
                  </a:lnTo>
                  <a:lnTo>
                    <a:pt x="1277801" y="597479"/>
                  </a:lnTo>
                  <a:lnTo>
                    <a:pt x="1272628" y="592964"/>
                  </a:lnTo>
                  <a:lnTo>
                    <a:pt x="1267455" y="588438"/>
                  </a:lnTo>
                  <a:lnTo>
                    <a:pt x="1262281" y="583900"/>
                  </a:lnTo>
                  <a:lnTo>
                    <a:pt x="1257108" y="579348"/>
                  </a:lnTo>
                  <a:lnTo>
                    <a:pt x="1251935" y="574784"/>
                  </a:lnTo>
                  <a:lnTo>
                    <a:pt x="1246761" y="570206"/>
                  </a:lnTo>
                  <a:lnTo>
                    <a:pt x="1241588" y="565615"/>
                  </a:lnTo>
                  <a:lnTo>
                    <a:pt x="1236415" y="561010"/>
                  </a:lnTo>
                  <a:lnTo>
                    <a:pt x="1231242" y="556393"/>
                  </a:lnTo>
                  <a:lnTo>
                    <a:pt x="1226068" y="551763"/>
                  </a:lnTo>
                  <a:lnTo>
                    <a:pt x="1220895" y="547121"/>
                  </a:lnTo>
                  <a:lnTo>
                    <a:pt x="1215722" y="542468"/>
                  </a:lnTo>
                  <a:lnTo>
                    <a:pt x="1210548" y="537804"/>
                  </a:lnTo>
                  <a:lnTo>
                    <a:pt x="1205375" y="533130"/>
                  </a:lnTo>
                  <a:lnTo>
                    <a:pt x="1200202" y="528448"/>
                  </a:lnTo>
                  <a:lnTo>
                    <a:pt x="1195029" y="523758"/>
                  </a:lnTo>
                  <a:lnTo>
                    <a:pt x="1189855" y="519062"/>
                  </a:lnTo>
                  <a:lnTo>
                    <a:pt x="1184682" y="514361"/>
                  </a:lnTo>
                  <a:lnTo>
                    <a:pt x="1179509" y="509658"/>
                  </a:lnTo>
                  <a:lnTo>
                    <a:pt x="1174335" y="504952"/>
                  </a:lnTo>
                  <a:lnTo>
                    <a:pt x="1169162" y="500247"/>
                  </a:lnTo>
                  <a:lnTo>
                    <a:pt x="1163989" y="495544"/>
                  </a:lnTo>
                  <a:lnTo>
                    <a:pt x="1158816" y="490844"/>
                  </a:lnTo>
                  <a:lnTo>
                    <a:pt x="1153642" y="486151"/>
                  </a:lnTo>
                  <a:lnTo>
                    <a:pt x="1148469" y="481466"/>
                  </a:lnTo>
                  <a:lnTo>
                    <a:pt x="1143296" y="476790"/>
                  </a:lnTo>
                  <a:lnTo>
                    <a:pt x="1138122" y="472128"/>
                  </a:lnTo>
                  <a:lnTo>
                    <a:pt x="1132949" y="467479"/>
                  </a:lnTo>
                  <a:lnTo>
                    <a:pt x="1127776" y="462848"/>
                  </a:lnTo>
                  <a:lnTo>
                    <a:pt x="1122603" y="458236"/>
                  </a:lnTo>
                  <a:lnTo>
                    <a:pt x="1117429" y="453645"/>
                  </a:lnTo>
                  <a:lnTo>
                    <a:pt x="1112256" y="449079"/>
                  </a:lnTo>
                  <a:lnTo>
                    <a:pt x="1107083" y="444539"/>
                  </a:lnTo>
                  <a:lnTo>
                    <a:pt x="1101909" y="440027"/>
                  </a:lnTo>
                  <a:lnTo>
                    <a:pt x="1096736" y="435547"/>
                  </a:lnTo>
                  <a:lnTo>
                    <a:pt x="1091563" y="431100"/>
                  </a:lnTo>
                  <a:lnTo>
                    <a:pt x="1086390" y="426690"/>
                  </a:lnTo>
                  <a:lnTo>
                    <a:pt x="1081216" y="422317"/>
                  </a:lnTo>
                  <a:lnTo>
                    <a:pt x="1076043" y="417986"/>
                  </a:lnTo>
                  <a:lnTo>
                    <a:pt x="1070870" y="413697"/>
                  </a:lnTo>
                  <a:lnTo>
                    <a:pt x="1065696" y="409454"/>
                  </a:lnTo>
                  <a:lnTo>
                    <a:pt x="1060523" y="405259"/>
                  </a:lnTo>
                  <a:lnTo>
                    <a:pt x="1055350" y="401113"/>
                  </a:lnTo>
                  <a:lnTo>
                    <a:pt x="1050177" y="397020"/>
                  </a:lnTo>
                  <a:lnTo>
                    <a:pt x="1045003" y="392980"/>
                  </a:lnTo>
                  <a:lnTo>
                    <a:pt x="1039830" y="388997"/>
                  </a:lnTo>
                  <a:lnTo>
                    <a:pt x="1034657" y="385072"/>
                  </a:lnTo>
                  <a:lnTo>
                    <a:pt x="1029483" y="381207"/>
                  </a:lnTo>
                  <a:lnTo>
                    <a:pt x="1024310" y="377404"/>
                  </a:lnTo>
                  <a:lnTo>
                    <a:pt x="1019137" y="373665"/>
                  </a:lnTo>
                  <a:lnTo>
                    <a:pt x="1013964" y="369991"/>
                  </a:lnTo>
                  <a:lnTo>
                    <a:pt x="1008790" y="366385"/>
                  </a:lnTo>
                  <a:lnTo>
                    <a:pt x="1003617" y="362847"/>
                  </a:lnTo>
                  <a:lnTo>
                    <a:pt x="998444" y="359379"/>
                  </a:lnTo>
                  <a:lnTo>
                    <a:pt x="993270" y="355983"/>
                  </a:lnTo>
                  <a:lnTo>
                    <a:pt x="988097" y="352660"/>
                  </a:lnTo>
                  <a:lnTo>
                    <a:pt x="982924" y="349411"/>
                  </a:lnTo>
                  <a:lnTo>
                    <a:pt x="977751" y="346238"/>
                  </a:lnTo>
                  <a:lnTo>
                    <a:pt x="972577" y="343140"/>
                  </a:lnTo>
                  <a:lnTo>
                    <a:pt x="967404" y="340120"/>
                  </a:lnTo>
                  <a:lnTo>
                    <a:pt x="962231" y="337179"/>
                  </a:lnTo>
                  <a:lnTo>
                    <a:pt x="957057" y="334316"/>
                  </a:lnTo>
                  <a:lnTo>
                    <a:pt x="951884" y="331533"/>
                  </a:lnTo>
                  <a:lnTo>
                    <a:pt x="946711" y="328831"/>
                  </a:lnTo>
                  <a:lnTo>
                    <a:pt x="941538" y="326209"/>
                  </a:lnTo>
                  <a:lnTo>
                    <a:pt x="936364" y="323669"/>
                  </a:lnTo>
                  <a:lnTo>
                    <a:pt x="931191" y="321210"/>
                  </a:lnTo>
                  <a:lnTo>
                    <a:pt x="926018" y="318834"/>
                  </a:lnTo>
                  <a:lnTo>
                    <a:pt x="920844" y="316540"/>
                  </a:lnTo>
                  <a:lnTo>
                    <a:pt x="915671" y="314329"/>
                  </a:lnTo>
                  <a:lnTo>
                    <a:pt x="910498" y="312200"/>
                  </a:lnTo>
                  <a:lnTo>
                    <a:pt x="905325" y="310154"/>
                  </a:lnTo>
                  <a:lnTo>
                    <a:pt x="900151" y="308191"/>
                  </a:lnTo>
                  <a:lnTo>
                    <a:pt x="894978" y="306310"/>
                  </a:lnTo>
                  <a:lnTo>
                    <a:pt x="889805" y="304511"/>
                  </a:lnTo>
                  <a:lnTo>
                    <a:pt x="884631" y="302795"/>
                  </a:lnTo>
                  <a:lnTo>
                    <a:pt x="879458" y="301160"/>
                  </a:lnTo>
                  <a:lnTo>
                    <a:pt x="874285" y="299606"/>
                  </a:lnTo>
                  <a:lnTo>
                    <a:pt x="869112" y="298134"/>
                  </a:lnTo>
                  <a:lnTo>
                    <a:pt x="863938" y="296742"/>
                  </a:lnTo>
                  <a:lnTo>
                    <a:pt x="858765" y="295430"/>
                  </a:lnTo>
                  <a:lnTo>
                    <a:pt x="853592" y="294198"/>
                  </a:lnTo>
                  <a:lnTo>
                    <a:pt x="848418" y="293044"/>
                  </a:lnTo>
                  <a:lnTo>
                    <a:pt x="843245" y="291969"/>
                  </a:lnTo>
                  <a:lnTo>
                    <a:pt x="838072" y="290971"/>
                  </a:lnTo>
                  <a:lnTo>
                    <a:pt x="832899" y="290051"/>
                  </a:lnTo>
                  <a:lnTo>
                    <a:pt x="827725" y="289206"/>
                  </a:lnTo>
                  <a:lnTo>
                    <a:pt x="822552" y="288436"/>
                  </a:lnTo>
                  <a:lnTo>
                    <a:pt x="817379" y="287741"/>
                  </a:lnTo>
                  <a:lnTo>
                    <a:pt x="812205" y="287120"/>
                  </a:lnTo>
                  <a:lnTo>
                    <a:pt x="807032" y="286571"/>
                  </a:lnTo>
                  <a:lnTo>
                    <a:pt x="801859" y="286095"/>
                  </a:lnTo>
                  <a:lnTo>
                    <a:pt x="796686" y="285689"/>
                  </a:lnTo>
                  <a:lnTo>
                    <a:pt x="791512" y="285353"/>
                  </a:lnTo>
                  <a:lnTo>
                    <a:pt x="786339" y="285087"/>
                  </a:lnTo>
                  <a:lnTo>
                    <a:pt x="781166" y="284889"/>
                  </a:lnTo>
                  <a:lnTo>
                    <a:pt x="775992" y="284758"/>
                  </a:lnTo>
                  <a:lnTo>
                    <a:pt x="770819" y="284693"/>
                  </a:lnTo>
                  <a:lnTo>
                    <a:pt x="765646" y="284693"/>
                  </a:lnTo>
                  <a:lnTo>
                    <a:pt x="760473" y="284758"/>
                  </a:lnTo>
                  <a:lnTo>
                    <a:pt x="755299" y="284886"/>
                  </a:lnTo>
                  <a:lnTo>
                    <a:pt x="750126" y="285077"/>
                  </a:lnTo>
                  <a:lnTo>
                    <a:pt x="744953" y="285329"/>
                  </a:lnTo>
                  <a:lnTo>
                    <a:pt x="739779" y="285641"/>
                  </a:lnTo>
                  <a:lnTo>
                    <a:pt x="734606" y="286012"/>
                  </a:lnTo>
                  <a:lnTo>
                    <a:pt x="729433" y="286442"/>
                  </a:lnTo>
                  <a:lnTo>
                    <a:pt x="724260" y="286929"/>
                  </a:lnTo>
                  <a:lnTo>
                    <a:pt x="719086" y="287473"/>
                  </a:lnTo>
                  <a:lnTo>
                    <a:pt x="713913" y="288071"/>
                  </a:lnTo>
                  <a:lnTo>
                    <a:pt x="708740" y="288725"/>
                  </a:lnTo>
                  <a:lnTo>
                    <a:pt x="703566" y="289431"/>
                  </a:lnTo>
                  <a:lnTo>
                    <a:pt x="698393" y="290190"/>
                  </a:lnTo>
                  <a:lnTo>
                    <a:pt x="693220" y="291001"/>
                  </a:lnTo>
                  <a:lnTo>
                    <a:pt x="688047" y="291862"/>
                  </a:lnTo>
                  <a:lnTo>
                    <a:pt x="682873" y="292772"/>
                  </a:lnTo>
                  <a:lnTo>
                    <a:pt x="677700" y="293731"/>
                  </a:lnTo>
                  <a:lnTo>
                    <a:pt x="672527" y="294738"/>
                  </a:lnTo>
                  <a:lnTo>
                    <a:pt x="667353" y="295792"/>
                  </a:lnTo>
                  <a:lnTo>
                    <a:pt x="662180" y="296892"/>
                  </a:lnTo>
                  <a:lnTo>
                    <a:pt x="657007" y="298037"/>
                  </a:lnTo>
                  <a:lnTo>
                    <a:pt x="651834" y="299226"/>
                  </a:lnTo>
                  <a:lnTo>
                    <a:pt x="646660" y="300458"/>
                  </a:lnTo>
                  <a:lnTo>
                    <a:pt x="641487" y="301733"/>
                  </a:lnTo>
                  <a:lnTo>
                    <a:pt x="636314" y="303050"/>
                  </a:lnTo>
                  <a:lnTo>
                    <a:pt x="631140" y="304407"/>
                  </a:lnTo>
                  <a:lnTo>
                    <a:pt x="625967" y="305805"/>
                  </a:lnTo>
                  <a:lnTo>
                    <a:pt x="620794" y="307242"/>
                  </a:lnTo>
                  <a:lnTo>
                    <a:pt x="615621" y="308717"/>
                  </a:lnTo>
                  <a:lnTo>
                    <a:pt x="610447" y="310230"/>
                  </a:lnTo>
                  <a:lnTo>
                    <a:pt x="605274" y="311780"/>
                  </a:lnTo>
                  <a:lnTo>
                    <a:pt x="600101" y="313366"/>
                  </a:lnTo>
                  <a:lnTo>
                    <a:pt x="594927" y="314989"/>
                  </a:lnTo>
                  <a:lnTo>
                    <a:pt x="589754" y="316645"/>
                  </a:lnTo>
                  <a:lnTo>
                    <a:pt x="584581" y="318337"/>
                  </a:lnTo>
                  <a:lnTo>
                    <a:pt x="579408" y="320061"/>
                  </a:lnTo>
                  <a:lnTo>
                    <a:pt x="574234" y="321819"/>
                  </a:lnTo>
                  <a:lnTo>
                    <a:pt x="569061" y="323609"/>
                  </a:lnTo>
                  <a:lnTo>
                    <a:pt x="563888" y="325431"/>
                  </a:lnTo>
                  <a:lnTo>
                    <a:pt x="558714" y="327283"/>
                  </a:lnTo>
                  <a:lnTo>
                    <a:pt x="553541" y="329167"/>
                  </a:lnTo>
                  <a:lnTo>
                    <a:pt x="548368" y="331080"/>
                  </a:lnTo>
                  <a:lnTo>
                    <a:pt x="543195" y="333022"/>
                  </a:lnTo>
                  <a:lnTo>
                    <a:pt x="538021" y="334994"/>
                  </a:lnTo>
                  <a:lnTo>
                    <a:pt x="532848" y="336994"/>
                  </a:lnTo>
                  <a:lnTo>
                    <a:pt x="527675" y="339022"/>
                  </a:lnTo>
                  <a:lnTo>
                    <a:pt x="522501" y="341077"/>
                  </a:lnTo>
                  <a:lnTo>
                    <a:pt x="517328" y="343159"/>
                  </a:lnTo>
                  <a:lnTo>
                    <a:pt x="512155" y="345267"/>
                  </a:lnTo>
                  <a:lnTo>
                    <a:pt x="506982" y="347402"/>
                  </a:lnTo>
                  <a:lnTo>
                    <a:pt x="501808" y="349562"/>
                  </a:lnTo>
                  <a:lnTo>
                    <a:pt x="496635" y="351748"/>
                  </a:lnTo>
                  <a:lnTo>
                    <a:pt x="491462" y="353958"/>
                  </a:lnTo>
                  <a:lnTo>
                    <a:pt x="486288" y="356193"/>
                  </a:lnTo>
                  <a:lnTo>
                    <a:pt x="481115" y="358452"/>
                  </a:lnTo>
                  <a:lnTo>
                    <a:pt x="475942" y="360734"/>
                  </a:lnTo>
                  <a:lnTo>
                    <a:pt x="470769" y="363041"/>
                  </a:lnTo>
                  <a:lnTo>
                    <a:pt x="465595" y="365370"/>
                  </a:lnTo>
                  <a:lnTo>
                    <a:pt x="460422" y="367723"/>
                  </a:lnTo>
                  <a:lnTo>
                    <a:pt x="455249" y="370098"/>
                  </a:lnTo>
                  <a:lnTo>
                    <a:pt x="450075" y="372495"/>
                  </a:lnTo>
                  <a:lnTo>
                    <a:pt x="444902" y="374915"/>
                  </a:lnTo>
                  <a:lnTo>
                    <a:pt x="439729" y="377357"/>
                  </a:lnTo>
                  <a:lnTo>
                    <a:pt x="434556" y="379820"/>
                  </a:lnTo>
                  <a:lnTo>
                    <a:pt x="429382" y="382305"/>
                  </a:lnTo>
                  <a:lnTo>
                    <a:pt x="424209" y="384812"/>
                  </a:lnTo>
                  <a:lnTo>
                    <a:pt x="419036" y="387339"/>
                  </a:lnTo>
                  <a:lnTo>
                    <a:pt x="413862" y="389889"/>
                  </a:lnTo>
                  <a:lnTo>
                    <a:pt x="408689" y="392459"/>
                  </a:lnTo>
                  <a:lnTo>
                    <a:pt x="403516" y="395050"/>
                  </a:lnTo>
                  <a:lnTo>
                    <a:pt x="398343" y="397662"/>
                  </a:lnTo>
                  <a:lnTo>
                    <a:pt x="393169" y="400295"/>
                  </a:lnTo>
                  <a:lnTo>
                    <a:pt x="387996" y="402948"/>
                  </a:lnTo>
                  <a:lnTo>
                    <a:pt x="382823" y="405623"/>
                  </a:lnTo>
                  <a:lnTo>
                    <a:pt x="377649" y="408318"/>
                  </a:lnTo>
                  <a:lnTo>
                    <a:pt x="372476" y="411035"/>
                  </a:lnTo>
                  <a:lnTo>
                    <a:pt x="367303" y="413771"/>
                  </a:lnTo>
                  <a:lnTo>
                    <a:pt x="362130" y="416529"/>
                  </a:lnTo>
                  <a:lnTo>
                    <a:pt x="356956" y="419308"/>
                  </a:lnTo>
                  <a:lnTo>
                    <a:pt x="351783" y="422108"/>
                  </a:lnTo>
                  <a:lnTo>
                    <a:pt x="346610" y="424929"/>
                  </a:lnTo>
                  <a:lnTo>
                    <a:pt x="341436" y="427771"/>
                  </a:lnTo>
                  <a:lnTo>
                    <a:pt x="336263" y="430634"/>
                  </a:lnTo>
                  <a:lnTo>
                    <a:pt x="331090" y="433519"/>
                  </a:lnTo>
                  <a:lnTo>
                    <a:pt x="325917" y="436426"/>
                  </a:lnTo>
                  <a:lnTo>
                    <a:pt x="320743" y="439354"/>
                  </a:lnTo>
                  <a:lnTo>
                    <a:pt x="315570" y="442304"/>
                  </a:lnTo>
                  <a:lnTo>
                    <a:pt x="310397" y="445277"/>
                  </a:lnTo>
                  <a:lnTo>
                    <a:pt x="305223" y="448271"/>
                  </a:lnTo>
                  <a:lnTo>
                    <a:pt x="300050" y="451288"/>
                  </a:lnTo>
                  <a:lnTo>
                    <a:pt x="294877" y="454328"/>
                  </a:lnTo>
                  <a:lnTo>
                    <a:pt x="289704" y="457390"/>
                  </a:lnTo>
                  <a:lnTo>
                    <a:pt x="284530" y="460476"/>
                  </a:lnTo>
                  <a:lnTo>
                    <a:pt x="279357" y="463585"/>
                  </a:lnTo>
                  <a:lnTo>
                    <a:pt x="274184" y="466717"/>
                  </a:lnTo>
                  <a:lnTo>
                    <a:pt x="269010" y="469874"/>
                  </a:lnTo>
                  <a:lnTo>
                    <a:pt x="263837" y="473054"/>
                  </a:lnTo>
                  <a:lnTo>
                    <a:pt x="258664" y="476258"/>
                  </a:lnTo>
                  <a:lnTo>
                    <a:pt x="253491" y="479487"/>
                  </a:lnTo>
                  <a:lnTo>
                    <a:pt x="248317" y="482740"/>
                  </a:lnTo>
                  <a:lnTo>
                    <a:pt x="243144" y="486017"/>
                  </a:lnTo>
                  <a:lnTo>
                    <a:pt x="237971" y="489320"/>
                  </a:lnTo>
                  <a:lnTo>
                    <a:pt x="232797" y="492647"/>
                  </a:lnTo>
                  <a:lnTo>
                    <a:pt x="227624" y="496000"/>
                  </a:lnTo>
                  <a:lnTo>
                    <a:pt x="222451" y="499377"/>
                  </a:lnTo>
                  <a:lnTo>
                    <a:pt x="217278" y="502780"/>
                  </a:lnTo>
                  <a:lnTo>
                    <a:pt x="212104" y="506208"/>
                  </a:lnTo>
                  <a:lnTo>
                    <a:pt x="206931" y="509662"/>
                  </a:lnTo>
                  <a:lnTo>
                    <a:pt x="201758" y="513140"/>
                  </a:lnTo>
                  <a:lnTo>
                    <a:pt x="196584" y="516643"/>
                  </a:lnTo>
                  <a:lnTo>
                    <a:pt x="191411" y="520172"/>
                  </a:lnTo>
                  <a:lnTo>
                    <a:pt x="186238" y="523725"/>
                  </a:lnTo>
                  <a:lnTo>
                    <a:pt x="181065" y="527302"/>
                  </a:lnTo>
                  <a:lnTo>
                    <a:pt x="175891" y="530903"/>
                  </a:lnTo>
                  <a:lnTo>
                    <a:pt x="170718" y="534529"/>
                  </a:lnTo>
                  <a:lnTo>
                    <a:pt x="165545" y="538177"/>
                  </a:lnTo>
                  <a:lnTo>
                    <a:pt x="160371" y="541848"/>
                  </a:lnTo>
                  <a:lnTo>
                    <a:pt x="155198" y="545541"/>
                  </a:lnTo>
                  <a:lnTo>
                    <a:pt x="150025" y="549256"/>
                  </a:lnTo>
                  <a:lnTo>
                    <a:pt x="144852" y="552991"/>
                  </a:lnTo>
                  <a:lnTo>
                    <a:pt x="139678" y="556746"/>
                  </a:lnTo>
                  <a:lnTo>
                    <a:pt x="134505" y="560519"/>
                  </a:lnTo>
                  <a:lnTo>
                    <a:pt x="129332" y="564311"/>
                  </a:lnTo>
                  <a:lnTo>
                    <a:pt x="124158" y="568119"/>
                  </a:lnTo>
                  <a:lnTo>
                    <a:pt x="118985" y="571942"/>
                  </a:lnTo>
                  <a:lnTo>
                    <a:pt x="113812" y="575778"/>
                  </a:lnTo>
                  <a:lnTo>
                    <a:pt x="108639" y="579628"/>
                  </a:lnTo>
                  <a:lnTo>
                    <a:pt x="103465" y="583488"/>
                  </a:lnTo>
                  <a:lnTo>
                    <a:pt x="98292" y="587357"/>
                  </a:lnTo>
                  <a:lnTo>
                    <a:pt x="93119" y="591233"/>
                  </a:lnTo>
                  <a:lnTo>
                    <a:pt x="87945" y="595114"/>
                  </a:lnTo>
                  <a:lnTo>
                    <a:pt x="82772" y="598999"/>
                  </a:lnTo>
                  <a:lnTo>
                    <a:pt x="77599" y="602886"/>
                  </a:lnTo>
                  <a:lnTo>
                    <a:pt x="72426" y="606771"/>
                  </a:lnTo>
                  <a:lnTo>
                    <a:pt x="67252" y="610653"/>
                  </a:lnTo>
                  <a:lnTo>
                    <a:pt x="62079" y="614529"/>
                  </a:lnTo>
                  <a:lnTo>
                    <a:pt x="56906" y="618397"/>
                  </a:lnTo>
                  <a:lnTo>
                    <a:pt x="51732" y="622254"/>
                  </a:lnTo>
                  <a:lnTo>
                    <a:pt x="46559" y="626099"/>
                  </a:lnTo>
                  <a:lnTo>
                    <a:pt x="41386" y="629927"/>
                  </a:lnTo>
                  <a:lnTo>
                    <a:pt x="36213" y="633736"/>
                  </a:lnTo>
                  <a:lnTo>
                    <a:pt x="31039" y="637524"/>
                  </a:lnTo>
                  <a:lnTo>
                    <a:pt x="25866" y="641288"/>
                  </a:lnTo>
                  <a:lnTo>
                    <a:pt x="20693" y="645025"/>
                  </a:lnTo>
                  <a:lnTo>
                    <a:pt x="15519" y="648732"/>
                  </a:lnTo>
                  <a:lnTo>
                    <a:pt x="10346" y="652406"/>
                  </a:lnTo>
                  <a:lnTo>
                    <a:pt x="5173" y="656045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91486" y="2048567"/>
              <a:ext cx="1883076" cy="659646"/>
            </a:xfrm>
            <a:custGeom>
              <a:avLst/>
              <a:pathLst>
                <a:path w="1883076" h="659646">
                  <a:moveTo>
                    <a:pt x="0" y="659646"/>
                  </a:moveTo>
                  <a:lnTo>
                    <a:pt x="5173" y="656045"/>
                  </a:lnTo>
                  <a:lnTo>
                    <a:pt x="10346" y="652406"/>
                  </a:lnTo>
                  <a:lnTo>
                    <a:pt x="15519" y="648732"/>
                  </a:lnTo>
                  <a:lnTo>
                    <a:pt x="20693" y="645025"/>
                  </a:lnTo>
                  <a:lnTo>
                    <a:pt x="25866" y="641288"/>
                  </a:lnTo>
                  <a:lnTo>
                    <a:pt x="31039" y="637524"/>
                  </a:lnTo>
                  <a:lnTo>
                    <a:pt x="36213" y="633736"/>
                  </a:lnTo>
                  <a:lnTo>
                    <a:pt x="41386" y="629927"/>
                  </a:lnTo>
                  <a:lnTo>
                    <a:pt x="46559" y="626099"/>
                  </a:lnTo>
                  <a:lnTo>
                    <a:pt x="51732" y="622254"/>
                  </a:lnTo>
                  <a:lnTo>
                    <a:pt x="56906" y="618397"/>
                  </a:lnTo>
                  <a:lnTo>
                    <a:pt x="62079" y="614529"/>
                  </a:lnTo>
                  <a:lnTo>
                    <a:pt x="67252" y="610653"/>
                  </a:lnTo>
                  <a:lnTo>
                    <a:pt x="72426" y="606771"/>
                  </a:lnTo>
                  <a:lnTo>
                    <a:pt x="77599" y="602886"/>
                  </a:lnTo>
                  <a:lnTo>
                    <a:pt x="82772" y="598999"/>
                  </a:lnTo>
                  <a:lnTo>
                    <a:pt x="87945" y="595114"/>
                  </a:lnTo>
                  <a:lnTo>
                    <a:pt x="93119" y="591233"/>
                  </a:lnTo>
                  <a:lnTo>
                    <a:pt x="98292" y="587357"/>
                  </a:lnTo>
                  <a:lnTo>
                    <a:pt x="103465" y="583488"/>
                  </a:lnTo>
                  <a:lnTo>
                    <a:pt x="108639" y="579628"/>
                  </a:lnTo>
                  <a:lnTo>
                    <a:pt x="113812" y="575778"/>
                  </a:lnTo>
                  <a:lnTo>
                    <a:pt x="118985" y="571942"/>
                  </a:lnTo>
                  <a:lnTo>
                    <a:pt x="124158" y="568119"/>
                  </a:lnTo>
                  <a:lnTo>
                    <a:pt x="129332" y="564311"/>
                  </a:lnTo>
                  <a:lnTo>
                    <a:pt x="134505" y="560519"/>
                  </a:lnTo>
                  <a:lnTo>
                    <a:pt x="139678" y="556746"/>
                  </a:lnTo>
                  <a:lnTo>
                    <a:pt x="144852" y="552991"/>
                  </a:lnTo>
                  <a:lnTo>
                    <a:pt x="150025" y="549256"/>
                  </a:lnTo>
                  <a:lnTo>
                    <a:pt x="155198" y="545541"/>
                  </a:lnTo>
                  <a:lnTo>
                    <a:pt x="160371" y="541848"/>
                  </a:lnTo>
                  <a:lnTo>
                    <a:pt x="165545" y="538177"/>
                  </a:lnTo>
                  <a:lnTo>
                    <a:pt x="170718" y="534529"/>
                  </a:lnTo>
                  <a:lnTo>
                    <a:pt x="175891" y="530903"/>
                  </a:lnTo>
                  <a:lnTo>
                    <a:pt x="181065" y="527302"/>
                  </a:lnTo>
                  <a:lnTo>
                    <a:pt x="186238" y="523725"/>
                  </a:lnTo>
                  <a:lnTo>
                    <a:pt x="191411" y="520172"/>
                  </a:lnTo>
                  <a:lnTo>
                    <a:pt x="196584" y="516643"/>
                  </a:lnTo>
                  <a:lnTo>
                    <a:pt x="201758" y="513140"/>
                  </a:lnTo>
                  <a:lnTo>
                    <a:pt x="206931" y="509662"/>
                  </a:lnTo>
                  <a:lnTo>
                    <a:pt x="212104" y="506208"/>
                  </a:lnTo>
                  <a:lnTo>
                    <a:pt x="217278" y="502780"/>
                  </a:lnTo>
                  <a:lnTo>
                    <a:pt x="222451" y="499377"/>
                  </a:lnTo>
                  <a:lnTo>
                    <a:pt x="227624" y="496000"/>
                  </a:lnTo>
                  <a:lnTo>
                    <a:pt x="232797" y="492647"/>
                  </a:lnTo>
                  <a:lnTo>
                    <a:pt x="237971" y="489320"/>
                  </a:lnTo>
                  <a:lnTo>
                    <a:pt x="243144" y="486017"/>
                  </a:lnTo>
                  <a:lnTo>
                    <a:pt x="248317" y="482740"/>
                  </a:lnTo>
                  <a:lnTo>
                    <a:pt x="253491" y="479487"/>
                  </a:lnTo>
                  <a:lnTo>
                    <a:pt x="258664" y="476258"/>
                  </a:lnTo>
                  <a:lnTo>
                    <a:pt x="263837" y="473054"/>
                  </a:lnTo>
                  <a:lnTo>
                    <a:pt x="269010" y="469874"/>
                  </a:lnTo>
                  <a:lnTo>
                    <a:pt x="274184" y="466717"/>
                  </a:lnTo>
                  <a:lnTo>
                    <a:pt x="279357" y="463585"/>
                  </a:lnTo>
                  <a:lnTo>
                    <a:pt x="284530" y="460476"/>
                  </a:lnTo>
                  <a:lnTo>
                    <a:pt x="289704" y="457390"/>
                  </a:lnTo>
                  <a:lnTo>
                    <a:pt x="294877" y="454328"/>
                  </a:lnTo>
                  <a:lnTo>
                    <a:pt x="300050" y="451288"/>
                  </a:lnTo>
                  <a:lnTo>
                    <a:pt x="305223" y="448271"/>
                  </a:lnTo>
                  <a:lnTo>
                    <a:pt x="310397" y="445277"/>
                  </a:lnTo>
                  <a:lnTo>
                    <a:pt x="315570" y="442304"/>
                  </a:lnTo>
                  <a:lnTo>
                    <a:pt x="320743" y="439354"/>
                  </a:lnTo>
                  <a:lnTo>
                    <a:pt x="325917" y="436426"/>
                  </a:lnTo>
                  <a:lnTo>
                    <a:pt x="331090" y="433519"/>
                  </a:lnTo>
                  <a:lnTo>
                    <a:pt x="336263" y="430634"/>
                  </a:lnTo>
                  <a:lnTo>
                    <a:pt x="341436" y="427771"/>
                  </a:lnTo>
                  <a:lnTo>
                    <a:pt x="346610" y="424929"/>
                  </a:lnTo>
                  <a:lnTo>
                    <a:pt x="351783" y="422108"/>
                  </a:lnTo>
                  <a:lnTo>
                    <a:pt x="356956" y="419308"/>
                  </a:lnTo>
                  <a:lnTo>
                    <a:pt x="362130" y="416529"/>
                  </a:lnTo>
                  <a:lnTo>
                    <a:pt x="367303" y="413771"/>
                  </a:lnTo>
                  <a:lnTo>
                    <a:pt x="372476" y="411035"/>
                  </a:lnTo>
                  <a:lnTo>
                    <a:pt x="377649" y="408318"/>
                  </a:lnTo>
                  <a:lnTo>
                    <a:pt x="382823" y="405623"/>
                  </a:lnTo>
                  <a:lnTo>
                    <a:pt x="387996" y="402948"/>
                  </a:lnTo>
                  <a:lnTo>
                    <a:pt x="393169" y="400295"/>
                  </a:lnTo>
                  <a:lnTo>
                    <a:pt x="398343" y="397662"/>
                  </a:lnTo>
                  <a:lnTo>
                    <a:pt x="403516" y="395050"/>
                  </a:lnTo>
                  <a:lnTo>
                    <a:pt x="408689" y="392459"/>
                  </a:lnTo>
                  <a:lnTo>
                    <a:pt x="413862" y="389889"/>
                  </a:lnTo>
                  <a:lnTo>
                    <a:pt x="419036" y="387339"/>
                  </a:lnTo>
                  <a:lnTo>
                    <a:pt x="424209" y="384812"/>
                  </a:lnTo>
                  <a:lnTo>
                    <a:pt x="429382" y="382305"/>
                  </a:lnTo>
                  <a:lnTo>
                    <a:pt x="434556" y="379820"/>
                  </a:lnTo>
                  <a:lnTo>
                    <a:pt x="439729" y="377357"/>
                  </a:lnTo>
                  <a:lnTo>
                    <a:pt x="444902" y="374915"/>
                  </a:lnTo>
                  <a:lnTo>
                    <a:pt x="450075" y="372495"/>
                  </a:lnTo>
                  <a:lnTo>
                    <a:pt x="455249" y="370098"/>
                  </a:lnTo>
                  <a:lnTo>
                    <a:pt x="460422" y="367723"/>
                  </a:lnTo>
                  <a:lnTo>
                    <a:pt x="465595" y="365370"/>
                  </a:lnTo>
                  <a:lnTo>
                    <a:pt x="470769" y="363041"/>
                  </a:lnTo>
                  <a:lnTo>
                    <a:pt x="475942" y="360734"/>
                  </a:lnTo>
                  <a:lnTo>
                    <a:pt x="481115" y="358452"/>
                  </a:lnTo>
                  <a:lnTo>
                    <a:pt x="486288" y="356193"/>
                  </a:lnTo>
                  <a:lnTo>
                    <a:pt x="491462" y="353958"/>
                  </a:lnTo>
                  <a:lnTo>
                    <a:pt x="496635" y="351748"/>
                  </a:lnTo>
                  <a:lnTo>
                    <a:pt x="501808" y="349562"/>
                  </a:lnTo>
                  <a:lnTo>
                    <a:pt x="506982" y="347402"/>
                  </a:lnTo>
                  <a:lnTo>
                    <a:pt x="512155" y="345267"/>
                  </a:lnTo>
                  <a:lnTo>
                    <a:pt x="517328" y="343159"/>
                  </a:lnTo>
                  <a:lnTo>
                    <a:pt x="522501" y="341077"/>
                  </a:lnTo>
                  <a:lnTo>
                    <a:pt x="527675" y="339022"/>
                  </a:lnTo>
                  <a:lnTo>
                    <a:pt x="532848" y="336994"/>
                  </a:lnTo>
                  <a:lnTo>
                    <a:pt x="538021" y="334994"/>
                  </a:lnTo>
                  <a:lnTo>
                    <a:pt x="543195" y="333022"/>
                  </a:lnTo>
                  <a:lnTo>
                    <a:pt x="548368" y="331080"/>
                  </a:lnTo>
                  <a:lnTo>
                    <a:pt x="553541" y="329167"/>
                  </a:lnTo>
                  <a:lnTo>
                    <a:pt x="558714" y="327283"/>
                  </a:lnTo>
                  <a:lnTo>
                    <a:pt x="563888" y="325431"/>
                  </a:lnTo>
                  <a:lnTo>
                    <a:pt x="569061" y="323609"/>
                  </a:lnTo>
                  <a:lnTo>
                    <a:pt x="574234" y="321819"/>
                  </a:lnTo>
                  <a:lnTo>
                    <a:pt x="579408" y="320061"/>
                  </a:lnTo>
                  <a:lnTo>
                    <a:pt x="584581" y="318337"/>
                  </a:lnTo>
                  <a:lnTo>
                    <a:pt x="589754" y="316645"/>
                  </a:lnTo>
                  <a:lnTo>
                    <a:pt x="594927" y="314989"/>
                  </a:lnTo>
                  <a:lnTo>
                    <a:pt x="600101" y="313366"/>
                  </a:lnTo>
                  <a:lnTo>
                    <a:pt x="605274" y="311780"/>
                  </a:lnTo>
                  <a:lnTo>
                    <a:pt x="610447" y="310230"/>
                  </a:lnTo>
                  <a:lnTo>
                    <a:pt x="615621" y="308717"/>
                  </a:lnTo>
                  <a:lnTo>
                    <a:pt x="620794" y="307242"/>
                  </a:lnTo>
                  <a:lnTo>
                    <a:pt x="625967" y="305805"/>
                  </a:lnTo>
                  <a:lnTo>
                    <a:pt x="631140" y="304407"/>
                  </a:lnTo>
                  <a:lnTo>
                    <a:pt x="636314" y="303050"/>
                  </a:lnTo>
                  <a:lnTo>
                    <a:pt x="641487" y="301733"/>
                  </a:lnTo>
                  <a:lnTo>
                    <a:pt x="646660" y="300458"/>
                  </a:lnTo>
                  <a:lnTo>
                    <a:pt x="651834" y="299226"/>
                  </a:lnTo>
                  <a:lnTo>
                    <a:pt x="657007" y="298037"/>
                  </a:lnTo>
                  <a:lnTo>
                    <a:pt x="662180" y="296892"/>
                  </a:lnTo>
                  <a:lnTo>
                    <a:pt x="667353" y="295792"/>
                  </a:lnTo>
                  <a:lnTo>
                    <a:pt x="672527" y="294738"/>
                  </a:lnTo>
                  <a:lnTo>
                    <a:pt x="677700" y="293731"/>
                  </a:lnTo>
                  <a:lnTo>
                    <a:pt x="682873" y="292772"/>
                  </a:lnTo>
                  <a:lnTo>
                    <a:pt x="688047" y="291861"/>
                  </a:lnTo>
                  <a:lnTo>
                    <a:pt x="693220" y="291000"/>
                  </a:lnTo>
                  <a:lnTo>
                    <a:pt x="698393" y="290190"/>
                  </a:lnTo>
                  <a:lnTo>
                    <a:pt x="703566" y="289431"/>
                  </a:lnTo>
                  <a:lnTo>
                    <a:pt x="708740" y="288724"/>
                  </a:lnTo>
                  <a:lnTo>
                    <a:pt x="713913" y="288071"/>
                  </a:lnTo>
                  <a:lnTo>
                    <a:pt x="719086" y="287472"/>
                  </a:lnTo>
                  <a:lnTo>
                    <a:pt x="724260" y="286929"/>
                  </a:lnTo>
                  <a:lnTo>
                    <a:pt x="729433" y="286442"/>
                  </a:lnTo>
                  <a:lnTo>
                    <a:pt x="734606" y="286012"/>
                  </a:lnTo>
                  <a:lnTo>
                    <a:pt x="739779" y="285641"/>
                  </a:lnTo>
                  <a:lnTo>
                    <a:pt x="744953" y="285329"/>
                  </a:lnTo>
                  <a:lnTo>
                    <a:pt x="750126" y="285077"/>
                  </a:lnTo>
                  <a:lnTo>
                    <a:pt x="755299" y="284886"/>
                  </a:lnTo>
                  <a:lnTo>
                    <a:pt x="760473" y="284758"/>
                  </a:lnTo>
                  <a:lnTo>
                    <a:pt x="765646" y="284693"/>
                  </a:lnTo>
                  <a:lnTo>
                    <a:pt x="770819" y="284692"/>
                  </a:lnTo>
                  <a:lnTo>
                    <a:pt x="775992" y="284757"/>
                  </a:lnTo>
                  <a:lnTo>
                    <a:pt x="781166" y="284888"/>
                  </a:lnTo>
                  <a:lnTo>
                    <a:pt x="786339" y="285086"/>
                  </a:lnTo>
                  <a:lnTo>
                    <a:pt x="791512" y="285353"/>
                  </a:lnTo>
                  <a:lnTo>
                    <a:pt x="796686" y="285688"/>
                  </a:lnTo>
                  <a:lnTo>
                    <a:pt x="801859" y="286094"/>
                  </a:lnTo>
                  <a:lnTo>
                    <a:pt x="807032" y="286570"/>
                  </a:lnTo>
                  <a:lnTo>
                    <a:pt x="812205" y="287119"/>
                  </a:lnTo>
                  <a:lnTo>
                    <a:pt x="817379" y="287740"/>
                  </a:lnTo>
                  <a:lnTo>
                    <a:pt x="822552" y="288435"/>
                  </a:lnTo>
                  <a:lnTo>
                    <a:pt x="827725" y="289204"/>
                  </a:lnTo>
                  <a:lnTo>
                    <a:pt x="832899" y="290049"/>
                  </a:lnTo>
                  <a:lnTo>
                    <a:pt x="838072" y="290969"/>
                  </a:lnTo>
                  <a:lnTo>
                    <a:pt x="843245" y="291967"/>
                  </a:lnTo>
                  <a:lnTo>
                    <a:pt x="848418" y="293042"/>
                  </a:lnTo>
                  <a:lnTo>
                    <a:pt x="853592" y="294195"/>
                  </a:lnTo>
                  <a:lnTo>
                    <a:pt x="858765" y="295427"/>
                  </a:lnTo>
                  <a:lnTo>
                    <a:pt x="863938" y="296738"/>
                  </a:lnTo>
                  <a:lnTo>
                    <a:pt x="869112" y="298130"/>
                  </a:lnTo>
                  <a:lnTo>
                    <a:pt x="874285" y="299601"/>
                  </a:lnTo>
                  <a:lnTo>
                    <a:pt x="879458" y="301154"/>
                  </a:lnTo>
                  <a:lnTo>
                    <a:pt x="884631" y="302788"/>
                  </a:lnTo>
                  <a:lnTo>
                    <a:pt x="889805" y="304504"/>
                  </a:lnTo>
                  <a:lnTo>
                    <a:pt x="894978" y="306302"/>
                  </a:lnTo>
                  <a:lnTo>
                    <a:pt x="900151" y="308182"/>
                  </a:lnTo>
                  <a:lnTo>
                    <a:pt x="905325" y="310144"/>
                  </a:lnTo>
                  <a:lnTo>
                    <a:pt x="910498" y="312189"/>
                  </a:lnTo>
                  <a:lnTo>
                    <a:pt x="915671" y="314316"/>
                  </a:lnTo>
                  <a:lnTo>
                    <a:pt x="920844" y="316525"/>
                  </a:lnTo>
                  <a:lnTo>
                    <a:pt x="926018" y="318817"/>
                  </a:lnTo>
                  <a:lnTo>
                    <a:pt x="931191" y="321192"/>
                  </a:lnTo>
                  <a:lnTo>
                    <a:pt x="936364" y="323648"/>
                  </a:lnTo>
                  <a:lnTo>
                    <a:pt x="941538" y="326185"/>
                  </a:lnTo>
                  <a:lnTo>
                    <a:pt x="946711" y="328804"/>
                  </a:lnTo>
                  <a:lnTo>
                    <a:pt x="951884" y="331503"/>
                  </a:lnTo>
                  <a:lnTo>
                    <a:pt x="957057" y="334282"/>
                  </a:lnTo>
                  <a:lnTo>
                    <a:pt x="962231" y="337141"/>
                  </a:lnTo>
                  <a:lnTo>
                    <a:pt x="967404" y="340078"/>
                  </a:lnTo>
                  <a:lnTo>
                    <a:pt x="972577" y="343092"/>
                  </a:lnTo>
                  <a:lnTo>
                    <a:pt x="977751" y="346184"/>
                  </a:lnTo>
                  <a:lnTo>
                    <a:pt x="982924" y="349351"/>
                  </a:lnTo>
                  <a:lnTo>
                    <a:pt x="988097" y="352592"/>
                  </a:lnTo>
                  <a:lnTo>
                    <a:pt x="993270" y="355907"/>
                  </a:lnTo>
                  <a:lnTo>
                    <a:pt x="998444" y="359294"/>
                  </a:lnTo>
                  <a:lnTo>
                    <a:pt x="1003617" y="362751"/>
                  </a:lnTo>
                  <a:lnTo>
                    <a:pt x="1008790" y="366277"/>
                  </a:lnTo>
                  <a:lnTo>
                    <a:pt x="1013964" y="369870"/>
                  </a:lnTo>
                  <a:lnTo>
                    <a:pt x="1019137" y="373529"/>
                  </a:lnTo>
                  <a:lnTo>
                    <a:pt x="1024310" y="377252"/>
                  </a:lnTo>
                  <a:lnTo>
                    <a:pt x="1029483" y="381036"/>
                  </a:lnTo>
                  <a:lnTo>
                    <a:pt x="1034657" y="384881"/>
                  </a:lnTo>
                  <a:lnTo>
                    <a:pt x="1039830" y="388783"/>
                  </a:lnTo>
                  <a:lnTo>
                    <a:pt x="1045003" y="392740"/>
                  </a:lnTo>
                  <a:lnTo>
                    <a:pt x="1050177" y="396751"/>
                  </a:lnTo>
                  <a:lnTo>
                    <a:pt x="1055350" y="400813"/>
                  </a:lnTo>
                  <a:lnTo>
                    <a:pt x="1060523" y="404923"/>
                  </a:lnTo>
                  <a:lnTo>
                    <a:pt x="1065696" y="409078"/>
                  </a:lnTo>
                  <a:lnTo>
                    <a:pt x="1070870" y="413277"/>
                  </a:lnTo>
                  <a:lnTo>
                    <a:pt x="1076043" y="417516"/>
                  </a:lnTo>
                  <a:lnTo>
                    <a:pt x="1081216" y="421792"/>
                  </a:lnTo>
                  <a:lnTo>
                    <a:pt x="1086390" y="426103"/>
                  </a:lnTo>
                  <a:lnTo>
                    <a:pt x="1091563" y="430445"/>
                  </a:lnTo>
                  <a:lnTo>
                    <a:pt x="1096736" y="434815"/>
                  </a:lnTo>
                  <a:lnTo>
                    <a:pt x="1101909" y="439209"/>
                  </a:lnTo>
                  <a:lnTo>
                    <a:pt x="1107083" y="443626"/>
                  </a:lnTo>
                  <a:lnTo>
                    <a:pt x="1112256" y="448060"/>
                  </a:lnTo>
                  <a:lnTo>
                    <a:pt x="1117429" y="452509"/>
                  </a:lnTo>
                  <a:lnTo>
                    <a:pt x="1122603" y="456968"/>
                  </a:lnTo>
                  <a:lnTo>
                    <a:pt x="1127776" y="461435"/>
                  </a:lnTo>
                  <a:lnTo>
                    <a:pt x="1132949" y="465904"/>
                  </a:lnTo>
                  <a:lnTo>
                    <a:pt x="1138122" y="470372"/>
                  </a:lnTo>
                  <a:lnTo>
                    <a:pt x="1143296" y="474834"/>
                  </a:lnTo>
                  <a:lnTo>
                    <a:pt x="1148469" y="479287"/>
                  </a:lnTo>
                  <a:lnTo>
                    <a:pt x="1153642" y="483725"/>
                  </a:lnTo>
                  <a:lnTo>
                    <a:pt x="1158816" y="488144"/>
                  </a:lnTo>
                  <a:lnTo>
                    <a:pt x="1163989" y="492538"/>
                  </a:lnTo>
                  <a:lnTo>
                    <a:pt x="1169162" y="496903"/>
                  </a:lnTo>
                  <a:lnTo>
                    <a:pt x="1174335" y="501234"/>
                  </a:lnTo>
                  <a:lnTo>
                    <a:pt x="1179509" y="505523"/>
                  </a:lnTo>
                  <a:lnTo>
                    <a:pt x="1184682" y="509766"/>
                  </a:lnTo>
                  <a:lnTo>
                    <a:pt x="1189855" y="513956"/>
                  </a:lnTo>
                  <a:lnTo>
                    <a:pt x="1195029" y="518086"/>
                  </a:lnTo>
                  <a:lnTo>
                    <a:pt x="1200202" y="522149"/>
                  </a:lnTo>
                  <a:lnTo>
                    <a:pt x="1205375" y="526138"/>
                  </a:lnTo>
                  <a:lnTo>
                    <a:pt x="1210548" y="530044"/>
                  </a:lnTo>
                  <a:lnTo>
                    <a:pt x="1215722" y="533860"/>
                  </a:lnTo>
                  <a:lnTo>
                    <a:pt x="1220895" y="537575"/>
                  </a:lnTo>
                  <a:lnTo>
                    <a:pt x="1226068" y="541181"/>
                  </a:lnTo>
                  <a:lnTo>
                    <a:pt x="1231242" y="544666"/>
                  </a:lnTo>
                  <a:lnTo>
                    <a:pt x="1236415" y="548020"/>
                  </a:lnTo>
                  <a:lnTo>
                    <a:pt x="1241588" y="551231"/>
                  </a:lnTo>
                  <a:lnTo>
                    <a:pt x="1246761" y="554285"/>
                  </a:lnTo>
                  <a:lnTo>
                    <a:pt x="1251935" y="557169"/>
                  </a:lnTo>
                  <a:lnTo>
                    <a:pt x="1257108" y="559869"/>
                  </a:lnTo>
                  <a:lnTo>
                    <a:pt x="1262281" y="562368"/>
                  </a:lnTo>
                  <a:lnTo>
                    <a:pt x="1267455" y="564650"/>
                  </a:lnTo>
                  <a:lnTo>
                    <a:pt x="1272628" y="566696"/>
                  </a:lnTo>
                  <a:lnTo>
                    <a:pt x="1277801" y="568487"/>
                  </a:lnTo>
                  <a:lnTo>
                    <a:pt x="1282974" y="570003"/>
                  </a:lnTo>
                  <a:lnTo>
                    <a:pt x="1288148" y="571221"/>
                  </a:lnTo>
                  <a:lnTo>
                    <a:pt x="1293321" y="572120"/>
                  </a:lnTo>
                  <a:lnTo>
                    <a:pt x="1298494" y="572673"/>
                  </a:lnTo>
                  <a:lnTo>
                    <a:pt x="1303668" y="572856"/>
                  </a:lnTo>
                  <a:lnTo>
                    <a:pt x="1308841" y="572641"/>
                  </a:lnTo>
                  <a:lnTo>
                    <a:pt x="1314014" y="572001"/>
                  </a:lnTo>
                  <a:lnTo>
                    <a:pt x="1319187" y="570907"/>
                  </a:lnTo>
                  <a:lnTo>
                    <a:pt x="1324361" y="569328"/>
                  </a:lnTo>
                  <a:lnTo>
                    <a:pt x="1329534" y="567236"/>
                  </a:lnTo>
                  <a:lnTo>
                    <a:pt x="1334707" y="564599"/>
                  </a:lnTo>
                  <a:lnTo>
                    <a:pt x="1339881" y="561388"/>
                  </a:lnTo>
                  <a:lnTo>
                    <a:pt x="1345054" y="557572"/>
                  </a:lnTo>
                  <a:lnTo>
                    <a:pt x="1350227" y="553124"/>
                  </a:lnTo>
                  <a:lnTo>
                    <a:pt x="1355400" y="548017"/>
                  </a:lnTo>
                  <a:lnTo>
                    <a:pt x="1360574" y="542227"/>
                  </a:lnTo>
                  <a:lnTo>
                    <a:pt x="1365747" y="535733"/>
                  </a:lnTo>
                  <a:lnTo>
                    <a:pt x="1370920" y="528516"/>
                  </a:lnTo>
                  <a:lnTo>
                    <a:pt x="1376094" y="520565"/>
                  </a:lnTo>
                  <a:lnTo>
                    <a:pt x="1381267" y="511872"/>
                  </a:lnTo>
                  <a:lnTo>
                    <a:pt x="1386440" y="502436"/>
                  </a:lnTo>
                  <a:lnTo>
                    <a:pt x="1391613" y="492263"/>
                  </a:lnTo>
                  <a:lnTo>
                    <a:pt x="1396787" y="481365"/>
                  </a:lnTo>
                  <a:lnTo>
                    <a:pt x="1401960" y="469764"/>
                  </a:lnTo>
                  <a:lnTo>
                    <a:pt x="1407133" y="457489"/>
                  </a:lnTo>
                  <a:lnTo>
                    <a:pt x="1412307" y="444577"/>
                  </a:lnTo>
                  <a:lnTo>
                    <a:pt x="1417480" y="431076"/>
                  </a:lnTo>
                  <a:lnTo>
                    <a:pt x="1422653" y="417039"/>
                  </a:lnTo>
                  <a:lnTo>
                    <a:pt x="1427826" y="402527"/>
                  </a:lnTo>
                  <a:lnTo>
                    <a:pt x="1433000" y="387610"/>
                  </a:lnTo>
                  <a:lnTo>
                    <a:pt x="1438173" y="372360"/>
                  </a:lnTo>
                  <a:lnTo>
                    <a:pt x="1443346" y="356857"/>
                  </a:lnTo>
                  <a:lnTo>
                    <a:pt x="1448520" y="341181"/>
                  </a:lnTo>
                  <a:lnTo>
                    <a:pt x="1453693" y="325415"/>
                  </a:lnTo>
                  <a:lnTo>
                    <a:pt x="1458866" y="309643"/>
                  </a:lnTo>
                  <a:lnTo>
                    <a:pt x="1464039" y="293944"/>
                  </a:lnTo>
                  <a:lnTo>
                    <a:pt x="1469213" y="278398"/>
                  </a:lnTo>
                  <a:lnTo>
                    <a:pt x="1474386" y="263079"/>
                  </a:lnTo>
                  <a:lnTo>
                    <a:pt x="1479559" y="248054"/>
                  </a:lnTo>
                  <a:lnTo>
                    <a:pt x="1484733" y="233386"/>
                  </a:lnTo>
                  <a:lnTo>
                    <a:pt x="1489906" y="219131"/>
                  </a:lnTo>
                  <a:lnTo>
                    <a:pt x="1495079" y="205336"/>
                  </a:lnTo>
                  <a:lnTo>
                    <a:pt x="1500252" y="192040"/>
                  </a:lnTo>
                  <a:lnTo>
                    <a:pt x="1505426" y="179275"/>
                  </a:lnTo>
                  <a:lnTo>
                    <a:pt x="1510599" y="167066"/>
                  </a:lnTo>
                  <a:lnTo>
                    <a:pt x="1515772" y="155430"/>
                  </a:lnTo>
                  <a:lnTo>
                    <a:pt x="1520946" y="144377"/>
                  </a:lnTo>
                  <a:lnTo>
                    <a:pt x="1526119" y="133910"/>
                  </a:lnTo>
                  <a:lnTo>
                    <a:pt x="1531292" y="124027"/>
                  </a:lnTo>
                  <a:lnTo>
                    <a:pt x="1536465" y="114723"/>
                  </a:lnTo>
                  <a:lnTo>
                    <a:pt x="1541639" y="105986"/>
                  </a:lnTo>
                  <a:lnTo>
                    <a:pt x="1546812" y="97800"/>
                  </a:lnTo>
                  <a:lnTo>
                    <a:pt x="1551985" y="90150"/>
                  </a:lnTo>
                  <a:lnTo>
                    <a:pt x="1557159" y="83014"/>
                  </a:lnTo>
                  <a:lnTo>
                    <a:pt x="1562332" y="76371"/>
                  </a:lnTo>
                  <a:lnTo>
                    <a:pt x="1567505" y="70198"/>
                  </a:lnTo>
                  <a:lnTo>
                    <a:pt x="1572678" y="64472"/>
                  </a:lnTo>
                  <a:lnTo>
                    <a:pt x="1577852" y="59168"/>
                  </a:lnTo>
                  <a:lnTo>
                    <a:pt x="1583025" y="54263"/>
                  </a:lnTo>
                  <a:lnTo>
                    <a:pt x="1588198" y="49731"/>
                  </a:lnTo>
                  <a:lnTo>
                    <a:pt x="1593372" y="45550"/>
                  </a:lnTo>
                  <a:lnTo>
                    <a:pt x="1598545" y="41698"/>
                  </a:lnTo>
                  <a:lnTo>
                    <a:pt x="1603718" y="38150"/>
                  </a:lnTo>
                  <a:lnTo>
                    <a:pt x="1608891" y="34888"/>
                  </a:lnTo>
                  <a:lnTo>
                    <a:pt x="1614065" y="31889"/>
                  </a:lnTo>
                  <a:lnTo>
                    <a:pt x="1619238" y="29136"/>
                  </a:lnTo>
                  <a:lnTo>
                    <a:pt x="1624411" y="26610"/>
                  </a:lnTo>
                  <a:lnTo>
                    <a:pt x="1629585" y="24293"/>
                  </a:lnTo>
                  <a:lnTo>
                    <a:pt x="1634758" y="22169"/>
                  </a:lnTo>
                  <a:lnTo>
                    <a:pt x="1639931" y="20224"/>
                  </a:lnTo>
                  <a:lnTo>
                    <a:pt x="1645104" y="18444"/>
                  </a:lnTo>
                  <a:lnTo>
                    <a:pt x="1650278" y="16814"/>
                  </a:lnTo>
                  <a:lnTo>
                    <a:pt x="1655451" y="15324"/>
                  </a:lnTo>
                  <a:lnTo>
                    <a:pt x="1660624" y="13961"/>
                  </a:lnTo>
                  <a:lnTo>
                    <a:pt x="1665798" y="12715"/>
                  </a:lnTo>
                  <a:lnTo>
                    <a:pt x="1670971" y="11576"/>
                  </a:lnTo>
                  <a:lnTo>
                    <a:pt x="1676144" y="10536"/>
                  </a:lnTo>
                  <a:lnTo>
                    <a:pt x="1681317" y="9586"/>
                  </a:lnTo>
                  <a:lnTo>
                    <a:pt x="1686491" y="8719"/>
                  </a:lnTo>
                  <a:lnTo>
                    <a:pt x="1691664" y="7927"/>
                  </a:lnTo>
                  <a:lnTo>
                    <a:pt x="1696837" y="7205"/>
                  </a:lnTo>
                  <a:lnTo>
                    <a:pt x="1702011" y="6545"/>
                  </a:lnTo>
                  <a:lnTo>
                    <a:pt x="1707184" y="5944"/>
                  </a:lnTo>
                  <a:lnTo>
                    <a:pt x="1712357" y="5395"/>
                  </a:lnTo>
                  <a:lnTo>
                    <a:pt x="1717530" y="4894"/>
                  </a:lnTo>
                  <a:lnTo>
                    <a:pt x="1722704" y="4438"/>
                  </a:lnTo>
                  <a:lnTo>
                    <a:pt x="1727877" y="4021"/>
                  </a:lnTo>
                  <a:lnTo>
                    <a:pt x="1733050" y="3642"/>
                  </a:lnTo>
                  <a:lnTo>
                    <a:pt x="1738224" y="3295"/>
                  </a:lnTo>
                  <a:lnTo>
                    <a:pt x="1743397" y="2980"/>
                  </a:lnTo>
                  <a:lnTo>
                    <a:pt x="1748570" y="2692"/>
                  </a:lnTo>
                  <a:lnTo>
                    <a:pt x="1753743" y="2430"/>
                  </a:lnTo>
                  <a:lnTo>
                    <a:pt x="1758917" y="2191"/>
                  </a:lnTo>
                  <a:lnTo>
                    <a:pt x="1764090" y="1973"/>
                  </a:lnTo>
                  <a:lnTo>
                    <a:pt x="1769263" y="1774"/>
                  </a:lnTo>
                  <a:lnTo>
                    <a:pt x="1774437" y="1593"/>
                  </a:lnTo>
                  <a:lnTo>
                    <a:pt x="1779610" y="1428"/>
                  </a:lnTo>
                  <a:lnTo>
                    <a:pt x="1784783" y="1278"/>
                  </a:lnTo>
                  <a:lnTo>
                    <a:pt x="1789956" y="1141"/>
                  </a:lnTo>
                  <a:lnTo>
                    <a:pt x="1795130" y="1016"/>
                  </a:lnTo>
                  <a:lnTo>
                    <a:pt x="1800303" y="903"/>
                  </a:lnTo>
                  <a:lnTo>
                    <a:pt x="1805476" y="799"/>
                  </a:lnTo>
                  <a:lnTo>
                    <a:pt x="1810650" y="705"/>
                  </a:lnTo>
                  <a:lnTo>
                    <a:pt x="1815823" y="618"/>
                  </a:lnTo>
                  <a:lnTo>
                    <a:pt x="1820996" y="540"/>
                  </a:lnTo>
                  <a:lnTo>
                    <a:pt x="1826169" y="469"/>
                  </a:lnTo>
                  <a:lnTo>
                    <a:pt x="1831343" y="404"/>
                  </a:lnTo>
                  <a:lnTo>
                    <a:pt x="1836516" y="344"/>
                  </a:lnTo>
                  <a:lnTo>
                    <a:pt x="1841689" y="290"/>
                  </a:lnTo>
                  <a:lnTo>
                    <a:pt x="1846863" y="241"/>
                  </a:lnTo>
                  <a:lnTo>
                    <a:pt x="1852036" y="196"/>
                  </a:lnTo>
                  <a:lnTo>
                    <a:pt x="1857209" y="155"/>
                  </a:lnTo>
                  <a:lnTo>
                    <a:pt x="1862382" y="118"/>
                  </a:lnTo>
                  <a:lnTo>
                    <a:pt x="1867556" y="84"/>
                  </a:lnTo>
                  <a:lnTo>
                    <a:pt x="1872729" y="53"/>
                  </a:lnTo>
                  <a:lnTo>
                    <a:pt x="1877902" y="25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691486" y="2333260"/>
              <a:ext cx="1883076" cy="492312"/>
            </a:xfrm>
            <a:custGeom>
              <a:avLst/>
              <a:pathLst>
                <a:path w="1883076" h="492312">
                  <a:moveTo>
                    <a:pt x="0" y="374952"/>
                  </a:moveTo>
                  <a:lnTo>
                    <a:pt x="5173" y="371352"/>
                  </a:lnTo>
                  <a:lnTo>
                    <a:pt x="10346" y="367713"/>
                  </a:lnTo>
                  <a:lnTo>
                    <a:pt x="15519" y="364038"/>
                  </a:lnTo>
                  <a:lnTo>
                    <a:pt x="20693" y="360331"/>
                  </a:lnTo>
                  <a:lnTo>
                    <a:pt x="25866" y="356594"/>
                  </a:lnTo>
                  <a:lnTo>
                    <a:pt x="31039" y="352831"/>
                  </a:lnTo>
                  <a:lnTo>
                    <a:pt x="36213" y="349043"/>
                  </a:lnTo>
                  <a:lnTo>
                    <a:pt x="41386" y="345233"/>
                  </a:lnTo>
                  <a:lnTo>
                    <a:pt x="46559" y="341405"/>
                  </a:lnTo>
                  <a:lnTo>
                    <a:pt x="51732" y="337561"/>
                  </a:lnTo>
                  <a:lnTo>
                    <a:pt x="56906" y="333704"/>
                  </a:lnTo>
                  <a:lnTo>
                    <a:pt x="62079" y="329836"/>
                  </a:lnTo>
                  <a:lnTo>
                    <a:pt x="67252" y="325959"/>
                  </a:lnTo>
                  <a:lnTo>
                    <a:pt x="72426" y="322077"/>
                  </a:lnTo>
                  <a:lnTo>
                    <a:pt x="77599" y="318192"/>
                  </a:lnTo>
                  <a:lnTo>
                    <a:pt x="82772" y="314306"/>
                  </a:lnTo>
                  <a:lnTo>
                    <a:pt x="87945" y="310421"/>
                  </a:lnTo>
                  <a:lnTo>
                    <a:pt x="93119" y="306539"/>
                  </a:lnTo>
                  <a:lnTo>
                    <a:pt x="98292" y="302663"/>
                  </a:lnTo>
                  <a:lnTo>
                    <a:pt x="103465" y="298794"/>
                  </a:lnTo>
                  <a:lnTo>
                    <a:pt x="108639" y="294934"/>
                  </a:lnTo>
                  <a:lnTo>
                    <a:pt x="113812" y="291085"/>
                  </a:lnTo>
                  <a:lnTo>
                    <a:pt x="118985" y="287248"/>
                  </a:lnTo>
                  <a:lnTo>
                    <a:pt x="124158" y="283425"/>
                  </a:lnTo>
                  <a:lnTo>
                    <a:pt x="129332" y="279617"/>
                  </a:lnTo>
                  <a:lnTo>
                    <a:pt x="134505" y="275826"/>
                  </a:lnTo>
                  <a:lnTo>
                    <a:pt x="139678" y="272052"/>
                  </a:lnTo>
                  <a:lnTo>
                    <a:pt x="144852" y="268298"/>
                  </a:lnTo>
                  <a:lnTo>
                    <a:pt x="150025" y="264562"/>
                  </a:lnTo>
                  <a:lnTo>
                    <a:pt x="155198" y="260848"/>
                  </a:lnTo>
                  <a:lnTo>
                    <a:pt x="160371" y="257155"/>
                  </a:lnTo>
                  <a:lnTo>
                    <a:pt x="165545" y="253484"/>
                  </a:lnTo>
                  <a:lnTo>
                    <a:pt x="170718" y="249835"/>
                  </a:lnTo>
                  <a:lnTo>
                    <a:pt x="175891" y="246210"/>
                  </a:lnTo>
                  <a:lnTo>
                    <a:pt x="181065" y="242609"/>
                  </a:lnTo>
                  <a:lnTo>
                    <a:pt x="186238" y="239031"/>
                  </a:lnTo>
                  <a:lnTo>
                    <a:pt x="191411" y="235478"/>
                  </a:lnTo>
                  <a:lnTo>
                    <a:pt x="196584" y="231950"/>
                  </a:lnTo>
                  <a:lnTo>
                    <a:pt x="201758" y="228447"/>
                  </a:lnTo>
                  <a:lnTo>
                    <a:pt x="206931" y="224968"/>
                  </a:lnTo>
                  <a:lnTo>
                    <a:pt x="212104" y="221515"/>
                  </a:lnTo>
                  <a:lnTo>
                    <a:pt x="217278" y="218087"/>
                  </a:lnTo>
                  <a:lnTo>
                    <a:pt x="222451" y="214684"/>
                  </a:lnTo>
                  <a:lnTo>
                    <a:pt x="227624" y="211306"/>
                  </a:lnTo>
                  <a:lnTo>
                    <a:pt x="232797" y="207954"/>
                  </a:lnTo>
                  <a:lnTo>
                    <a:pt x="237971" y="204626"/>
                  </a:lnTo>
                  <a:lnTo>
                    <a:pt x="243144" y="201324"/>
                  </a:lnTo>
                  <a:lnTo>
                    <a:pt x="248317" y="198046"/>
                  </a:lnTo>
                  <a:lnTo>
                    <a:pt x="253491" y="194793"/>
                  </a:lnTo>
                  <a:lnTo>
                    <a:pt x="258664" y="191565"/>
                  </a:lnTo>
                  <a:lnTo>
                    <a:pt x="263837" y="188360"/>
                  </a:lnTo>
                  <a:lnTo>
                    <a:pt x="269010" y="185180"/>
                  </a:lnTo>
                  <a:lnTo>
                    <a:pt x="274184" y="182024"/>
                  </a:lnTo>
                  <a:lnTo>
                    <a:pt x="279357" y="178892"/>
                  </a:lnTo>
                  <a:lnTo>
                    <a:pt x="284530" y="175783"/>
                  </a:lnTo>
                  <a:lnTo>
                    <a:pt x="289704" y="172697"/>
                  </a:lnTo>
                  <a:lnTo>
                    <a:pt x="294877" y="169634"/>
                  </a:lnTo>
                  <a:lnTo>
                    <a:pt x="300050" y="166595"/>
                  </a:lnTo>
                  <a:lnTo>
                    <a:pt x="305223" y="163578"/>
                  </a:lnTo>
                  <a:lnTo>
                    <a:pt x="310397" y="160583"/>
                  </a:lnTo>
                  <a:lnTo>
                    <a:pt x="315570" y="157611"/>
                  </a:lnTo>
                  <a:lnTo>
                    <a:pt x="320743" y="154661"/>
                  </a:lnTo>
                  <a:lnTo>
                    <a:pt x="325917" y="151732"/>
                  </a:lnTo>
                  <a:lnTo>
                    <a:pt x="331090" y="148826"/>
                  </a:lnTo>
                  <a:lnTo>
                    <a:pt x="336263" y="145941"/>
                  </a:lnTo>
                  <a:lnTo>
                    <a:pt x="341436" y="143078"/>
                  </a:lnTo>
                  <a:lnTo>
                    <a:pt x="346610" y="140236"/>
                  </a:lnTo>
                  <a:lnTo>
                    <a:pt x="351783" y="137415"/>
                  </a:lnTo>
                  <a:lnTo>
                    <a:pt x="356956" y="134615"/>
                  </a:lnTo>
                  <a:lnTo>
                    <a:pt x="362130" y="131836"/>
                  </a:lnTo>
                  <a:lnTo>
                    <a:pt x="367303" y="129078"/>
                  </a:lnTo>
                  <a:lnTo>
                    <a:pt x="372476" y="126341"/>
                  </a:lnTo>
                  <a:lnTo>
                    <a:pt x="377649" y="123625"/>
                  </a:lnTo>
                  <a:lnTo>
                    <a:pt x="382823" y="120930"/>
                  </a:lnTo>
                  <a:lnTo>
                    <a:pt x="387996" y="118255"/>
                  </a:lnTo>
                  <a:lnTo>
                    <a:pt x="393169" y="115601"/>
                  </a:lnTo>
                  <a:lnTo>
                    <a:pt x="398343" y="112968"/>
                  </a:lnTo>
                  <a:lnTo>
                    <a:pt x="403516" y="110356"/>
                  </a:lnTo>
                  <a:lnTo>
                    <a:pt x="408689" y="107765"/>
                  </a:lnTo>
                  <a:lnTo>
                    <a:pt x="413862" y="105195"/>
                  </a:lnTo>
                  <a:lnTo>
                    <a:pt x="419036" y="102646"/>
                  </a:lnTo>
                  <a:lnTo>
                    <a:pt x="424209" y="100118"/>
                  </a:lnTo>
                  <a:lnTo>
                    <a:pt x="429382" y="97612"/>
                  </a:lnTo>
                  <a:lnTo>
                    <a:pt x="434556" y="95127"/>
                  </a:lnTo>
                  <a:lnTo>
                    <a:pt x="439729" y="92663"/>
                  </a:lnTo>
                  <a:lnTo>
                    <a:pt x="444902" y="90221"/>
                  </a:lnTo>
                  <a:lnTo>
                    <a:pt x="450075" y="87802"/>
                  </a:lnTo>
                  <a:lnTo>
                    <a:pt x="455249" y="85404"/>
                  </a:lnTo>
                  <a:lnTo>
                    <a:pt x="460422" y="83029"/>
                  </a:lnTo>
                  <a:lnTo>
                    <a:pt x="465595" y="80677"/>
                  </a:lnTo>
                  <a:lnTo>
                    <a:pt x="470769" y="78347"/>
                  </a:lnTo>
                  <a:lnTo>
                    <a:pt x="475942" y="76041"/>
                  </a:lnTo>
                  <a:lnTo>
                    <a:pt x="481115" y="73758"/>
                  </a:lnTo>
                  <a:lnTo>
                    <a:pt x="486288" y="71499"/>
                  </a:lnTo>
                  <a:lnTo>
                    <a:pt x="491462" y="69265"/>
                  </a:lnTo>
                  <a:lnTo>
                    <a:pt x="496635" y="67054"/>
                  </a:lnTo>
                  <a:lnTo>
                    <a:pt x="501808" y="64869"/>
                  </a:lnTo>
                  <a:lnTo>
                    <a:pt x="506982" y="62709"/>
                  </a:lnTo>
                  <a:lnTo>
                    <a:pt x="512155" y="60574"/>
                  </a:lnTo>
                  <a:lnTo>
                    <a:pt x="517328" y="58465"/>
                  </a:lnTo>
                  <a:lnTo>
                    <a:pt x="522501" y="56383"/>
                  </a:lnTo>
                  <a:lnTo>
                    <a:pt x="527675" y="54328"/>
                  </a:lnTo>
                  <a:lnTo>
                    <a:pt x="532848" y="52300"/>
                  </a:lnTo>
                  <a:lnTo>
                    <a:pt x="538021" y="50301"/>
                  </a:lnTo>
                  <a:lnTo>
                    <a:pt x="543195" y="48329"/>
                  </a:lnTo>
                  <a:lnTo>
                    <a:pt x="548368" y="46386"/>
                  </a:lnTo>
                  <a:lnTo>
                    <a:pt x="553541" y="44473"/>
                  </a:lnTo>
                  <a:lnTo>
                    <a:pt x="558714" y="42590"/>
                  </a:lnTo>
                  <a:lnTo>
                    <a:pt x="563888" y="40737"/>
                  </a:lnTo>
                  <a:lnTo>
                    <a:pt x="569061" y="38916"/>
                  </a:lnTo>
                  <a:lnTo>
                    <a:pt x="574234" y="37126"/>
                  </a:lnTo>
                  <a:lnTo>
                    <a:pt x="579408" y="35368"/>
                  </a:lnTo>
                  <a:lnTo>
                    <a:pt x="584581" y="33643"/>
                  </a:lnTo>
                  <a:lnTo>
                    <a:pt x="589754" y="31952"/>
                  </a:lnTo>
                  <a:lnTo>
                    <a:pt x="594927" y="30295"/>
                  </a:lnTo>
                  <a:lnTo>
                    <a:pt x="600101" y="28673"/>
                  </a:lnTo>
                  <a:lnTo>
                    <a:pt x="605274" y="27087"/>
                  </a:lnTo>
                  <a:lnTo>
                    <a:pt x="610447" y="25537"/>
                  </a:lnTo>
                  <a:lnTo>
                    <a:pt x="615621" y="24023"/>
                  </a:lnTo>
                  <a:lnTo>
                    <a:pt x="620794" y="22548"/>
                  </a:lnTo>
                  <a:lnTo>
                    <a:pt x="625967" y="21111"/>
                  </a:lnTo>
                  <a:lnTo>
                    <a:pt x="631140" y="19714"/>
                  </a:lnTo>
                  <a:lnTo>
                    <a:pt x="636314" y="18356"/>
                  </a:lnTo>
                  <a:lnTo>
                    <a:pt x="641487" y="17040"/>
                  </a:lnTo>
                  <a:lnTo>
                    <a:pt x="646660" y="15765"/>
                  </a:lnTo>
                  <a:lnTo>
                    <a:pt x="651834" y="14532"/>
                  </a:lnTo>
                  <a:lnTo>
                    <a:pt x="657007" y="13343"/>
                  </a:lnTo>
                  <a:lnTo>
                    <a:pt x="662180" y="12199"/>
                  </a:lnTo>
                  <a:lnTo>
                    <a:pt x="667353" y="11099"/>
                  </a:lnTo>
                  <a:lnTo>
                    <a:pt x="672527" y="10045"/>
                  </a:lnTo>
                  <a:lnTo>
                    <a:pt x="677700" y="9038"/>
                  </a:lnTo>
                  <a:lnTo>
                    <a:pt x="682873" y="8079"/>
                  </a:lnTo>
                  <a:lnTo>
                    <a:pt x="688047" y="7168"/>
                  </a:lnTo>
                  <a:lnTo>
                    <a:pt x="693220" y="6307"/>
                  </a:lnTo>
                  <a:lnTo>
                    <a:pt x="698393" y="5497"/>
                  </a:lnTo>
                  <a:lnTo>
                    <a:pt x="703566" y="4738"/>
                  </a:lnTo>
                  <a:lnTo>
                    <a:pt x="708740" y="4031"/>
                  </a:lnTo>
                  <a:lnTo>
                    <a:pt x="713913" y="3378"/>
                  </a:lnTo>
                  <a:lnTo>
                    <a:pt x="719086" y="2779"/>
                  </a:lnTo>
                  <a:lnTo>
                    <a:pt x="724260" y="2236"/>
                  </a:lnTo>
                  <a:lnTo>
                    <a:pt x="729433" y="1749"/>
                  </a:lnTo>
                  <a:lnTo>
                    <a:pt x="734606" y="1319"/>
                  </a:lnTo>
                  <a:lnTo>
                    <a:pt x="739779" y="948"/>
                  </a:lnTo>
                  <a:lnTo>
                    <a:pt x="744953" y="635"/>
                  </a:lnTo>
                  <a:lnTo>
                    <a:pt x="750126" y="384"/>
                  </a:lnTo>
                  <a:lnTo>
                    <a:pt x="755299" y="193"/>
                  </a:lnTo>
                  <a:lnTo>
                    <a:pt x="760473" y="65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64"/>
                  </a:lnTo>
                  <a:lnTo>
                    <a:pt x="781166" y="195"/>
                  </a:lnTo>
                  <a:lnTo>
                    <a:pt x="786339" y="393"/>
                  </a:lnTo>
                  <a:lnTo>
                    <a:pt x="791512" y="660"/>
                  </a:lnTo>
                  <a:lnTo>
                    <a:pt x="796686" y="995"/>
                  </a:lnTo>
                  <a:lnTo>
                    <a:pt x="801859" y="1401"/>
                  </a:lnTo>
                  <a:lnTo>
                    <a:pt x="807032" y="1878"/>
                  </a:lnTo>
                  <a:lnTo>
                    <a:pt x="812205" y="2426"/>
                  </a:lnTo>
                  <a:lnTo>
                    <a:pt x="817379" y="3048"/>
                  </a:lnTo>
                  <a:lnTo>
                    <a:pt x="822552" y="3743"/>
                  </a:lnTo>
                  <a:lnTo>
                    <a:pt x="827725" y="4512"/>
                  </a:lnTo>
                  <a:lnTo>
                    <a:pt x="832899" y="5357"/>
                  </a:lnTo>
                  <a:lnTo>
                    <a:pt x="838072" y="6278"/>
                  </a:lnTo>
                  <a:lnTo>
                    <a:pt x="843245" y="7276"/>
                  </a:lnTo>
                  <a:lnTo>
                    <a:pt x="848418" y="8351"/>
                  </a:lnTo>
                  <a:lnTo>
                    <a:pt x="853592" y="9505"/>
                  </a:lnTo>
                  <a:lnTo>
                    <a:pt x="858765" y="10737"/>
                  </a:lnTo>
                  <a:lnTo>
                    <a:pt x="863938" y="12049"/>
                  </a:lnTo>
                  <a:lnTo>
                    <a:pt x="869112" y="13441"/>
                  </a:lnTo>
                  <a:lnTo>
                    <a:pt x="874285" y="14913"/>
                  </a:lnTo>
                  <a:lnTo>
                    <a:pt x="879458" y="16467"/>
                  </a:lnTo>
                  <a:lnTo>
                    <a:pt x="884631" y="18101"/>
                  </a:lnTo>
                  <a:lnTo>
                    <a:pt x="889805" y="19818"/>
                  </a:lnTo>
                  <a:lnTo>
                    <a:pt x="894978" y="21617"/>
                  </a:lnTo>
                  <a:lnTo>
                    <a:pt x="900151" y="23498"/>
                  </a:lnTo>
                  <a:lnTo>
                    <a:pt x="905325" y="25461"/>
                  </a:lnTo>
                  <a:lnTo>
                    <a:pt x="910498" y="27507"/>
                  </a:lnTo>
                  <a:lnTo>
                    <a:pt x="915671" y="29636"/>
                  </a:lnTo>
                  <a:lnTo>
                    <a:pt x="920844" y="31847"/>
                  </a:lnTo>
                  <a:lnTo>
                    <a:pt x="926018" y="34141"/>
                  </a:lnTo>
                  <a:lnTo>
                    <a:pt x="931191" y="36517"/>
                  </a:lnTo>
                  <a:lnTo>
                    <a:pt x="936364" y="38975"/>
                  </a:lnTo>
                  <a:lnTo>
                    <a:pt x="941538" y="41516"/>
                  </a:lnTo>
                  <a:lnTo>
                    <a:pt x="946711" y="44137"/>
                  </a:lnTo>
                  <a:lnTo>
                    <a:pt x="951884" y="46840"/>
                  </a:lnTo>
                  <a:lnTo>
                    <a:pt x="957057" y="49623"/>
                  </a:lnTo>
                  <a:lnTo>
                    <a:pt x="962231" y="52485"/>
                  </a:lnTo>
                  <a:lnTo>
                    <a:pt x="967404" y="55427"/>
                  </a:lnTo>
                  <a:lnTo>
                    <a:pt x="972577" y="58447"/>
                  </a:lnTo>
                  <a:lnTo>
                    <a:pt x="977751" y="61544"/>
                  </a:lnTo>
                  <a:lnTo>
                    <a:pt x="982924" y="64718"/>
                  </a:lnTo>
                  <a:lnTo>
                    <a:pt x="988097" y="67967"/>
                  </a:lnTo>
                  <a:lnTo>
                    <a:pt x="993270" y="71290"/>
                  </a:lnTo>
                  <a:lnTo>
                    <a:pt x="998444" y="74686"/>
                  </a:lnTo>
                  <a:lnTo>
                    <a:pt x="1003617" y="78154"/>
                  </a:lnTo>
                  <a:lnTo>
                    <a:pt x="1008790" y="81691"/>
                  </a:lnTo>
                  <a:lnTo>
                    <a:pt x="1013964" y="85298"/>
                  </a:lnTo>
                  <a:lnTo>
                    <a:pt x="1019137" y="88971"/>
                  </a:lnTo>
                  <a:lnTo>
                    <a:pt x="1024310" y="92711"/>
                  </a:lnTo>
                  <a:lnTo>
                    <a:pt x="1029483" y="96514"/>
                  </a:lnTo>
                  <a:lnTo>
                    <a:pt x="1034657" y="100378"/>
                  </a:lnTo>
                  <a:lnTo>
                    <a:pt x="1039830" y="104304"/>
                  </a:lnTo>
                  <a:lnTo>
                    <a:pt x="1045003" y="108287"/>
                  </a:lnTo>
                  <a:lnTo>
                    <a:pt x="1050177" y="112326"/>
                  </a:lnTo>
                  <a:lnTo>
                    <a:pt x="1055350" y="116420"/>
                  </a:lnTo>
                  <a:lnTo>
                    <a:pt x="1060523" y="120565"/>
                  </a:lnTo>
                  <a:lnTo>
                    <a:pt x="1065696" y="124761"/>
                  </a:lnTo>
                  <a:lnTo>
                    <a:pt x="1070870" y="129004"/>
                  </a:lnTo>
                  <a:lnTo>
                    <a:pt x="1076043" y="133292"/>
                  </a:lnTo>
                  <a:lnTo>
                    <a:pt x="1081216" y="137624"/>
                  </a:lnTo>
                  <a:lnTo>
                    <a:pt x="1086390" y="141996"/>
                  </a:lnTo>
                  <a:lnTo>
                    <a:pt x="1091563" y="146407"/>
                  </a:lnTo>
                  <a:lnTo>
                    <a:pt x="1096736" y="150854"/>
                  </a:lnTo>
                  <a:lnTo>
                    <a:pt x="1101909" y="155334"/>
                  </a:lnTo>
                  <a:lnTo>
                    <a:pt x="1107083" y="159845"/>
                  </a:lnTo>
                  <a:lnTo>
                    <a:pt x="1112256" y="164385"/>
                  </a:lnTo>
                  <a:lnTo>
                    <a:pt x="1117429" y="168952"/>
                  </a:lnTo>
                  <a:lnTo>
                    <a:pt x="1122603" y="173543"/>
                  </a:lnTo>
                  <a:lnTo>
                    <a:pt x="1127776" y="178155"/>
                  </a:lnTo>
                  <a:lnTo>
                    <a:pt x="1132949" y="182786"/>
                  </a:lnTo>
                  <a:lnTo>
                    <a:pt x="1138122" y="187434"/>
                  </a:lnTo>
                  <a:lnTo>
                    <a:pt x="1143296" y="192097"/>
                  </a:lnTo>
                  <a:lnTo>
                    <a:pt x="1148469" y="196772"/>
                  </a:lnTo>
                  <a:lnTo>
                    <a:pt x="1153642" y="201458"/>
                  </a:lnTo>
                  <a:lnTo>
                    <a:pt x="1158816" y="206151"/>
                  </a:lnTo>
                  <a:lnTo>
                    <a:pt x="1163989" y="210850"/>
                  </a:lnTo>
                  <a:lnTo>
                    <a:pt x="1169162" y="215554"/>
                  </a:lnTo>
                  <a:lnTo>
                    <a:pt x="1174335" y="220259"/>
                  </a:lnTo>
                  <a:lnTo>
                    <a:pt x="1179509" y="224964"/>
                  </a:lnTo>
                  <a:lnTo>
                    <a:pt x="1184682" y="229668"/>
                  </a:lnTo>
                  <a:lnTo>
                    <a:pt x="1189855" y="234369"/>
                  </a:lnTo>
                  <a:lnTo>
                    <a:pt x="1195029" y="239065"/>
                  </a:lnTo>
                  <a:lnTo>
                    <a:pt x="1200202" y="243755"/>
                  </a:lnTo>
                  <a:lnTo>
                    <a:pt x="1205375" y="248437"/>
                  </a:lnTo>
                  <a:lnTo>
                    <a:pt x="1210548" y="253111"/>
                  </a:lnTo>
                  <a:lnTo>
                    <a:pt x="1215722" y="257775"/>
                  </a:lnTo>
                  <a:lnTo>
                    <a:pt x="1220895" y="262428"/>
                  </a:lnTo>
                  <a:lnTo>
                    <a:pt x="1226068" y="267070"/>
                  </a:lnTo>
                  <a:lnTo>
                    <a:pt x="1231242" y="271700"/>
                  </a:lnTo>
                  <a:lnTo>
                    <a:pt x="1236415" y="276317"/>
                  </a:lnTo>
                  <a:lnTo>
                    <a:pt x="1241588" y="280921"/>
                  </a:lnTo>
                  <a:lnTo>
                    <a:pt x="1246761" y="285512"/>
                  </a:lnTo>
                  <a:lnTo>
                    <a:pt x="1251935" y="290090"/>
                  </a:lnTo>
                  <a:lnTo>
                    <a:pt x="1257108" y="294655"/>
                  </a:lnTo>
                  <a:lnTo>
                    <a:pt x="1262281" y="299206"/>
                  </a:lnTo>
                  <a:lnTo>
                    <a:pt x="1267455" y="303745"/>
                  </a:lnTo>
                  <a:lnTo>
                    <a:pt x="1272628" y="308271"/>
                  </a:lnTo>
                  <a:lnTo>
                    <a:pt x="1277801" y="312785"/>
                  </a:lnTo>
                  <a:lnTo>
                    <a:pt x="1282974" y="317288"/>
                  </a:lnTo>
                  <a:lnTo>
                    <a:pt x="1288148" y="321781"/>
                  </a:lnTo>
                  <a:lnTo>
                    <a:pt x="1293321" y="326263"/>
                  </a:lnTo>
                  <a:lnTo>
                    <a:pt x="1298494" y="330736"/>
                  </a:lnTo>
                  <a:lnTo>
                    <a:pt x="1303668" y="335201"/>
                  </a:lnTo>
                  <a:lnTo>
                    <a:pt x="1308841" y="339658"/>
                  </a:lnTo>
                  <a:lnTo>
                    <a:pt x="1314014" y="344108"/>
                  </a:lnTo>
                  <a:lnTo>
                    <a:pt x="1319187" y="348551"/>
                  </a:lnTo>
                  <a:lnTo>
                    <a:pt x="1324361" y="352988"/>
                  </a:lnTo>
                  <a:lnTo>
                    <a:pt x="1329534" y="357418"/>
                  </a:lnTo>
                  <a:lnTo>
                    <a:pt x="1334707" y="361843"/>
                  </a:lnTo>
                  <a:lnTo>
                    <a:pt x="1339881" y="366260"/>
                  </a:lnTo>
                  <a:lnTo>
                    <a:pt x="1345054" y="370670"/>
                  </a:lnTo>
                  <a:lnTo>
                    <a:pt x="1350227" y="375070"/>
                  </a:lnTo>
                  <a:lnTo>
                    <a:pt x="1355400" y="379460"/>
                  </a:lnTo>
                  <a:lnTo>
                    <a:pt x="1360574" y="383836"/>
                  </a:lnTo>
                  <a:lnTo>
                    <a:pt x="1365747" y="388196"/>
                  </a:lnTo>
                  <a:lnTo>
                    <a:pt x="1370920" y="392535"/>
                  </a:lnTo>
                  <a:lnTo>
                    <a:pt x="1376094" y="396850"/>
                  </a:lnTo>
                  <a:lnTo>
                    <a:pt x="1381267" y="401136"/>
                  </a:lnTo>
                  <a:lnTo>
                    <a:pt x="1386440" y="405385"/>
                  </a:lnTo>
                  <a:lnTo>
                    <a:pt x="1391613" y="409593"/>
                  </a:lnTo>
                  <a:lnTo>
                    <a:pt x="1396787" y="413752"/>
                  </a:lnTo>
                  <a:lnTo>
                    <a:pt x="1401960" y="417854"/>
                  </a:lnTo>
                  <a:lnTo>
                    <a:pt x="1407133" y="421891"/>
                  </a:lnTo>
                  <a:lnTo>
                    <a:pt x="1412307" y="425854"/>
                  </a:lnTo>
                  <a:lnTo>
                    <a:pt x="1417480" y="429734"/>
                  </a:lnTo>
                  <a:lnTo>
                    <a:pt x="1422653" y="433523"/>
                  </a:lnTo>
                  <a:lnTo>
                    <a:pt x="1427826" y="437211"/>
                  </a:lnTo>
                  <a:lnTo>
                    <a:pt x="1433000" y="440790"/>
                  </a:lnTo>
                  <a:lnTo>
                    <a:pt x="1438173" y="444253"/>
                  </a:lnTo>
                  <a:lnTo>
                    <a:pt x="1443346" y="447590"/>
                  </a:lnTo>
                  <a:lnTo>
                    <a:pt x="1448520" y="450797"/>
                  </a:lnTo>
                  <a:lnTo>
                    <a:pt x="1453693" y="453866"/>
                  </a:lnTo>
                  <a:lnTo>
                    <a:pt x="1458866" y="456793"/>
                  </a:lnTo>
                  <a:lnTo>
                    <a:pt x="1464039" y="459575"/>
                  </a:lnTo>
                  <a:lnTo>
                    <a:pt x="1469213" y="462209"/>
                  </a:lnTo>
                  <a:lnTo>
                    <a:pt x="1474386" y="464695"/>
                  </a:lnTo>
                  <a:lnTo>
                    <a:pt x="1479559" y="467031"/>
                  </a:lnTo>
                  <a:lnTo>
                    <a:pt x="1484733" y="469219"/>
                  </a:lnTo>
                  <a:lnTo>
                    <a:pt x="1489906" y="471262"/>
                  </a:lnTo>
                  <a:lnTo>
                    <a:pt x="1495079" y="473163"/>
                  </a:lnTo>
                  <a:lnTo>
                    <a:pt x="1500252" y="474926"/>
                  </a:lnTo>
                  <a:lnTo>
                    <a:pt x="1505426" y="476556"/>
                  </a:lnTo>
                  <a:lnTo>
                    <a:pt x="1510599" y="478058"/>
                  </a:lnTo>
                  <a:lnTo>
                    <a:pt x="1515772" y="479438"/>
                  </a:lnTo>
                  <a:lnTo>
                    <a:pt x="1520946" y="480703"/>
                  </a:lnTo>
                  <a:lnTo>
                    <a:pt x="1526119" y="481859"/>
                  </a:lnTo>
                  <a:lnTo>
                    <a:pt x="1531292" y="482914"/>
                  </a:lnTo>
                  <a:lnTo>
                    <a:pt x="1536465" y="483873"/>
                  </a:lnTo>
                  <a:lnTo>
                    <a:pt x="1541639" y="484743"/>
                  </a:lnTo>
                  <a:lnTo>
                    <a:pt x="1546812" y="485532"/>
                  </a:lnTo>
                  <a:lnTo>
                    <a:pt x="1551985" y="486245"/>
                  </a:lnTo>
                  <a:lnTo>
                    <a:pt x="1557159" y="486888"/>
                  </a:lnTo>
                  <a:lnTo>
                    <a:pt x="1562332" y="487468"/>
                  </a:lnTo>
                  <a:lnTo>
                    <a:pt x="1567505" y="487989"/>
                  </a:lnTo>
                  <a:lnTo>
                    <a:pt x="1572678" y="488458"/>
                  </a:lnTo>
                  <a:lnTo>
                    <a:pt x="1577852" y="488878"/>
                  </a:lnTo>
                  <a:lnTo>
                    <a:pt x="1583025" y="489254"/>
                  </a:lnTo>
                  <a:lnTo>
                    <a:pt x="1588198" y="489591"/>
                  </a:lnTo>
                  <a:lnTo>
                    <a:pt x="1593372" y="489892"/>
                  </a:lnTo>
                  <a:lnTo>
                    <a:pt x="1598545" y="490161"/>
                  </a:lnTo>
                  <a:lnTo>
                    <a:pt x="1603718" y="490401"/>
                  </a:lnTo>
                  <a:lnTo>
                    <a:pt x="1608891" y="490615"/>
                  </a:lnTo>
                  <a:lnTo>
                    <a:pt x="1614065" y="490806"/>
                  </a:lnTo>
                  <a:lnTo>
                    <a:pt x="1619238" y="490975"/>
                  </a:lnTo>
                  <a:lnTo>
                    <a:pt x="1624411" y="491126"/>
                  </a:lnTo>
                  <a:lnTo>
                    <a:pt x="1629585" y="491261"/>
                  </a:lnTo>
                  <a:lnTo>
                    <a:pt x="1634758" y="491380"/>
                  </a:lnTo>
                  <a:lnTo>
                    <a:pt x="1639931" y="491486"/>
                  </a:lnTo>
                  <a:lnTo>
                    <a:pt x="1645104" y="491580"/>
                  </a:lnTo>
                  <a:lnTo>
                    <a:pt x="1650278" y="491663"/>
                  </a:lnTo>
                  <a:lnTo>
                    <a:pt x="1655451" y="491738"/>
                  </a:lnTo>
                  <a:lnTo>
                    <a:pt x="1660624" y="491803"/>
                  </a:lnTo>
                  <a:lnTo>
                    <a:pt x="1665798" y="491862"/>
                  </a:lnTo>
                  <a:lnTo>
                    <a:pt x="1670971" y="491913"/>
                  </a:lnTo>
                  <a:lnTo>
                    <a:pt x="1676144" y="491959"/>
                  </a:lnTo>
                  <a:lnTo>
                    <a:pt x="1681317" y="492000"/>
                  </a:lnTo>
                  <a:lnTo>
                    <a:pt x="1686491" y="492035"/>
                  </a:lnTo>
                  <a:lnTo>
                    <a:pt x="1691664" y="492067"/>
                  </a:lnTo>
                  <a:lnTo>
                    <a:pt x="1696837" y="492095"/>
                  </a:lnTo>
                  <a:lnTo>
                    <a:pt x="1702011" y="492120"/>
                  </a:lnTo>
                  <a:lnTo>
                    <a:pt x="1707184" y="492142"/>
                  </a:lnTo>
                  <a:lnTo>
                    <a:pt x="1712357" y="492162"/>
                  </a:lnTo>
                  <a:lnTo>
                    <a:pt x="1717530" y="492179"/>
                  </a:lnTo>
                  <a:lnTo>
                    <a:pt x="1722704" y="492195"/>
                  </a:lnTo>
                  <a:lnTo>
                    <a:pt x="1727877" y="492208"/>
                  </a:lnTo>
                  <a:lnTo>
                    <a:pt x="1733050" y="492220"/>
                  </a:lnTo>
                  <a:lnTo>
                    <a:pt x="1738224" y="492231"/>
                  </a:lnTo>
                  <a:lnTo>
                    <a:pt x="1743397" y="492240"/>
                  </a:lnTo>
                  <a:lnTo>
                    <a:pt x="1748570" y="492248"/>
                  </a:lnTo>
                  <a:lnTo>
                    <a:pt x="1753743" y="492256"/>
                  </a:lnTo>
                  <a:lnTo>
                    <a:pt x="1758917" y="492262"/>
                  </a:lnTo>
                  <a:lnTo>
                    <a:pt x="1764090" y="492268"/>
                  </a:lnTo>
                  <a:lnTo>
                    <a:pt x="1769263" y="492273"/>
                  </a:lnTo>
                  <a:lnTo>
                    <a:pt x="1774437" y="492277"/>
                  </a:lnTo>
                  <a:lnTo>
                    <a:pt x="1779610" y="492281"/>
                  </a:lnTo>
                  <a:lnTo>
                    <a:pt x="1784783" y="492285"/>
                  </a:lnTo>
                  <a:lnTo>
                    <a:pt x="1789956" y="492288"/>
                  </a:lnTo>
                  <a:lnTo>
                    <a:pt x="1795130" y="492291"/>
                  </a:lnTo>
                  <a:lnTo>
                    <a:pt x="1800303" y="492293"/>
                  </a:lnTo>
                  <a:lnTo>
                    <a:pt x="1805476" y="492295"/>
                  </a:lnTo>
                  <a:lnTo>
                    <a:pt x="1810650" y="492297"/>
                  </a:lnTo>
                  <a:lnTo>
                    <a:pt x="1815823" y="492299"/>
                  </a:lnTo>
                  <a:lnTo>
                    <a:pt x="1820996" y="492300"/>
                  </a:lnTo>
                  <a:lnTo>
                    <a:pt x="1826169" y="492302"/>
                  </a:lnTo>
                  <a:lnTo>
                    <a:pt x="1831343" y="492303"/>
                  </a:lnTo>
                  <a:lnTo>
                    <a:pt x="1836516" y="492304"/>
                  </a:lnTo>
                  <a:lnTo>
                    <a:pt x="1841689" y="492305"/>
                  </a:lnTo>
                  <a:lnTo>
                    <a:pt x="1846863" y="492306"/>
                  </a:lnTo>
                  <a:lnTo>
                    <a:pt x="1852036" y="492306"/>
                  </a:lnTo>
                  <a:lnTo>
                    <a:pt x="1857209" y="492307"/>
                  </a:lnTo>
                  <a:lnTo>
                    <a:pt x="1862382" y="492307"/>
                  </a:lnTo>
                  <a:lnTo>
                    <a:pt x="1867556" y="492308"/>
                  </a:lnTo>
                  <a:lnTo>
                    <a:pt x="1872729" y="492308"/>
                  </a:lnTo>
                  <a:lnTo>
                    <a:pt x="1877902" y="492309"/>
                  </a:lnTo>
                  <a:lnTo>
                    <a:pt x="1883076" y="492312"/>
                  </a:lnTo>
                  <a:lnTo>
                    <a:pt x="1877902" y="492312"/>
                  </a:lnTo>
                  <a:lnTo>
                    <a:pt x="1872729" y="492312"/>
                  </a:lnTo>
                  <a:lnTo>
                    <a:pt x="1867556" y="492312"/>
                  </a:lnTo>
                  <a:lnTo>
                    <a:pt x="1862382" y="492312"/>
                  </a:lnTo>
                  <a:lnTo>
                    <a:pt x="1857209" y="492312"/>
                  </a:lnTo>
                  <a:lnTo>
                    <a:pt x="1852036" y="492312"/>
                  </a:lnTo>
                  <a:lnTo>
                    <a:pt x="1846863" y="492312"/>
                  </a:lnTo>
                  <a:lnTo>
                    <a:pt x="1841689" y="492312"/>
                  </a:lnTo>
                  <a:lnTo>
                    <a:pt x="1836516" y="492312"/>
                  </a:lnTo>
                  <a:lnTo>
                    <a:pt x="1831343" y="492312"/>
                  </a:lnTo>
                  <a:lnTo>
                    <a:pt x="1826169" y="492312"/>
                  </a:lnTo>
                  <a:lnTo>
                    <a:pt x="1820996" y="492312"/>
                  </a:lnTo>
                  <a:lnTo>
                    <a:pt x="1815823" y="492312"/>
                  </a:lnTo>
                  <a:lnTo>
                    <a:pt x="1810650" y="492312"/>
                  </a:lnTo>
                  <a:lnTo>
                    <a:pt x="1805476" y="492312"/>
                  </a:lnTo>
                  <a:lnTo>
                    <a:pt x="1800303" y="492312"/>
                  </a:lnTo>
                  <a:lnTo>
                    <a:pt x="1795130" y="492312"/>
                  </a:lnTo>
                  <a:lnTo>
                    <a:pt x="1789956" y="492312"/>
                  </a:lnTo>
                  <a:lnTo>
                    <a:pt x="1784783" y="492312"/>
                  </a:lnTo>
                  <a:lnTo>
                    <a:pt x="1779610" y="492312"/>
                  </a:lnTo>
                  <a:lnTo>
                    <a:pt x="1774437" y="492312"/>
                  </a:lnTo>
                  <a:lnTo>
                    <a:pt x="1769263" y="492312"/>
                  </a:lnTo>
                  <a:lnTo>
                    <a:pt x="1764090" y="492312"/>
                  </a:lnTo>
                  <a:lnTo>
                    <a:pt x="1758917" y="492312"/>
                  </a:lnTo>
                  <a:lnTo>
                    <a:pt x="1753743" y="492312"/>
                  </a:lnTo>
                  <a:lnTo>
                    <a:pt x="1748570" y="492312"/>
                  </a:lnTo>
                  <a:lnTo>
                    <a:pt x="1743397" y="492312"/>
                  </a:lnTo>
                  <a:lnTo>
                    <a:pt x="1738224" y="492312"/>
                  </a:lnTo>
                  <a:lnTo>
                    <a:pt x="1733050" y="492312"/>
                  </a:lnTo>
                  <a:lnTo>
                    <a:pt x="1727877" y="492312"/>
                  </a:lnTo>
                  <a:lnTo>
                    <a:pt x="1722704" y="492312"/>
                  </a:lnTo>
                  <a:lnTo>
                    <a:pt x="1717530" y="492312"/>
                  </a:lnTo>
                  <a:lnTo>
                    <a:pt x="1712357" y="492312"/>
                  </a:lnTo>
                  <a:lnTo>
                    <a:pt x="1707184" y="492312"/>
                  </a:lnTo>
                  <a:lnTo>
                    <a:pt x="1702011" y="492312"/>
                  </a:lnTo>
                  <a:lnTo>
                    <a:pt x="1696837" y="492312"/>
                  </a:lnTo>
                  <a:lnTo>
                    <a:pt x="1691664" y="492312"/>
                  </a:lnTo>
                  <a:lnTo>
                    <a:pt x="1686491" y="492312"/>
                  </a:lnTo>
                  <a:lnTo>
                    <a:pt x="1681317" y="492312"/>
                  </a:lnTo>
                  <a:lnTo>
                    <a:pt x="1676144" y="492312"/>
                  </a:lnTo>
                  <a:lnTo>
                    <a:pt x="1670971" y="492312"/>
                  </a:lnTo>
                  <a:lnTo>
                    <a:pt x="1665798" y="492312"/>
                  </a:lnTo>
                  <a:lnTo>
                    <a:pt x="1660624" y="492312"/>
                  </a:lnTo>
                  <a:lnTo>
                    <a:pt x="1655451" y="492312"/>
                  </a:lnTo>
                  <a:lnTo>
                    <a:pt x="1650278" y="492312"/>
                  </a:lnTo>
                  <a:lnTo>
                    <a:pt x="1645104" y="492312"/>
                  </a:lnTo>
                  <a:lnTo>
                    <a:pt x="1639931" y="492312"/>
                  </a:lnTo>
                  <a:lnTo>
                    <a:pt x="1634758" y="492312"/>
                  </a:lnTo>
                  <a:lnTo>
                    <a:pt x="1629585" y="492312"/>
                  </a:lnTo>
                  <a:lnTo>
                    <a:pt x="1624411" y="492312"/>
                  </a:lnTo>
                  <a:lnTo>
                    <a:pt x="1619238" y="492312"/>
                  </a:lnTo>
                  <a:lnTo>
                    <a:pt x="1614065" y="492312"/>
                  </a:lnTo>
                  <a:lnTo>
                    <a:pt x="1608891" y="492312"/>
                  </a:lnTo>
                  <a:lnTo>
                    <a:pt x="1603718" y="492312"/>
                  </a:lnTo>
                  <a:lnTo>
                    <a:pt x="1598545" y="492312"/>
                  </a:lnTo>
                  <a:lnTo>
                    <a:pt x="1593372" y="492312"/>
                  </a:lnTo>
                  <a:lnTo>
                    <a:pt x="1588198" y="492312"/>
                  </a:lnTo>
                  <a:lnTo>
                    <a:pt x="1583025" y="492312"/>
                  </a:lnTo>
                  <a:lnTo>
                    <a:pt x="1577852" y="492312"/>
                  </a:lnTo>
                  <a:lnTo>
                    <a:pt x="1572678" y="492312"/>
                  </a:lnTo>
                  <a:lnTo>
                    <a:pt x="1567505" y="492312"/>
                  </a:lnTo>
                  <a:lnTo>
                    <a:pt x="1562332" y="492312"/>
                  </a:lnTo>
                  <a:lnTo>
                    <a:pt x="1557159" y="492312"/>
                  </a:lnTo>
                  <a:lnTo>
                    <a:pt x="1551985" y="492312"/>
                  </a:lnTo>
                  <a:lnTo>
                    <a:pt x="1546812" y="492312"/>
                  </a:lnTo>
                  <a:lnTo>
                    <a:pt x="1541639" y="492312"/>
                  </a:lnTo>
                  <a:lnTo>
                    <a:pt x="1536465" y="492312"/>
                  </a:lnTo>
                  <a:lnTo>
                    <a:pt x="1531292" y="492312"/>
                  </a:lnTo>
                  <a:lnTo>
                    <a:pt x="1526119" y="492312"/>
                  </a:lnTo>
                  <a:lnTo>
                    <a:pt x="1520946" y="492312"/>
                  </a:lnTo>
                  <a:lnTo>
                    <a:pt x="1515772" y="492312"/>
                  </a:lnTo>
                  <a:lnTo>
                    <a:pt x="1510599" y="492312"/>
                  </a:lnTo>
                  <a:lnTo>
                    <a:pt x="1505426" y="492312"/>
                  </a:lnTo>
                  <a:lnTo>
                    <a:pt x="1500252" y="492312"/>
                  </a:lnTo>
                  <a:lnTo>
                    <a:pt x="1495079" y="492312"/>
                  </a:lnTo>
                  <a:lnTo>
                    <a:pt x="1489906" y="492312"/>
                  </a:lnTo>
                  <a:lnTo>
                    <a:pt x="1484733" y="492312"/>
                  </a:lnTo>
                  <a:lnTo>
                    <a:pt x="1479559" y="492312"/>
                  </a:lnTo>
                  <a:lnTo>
                    <a:pt x="1474386" y="492312"/>
                  </a:lnTo>
                  <a:lnTo>
                    <a:pt x="1469213" y="492312"/>
                  </a:lnTo>
                  <a:lnTo>
                    <a:pt x="1464039" y="492312"/>
                  </a:lnTo>
                  <a:lnTo>
                    <a:pt x="1458866" y="492312"/>
                  </a:lnTo>
                  <a:lnTo>
                    <a:pt x="1453693" y="492312"/>
                  </a:lnTo>
                  <a:lnTo>
                    <a:pt x="1448520" y="492312"/>
                  </a:lnTo>
                  <a:lnTo>
                    <a:pt x="1443346" y="492312"/>
                  </a:lnTo>
                  <a:lnTo>
                    <a:pt x="1438173" y="492312"/>
                  </a:lnTo>
                  <a:lnTo>
                    <a:pt x="1433000" y="492312"/>
                  </a:lnTo>
                  <a:lnTo>
                    <a:pt x="1427826" y="492312"/>
                  </a:lnTo>
                  <a:lnTo>
                    <a:pt x="1422653" y="492312"/>
                  </a:lnTo>
                  <a:lnTo>
                    <a:pt x="1417480" y="492312"/>
                  </a:lnTo>
                  <a:lnTo>
                    <a:pt x="1412307" y="492312"/>
                  </a:lnTo>
                  <a:lnTo>
                    <a:pt x="1407133" y="492312"/>
                  </a:lnTo>
                  <a:lnTo>
                    <a:pt x="1401960" y="492312"/>
                  </a:lnTo>
                  <a:lnTo>
                    <a:pt x="1396787" y="492312"/>
                  </a:lnTo>
                  <a:lnTo>
                    <a:pt x="1391613" y="492312"/>
                  </a:lnTo>
                  <a:lnTo>
                    <a:pt x="1386440" y="492312"/>
                  </a:lnTo>
                  <a:lnTo>
                    <a:pt x="1381267" y="492312"/>
                  </a:lnTo>
                  <a:lnTo>
                    <a:pt x="1376094" y="492312"/>
                  </a:lnTo>
                  <a:lnTo>
                    <a:pt x="1370920" y="492312"/>
                  </a:lnTo>
                  <a:lnTo>
                    <a:pt x="1365747" y="492312"/>
                  </a:lnTo>
                  <a:lnTo>
                    <a:pt x="1360574" y="492312"/>
                  </a:lnTo>
                  <a:lnTo>
                    <a:pt x="1355400" y="492312"/>
                  </a:lnTo>
                  <a:lnTo>
                    <a:pt x="1350227" y="492312"/>
                  </a:lnTo>
                  <a:lnTo>
                    <a:pt x="1345054" y="492312"/>
                  </a:lnTo>
                  <a:lnTo>
                    <a:pt x="1339881" y="492312"/>
                  </a:lnTo>
                  <a:lnTo>
                    <a:pt x="1334707" y="492312"/>
                  </a:lnTo>
                  <a:lnTo>
                    <a:pt x="1329534" y="492312"/>
                  </a:lnTo>
                  <a:lnTo>
                    <a:pt x="1324361" y="492312"/>
                  </a:lnTo>
                  <a:lnTo>
                    <a:pt x="1319187" y="492312"/>
                  </a:lnTo>
                  <a:lnTo>
                    <a:pt x="1314014" y="492312"/>
                  </a:lnTo>
                  <a:lnTo>
                    <a:pt x="1308841" y="492312"/>
                  </a:lnTo>
                  <a:lnTo>
                    <a:pt x="1303668" y="492312"/>
                  </a:lnTo>
                  <a:lnTo>
                    <a:pt x="1298494" y="492312"/>
                  </a:lnTo>
                  <a:lnTo>
                    <a:pt x="1293321" y="492312"/>
                  </a:lnTo>
                  <a:lnTo>
                    <a:pt x="1288148" y="492312"/>
                  </a:lnTo>
                  <a:lnTo>
                    <a:pt x="1282974" y="492312"/>
                  </a:lnTo>
                  <a:lnTo>
                    <a:pt x="1277801" y="492312"/>
                  </a:lnTo>
                  <a:lnTo>
                    <a:pt x="1272628" y="492312"/>
                  </a:lnTo>
                  <a:lnTo>
                    <a:pt x="1267455" y="492312"/>
                  </a:lnTo>
                  <a:lnTo>
                    <a:pt x="1262281" y="492312"/>
                  </a:lnTo>
                  <a:lnTo>
                    <a:pt x="1257108" y="492312"/>
                  </a:lnTo>
                  <a:lnTo>
                    <a:pt x="1251935" y="492312"/>
                  </a:lnTo>
                  <a:lnTo>
                    <a:pt x="1246761" y="492312"/>
                  </a:lnTo>
                  <a:lnTo>
                    <a:pt x="1241588" y="492312"/>
                  </a:lnTo>
                  <a:lnTo>
                    <a:pt x="1236415" y="492312"/>
                  </a:lnTo>
                  <a:lnTo>
                    <a:pt x="1231242" y="492312"/>
                  </a:lnTo>
                  <a:lnTo>
                    <a:pt x="1226068" y="492312"/>
                  </a:lnTo>
                  <a:lnTo>
                    <a:pt x="1220895" y="492312"/>
                  </a:lnTo>
                  <a:lnTo>
                    <a:pt x="1215722" y="492312"/>
                  </a:lnTo>
                  <a:lnTo>
                    <a:pt x="1210548" y="492312"/>
                  </a:lnTo>
                  <a:lnTo>
                    <a:pt x="1205375" y="492312"/>
                  </a:lnTo>
                  <a:lnTo>
                    <a:pt x="1200202" y="492312"/>
                  </a:lnTo>
                  <a:lnTo>
                    <a:pt x="1195029" y="492312"/>
                  </a:lnTo>
                  <a:lnTo>
                    <a:pt x="1189855" y="492312"/>
                  </a:lnTo>
                  <a:lnTo>
                    <a:pt x="1184682" y="492312"/>
                  </a:lnTo>
                  <a:lnTo>
                    <a:pt x="1179509" y="492312"/>
                  </a:lnTo>
                  <a:lnTo>
                    <a:pt x="1174335" y="492312"/>
                  </a:lnTo>
                  <a:lnTo>
                    <a:pt x="1169162" y="492312"/>
                  </a:lnTo>
                  <a:lnTo>
                    <a:pt x="1163989" y="492312"/>
                  </a:lnTo>
                  <a:lnTo>
                    <a:pt x="1158816" y="492312"/>
                  </a:lnTo>
                  <a:lnTo>
                    <a:pt x="1153642" y="492312"/>
                  </a:lnTo>
                  <a:lnTo>
                    <a:pt x="1148469" y="492312"/>
                  </a:lnTo>
                  <a:lnTo>
                    <a:pt x="1143296" y="492312"/>
                  </a:lnTo>
                  <a:lnTo>
                    <a:pt x="1138122" y="492312"/>
                  </a:lnTo>
                  <a:lnTo>
                    <a:pt x="1132949" y="492312"/>
                  </a:lnTo>
                  <a:lnTo>
                    <a:pt x="1127776" y="492312"/>
                  </a:lnTo>
                  <a:lnTo>
                    <a:pt x="1122603" y="492312"/>
                  </a:lnTo>
                  <a:lnTo>
                    <a:pt x="1117429" y="492312"/>
                  </a:lnTo>
                  <a:lnTo>
                    <a:pt x="1112256" y="492312"/>
                  </a:lnTo>
                  <a:lnTo>
                    <a:pt x="1107083" y="492312"/>
                  </a:lnTo>
                  <a:lnTo>
                    <a:pt x="1101909" y="492312"/>
                  </a:lnTo>
                  <a:lnTo>
                    <a:pt x="1096736" y="492312"/>
                  </a:lnTo>
                  <a:lnTo>
                    <a:pt x="1091563" y="492312"/>
                  </a:lnTo>
                  <a:lnTo>
                    <a:pt x="1086390" y="492312"/>
                  </a:lnTo>
                  <a:lnTo>
                    <a:pt x="1081216" y="492312"/>
                  </a:lnTo>
                  <a:lnTo>
                    <a:pt x="1076043" y="492312"/>
                  </a:lnTo>
                  <a:lnTo>
                    <a:pt x="1070870" y="492312"/>
                  </a:lnTo>
                  <a:lnTo>
                    <a:pt x="1065696" y="492312"/>
                  </a:lnTo>
                  <a:lnTo>
                    <a:pt x="1060523" y="492312"/>
                  </a:lnTo>
                  <a:lnTo>
                    <a:pt x="1055350" y="492312"/>
                  </a:lnTo>
                  <a:lnTo>
                    <a:pt x="1050177" y="492312"/>
                  </a:lnTo>
                  <a:lnTo>
                    <a:pt x="1045003" y="492312"/>
                  </a:lnTo>
                  <a:lnTo>
                    <a:pt x="1039830" y="492312"/>
                  </a:lnTo>
                  <a:lnTo>
                    <a:pt x="1034657" y="492312"/>
                  </a:lnTo>
                  <a:lnTo>
                    <a:pt x="1029483" y="492312"/>
                  </a:lnTo>
                  <a:lnTo>
                    <a:pt x="1024310" y="492312"/>
                  </a:lnTo>
                  <a:lnTo>
                    <a:pt x="1019137" y="492312"/>
                  </a:lnTo>
                  <a:lnTo>
                    <a:pt x="1013964" y="492312"/>
                  </a:lnTo>
                  <a:lnTo>
                    <a:pt x="1008790" y="492312"/>
                  </a:lnTo>
                  <a:lnTo>
                    <a:pt x="1003617" y="492312"/>
                  </a:lnTo>
                  <a:lnTo>
                    <a:pt x="998444" y="492312"/>
                  </a:lnTo>
                  <a:lnTo>
                    <a:pt x="993270" y="492312"/>
                  </a:lnTo>
                  <a:lnTo>
                    <a:pt x="988097" y="492312"/>
                  </a:lnTo>
                  <a:lnTo>
                    <a:pt x="982924" y="492312"/>
                  </a:lnTo>
                  <a:lnTo>
                    <a:pt x="977751" y="492312"/>
                  </a:lnTo>
                  <a:lnTo>
                    <a:pt x="972577" y="492312"/>
                  </a:lnTo>
                  <a:lnTo>
                    <a:pt x="967404" y="492312"/>
                  </a:lnTo>
                  <a:lnTo>
                    <a:pt x="962231" y="492312"/>
                  </a:lnTo>
                  <a:lnTo>
                    <a:pt x="957057" y="492312"/>
                  </a:lnTo>
                  <a:lnTo>
                    <a:pt x="951884" y="492312"/>
                  </a:lnTo>
                  <a:lnTo>
                    <a:pt x="946711" y="492312"/>
                  </a:lnTo>
                  <a:lnTo>
                    <a:pt x="941538" y="492312"/>
                  </a:lnTo>
                  <a:lnTo>
                    <a:pt x="936364" y="492312"/>
                  </a:lnTo>
                  <a:lnTo>
                    <a:pt x="931191" y="492312"/>
                  </a:lnTo>
                  <a:lnTo>
                    <a:pt x="926018" y="492312"/>
                  </a:lnTo>
                  <a:lnTo>
                    <a:pt x="920844" y="492312"/>
                  </a:lnTo>
                  <a:lnTo>
                    <a:pt x="915671" y="492312"/>
                  </a:lnTo>
                  <a:lnTo>
                    <a:pt x="910498" y="492312"/>
                  </a:lnTo>
                  <a:lnTo>
                    <a:pt x="905325" y="492312"/>
                  </a:lnTo>
                  <a:lnTo>
                    <a:pt x="900151" y="492312"/>
                  </a:lnTo>
                  <a:lnTo>
                    <a:pt x="894978" y="492312"/>
                  </a:lnTo>
                  <a:lnTo>
                    <a:pt x="889805" y="492312"/>
                  </a:lnTo>
                  <a:lnTo>
                    <a:pt x="884631" y="492312"/>
                  </a:lnTo>
                  <a:lnTo>
                    <a:pt x="879458" y="492312"/>
                  </a:lnTo>
                  <a:lnTo>
                    <a:pt x="874285" y="492312"/>
                  </a:lnTo>
                  <a:lnTo>
                    <a:pt x="869112" y="492312"/>
                  </a:lnTo>
                  <a:lnTo>
                    <a:pt x="863938" y="492312"/>
                  </a:lnTo>
                  <a:lnTo>
                    <a:pt x="858765" y="492312"/>
                  </a:lnTo>
                  <a:lnTo>
                    <a:pt x="853592" y="492312"/>
                  </a:lnTo>
                  <a:lnTo>
                    <a:pt x="848418" y="492312"/>
                  </a:lnTo>
                  <a:lnTo>
                    <a:pt x="843245" y="492312"/>
                  </a:lnTo>
                  <a:lnTo>
                    <a:pt x="838072" y="492312"/>
                  </a:lnTo>
                  <a:lnTo>
                    <a:pt x="832899" y="492312"/>
                  </a:lnTo>
                  <a:lnTo>
                    <a:pt x="827725" y="492312"/>
                  </a:lnTo>
                  <a:lnTo>
                    <a:pt x="822552" y="492312"/>
                  </a:lnTo>
                  <a:lnTo>
                    <a:pt x="817379" y="492312"/>
                  </a:lnTo>
                  <a:lnTo>
                    <a:pt x="812205" y="492312"/>
                  </a:lnTo>
                  <a:lnTo>
                    <a:pt x="807032" y="492312"/>
                  </a:lnTo>
                  <a:lnTo>
                    <a:pt x="801859" y="492312"/>
                  </a:lnTo>
                  <a:lnTo>
                    <a:pt x="796686" y="492312"/>
                  </a:lnTo>
                  <a:lnTo>
                    <a:pt x="791512" y="492312"/>
                  </a:lnTo>
                  <a:lnTo>
                    <a:pt x="786339" y="492312"/>
                  </a:lnTo>
                  <a:lnTo>
                    <a:pt x="781166" y="492312"/>
                  </a:lnTo>
                  <a:lnTo>
                    <a:pt x="775992" y="492312"/>
                  </a:lnTo>
                  <a:lnTo>
                    <a:pt x="770819" y="492312"/>
                  </a:lnTo>
                  <a:lnTo>
                    <a:pt x="765646" y="492312"/>
                  </a:lnTo>
                  <a:lnTo>
                    <a:pt x="760473" y="492312"/>
                  </a:lnTo>
                  <a:lnTo>
                    <a:pt x="755299" y="492312"/>
                  </a:lnTo>
                  <a:lnTo>
                    <a:pt x="750126" y="492312"/>
                  </a:lnTo>
                  <a:lnTo>
                    <a:pt x="744953" y="492312"/>
                  </a:lnTo>
                  <a:lnTo>
                    <a:pt x="739779" y="492312"/>
                  </a:lnTo>
                  <a:lnTo>
                    <a:pt x="734606" y="492312"/>
                  </a:lnTo>
                  <a:lnTo>
                    <a:pt x="729433" y="492312"/>
                  </a:lnTo>
                  <a:lnTo>
                    <a:pt x="724260" y="492312"/>
                  </a:lnTo>
                  <a:lnTo>
                    <a:pt x="719086" y="492312"/>
                  </a:lnTo>
                  <a:lnTo>
                    <a:pt x="713913" y="492312"/>
                  </a:lnTo>
                  <a:lnTo>
                    <a:pt x="708740" y="492312"/>
                  </a:lnTo>
                  <a:lnTo>
                    <a:pt x="703566" y="492312"/>
                  </a:lnTo>
                  <a:lnTo>
                    <a:pt x="698393" y="492312"/>
                  </a:lnTo>
                  <a:lnTo>
                    <a:pt x="693220" y="492312"/>
                  </a:lnTo>
                  <a:lnTo>
                    <a:pt x="688047" y="492312"/>
                  </a:lnTo>
                  <a:lnTo>
                    <a:pt x="682873" y="492312"/>
                  </a:lnTo>
                  <a:lnTo>
                    <a:pt x="677700" y="492312"/>
                  </a:lnTo>
                  <a:lnTo>
                    <a:pt x="672527" y="492312"/>
                  </a:lnTo>
                  <a:lnTo>
                    <a:pt x="667353" y="492312"/>
                  </a:lnTo>
                  <a:lnTo>
                    <a:pt x="662180" y="492312"/>
                  </a:lnTo>
                  <a:lnTo>
                    <a:pt x="657007" y="492312"/>
                  </a:lnTo>
                  <a:lnTo>
                    <a:pt x="651834" y="492312"/>
                  </a:lnTo>
                  <a:lnTo>
                    <a:pt x="646660" y="492312"/>
                  </a:lnTo>
                  <a:lnTo>
                    <a:pt x="641487" y="492312"/>
                  </a:lnTo>
                  <a:lnTo>
                    <a:pt x="636314" y="492312"/>
                  </a:lnTo>
                  <a:lnTo>
                    <a:pt x="631140" y="492312"/>
                  </a:lnTo>
                  <a:lnTo>
                    <a:pt x="625967" y="492312"/>
                  </a:lnTo>
                  <a:lnTo>
                    <a:pt x="620794" y="492312"/>
                  </a:lnTo>
                  <a:lnTo>
                    <a:pt x="615621" y="492312"/>
                  </a:lnTo>
                  <a:lnTo>
                    <a:pt x="610447" y="492312"/>
                  </a:lnTo>
                  <a:lnTo>
                    <a:pt x="605274" y="492312"/>
                  </a:lnTo>
                  <a:lnTo>
                    <a:pt x="600101" y="492312"/>
                  </a:lnTo>
                  <a:lnTo>
                    <a:pt x="594927" y="492312"/>
                  </a:lnTo>
                  <a:lnTo>
                    <a:pt x="589754" y="492312"/>
                  </a:lnTo>
                  <a:lnTo>
                    <a:pt x="584581" y="492312"/>
                  </a:lnTo>
                  <a:lnTo>
                    <a:pt x="579408" y="492312"/>
                  </a:lnTo>
                  <a:lnTo>
                    <a:pt x="574234" y="492312"/>
                  </a:lnTo>
                  <a:lnTo>
                    <a:pt x="569061" y="492312"/>
                  </a:lnTo>
                  <a:lnTo>
                    <a:pt x="563888" y="492312"/>
                  </a:lnTo>
                  <a:lnTo>
                    <a:pt x="558714" y="492312"/>
                  </a:lnTo>
                  <a:lnTo>
                    <a:pt x="553541" y="492312"/>
                  </a:lnTo>
                  <a:lnTo>
                    <a:pt x="548368" y="492312"/>
                  </a:lnTo>
                  <a:lnTo>
                    <a:pt x="543195" y="492312"/>
                  </a:lnTo>
                  <a:lnTo>
                    <a:pt x="538021" y="492312"/>
                  </a:lnTo>
                  <a:lnTo>
                    <a:pt x="532848" y="492312"/>
                  </a:lnTo>
                  <a:lnTo>
                    <a:pt x="527675" y="492312"/>
                  </a:lnTo>
                  <a:lnTo>
                    <a:pt x="522501" y="492312"/>
                  </a:lnTo>
                  <a:lnTo>
                    <a:pt x="517328" y="492312"/>
                  </a:lnTo>
                  <a:lnTo>
                    <a:pt x="512155" y="492312"/>
                  </a:lnTo>
                  <a:lnTo>
                    <a:pt x="506982" y="492312"/>
                  </a:lnTo>
                  <a:lnTo>
                    <a:pt x="501808" y="492312"/>
                  </a:lnTo>
                  <a:lnTo>
                    <a:pt x="496635" y="492312"/>
                  </a:lnTo>
                  <a:lnTo>
                    <a:pt x="491462" y="492312"/>
                  </a:lnTo>
                  <a:lnTo>
                    <a:pt x="486288" y="492312"/>
                  </a:lnTo>
                  <a:lnTo>
                    <a:pt x="481115" y="492312"/>
                  </a:lnTo>
                  <a:lnTo>
                    <a:pt x="475942" y="492312"/>
                  </a:lnTo>
                  <a:lnTo>
                    <a:pt x="470769" y="492312"/>
                  </a:lnTo>
                  <a:lnTo>
                    <a:pt x="465595" y="492312"/>
                  </a:lnTo>
                  <a:lnTo>
                    <a:pt x="460422" y="492312"/>
                  </a:lnTo>
                  <a:lnTo>
                    <a:pt x="455249" y="492312"/>
                  </a:lnTo>
                  <a:lnTo>
                    <a:pt x="450075" y="492312"/>
                  </a:lnTo>
                  <a:lnTo>
                    <a:pt x="444902" y="492312"/>
                  </a:lnTo>
                  <a:lnTo>
                    <a:pt x="439729" y="492312"/>
                  </a:lnTo>
                  <a:lnTo>
                    <a:pt x="434556" y="492312"/>
                  </a:lnTo>
                  <a:lnTo>
                    <a:pt x="429382" y="492312"/>
                  </a:lnTo>
                  <a:lnTo>
                    <a:pt x="424209" y="492312"/>
                  </a:lnTo>
                  <a:lnTo>
                    <a:pt x="419036" y="492312"/>
                  </a:lnTo>
                  <a:lnTo>
                    <a:pt x="413862" y="492312"/>
                  </a:lnTo>
                  <a:lnTo>
                    <a:pt x="408689" y="492312"/>
                  </a:lnTo>
                  <a:lnTo>
                    <a:pt x="403516" y="492312"/>
                  </a:lnTo>
                  <a:lnTo>
                    <a:pt x="398343" y="492312"/>
                  </a:lnTo>
                  <a:lnTo>
                    <a:pt x="393169" y="492312"/>
                  </a:lnTo>
                  <a:lnTo>
                    <a:pt x="387996" y="492312"/>
                  </a:lnTo>
                  <a:lnTo>
                    <a:pt x="382823" y="492312"/>
                  </a:lnTo>
                  <a:lnTo>
                    <a:pt x="377649" y="492312"/>
                  </a:lnTo>
                  <a:lnTo>
                    <a:pt x="372476" y="492312"/>
                  </a:lnTo>
                  <a:lnTo>
                    <a:pt x="367303" y="492312"/>
                  </a:lnTo>
                  <a:lnTo>
                    <a:pt x="362130" y="492312"/>
                  </a:lnTo>
                  <a:lnTo>
                    <a:pt x="356956" y="492312"/>
                  </a:lnTo>
                  <a:lnTo>
                    <a:pt x="351783" y="492312"/>
                  </a:lnTo>
                  <a:lnTo>
                    <a:pt x="346610" y="492312"/>
                  </a:lnTo>
                  <a:lnTo>
                    <a:pt x="341436" y="492312"/>
                  </a:lnTo>
                  <a:lnTo>
                    <a:pt x="336263" y="492312"/>
                  </a:lnTo>
                  <a:lnTo>
                    <a:pt x="331090" y="492312"/>
                  </a:lnTo>
                  <a:lnTo>
                    <a:pt x="325917" y="492312"/>
                  </a:lnTo>
                  <a:lnTo>
                    <a:pt x="320743" y="492312"/>
                  </a:lnTo>
                  <a:lnTo>
                    <a:pt x="315570" y="492312"/>
                  </a:lnTo>
                  <a:lnTo>
                    <a:pt x="310397" y="492312"/>
                  </a:lnTo>
                  <a:lnTo>
                    <a:pt x="305223" y="492312"/>
                  </a:lnTo>
                  <a:lnTo>
                    <a:pt x="300050" y="492312"/>
                  </a:lnTo>
                  <a:lnTo>
                    <a:pt x="294877" y="492312"/>
                  </a:lnTo>
                  <a:lnTo>
                    <a:pt x="289704" y="492312"/>
                  </a:lnTo>
                  <a:lnTo>
                    <a:pt x="284530" y="492312"/>
                  </a:lnTo>
                  <a:lnTo>
                    <a:pt x="279357" y="492312"/>
                  </a:lnTo>
                  <a:lnTo>
                    <a:pt x="274184" y="492312"/>
                  </a:lnTo>
                  <a:lnTo>
                    <a:pt x="269010" y="492312"/>
                  </a:lnTo>
                  <a:lnTo>
                    <a:pt x="263837" y="492312"/>
                  </a:lnTo>
                  <a:lnTo>
                    <a:pt x="258664" y="492312"/>
                  </a:lnTo>
                  <a:lnTo>
                    <a:pt x="253491" y="492312"/>
                  </a:lnTo>
                  <a:lnTo>
                    <a:pt x="248317" y="492312"/>
                  </a:lnTo>
                  <a:lnTo>
                    <a:pt x="243144" y="492312"/>
                  </a:lnTo>
                  <a:lnTo>
                    <a:pt x="237971" y="492312"/>
                  </a:lnTo>
                  <a:lnTo>
                    <a:pt x="232797" y="492312"/>
                  </a:lnTo>
                  <a:lnTo>
                    <a:pt x="227624" y="492312"/>
                  </a:lnTo>
                  <a:lnTo>
                    <a:pt x="222451" y="492312"/>
                  </a:lnTo>
                  <a:lnTo>
                    <a:pt x="217278" y="492312"/>
                  </a:lnTo>
                  <a:lnTo>
                    <a:pt x="212104" y="492312"/>
                  </a:lnTo>
                  <a:lnTo>
                    <a:pt x="206931" y="492312"/>
                  </a:lnTo>
                  <a:lnTo>
                    <a:pt x="201758" y="492312"/>
                  </a:lnTo>
                  <a:lnTo>
                    <a:pt x="196584" y="492312"/>
                  </a:lnTo>
                  <a:lnTo>
                    <a:pt x="191411" y="492312"/>
                  </a:lnTo>
                  <a:lnTo>
                    <a:pt x="186238" y="492312"/>
                  </a:lnTo>
                  <a:lnTo>
                    <a:pt x="181065" y="492312"/>
                  </a:lnTo>
                  <a:lnTo>
                    <a:pt x="175891" y="492312"/>
                  </a:lnTo>
                  <a:lnTo>
                    <a:pt x="170718" y="492312"/>
                  </a:lnTo>
                  <a:lnTo>
                    <a:pt x="165545" y="492312"/>
                  </a:lnTo>
                  <a:lnTo>
                    <a:pt x="160371" y="492312"/>
                  </a:lnTo>
                  <a:lnTo>
                    <a:pt x="155198" y="492312"/>
                  </a:lnTo>
                  <a:lnTo>
                    <a:pt x="150025" y="492312"/>
                  </a:lnTo>
                  <a:lnTo>
                    <a:pt x="144852" y="492312"/>
                  </a:lnTo>
                  <a:lnTo>
                    <a:pt x="139678" y="492312"/>
                  </a:lnTo>
                  <a:lnTo>
                    <a:pt x="134505" y="492312"/>
                  </a:lnTo>
                  <a:lnTo>
                    <a:pt x="129332" y="492312"/>
                  </a:lnTo>
                  <a:lnTo>
                    <a:pt x="124158" y="492312"/>
                  </a:lnTo>
                  <a:lnTo>
                    <a:pt x="118985" y="492312"/>
                  </a:lnTo>
                  <a:lnTo>
                    <a:pt x="113812" y="492312"/>
                  </a:lnTo>
                  <a:lnTo>
                    <a:pt x="108639" y="492312"/>
                  </a:lnTo>
                  <a:lnTo>
                    <a:pt x="103465" y="492312"/>
                  </a:lnTo>
                  <a:lnTo>
                    <a:pt x="98292" y="492312"/>
                  </a:lnTo>
                  <a:lnTo>
                    <a:pt x="93119" y="492312"/>
                  </a:lnTo>
                  <a:lnTo>
                    <a:pt x="87945" y="492312"/>
                  </a:lnTo>
                  <a:lnTo>
                    <a:pt x="82772" y="492312"/>
                  </a:lnTo>
                  <a:lnTo>
                    <a:pt x="77599" y="492312"/>
                  </a:lnTo>
                  <a:lnTo>
                    <a:pt x="72426" y="492312"/>
                  </a:lnTo>
                  <a:lnTo>
                    <a:pt x="67252" y="492312"/>
                  </a:lnTo>
                  <a:lnTo>
                    <a:pt x="62079" y="492312"/>
                  </a:lnTo>
                  <a:lnTo>
                    <a:pt x="56906" y="492312"/>
                  </a:lnTo>
                  <a:lnTo>
                    <a:pt x="51732" y="492312"/>
                  </a:lnTo>
                  <a:lnTo>
                    <a:pt x="46559" y="492312"/>
                  </a:lnTo>
                  <a:lnTo>
                    <a:pt x="41386" y="492312"/>
                  </a:lnTo>
                  <a:lnTo>
                    <a:pt x="36213" y="492312"/>
                  </a:lnTo>
                  <a:lnTo>
                    <a:pt x="31039" y="492312"/>
                  </a:lnTo>
                  <a:lnTo>
                    <a:pt x="25866" y="492312"/>
                  </a:lnTo>
                  <a:lnTo>
                    <a:pt x="20693" y="492312"/>
                  </a:lnTo>
                  <a:lnTo>
                    <a:pt x="15519" y="492312"/>
                  </a:lnTo>
                  <a:lnTo>
                    <a:pt x="10346" y="492312"/>
                  </a:lnTo>
                  <a:lnTo>
                    <a:pt x="5173" y="492312"/>
                  </a:lnTo>
                  <a:lnTo>
                    <a:pt x="0" y="492312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691486" y="2333260"/>
              <a:ext cx="1883076" cy="492309"/>
            </a:xfrm>
            <a:custGeom>
              <a:avLst/>
              <a:pathLst>
                <a:path w="1883076" h="492309">
                  <a:moveTo>
                    <a:pt x="0" y="374952"/>
                  </a:moveTo>
                  <a:lnTo>
                    <a:pt x="5173" y="371352"/>
                  </a:lnTo>
                  <a:lnTo>
                    <a:pt x="10346" y="367713"/>
                  </a:lnTo>
                  <a:lnTo>
                    <a:pt x="15519" y="364038"/>
                  </a:lnTo>
                  <a:lnTo>
                    <a:pt x="20693" y="360331"/>
                  </a:lnTo>
                  <a:lnTo>
                    <a:pt x="25866" y="356594"/>
                  </a:lnTo>
                  <a:lnTo>
                    <a:pt x="31039" y="352831"/>
                  </a:lnTo>
                  <a:lnTo>
                    <a:pt x="36213" y="349043"/>
                  </a:lnTo>
                  <a:lnTo>
                    <a:pt x="41386" y="345233"/>
                  </a:lnTo>
                  <a:lnTo>
                    <a:pt x="46559" y="341405"/>
                  </a:lnTo>
                  <a:lnTo>
                    <a:pt x="51732" y="337561"/>
                  </a:lnTo>
                  <a:lnTo>
                    <a:pt x="56906" y="333704"/>
                  </a:lnTo>
                  <a:lnTo>
                    <a:pt x="62079" y="329836"/>
                  </a:lnTo>
                  <a:lnTo>
                    <a:pt x="67252" y="325959"/>
                  </a:lnTo>
                  <a:lnTo>
                    <a:pt x="72426" y="322077"/>
                  </a:lnTo>
                  <a:lnTo>
                    <a:pt x="77599" y="318192"/>
                  </a:lnTo>
                  <a:lnTo>
                    <a:pt x="82772" y="314306"/>
                  </a:lnTo>
                  <a:lnTo>
                    <a:pt x="87945" y="310421"/>
                  </a:lnTo>
                  <a:lnTo>
                    <a:pt x="93119" y="306539"/>
                  </a:lnTo>
                  <a:lnTo>
                    <a:pt x="98292" y="302663"/>
                  </a:lnTo>
                  <a:lnTo>
                    <a:pt x="103465" y="298794"/>
                  </a:lnTo>
                  <a:lnTo>
                    <a:pt x="108639" y="294934"/>
                  </a:lnTo>
                  <a:lnTo>
                    <a:pt x="113812" y="291085"/>
                  </a:lnTo>
                  <a:lnTo>
                    <a:pt x="118985" y="287248"/>
                  </a:lnTo>
                  <a:lnTo>
                    <a:pt x="124158" y="283425"/>
                  </a:lnTo>
                  <a:lnTo>
                    <a:pt x="129332" y="279617"/>
                  </a:lnTo>
                  <a:lnTo>
                    <a:pt x="134505" y="275826"/>
                  </a:lnTo>
                  <a:lnTo>
                    <a:pt x="139678" y="272052"/>
                  </a:lnTo>
                  <a:lnTo>
                    <a:pt x="144852" y="268298"/>
                  </a:lnTo>
                  <a:lnTo>
                    <a:pt x="150025" y="264562"/>
                  </a:lnTo>
                  <a:lnTo>
                    <a:pt x="155198" y="260848"/>
                  </a:lnTo>
                  <a:lnTo>
                    <a:pt x="160371" y="257155"/>
                  </a:lnTo>
                  <a:lnTo>
                    <a:pt x="165545" y="253484"/>
                  </a:lnTo>
                  <a:lnTo>
                    <a:pt x="170718" y="249835"/>
                  </a:lnTo>
                  <a:lnTo>
                    <a:pt x="175891" y="246210"/>
                  </a:lnTo>
                  <a:lnTo>
                    <a:pt x="181065" y="242609"/>
                  </a:lnTo>
                  <a:lnTo>
                    <a:pt x="186238" y="239031"/>
                  </a:lnTo>
                  <a:lnTo>
                    <a:pt x="191411" y="235478"/>
                  </a:lnTo>
                  <a:lnTo>
                    <a:pt x="196584" y="231950"/>
                  </a:lnTo>
                  <a:lnTo>
                    <a:pt x="201758" y="228447"/>
                  </a:lnTo>
                  <a:lnTo>
                    <a:pt x="206931" y="224968"/>
                  </a:lnTo>
                  <a:lnTo>
                    <a:pt x="212104" y="221515"/>
                  </a:lnTo>
                  <a:lnTo>
                    <a:pt x="217278" y="218087"/>
                  </a:lnTo>
                  <a:lnTo>
                    <a:pt x="222451" y="214684"/>
                  </a:lnTo>
                  <a:lnTo>
                    <a:pt x="227624" y="211306"/>
                  </a:lnTo>
                  <a:lnTo>
                    <a:pt x="232797" y="207954"/>
                  </a:lnTo>
                  <a:lnTo>
                    <a:pt x="237971" y="204626"/>
                  </a:lnTo>
                  <a:lnTo>
                    <a:pt x="243144" y="201324"/>
                  </a:lnTo>
                  <a:lnTo>
                    <a:pt x="248317" y="198046"/>
                  </a:lnTo>
                  <a:lnTo>
                    <a:pt x="253491" y="194793"/>
                  </a:lnTo>
                  <a:lnTo>
                    <a:pt x="258664" y="191565"/>
                  </a:lnTo>
                  <a:lnTo>
                    <a:pt x="263837" y="188360"/>
                  </a:lnTo>
                  <a:lnTo>
                    <a:pt x="269010" y="185180"/>
                  </a:lnTo>
                  <a:lnTo>
                    <a:pt x="274184" y="182024"/>
                  </a:lnTo>
                  <a:lnTo>
                    <a:pt x="279357" y="178892"/>
                  </a:lnTo>
                  <a:lnTo>
                    <a:pt x="284530" y="175783"/>
                  </a:lnTo>
                  <a:lnTo>
                    <a:pt x="289704" y="172697"/>
                  </a:lnTo>
                  <a:lnTo>
                    <a:pt x="294877" y="169634"/>
                  </a:lnTo>
                  <a:lnTo>
                    <a:pt x="300050" y="166595"/>
                  </a:lnTo>
                  <a:lnTo>
                    <a:pt x="305223" y="163578"/>
                  </a:lnTo>
                  <a:lnTo>
                    <a:pt x="310397" y="160583"/>
                  </a:lnTo>
                  <a:lnTo>
                    <a:pt x="315570" y="157611"/>
                  </a:lnTo>
                  <a:lnTo>
                    <a:pt x="320743" y="154661"/>
                  </a:lnTo>
                  <a:lnTo>
                    <a:pt x="325917" y="151732"/>
                  </a:lnTo>
                  <a:lnTo>
                    <a:pt x="331090" y="148826"/>
                  </a:lnTo>
                  <a:lnTo>
                    <a:pt x="336263" y="145941"/>
                  </a:lnTo>
                  <a:lnTo>
                    <a:pt x="341436" y="143078"/>
                  </a:lnTo>
                  <a:lnTo>
                    <a:pt x="346610" y="140236"/>
                  </a:lnTo>
                  <a:lnTo>
                    <a:pt x="351783" y="137415"/>
                  </a:lnTo>
                  <a:lnTo>
                    <a:pt x="356956" y="134615"/>
                  </a:lnTo>
                  <a:lnTo>
                    <a:pt x="362130" y="131836"/>
                  </a:lnTo>
                  <a:lnTo>
                    <a:pt x="367303" y="129078"/>
                  </a:lnTo>
                  <a:lnTo>
                    <a:pt x="372476" y="126341"/>
                  </a:lnTo>
                  <a:lnTo>
                    <a:pt x="377649" y="123625"/>
                  </a:lnTo>
                  <a:lnTo>
                    <a:pt x="382823" y="120930"/>
                  </a:lnTo>
                  <a:lnTo>
                    <a:pt x="387996" y="118255"/>
                  </a:lnTo>
                  <a:lnTo>
                    <a:pt x="393169" y="115601"/>
                  </a:lnTo>
                  <a:lnTo>
                    <a:pt x="398343" y="112968"/>
                  </a:lnTo>
                  <a:lnTo>
                    <a:pt x="403516" y="110356"/>
                  </a:lnTo>
                  <a:lnTo>
                    <a:pt x="408689" y="107765"/>
                  </a:lnTo>
                  <a:lnTo>
                    <a:pt x="413862" y="105195"/>
                  </a:lnTo>
                  <a:lnTo>
                    <a:pt x="419036" y="102646"/>
                  </a:lnTo>
                  <a:lnTo>
                    <a:pt x="424209" y="100118"/>
                  </a:lnTo>
                  <a:lnTo>
                    <a:pt x="429382" y="97612"/>
                  </a:lnTo>
                  <a:lnTo>
                    <a:pt x="434556" y="95127"/>
                  </a:lnTo>
                  <a:lnTo>
                    <a:pt x="439729" y="92663"/>
                  </a:lnTo>
                  <a:lnTo>
                    <a:pt x="444902" y="90221"/>
                  </a:lnTo>
                  <a:lnTo>
                    <a:pt x="450075" y="87802"/>
                  </a:lnTo>
                  <a:lnTo>
                    <a:pt x="455249" y="85404"/>
                  </a:lnTo>
                  <a:lnTo>
                    <a:pt x="460422" y="83029"/>
                  </a:lnTo>
                  <a:lnTo>
                    <a:pt x="465595" y="80677"/>
                  </a:lnTo>
                  <a:lnTo>
                    <a:pt x="470769" y="78347"/>
                  </a:lnTo>
                  <a:lnTo>
                    <a:pt x="475942" y="76041"/>
                  </a:lnTo>
                  <a:lnTo>
                    <a:pt x="481115" y="73758"/>
                  </a:lnTo>
                  <a:lnTo>
                    <a:pt x="486288" y="71499"/>
                  </a:lnTo>
                  <a:lnTo>
                    <a:pt x="491462" y="69265"/>
                  </a:lnTo>
                  <a:lnTo>
                    <a:pt x="496635" y="67054"/>
                  </a:lnTo>
                  <a:lnTo>
                    <a:pt x="501808" y="64869"/>
                  </a:lnTo>
                  <a:lnTo>
                    <a:pt x="506982" y="62709"/>
                  </a:lnTo>
                  <a:lnTo>
                    <a:pt x="512155" y="60574"/>
                  </a:lnTo>
                  <a:lnTo>
                    <a:pt x="517328" y="58465"/>
                  </a:lnTo>
                  <a:lnTo>
                    <a:pt x="522501" y="56383"/>
                  </a:lnTo>
                  <a:lnTo>
                    <a:pt x="527675" y="54328"/>
                  </a:lnTo>
                  <a:lnTo>
                    <a:pt x="532848" y="52300"/>
                  </a:lnTo>
                  <a:lnTo>
                    <a:pt x="538021" y="50301"/>
                  </a:lnTo>
                  <a:lnTo>
                    <a:pt x="543195" y="48329"/>
                  </a:lnTo>
                  <a:lnTo>
                    <a:pt x="548368" y="46386"/>
                  </a:lnTo>
                  <a:lnTo>
                    <a:pt x="553541" y="44473"/>
                  </a:lnTo>
                  <a:lnTo>
                    <a:pt x="558714" y="42590"/>
                  </a:lnTo>
                  <a:lnTo>
                    <a:pt x="563888" y="40737"/>
                  </a:lnTo>
                  <a:lnTo>
                    <a:pt x="569061" y="38916"/>
                  </a:lnTo>
                  <a:lnTo>
                    <a:pt x="574234" y="37126"/>
                  </a:lnTo>
                  <a:lnTo>
                    <a:pt x="579408" y="35368"/>
                  </a:lnTo>
                  <a:lnTo>
                    <a:pt x="584581" y="33643"/>
                  </a:lnTo>
                  <a:lnTo>
                    <a:pt x="589754" y="31952"/>
                  </a:lnTo>
                  <a:lnTo>
                    <a:pt x="594927" y="30295"/>
                  </a:lnTo>
                  <a:lnTo>
                    <a:pt x="600101" y="28673"/>
                  </a:lnTo>
                  <a:lnTo>
                    <a:pt x="605274" y="27087"/>
                  </a:lnTo>
                  <a:lnTo>
                    <a:pt x="610447" y="25537"/>
                  </a:lnTo>
                  <a:lnTo>
                    <a:pt x="615621" y="24023"/>
                  </a:lnTo>
                  <a:lnTo>
                    <a:pt x="620794" y="22548"/>
                  </a:lnTo>
                  <a:lnTo>
                    <a:pt x="625967" y="21111"/>
                  </a:lnTo>
                  <a:lnTo>
                    <a:pt x="631140" y="19714"/>
                  </a:lnTo>
                  <a:lnTo>
                    <a:pt x="636314" y="18356"/>
                  </a:lnTo>
                  <a:lnTo>
                    <a:pt x="641487" y="17040"/>
                  </a:lnTo>
                  <a:lnTo>
                    <a:pt x="646660" y="15765"/>
                  </a:lnTo>
                  <a:lnTo>
                    <a:pt x="651834" y="14532"/>
                  </a:lnTo>
                  <a:lnTo>
                    <a:pt x="657007" y="13343"/>
                  </a:lnTo>
                  <a:lnTo>
                    <a:pt x="662180" y="12199"/>
                  </a:lnTo>
                  <a:lnTo>
                    <a:pt x="667353" y="11099"/>
                  </a:lnTo>
                  <a:lnTo>
                    <a:pt x="672527" y="10045"/>
                  </a:lnTo>
                  <a:lnTo>
                    <a:pt x="677700" y="9038"/>
                  </a:lnTo>
                  <a:lnTo>
                    <a:pt x="682873" y="8079"/>
                  </a:lnTo>
                  <a:lnTo>
                    <a:pt x="688047" y="7168"/>
                  </a:lnTo>
                  <a:lnTo>
                    <a:pt x="693220" y="6307"/>
                  </a:lnTo>
                  <a:lnTo>
                    <a:pt x="698393" y="5497"/>
                  </a:lnTo>
                  <a:lnTo>
                    <a:pt x="703566" y="4738"/>
                  </a:lnTo>
                  <a:lnTo>
                    <a:pt x="708740" y="4031"/>
                  </a:lnTo>
                  <a:lnTo>
                    <a:pt x="713913" y="3378"/>
                  </a:lnTo>
                  <a:lnTo>
                    <a:pt x="719086" y="2779"/>
                  </a:lnTo>
                  <a:lnTo>
                    <a:pt x="724260" y="2236"/>
                  </a:lnTo>
                  <a:lnTo>
                    <a:pt x="729433" y="1749"/>
                  </a:lnTo>
                  <a:lnTo>
                    <a:pt x="734606" y="1319"/>
                  </a:lnTo>
                  <a:lnTo>
                    <a:pt x="739779" y="948"/>
                  </a:lnTo>
                  <a:lnTo>
                    <a:pt x="744953" y="635"/>
                  </a:lnTo>
                  <a:lnTo>
                    <a:pt x="750126" y="384"/>
                  </a:lnTo>
                  <a:lnTo>
                    <a:pt x="755299" y="193"/>
                  </a:lnTo>
                  <a:lnTo>
                    <a:pt x="760473" y="65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64"/>
                  </a:lnTo>
                  <a:lnTo>
                    <a:pt x="781166" y="195"/>
                  </a:lnTo>
                  <a:lnTo>
                    <a:pt x="786339" y="393"/>
                  </a:lnTo>
                  <a:lnTo>
                    <a:pt x="791512" y="660"/>
                  </a:lnTo>
                  <a:lnTo>
                    <a:pt x="796686" y="995"/>
                  </a:lnTo>
                  <a:lnTo>
                    <a:pt x="801859" y="1401"/>
                  </a:lnTo>
                  <a:lnTo>
                    <a:pt x="807032" y="1878"/>
                  </a:lnTo>
                  <a:lnTo>
                    <a:pt x="812205" y="2426"/>
                  </a:lnTo>
                  <a:lnTo>
                    <a:pt x="817379" y="3048"/>
                  </a:lnTo>
                  <a:lnTo>
                    <a:pt x="822552" y="3743"/>
                  </a:lnTo>
                  <a:lnTo>
                    <a:pt x="827725" y="4512"/>
                  </a:lnTo>
                  <a:lnTo>
                    <a:pt x="832899" y="5357"/>
                  </a:lnTo>
                  <a:lnTo>
                    <a:pt x="838072" y="6278"/>
                  </a:lnTo>
                  <a:lnTo>
                    <a:pt x="843245" y="7276"/>
                  </a:lnTo>
                  <a:lnTo>
                    <a:pt x="848418" y="8351"/>
                  </a:lnTo>
                  <a:lnTo>
                    <a:pt x="853592" y="9505"/>
                  </a:lnTo>
                  <a:lnTo>
                    <a:pt x="858765" y="10737"/>
                  </a:lnTo>
                  <a:lnTo>
                    <a:pt x="863938" y="12049"/>
                  </a:lnTo>
                  <a:lnTo>
                    <a:pt x="869112" y="13441"/>
                  </a:lnTo>
                  <a:lnTo>
                    <a:pt x="874285" y="14913"/>
                  </a:lnTo>
                  <a:lnTo>
                    <a:pt x="879458" y="16467"/>
                  </a:lnTo>
                  <a:lnTo>
                    <a:pt x="884631" y="18101"/>
                  </a:lnTo>
                  <a:lnTo>
                    <a:pt x="889805" y="19818"/>
                  </a:lnTo>
                  <a:lnTo>
                    <a:pt x="894978" y="21617"/>
                  </a:lnTo>
                  <a:lnTo>
                    <a:pt x="900151" y="23498"/>
                  </a:lnTo>
                  <a:lnTo>
                    <a:pt x="905325" y="25461"/>
                  </a:lnTo>
                  <a:lnTo>
                    <a:pt x="910498" y="27507"/>
                  </a:lnTo>
                  <a:lnTo>
                    <a:pt x="915671" y="29636"/>
                  </a:lnTo>
                  <a:lnTo>
                    <a:pt x="920844" y="31847"/>
                  </a:lnTo>
                  <a:lnTo>
                    <a:pt x="926018" y="34141"/>
                  </a:lnTo>
                  <a:lnTo>
                    <a:pt x="931191" y="36517"/>
                  </a:lnTo>
                  <a:lnTo>
                    <a:pt x="936364" y="38975"/>
                  </a:lnTo>
                  <a:lnTo>
                    <a:pt x="941538" y="41516"/>
                  </a:lnTo>
                  <a:lnTo>
                    <a:pt x="946711" y="44137"/>
                  </a:lnTo>
                  <a:lnTo>
                    <a:pt x="951884" y="46840"/>
                  </a:lnTo>
                  <a:lnTo>
                    <a:pt x="957057" y="49623"/>
                  </a:lnTo>
                  <a:lnTo>
                    <a:pt x="962231" y="52485"/>
                  </a:lnTo>
                  <a:lnTo>
                    <a:pt x="967404" y="55427"/>
                  </a:lnTo>
                  <a:lnTo>
                    <a:pt x="972577" y="58447"/>
                  </a:lnTo>
                  <a:lnTo>
                    <a:pt x="977751" y="61544"/>
                  </a:lnTo>
                  <a:lnTo>
                    <a:pt x="982924" y="64718"/>
                  </a:lnTo>
                  <a:lnTo>
                    <a:pt x="988097" y="67967"/>
                  </a:lnTo>
                  <a:lnTo>
                    <a:pt x="993270" y="71290"/>
                  </a:lnTo>
                  <a:lnTo>
                    <a:pt x="998444" y="74686"/>
                  </a:lnTo>
                  <a:lnTo>
                    <a:pt x="1003617" y="78154"/>
                  </a:lnTo>
                  <a:lnTo>
                    <a:pt x="1008790" y="81691"/>
                  </a:lnTo>
                  <a:lnTo>
                    <a:pt x="1013964" y="85298"/>
                  </a:lnTo>
                  <a:lnTo>
                    <a:pt x="1019137" y="88971"/>
                  </a:lnTo>
                  <a:lnTo>
                    <a:pt x="1024310" y="92711"/>
                  </a:lnTo>
                  <a:lnTo>
                    <a:pt x="1029483" y="96514"/>
                  </a:lnTo>
                  <a:lnTo>
                    <a:pt x="1034657" y="100378"/>
                  </a:lnTo>
                  <a:lnTo>
                    <a:pt x="1039830" y="104304"/>
                  </a:lnTo>
                  <a:lnTo>
                    <a:pt x="1045003" y="108287"/>
                  </a:lnTo>
                  <a:lnTo>
                    <a:pt x="1050177" y="112326"/>
                  </a:lnTo>
                  <a:lnTo>
                    <a:pt x="1055350" y="116420"/>
                  </a:lnTo>
                  <a:lnTo>
                    <a:pt x="1060523" y="120565"/>
                  </a:lnTo>
                  <a:lnTo>
                    <a:pt x="1065696" y="124761"/>
                  </a:lnTo>
                  <a:lnTo>
                    <a:pt x="1070870" y="129004"/>
                  </a:lnTo>
                  <a:lnTo>
                    <a:pt x="1076043" y="133292"/>
                  </a:lnTo>
                  <a:lnTo>
                    <a:pt x="1081216" y="137624"/>
                  </a:lnTo>
                  <a:lnTo>
                    <a:pt x="1086390" y="141996"/>
                  </a:lnTo>
                  <a:lnTo>
                    <a:pt x="1091563" y="146407"/>
                  </a:lnTo>
                  <a:lnTo>
                    <a:pt x="1096736" y="150854"/>
                  </a:lnTo>
                  <a:lnTo>
                    <a:pt x="1101909" y="155334"/>
                  </a:lnTo>
                  <a:lnTo>
                    <a:pt x="1107083" y="159845"/>
                  </a:lnTo>
                  <a:lnTo>
                    <a:pt x="1112256" y="164385"/>
                  </a:lnTo>
                  <a:lnTo>
                    <a:pt x="1117429" y="168952"/>
                  </a:lnTo>
                  <a:lnTo>
                    <a:pt x="1122603" y="173543"/>
                  </a:lnTo>
                  <a:lnTo>
                    <a:pt x="1127776" y="178155"/>
                  </a:lnTo>
                  <a:lnTo>
                    <a:pt x="1132949" y="182786"/>
                  </a:lnTo>
                  <a:lnTo>
                    <a:pt x="1138122" y="187434"/>
                  </a:lnTo>
                  <a:lnTo>
                    <a:pt x="1143296" y="192097"/>
                  </a:lnTo>
                  <a:lnTo>
                    <a:pt x="1148469" y="196772"/>
                  </a:lnTo>
                  <a:lnTo>
                    <a:pt x="1153642" y="201458"/>
                  </a:lnTo>
                  <a:lnTo>
                    <a:pt x="1158816" y="206151"/>
                  </a:lnTo>
                  <a:lnTo>
                    <a:pt x="1163989" y="210850"/>
                  </a:lnTo>
                  <a:lnTo>
                    <a:pt x="1169162" y="215554"/>
                  </a:lnTo>
                  <a:lnTo>
                    <a:pt x="1174335" y="220259"/>
                  </a:lnTo>
                  <a:lnTo>
                    <a:pt x="1179509" y="224964"/>
                  </a:lnTo>
                  <a:lnTo>
                    <a:pt x="1184682" y="229668"/>
                  </a:lnTo>
                  <a:lnTo>
                    <a:pt x="1189855" y="234369"/>
                  </a:lnTo>
                  <a:lnTo>
                    <a:pt x="1195029" y="239065"/>
                  </a:lnTo>
                  <a:lnTo>
                    <a:pt x="1200202" y="243755"/>
                  </a:lnTo>
                  <a:lnTo>
                    <a:pt x="1205375" y="248437"/>
                  </a:lnTo>
                  <a:lnTo>
                    <a:pt x="1210548" y="253111"/>
                  </a:lnTo>
                  <a:lnTo>
                    <a:pt x="1215722" y="257775"/>
                  </a:lnTo>
                  <a:lnTo>
                    <a:pt x="1220895" y="262428"/>
                  </a:lnTo>
                  <a:lnTo>
                    <a:pt x="1226068" y="267070"/>
                  </a:lnTo>
                  <a:lnTo>
                    <a:pt x="1231242" y="271700"/>
                  </a:lnTo>
                  <a:lnTo>
                    <a:pt x="1236415" y="276317"/>
                  </a:lnTo>
                  <a:lnTo>
                    <a:pt x="1241588" y="280921"/>
                  </a:lnTo>
                  <a:lnTo>
                    <a:pt x="1246761" y="285512"/>
                  </a:lnTo>
                  <a:lnTo>
                    <a:pt x="1251935" y="290090"/>
                  </a:lnTo>
                  <a:lnTo>
                    <a:pt x="1257108" y="294655"/>
                  </a:lnTo>
                  <a:lnTo>
                    <a:pt x="1262281" y="299206"/>
                  </a:lnTo>
                  <a:lnTo>
                    <a:pt x="1267455" y="303745"/>
                  </a:lnTo>
                  <a:lnTo>
                    <a:pt x="1272628" y="308271"/>
                  </a:lnTo>
                  <a:lnTo>
                    <a:pt x="1277801" y="312785"/>
                  </a:lnTo>
                  <a:lnTo>
                    <a:pt x="1282974" y="317288"/>
                  </a:lnTo>
                  <a:lnTo>
                    <a:pt x="1288148" y="321781"/>
                  </a:lnTo>
                  <a:lnTo>
                    <a:pt x="1293321" y="326263"/>
                  </a:lnTo>
                  <a:lnTo>
                    <a:pt x="1298494" y="330736"/>
                  </a:lnTo>
                  <a:lnTo>
                    <a:pt x="1303668" y="335201"/>
                  </a:lnTo>
                  <a:lnTo>
                    <a:pt x="1308841" y="339658"/>
                  </a:lnTo>
                  <a:lnTo>
                    <a:pt x="1314014" y="344108"/>
                  </a:lnTo>
                  <a:lnTo>
                    <a:pt x="1319187" y="348551"/>
                  </a:lnTo>
                  <a:lnTo>
                    <a:pt x="1324361" y="352988"/>
                  </a:lnTo>
                  <a:lnTo>
                    <a:pt x="1329534" y="357418"/>
                  </a:lnTo>
                  <a:lnTo>
                    <a:pt x="1334707" y="361843"/>
                  </a:lnTo>
                  <a:lnTo>
                    <a:pt x="1339881" y="366260"/>
                  </a:lnTo>
                  <a:lnTo>
                    <a:pt x="1345054" y="370670"/>
                  </a:lnTo>
                  <a:lnTo>
                    <a:pt x="1350227" y="375070"/>
                  </a:lnTo>
                  <a:lnTo>
                    <a:pt x="1355400" y="379460"/>
                  </a:lnTo>
                  <a:lnTo>
                    <a:pt x="1360574" y="383836"/>
                  </a:lnTo>
                  <a:lnTo>
                    <a:pt x="1365747" y="388196"/>
                  </a:lnTo>
                  <a:lnTo>
                    <a:pt x="1370920" y="392535"/>
                  </a:lnTo>
                  <a:lnTo>
                    <a:pt x="1376094" y="396850"/>
                  </a:lnTo>
                  <a:lnTo>
                    <a:pt x="1381267" y="401136"/>
                  </a:lnTo>
                  <a:lnTo>
                    <a:pt x="1386440" y="405385"/>
                  </a:lnTo>
                  <a:lnTo>
                    <a:pt x="1391613" y="409593"/>
                  </a:lnTo>
                  <a:lnTo>
                    <a:pt x="1396787" y="413752"/>
                  </a:lnTo>
                  <a:lnTo>
                    <a:pt x="1401960" y="417854"/>
                  </a:lnTo>
                  <a:lnTo>
                    <a:pt x="1407133" y="421891"/>
                  </a:lnTo>
                  <a:lnTo>
                    <a:pt x="1412307" y="425854"/>
                  </a:lnTo>
                  <a:lnTo>
                    <a:pt x="1417480" y="429734"/>
                  </a:lnTo>
                  <a:lnTo>
                    <a:pt x="1422653" y="433523"/>
                  </a:lnTo>
                  <a:lnTo>
                    <a:pt x="1427826" y="437211"/>
                  </a:lnTo>
                  <a:lnTo>
                    <a:pt x="1433000" y="440790"/>
                  </a:lnTo>
                  <a:lnTo>
                    <a:pt x="1438173" y="444253"/>
                  </a:lnTo>
                  <a:lnTo>
                    <a:pt x="1443346" y="447590"/>
                  </a:lnTo>
                  <a:lnTo>
                    <a:pt x="1448520" y="450797"/>
                  </a:lnTo>
                  <a:lnTo>
                    <a:pt x="1453693" y="453866"/>
                  </a:lnTo>
                  <a:lnTo>
                    <a:pt x="1458866" y="456793"/>
                  </a:lnTo>
                  <a:lnTo>
                    <a:pt x="1464039" y="459575"/>
                  </a:lnTo>
                  <a:lnTo>
                    <a:pt x="1469213" y="462209"/>
                  </a:lnTo>
                  <a:lnTo>
                    <a:pt x="1474386" y="464695"/>
                  </a:lnTo>
                  <a:lnTo>
                    <a:pt x="1479559" y="467031"/>
                  </a:lnTo>
                  <a:lnTo>
                    <a:pt x="1484733" y="469219"/>
                  </a:lnTo>
                  <a:lnTo>
                    <a:pt x="1489906" y="471262"/>
                  </a:lnTo>
                  <a:lnTo>
                    <a:pt x="1495079" y="473163"/>
                  </a:lnTo>
                  <a:lnTo>
                    <a:pt x="1500252" y="474926"/>
                  </a:lnTo>
                  <a:lnTo>
                    <a:pt x="1505426" y="476556"/>
                  </a:lnTo>
                  <a:lnTo>
                    <a:pt x="1510599" y="478058"/>
                  </a:lnTo>
                  <a:lnTo>
                    <a:pt x="1515772" y="479438"/>
                  </a:lnTo>
                  <a:lnTo>
                    <a:pt x="1520946" y="480703"/>
                  </a:lnTo>
                  <a:lnTo>
                    <a:pt x="1526119" y="481859"/>
                  </a:lnTo>
                  <a:lnTo>
                    <a:pt x="1531292" y="482914"/>
                  </a:lnTo>
                  <a:lnTo>
                    <a:pt x="1536465" y="483873"/>
                  </a:lnTo>
                  <a:lnTo>
                    <a:pt x="1541639" y="484743"/>
                  </a:lnTo>
                  <a:lnTo>
                    <a:pt x="1546812" y="485532"/>
                  </a:lnTo>
                  <a:lnTo>
                    <a:pt x="1551985" y="486245"/>
                  </a:lnTo>
                  <a:lnTo>
                    <a:pt x="1557159" y="486888"/>
                  </a:lnTo>
                  <a:lnTo>
                    <a:pt x="1562332" y="487468"/>
                  </a:lnTo>
                  <a:lnTo>
                    <a:pt x="1567505" y="487989"/>
                  </a:lnTo>
                  <a:lnTo>
                    <a:pt x="1572678" y="488458"/>
                  </a:lnTo>
                  <a:lnTo>
                    <a:pt x="1577852" y="488878"/>
                  </a:lnTo>
                  <a:lnTo>
                    <a:pt x="1583025" y="489254"/>
                  </a:lnTo>
                  <a:lnTo>
                    <a:pt x="1588198" y="489591"/>
                  </a:lnTo>
                  <a:lnTo>
                    <a:pt x="1593372" y="489892"/>
                  </a:lnTo>
                  <a:lnTo>
                    <a:pt x="1598545" y="490161"/>
                  </a:lnTo>
                  <a:lnTo>
                    <a:pt x="1603718" y="490401"/>
                  </a:lnTo>
                  <a:lnTo>
                    <a:pt x="1608891" y="490615"/>
                  </a:lnTo>
                  <a:lnTo>
                    <a:pt x="1614065" y="490806"/>
                  </a:lnTo>
                  <a:lnTo>
                    <a:pt x="1619238" y="490975"/>
                  </a:lnTo>
                  <a:lnTo>
                    <a:pt x="1624411" y="491126"/>
                  </a:lnTo>
                  <a:lnTo>
                    <a:pt x="1629585" y="491261"/>
                  </a:lnTo>
                  <a:lnTo>
                    <a:pt x="1634758" y="491380"/>
                  </a:lnTo>
                  <a:lnTo>
                    <a:pt x="1639931" y="491486"/>
                  </a:lnTo>
                  <a:lnTo>
                    <a:pt x="1645104" y="491580"/>
                  </a:lnTo>
                  <a:lnTo>
                    <a:pt x="1650278" y="491663"/>
                  </a:lnTo>
                  <a:lnTo>
                    <a:pt x="1655451" y="491738"/>
                  </a:lnTo>
                  <a:lnTo>
                    <a:pt x="1660624" y="491803"/>
                  </a:lnTo>
                  <a:lnTo>
                    <a:pt x="1665798" y="491862"/>
                  </a:lnTo>
                  <a:lnTo>
                    <a:pt x="1670971" y="491913"/>
                  </a:lnTo>
                  <a:lnTo>
                    <a:pt x="1676144" y="491959"/>
                  </a:lnTo>
                  <a:lnTo>
                    <a:pt x="1681317" y="492000"/>
                  </a:lnTo>
                  <a:lnTo>
                    <a:pt x="1686491" y="492035"/>
                  </a:lnTo>
                  <a:lnTo>
                    <a:pt x="1691664" y="492067"/>
                  </a:lnTo>
                  <a:lnTo>
                    <a:pt x="1696837" y="492095"/>
                  </a:lnTo>
                  <a:lnTo>
                    <a:pt x="1702011" y="492120"/>
                  </a:lnTo>
                  <a:lnTo>
                    <a:pt x="1707184" y="492142"/>
                  </a:lnTo>
                  <a:lnTo>
                    <a:pt x="1712357" y="492162"/>
                  </a:lnTo>
                  <a:lnTo>
                    <a:pt x="1717530" y="492179"/>
                  </a:lnTo>
                  <a:lnTo>
                    <a:pt x="1722704" y="492195"/>
                  </a:lnTo>
                  <a:lnTo>
                    <a:pt x="1727877" y="492208"/>
                  </a:lnTo>
                  <a:lnTo>
                    <a:pt x="1733050" y="492220"/>
                  </a:lnTo>
                  <a:lnTo>
                    <a:pt x="1738224" y="492231"/>
                  </a:lnTo>
                  <a:lnTo>
                    <a:pt x="1743397" y="492240"/>
                  </a:lnTo>
                  <a:lnTo>
                    <a:pt x="1748570" y="492248"/>
                  </a:lnTo>
                  <a:lnTo>
                    <a:pt x="1753743" y="492256"/>
                  </a:lnTo>
                  <a:lnTo>
                    <a:pt x="1758917" y="492262"/>
                  </a:lnTo>
                  <a:lnTo>
                    <a:pt x="1764090" y="492268"/>
                  </a:lnTo>
                  <a:lnTo>
                    <a:pt x="1769263" y="492273"/>
                  </a:lnTo>
                  <a:lnTo>
                    <a:pt x="1774437" y="492277"/>
                  </a:lnTo>
                  <a:lnTo>
                    <a:pt x="1779610" y="492281"/>
                  </a:lnTo>
                  <a:lnTo>
                    <a:pt x="1784783" y="492285"/>
                  </a:lnTo>
                  <a:lnTo>
                    <a:pt x="1789956" y="492288"/>
                  </a:lnTo>
                  <a:lnTo>
                    <a:pt x="1795130" y="492291"/>
                  </a:lnTo>
                  <a:lnTo>
                    <a:pt x="1800303" y="492293"/>
                  </a:lnTo>
                  <a:lnTo>
                    <a:pt x="1805476" y="492295"/>
                  </a:lnTo>
                  <a:lnTo>
                    <a:pt x="1810650" y="492297"/>
                  </a:lnTo>
                  <a:lnTo>
                    <a:pt x="1815823" y="492299"/>
                  </a:lnTo>
                  <a:lnTo>
                    <a:pt x="1820996" y="492300"/>
                  </a:lnTo>
                  <a:lnTo>
                    <a:pt x="1826169" y="492302"/>
                  </a:lnTo>
                  <a:lnTo>
                    <a:pt x="1831343" y="492303"/>
                  </a:lnTo>
                  <a:lnTo>
                    <a:pt x="1836516" y="492304"/>
                  </a:lnTo>
                  <a:lnTo>
                    <a:pt x="1841689" y="492305"/>
                  </a:lnTo>
                  <a:lnTo>
                    <a:pt x="1846863" y="492306"/>
                  </a:lnTo>
                  <a:lnTo>
                    <a:pt x="1852036" y="492306"/>
                  </a:lnTo>
                  <a:lnTo>
                    <a:pt x="1857209" y="492307"/>
                  </a:lnTo>
                  <a:lnTo>
                    <a:pt x="1862382" y="492307"/>
                  </a:lnTo>
                  <a:lnTo>
                    <a:pt x="1867556" y="492308"/>
                  </a:lnTo>
                  <a:lnTo>
                    <a:pt x="1872729" y="492308"/>
                  </a:lnTo>
                  <a:lnTo>
                    <a:pt x="1877902" y="492309"/>
                  </a:lnTo>
                  <a:lnTo>
                    <a:pt x="1883076" y="492309"/>
                  </a:lnTo>
                  <a:lnTo>
                    <a:pt x="1883076" y="4923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305551" y="2048304"/>
              <a:ext cx="269010" cy="77726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691486" y="391712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691486" y="3722805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691486" y="3528488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691486" y="333417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691486" y="313985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691486" y="3139854"/>
              <a:ext cx="1883076" cy="126089"/>
            </a:xfrm>
            <a:custGeom>
              <a:avLst/>
              <a:pathLst>
                <a:path w="1883076" h="126089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0"/>
                  </a:lnTo>
                  <a:lnTo>
                    <a:pt x="1448520" y="0"/>
                  </a:lnTo>
                  <a:lnTo>
                    <a:pt x="1443346" y="0"/>
                  </a:lnTo>
                  <a:lnTo>
                    <a:pt x="1438173" y="0"/>
                  </a:lnTo>
                  <a:lnTo>
                    <a:pt x="1433000" y="0"/>
                  </a:lnTo>
                  <a:lnTo>
                    <a:pt x="1427826" y="0"/>
                  </a:lnTo>
                  <a:lnTo>
                    <a:pt x="1422653" y="0"/>
                  </a:lnTo>
                  <a:lnTo>
                    <a:pt x="1417480" y="0"/>
                  </a:lnTo>
                  <a:lnTo>
                    <a:pt x="1412307" y="0"/>
                  </a:lnTo>
                  <a:lnTo>
                    <a:pt x="1407133" y="0"/>
                  </a:lnTo>
                  <a:lnTo>
                    <a:pt x="1401960" y="0"/>
                  </a:lnTo>
                  <a:lnTo>
                    <a:pt x="1396787" y="0"/>
                  </a:lnTo>
                  <a:lnTo>
                    <a:pt x="1391613" y="0"/>
                  </a:lnTo>
                  <a:lnTo>
                    <a:pt x="1386440" y="0"/>
                  </a:lnTo>
                  <a:lnTo>
                    <a:pt x="1381267" y="0"/>
                  </a:lnTo>
                  <a:lnTo>
                    <a:pt x="1376094" y="0"/>
                  </a:lnTo>
                  <a:lnTo>
                    <a:pt x="1370920" y="0"/>
                  </a:lnTo>
                  <a:lnTo>
                    <a:pt x="1365747" y="0"/>
                  </a:lnTo>
                  <a:lnTo>
                    <a:pt x="1360574" y="0"/>
                  </a:lnTo>
                  <a:lnTo>
                    <a:pt x="1355400" y="0"/>
                  </a:lnTo>
                  <a:lnTo>
                    <a:pt x="1350227" y="0"/>
                  </a:lnTo>
                  <a:lnTo>
                    <a:pt x="1345054" y="0"/>
                  </a:lnTo>
                  <a:lnTo>
                    <a:pt x="1339881" y="0"/>
                  </a:lnTo>
                  <a:lnTo>
                    <a:pt x="1334707" y="0"/>
                  </a:lnTo>
                  <a:lnTo>
                    <a:pt x="1329534" y="0"/>
                  </a:lnTo>
                  <a:lnTo>
                    <a:pt x="1324361" y="0"/>
                  </a:lnTo>
                  <a:lnTo>
                    <a:pt x="1319187" y="0"/>
                  </a:lnTo>
                  <a:lnTo>
                    <a:pt x="1314014" y="0"/>
                  </a:lnTo>
                  <a:lnTo>
                    <a:pt x="1308841" y="0"/>
                  </a:lnTo>
                  <a:lnTo>
                    <a:pt x="1303668" y="0"/>
                  </a:lnTo>
                  <a:lnTo>
                    <a:pt x="1298494" y="0"/>
                  </a:lnTo>
                  <a:lnTo>
                    <a:pt x="1293321" y="0"/>
                  </a:lnTo>
                  <a:lnTo>
                    <a:pt x="1288148" y="0"/>
                  </a:lnTo>
                  <a:lnTo>
                    <a:pt x="1282974" y="0"/>
                  </a:lnTo>
                  <a:lnTo>
                    <a:pt x="1277801" y="0"/>
                  </a:lnTo>
                  <a:lnTo>
                    <a:pt x="1272628" y="0"/>
                  </a:lnTo>
                  <a:lnTo>
                    <a:pt x="1267455" y="0"/>
                  </a:lnTo>
                  <a:lnTo>
                    <a:pt x="1262281" y="0"/>
                  </a:lnTo>
                  <a:lnTo>
                    <a:pt x="1257108" y="0"/>
                  </a:lnTo>
                  <a:lnTo>
                    <a:pt x="1251935" y="0"/>
                  </a:lnTo>
                  <a:lnTo>
                    <a:pt x="1246761" y="0"/>
                  </a:lnTo>
                  <a:lnTo>
                    <a:pt x="1241588" y="0"/>
                  </a:lnTo>
                  <a:lnTo>
                    <a:pt x="1236415" y="0"/>
                  </a:lnTo>
                  <a:lnTo>
                    <a:pt x="1231242" y="0"/>
                  </a:lnTo>
                  <a:lnTo>
                    <a:pt x="1226068" y="0"/>
                  </a:lnTo>
                  <a:lnTo>
                    <a:pt x="1220895" y="0"/>
                  </a:lnTo>
                  <a:lnTo>
                    <a:pt x="1215722" y="0"/>
                  </a:lnTo>
                  <a:lnTo>
                    <a:pt x="1210548" y="0"/>
                  </a:lnTo>
                  <a:lnTo>
                    <a:pt x="1205375" y="0"/>
                  </a:lnTo>
                  <a:lnTo>
                    <a:pt x="1200202" y="0"/>
                  </a:lnTo>
                  <a:lnTo>
                    <a:pt x="1195029" y="0"/>
                  </a:lnTo>
                  <a:lnTo>
                    <a:pt x="1189855" y="0"/>
                  </a:lnTo>
                  <a:lnTo>
                    <a:pt x="1184682" y="0"/>
                  </a:lnTo>
                  <a:lnTo>
                    <a:pt x="1179509" y="0"/>
                  </a:lnTo>
                  <a:lnTo>
                    <a:pt x="1174335" y="0"/>
                  </a:lnTo>
                  <a:lnTo>
                    <a:pt x="1169162" y="0"/>
                  </a:lnTo>
                  <a:lnTo>
                    <a:pt x="1163989" y="0"/>
                  </a:lnTo>
                  <a:lnTo>
                    <a:pt x="1158816" y="0"/>
                  </a:lnTo>
                  <a:lnTo>
                    <a:pt x="1153642" y="0"/>
                  </a:lnTo>
                  <a:lnTo>
                    <a:pt x="1148469" y="0"/>
                  </a:lnTo>
                  <a:lnTo>
                    <a:pt x="1143296" y="0"/>
                  </a:lnTo>
                  <a:lnTo>
                    <a:pt x="1138122" y="0"/>
                  </a:lnTo>
                  <a:lnTo>
                    <a:pt x="1132949" y="0"/>
                  </a:lnTo>
                  <a:lnTo>
                    <a:pt x="1127776" y="0"/>
                  </a:lnTo>
                  <a:lnTo>
                    <a:pt x="1122603" y="1"/>
                  </a:lnTo>
                  <a:lnTo>
                    <a:pt x="1117429" y="1"/>
                  </a:lnTo>
                  <a:lnTo>
                    <a:pt x="1112256" y="1"/>
                  </a:lnTo>
                  <a:lnTo>
                    <a:pt x="1107083" y="1"/>
                  </a:lnTo>
                  <a:lnTo>
                    <a:pt x="1101909" y="1"/>
                  </a:lnTo>
                  <a:lnTo>
                    <a:pt x="1096736" y="1"/>
                  </a:lnTo>
                  <a:lnTo>
                    <a:pt x="1091563" y="1"/>
                  </a:lnTo>
                  <a:lnTo>
                    <a:pt x="1086390" y="1"/>
                  </a:lnTo>
                  <a:lnTo>
                    <a:pt x="1081216" y="1"/>
                  </a:lnTo>
                  <a:lnTo>
                    <a:pt x="1076043" y="1"/>
                  </a:lnTo>
                  <a:lnTo>
                    <a:pt x="1070870" y="2"/>
                  </a:lnTo>
                  <a:lnTo>
                    <a:pt x="1065696" y="2"/>
                  </a:lnTo>
                  <a:lnTo>
                    <a:pt x="1060523" y="2"/>
                  </a:lnTo>
                  <a:lnTo>
                    <a:pt x="1055350" y="2"/>
                  </a:lnTo>
                  <a:lnTo>
                    <a:pt x="1050177" y="2"/>
                  </a:lnTo>
                  <a:lnTo>
                    <a:pt x="1045003" y="2"/>
                  </a:lnTo>
                  <a:lnTo>
                    <a:pt x="1039830" y="3"/>
                  </a:lnTo>
                  <a:lnTo>
                    <a:pt x="1034657" y="3"/>
                  </a:lnTo>
                  <a:lnTo>
                    <a:pt x="1029483" y="3"/>
                  </a:lnTo>
                  <a:lnTo>
                    <a:pt x="1024310" y="3"/>
                  </a:lnTo>
                  <a:lnTo>
                    <a:pt x="1019137" y="4"/>
                  </a:lnTo>
                  <a:lnTo>
                    <a:pt x="1013964" y="4"/>
                  </a:lnTo>
                  <a:lnTo>
                    <a:pt x="1008790" y="4"/>
                  </a:lnTo>
                  <a:lnTo>
                    <a:pt x="1003617" y="4"/>
                  </a:lnTo>
                  <a:lnTo>
                    <a:pt x="998444" y="5"/>
                  </a:lnTo>
                  <a:lnTo>
                    <a:pt x="993270" y="5"/>
                  </a:lnTo>
                  <a:lnTo>
                    <a:pt x="988097" y="5"/>
                  </a:lnTo>
                  <a:lnTo>
                    <a:pt x="982924" y="6"/>
                  </a:lnTo>
                  <a:lnTo>
                    <a:pt x="977751" y="6"/>
                  </a:lnTo>
                  <a:lnTo>
                    <a:pt x="972577" y="7"/>
                  </a:lnTo>
                  <a:lnTo>
                    <a:pt x="967404" y="7"/>
                  </a:lnTo>
                  <a:lnTo>
                    <a:pt x="962231" y="8"/>
                  </a:lnTo>
                  <a:lnTo>
                    <a:pt x="957057" y="8"/>
                  </a:lnTo>
                  <a:lnTo>
                    <a:pt x="951884" y="9"/>
                  </a:lnTo>
                  <a:lnTo>
                    <a:pt x="946711" y="10"/>
                  </a:lnTo>
                  <a:lnTo>
                    <a:pt x="941538" y="10"/>
                  </a:lnTo>
                  <a:lnTo>
                    <a:pt x="936364" y="11"/>
                  </a:lnTo>
                  <a:lnTo>
                    <a:pt x="931191" y="12"/>
                  </a:lnTo>
                  <a:lnTo>
                    <a:pt x="926018" y="12"/>
                  </a:lnTo>
                  <a:lnTo>
                    <a:pt x="920844" y="13"/>
                  </a:lnTo>
                  <a:lnTo>
                    <a:pt x="915671" y="14"/>
                  </a:lnTo>
                  <a:lnTo>
                    <a:pt x="910498" y="15"/>
                  </a:lnTo>
                  <a:lnTo>
                    <a:pt x="905325" y="16"/>
                  </a:lnTo>
                  <a:lnTo>
                    <a:pt x="900151" y="17"/>
                  </a:lnTo>
                  <a:lnTo>
                    <a:pt x="894978" y="18"/>
                  </a:lnTo>
                  <a:lnTo>
                    <a:pt x="889805" y="19"/>
                  </a:lnTo>
                  <a:lnTo>
                    <a:pt x="884631" y="21"/>
                  </a:lnTo>
                  <a:lnTo>
                    <a:pt x="879458" y="22"/>
                  </a:lnTo>
                  <a:lnTo>
                    <a:pt x="874285" y="23"/>
                  </a:lnTo>
                  <a:lnTo>
                    <a:pt x="869112" y="25"/>
                  </a:lnTo>
                  <a:lnTo>
                    <a:pt x="863938" y="27"/>
                  </a:lnTo>
                  <a:lnTo>
                    <a:pt x="858765" y="28"/>
                  </a:lnTo>
                  <a:lnTo>
                    <a:pt x="853592" y="30"/>
                  </a:lnTo>
                  <a:lnTo>
                    <a:pt x="848418" y="32"/>
                  </a:lnTo>
                  <a:lnTo>
                    <a:pt x="843245" y="34"/>
                  </a:lnTo>
                  <a:lnTo>
                    <a:pt x="838072" y="36"/>
                  </a:lnTo>
                  <a:lnTo>
                    <a:pt x="832899" y="38"/>
                  </a:lnTo>
                  <a:lnTo>
                    <a:pt x="827725" y="41"/>
                  </a:lnTo>
                  <a:lnTo>
                    <a:pt x="822552" y="43"/>
                  </a:lnTo>
                  <a:lnTo>
                    <a:pt x="817379" y="46"/>
                  </a:lnTo>
                  <a:lnTo>
                    <a:pt x="812205" y="49"/>
                  </a:lnTo>
                  <a:lnTo>
                    <a:pt x="807032" y="52"/>
                  </a:lnTo>
                  <a:lnTo>
                    <a:pt x="801859" y="55"/>
                  </a:lnTo>
                  <a:lnTo>
                    <a:pt x="796686" y="58"/>
                  </a:lnTo>
                  <a:lnTo>
                    <a:pt x="791512" y="62"/>
                  </a:lnTo>
                  <a:lnTo>
                    <a:pt x="786339" y="65"/>
                  </a:lnTo>
                  <a:lnTo>
                    <a:pt x="781166" y="69"/>
                  </a:lnTo>
                  <a:lnTo>
                    <a:pt x="775992" y="74"/>
                  </a:lnTo>
                  <a:lnTo>
                    <a:pt x="770819" y="78"/>
                  </a:lnTo>
                  <a:lnTo>
                    <a:pt x="765646" y="83"/>
                  </a:lnTo>
                  <a:lnTo>
                    <a:pt x="760473" y="88"/>
                  </a:lnTo>
                  <a:lnTo>
                    <a:pt x="755299" y="93"/>
                  </a:lnTo>
                  <a:lnTo>
                    <a:pt x="750126" y="98"/>
                  </a:lnTo>
                  <a:lnTo>
                    <a:pt x="744953" y="104"/>
                  </a:lnTo>
                  <a:lnTo>
                    <a:pt x="739779" y="110"/>
                  </a:lnTo>
                  <a:lnTo>
                    <a:pt x="734606" y="117"/>
                  </a:lnTo>
                  <a:lnTo>
                    <a:pt x="729433" y="124"/>
                  </a:lnTo>
                  <a:lnTo>
                    <a:pt x="724260" y="131"/>
                  </a:lnTo>
                  <a:lnTo>
                    <a:pt x="719086" y="139"/>
                  </a:lnTo>
                  <a:lnTo>
                    <a:pt x="713913" y="147"/>
                  </a:lnTo>
                  <a:lnTo>
                    <a:pt x="708740" y="156"/>
                  </a:lnTo>
                  <a:lnTo>
                    <a:pt x="703566" y="165"/>
                  </a:lnTo>
                  <a:lnTo>
                    <a:pt x="698393" y="174"/>
                  </a:lnTo>
                  <a:lnTo>
                    <a:pt x="693220" y="185"/>
                  </a:lnTo>
                  <a:lnTo>
                    <a:pt x="688047" y="195"/>
                  </a:lnTo>
                  <a:lnTo>
                    <a:pt x="682873" y="207"/>
                  </a:lnTo>
                  <a:lnTo>
                    <a:pt x="677700" y="218"/>
                  </a:lnTo>
                  <a:lnTo>
                    <a:pt x="672527" y="231"/>
                  </a:lnTo>
                  <a:lnTo>
                    <a:pt x="667353" y="244"/>
                  </a:lnTo>
                  <a:lnTo>
                    <a:pt x="662180" y="258"/>
                  </a:lnTo>
                  <a:lnTo>
                    <a:pt x="657007" y="273"/>
                  </a:lnTo>
                  <a:lnTo>
                    <a:pt x="651834" y="289"/>
                  </a:lnTo>
                  <a:lnTo>
                    <a:pt x="646660" y="305"/>
                  </a:lnTo>
                  <a:lnTo>
                    <a:pt x="641487" y="323"/>
                  </a:lnTo>
                  <a:lnTo>
                    <a:pt x="636314" y="341"/>
                  </a:lnTo>
                  <a:lnTo>
                    <a:pt x="631140" y="361"/>
                  </a:lnTo>
                  <a:lnTo>
                    <a:pt x="625967" y="381"/>
                  </a:lnTo>
                  <a:lnTo>
                    <a:pt x="620794" y="403"/>
                  </a:lnTo>
                  <a:lnTo>
                    <a:pt x="615621" y="425"/>
                  </a:lnTo>
                  <a:lnTo>
                    <a:pt x="610447" y="449"/>
                  </a:lnTo>
                  <a:lnTo>
                    <a:pt x="605274" y="475"/>
                  </a:lnTo>
                  <a:lnTo>
                    <a:pt x="600101" y="501"/>
                  </a:lnTo>
                  <a:lnTo>
                    <a:pt x="594927" y="530"/>
                  </a:lnTo>
                  <a:lnTo>
                    <a:pt x="589754" y="559"/>
                  </a:lnTo>
                  <a:lnTo>
                    <a:pt x="584581" y="591"/>
                  </a:lnTo>
                  <a:lnTo>
                    <a:pt x="579408" y="624"/>
                  </a:lnTo>
                  <a:lnTo>
                    <a:pt x="574234" y="658"/>
                  </a:lnTo>
                  <a:lnTo>
                    <a:pt x="569061" y="695"/>
                  </a:lnTo>
                  <a:lnTo>
                    <a:pt x="563888" y="734"/>
                  </a:lnTo>
                  <a:lnTo>
                    <a:pt x="558714" y="775"/>
                  </a:lnTo>
                  <a:lnTo>
                    <a:pt x="553541" y="818"/>
                  </a:lnTo>
                  <a:lnTo>
                    <a:pt x="548368" y="863"/>
                  </a:lnTo>
                  <a:lnTo>
                    <a:pt x="543195" y="911"/>
                  </a:lnTo>
                  <a:lnTo>
                    <a:pt x="538021" y="961"/>
                  </a:lnTo>
                  <a:lnTo>
                    <a:pt x="532848" y="1014"/>
                  </a:lnTo>
                  <a:lnTo>
                    <a:pt x="527675" y="1070"/>
                  </a:lnTo>
                  <a:lnTo>
                    <a:pt x="522501" y="1128"/>
                  </a:lnTo>
                  <a:lnTo>
                    <a:pt x="517328" y="1190"/>
                  </a:lnTo>
                  <a:lnTo>
                    <a:pt x="512155" y="1256"/>
                  </a:lnTo>
                  <a:lnTo>
                    <a:pt x="506982" y="1324"/>
                  </a:lnTo>
                  <a:lnTo>
                    <a:pt x="501808" y="1397"/>
                  </a:lnTo>
                  <a:lnTo>
                    <a:pt x="496635" y="1473"/>
                  </a:lnTo>
                  <a:lnTo>
                    <a:pt x="491462" y="1553"/>
                  </a:lnTo>
                  <a:lnTo>
                    <a:pt x="486288" y="1638"/>
                  </a:lnTo>
                  <a:lnTo>
                    <a:pt x="481115" y="1726"/>
                  </a:lnTo>
                  <a:lnTo>
                    <a:pt x="475942" y="1820"/>
                  </a:lnTo>
                  <a:lnTo>
                    <a:pt x="470769" y="1919"/>
                  </a:lnTo>
                  <a:lnTo>
                    <a:pt x="465595" y="2022"/>
                  </a:lnTo>
                  <a:lnTo>
                    <a:pt x="460422" y="2131"/>
                  </a:lnTo>
                  <a:lnTo>
                    <a:pt x="455249" y="2246"/>
                  </a:lnTo>
                  <a:lnTo>
                    <a:pt x="450075" y="2367"/>
                  </a:lnTo>
                  <a:lnTo>
                    <a:pt x="444902" y="2494"/>
                  </a:lnTo>
                  <a:lnTo>
                    <a:pt x="439729" y="2628"/>
                  </a:lnTo>
                  <a:lnTo>
                    <a:pt x="434556" y="2769"/>
                  </a:lnTo>
                  <a:lnTo>
                    <a:pt x="429382" y="2917"/>
                  </a:lnTo>
                  <a:lnTo>
                    <a:pt x="424209" y="3073"/>
                  </a:lnTo>
                  <a:lnTo>
                    <a:pt x="419036" y="3236"/>
                  </a:lnTo>
                  <a:lnTo>
                    <a:pt x="413862" y="3408"/>
                  </a:lnTo>
                  <a:lnTo>
                    <a:pt x="408689" y="3589"/>
                  </a:lnTo>
                  <a:lnTo>
                    <a:pt x="403516" y="3780"/>
                  </a:lnTo>
                  <a:lnTo>
                    <a:pt x="398343" y="3980"/>
                  </a:lnTo>
                  <a:lnTo>
                    <a:pt x="393169" y="4190"/>
                  </a:lnTo>
                  <a:lnTo>
                    <a:pt x="387996" y="4411"/>
                  </a:lnTo>
                  <a:lnTo>
                    <a:pt x="382823" y="4643"/>
                  </a:lnTo>
                  <a:lnTo>
                    <a:pt x="377649" y="4887"/>
                  </a:lnTo>
                  <a:lnTo>
                    <a:pt x="372476" y="5143"/>
                  </a:lnTo>
                  <a:lnTo>
                    <a:pt x="367303" y="5412"/>
                  </a:lnTo>
                  <a:lnTo>
                    <a:pt x="362130" y="5695"/>
                  </a:lnTo>
                  <a:lnTo>
                    <a:pt x="356956" y="5992"/>
                  </a:lnTo>
                  <a:lnTo>
                    <a:pt x="351783" y="6304"/>
                  </a:lnTo>
                  <a:lnTo>
                    <a:pt x="346610" y="6631"/>
                  </a:lnTo>
                  <a:lnTo>
                    <a:pt x="341436" y="6975"/>
                  </a:lnTo>
                  <a:lnTo>
                    <a:pt x="336263" y="7336"/>
                  </a:lnTo>
                  <a:lnTo>
                    <a:pt x="331090" y="7714"/>
                  </a:lnTo>
                  <a:lnTo>
                    <a:pt x="325917" y="8111"/>
                  </a:lnTo>
                  <a:lnTo>
                    <a:pt x="320743" y="8528"/>
                  </a:lnTo>
                  <a:lnTo>
                    <a:pt x="315570" y="8965"/>
                  </a:lnTo>
                  <a:lnTo>
                    <a:pt x="310397" y="9423"/>
                  </a:lnTo>
                  <a:lnTo>
                    <a:pt x="305223" y="9904"/>
                  </a:lnTo>
                  <a:lnTo>
                    <a:pt x="300050" y="10408"/>
                  </a:lnTo>
                  <a:lnTo>
                    <a:pt x="294877" y="10936"/>
                  </a:lnTo>
                  <a:lnTo>
                    <a:pt x="289704" y="11489"/>
                  </a:lnTo>
                  <a:lnTo>
                    <a:pt x="284530" y="12069"/>
                  </a:lnTo>
                  <a:lnTo>
                    <a:pt x="279357" y="12677"/>
                  </a:lnTo>
                  <a:lnTo>
                    <a:pt x="274184" y="13313"/>
                  </a:lnTo>
                  <a:lnTo>
                    <a:pt x="269010" y="13979"/>
                  </a:lnTo>
                  <a:lnTo>
                    <a:pt x="263837" y="14677"/>
                  </a:lnTo>
                  <a:lnTo>
                    <a:pt x="258664" y="15407"/>
                  </a:lnTo>
                  <a:lnTo>
                    <a:pt x="253491" y="16171"/>
                  </a:lnTo>
                  <a:lnTo>
                    <a:pt x="248317" y="16970"/>
                  </a:lnTo>
                  <a:lnTo>
                    <a:pt x="243144" y="17806"/>
                  </a:lnTo>
                  <a:lnTo>
                    <a:pt x="237971" y="18680"/>
                  </a:lnTo>
                  <a:lnTo>
                    <a:pt x="232797" y="19593"/>
                  </a:lnTo>
                  <a:lnTo>
                    <a:pt x="227624" y="20548"/>
                  </a:lnTo>
                  <a:lnTo>
                    <a:pt x="222451" y="21545"/>
                  </a:lnTo>
                  <a:lnTo>
                    <a:pt x="217278" y="22586"/>
                  </a:lnTo>
                  <a:lnTo>
                    <a:pt x="212104" y="23673"/>
                  </a:lnTo>
                  <a:lnTo>
                    <a:pt x="206931" y="24808"/>
                  </a:lnTo>
                  <a:lnTo>
                    <a:pt x="201758" y="25992"/>
                  </a:lnTo>
                  <a:lnTo>
                    <a:pt x="196584" y="27227"/>
                  </a:lnTo>
                  <a:lnTo>
                    <a:pt x="191411" y="28514"/>
                  </a:lnTo>
                  <a:lnTo>
                    <a:pt x="186238" y="29856"/>
                  </a:lnTo>
                  <a:lnTo>
                    <a:pt x="181065" y="31254"/>
                  </a:lnTo>
                  <a:lnTo>
                    <a:pt x="175891" y="32709"/>
                  </a:lnTo>
                  <a:lnTo>
                    <a:pt x="170718" y="34224"/>
                  </a:lnTo>
                  <a:lnTo>
                    <a:pt x="165545" y="35801"/>
                  </a:lnTo>
                  <a:lnTo>
                    <a:pt x="160371" y="37440"/>
                  </a:lnTo>
                  <a:lnTo>
                    <a:pt x="155198" y="39145"/>
                  </a:lnTo>
                  <a:lnTo>
                    <a:pt x="150025" y="40916"/>
                  </a:lnTo>
                  <a:lnTo>
                    <a:pt x="144852" y="42755"/>
                  </a:lnTo>
                  <a:lnTo>
                    <a:pt x="139678" y="44664"/>
                  </a:lnTo>
                  <a:lnTo>
                    <a:pt x="134505" y="46645"/>
                  </a:lnTo>
                  <a:lnTo>
                    <a:pt x="129332" y="48698"/>
                  </a:lnTo>
                  <a:lnTo>
                    <a:pt x="124158" y="50826"/>
                  </a:lnTo>
                  <a:lnTo>
                    <a:pt x="118985" y="53031"/>
                  </a:lnTo>
                  <a:lnTo>
                    <a:pt x="113812" y="55312"/>
                  </a:lnTo>
                  <a:lnTo>
                    <a:pt x="108639" y="57672"/>
                  </a:lnTo>
                  <a:lnTo>
                    <a:pt x="103465" y="60112"/>
                  </a:lnTo>
                  <a:lnTo>
                    <a:pt x="98292" y="62633"/>
                  </a:lnTo>
                  <a:lnTo>
                    <a:pt x="93119" y="65235"/>
                  </a:lnTo>
                  <a:lnTo>
                    <a:pt x="87945" y="67920"/>
                  </a:lnTo>
                  <a:lnTo>
                    <a:pt x="82772" y="70688"/>
                  </a:lnTo>
                  <a:lnTo>
                    <a:pt x="77599" y="73540"/>
                  </a:lnTo>
                  <a:lnTo>
                    <a:pt x="72426" y="76476"/>
                  </a:lnTo>
                  <a:lnTo>
                    <a:pt x="67252" y="79496"/>
                  </a:lnTo>
                  <a:lnTo>
                    <a:pt x="62079" y="82600"/>
                  </a:lnTo>
                  <a:lnTo>
                    <a:pt x="56906" y="85788"/>
                  </a:lnTo>
                  <a:lnTo>
                    <a:pt x="51732" y="89059"/>
                  </a:lnTo>
                  <a:lnTo>
                    <a:pt x="46559" y="92413"/>
                  </a:lnTo>
                  <a:lnTo>
                    <a:pt x="41386" y="95848"/>
                  </a:lnTo>
                  <a:lnTo>
                    <a:pt x="36213" y="99364"/>
                  </a:lnTo>
                  <a:lnTo>
                    <a:pt x="31039" y="102960"/>
                  </a:lnTo>
                  <a:lnTo>
                    <a:pt x="25866" y="106633"/>
                  </a:lnTo>
                  <a:lnTo>
                    <a:pt x="20693" y="110382"/>
                  </a:lnTo>
                  <a:lnTo>
                    <a:pt x="15519" y="114205"/>
                  </a:lnTo>
                  <a:lnTo>
                    <a:pt x="10346" y="118099"/>
                  </a:lnTo>
                  <a:lnTo>
                    <a:pt x="5173" y="122061"/>
                  </a:lnTo>
                  <a:lnTo>
                    <a:pt x="0" y="126089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691486" y="313985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2691486" y="3139854"/>
              <a:ext cx="1883076" cy="136107"/>
            </a:xfrm>
            <a:custGeom>
              <a:avLst/>
              <a:pathLst>
                <a:path w="1883076" h="136107">
                  <a:moveTo>
                    <a:pt x="0" y="126089"/>
                  </a:moveTo>
                  <a:lnTo>
                    <a:pt x="5173" y="122061"/>
                  </a:lnTo>
                  <a:lnTo>
                    <a:pt x="10346" y="118099"/>
                  </a:lnTo>
                  <a:lnTo>
                    <a:pt x="15519" y="114205"/>
                  </a:lnTo>
                  <a:lnTo>
                    <a:pt x="20693" y="110382"/>
                  </a:lnTo>
                  <a:lnTo>
                    <a:pt x="25866" y="106633"/>
                  </a:lnTo>
                  <a:lnTo>
                    <a:pt x="31039" y="102960"/>
                  </a:lnTo>
                  <a:lnTo>
                    <a:pt x="36213" y="99364"/>
                  </a:lnTo>
                  <a:lnTo>
                    <a:pt x="41386" y="95848"/>
                  </a:lnTo>
                  <a:lnTo>
                    <a:pt x="46559" y="92413"/>
                  </a:lnTo>
                  <a:lnTo>
                    <a:pt x="51732" y="89059"/>
                  </a:lnTo>
                  <a:lnTo>
                    <a:pt x="56906" y="85788"/>
                  </a:lnTo>
                  <a:lnTo>
                    <a:pt x="62079" y="82600"/>
                  </a:lnTo>
                  <a:lnTo>
                    <a:pt x="67252" y="79496"/>
                  </a:lnTo>
                  <a:lnTo>
                    <a:pt x="72426" y="76476"/>
                  </a:lnTo>
                  <a:lnTo>
                    <a:pt x="77599" y="73540"/>
                  </a:lnTo>
                  <a:lnTo>
                    <a:pt x="82772" y="70688"/>
                  </a:lnTo>
                  <a:lnTo>
                    <a:pt x="87945" y="67920"/>
                  </a:lnTo>
                  <a:lnTo>
                    <a:pt x="93119" y="65235"/>
                  </a:lnTo>
                  <a:lnTo>
                    <a:pt x="98292" y="62633"/>
                  </a:lnTo>
                  <a:lnTo>
                    <a:pt x="103465" y="60112"/>
                  </a:lnTo>
                  <a:lnTo>
                    <a:pt x="108639" y="57672"/>
                  </a:lnTo>
                  <a:lnTo>
                    <a:pt x="113812" y="55312"/>
                  </a:lnTo>
                  <a:lnTo>
                    <a:pt x="118985" y="53031"/>
                  </a:lnTo>
                  <a:lnTo>
                    <a:pt x="124158" y="50826"/>
                  </a:lnTo>
                  <a:lnTo>
                    <a:pt x="129332" y="48698"/>
                  </a:lnTo>
                  <a:lnTo>
                    <a:pt x="134505" y="46645"/>
                  </a:lnTo>
                  <a:lnTo>
                    <a:pt x="139678" y="44664"/>
                  </a:lnTo>
                  <a:lnTo>
                    <a:pt x="144852" y="42755"/>
                  </a:lnTo>
                  <a:lnTo>
                    <a:pt x="150025" y="40916"/>
                  </a:lnTo>
                  <a:lnTo>
                    <a:pt x="155198" y="39145"/>
                  </a:lnTo>
                  <a:lnTo>
                    <a:pt x="160371" y="37440"/>
                  </a:lnTo>
                  <a:lnTo>
                    <a:pt x="165545" y="35801"/>
                  </a:lnTo>
                  <a:lnTo>
                    <a:pt x="170718" y="34224"/>
                  </a:lnTo>
                  <a:lnTo>
                    <a:pt x="175891" y="32709"/>
                  </a:lnTo>
                  <a:lnTo>
                    <a:pt x="181065" y="31254"/>
                  </a:lnTo>
                  <a:lnTo>
                    <a:pt x="186238" y="29856"/>
                  </a:lnTo>
                  <a:lnTo>
                    <a:pt x="191411" y="28514"/>
                  </a:lnTo>
                  <a:lnTo>
                    <a:pt x="196584" y="27227"/>
                  </a:lnTo>
                  <a:lnTo>
                    <a:pt x="201758" y="25992"/>
                  </a:lnTo>
                  <a:lnTo>
                    <a:pt x="206931" y="24808"/>
                  </a:lnTo>
                  <a:lnTo>
                    <a:pt x="212104" y="23673"/>
                  </a:lnTo>
                  <a:lnTo>
                    <a:pt x="217278" y="22586"/>
                  </a:lnTo>
                  <a:lnTo>
                    <a:pt x="222451" y="21545"/>
                  </a:lnTo>
                  <a:lnTo>
                    <a:pt x="227624" y="20548"/>
                  </a:lnTo>
                  <a:lnTo>
                    <a:pt x="232797" y="19593"/>
                  </a:lnTo>
                  <a:lnTo>
                    <a:pt x="237971" y="18680"/>
                  </a:lnTo>
                  <a:lnTo>
                    <a:pt x="243144" y="17806"/>
                  </a:lnTo>
                  <a:lnTo>
                    <a:pt x="248317" y="16970"/>
                  </a:lnTo>
                  <a:lnTo>
                    <a:pt x="253491" y="16171"/>
                  </a:lnTo>
                  <a:lnTo>
                    <a:pt x="258664" y="15407"/>
                  </a:lnTo>
                  <a:lnTo>
                    <a:pt x="263837" y="14677"/>
                  </a:lnTo>
                  <a:lnTo>
                    <a:pt x="269010" y="13979"/>
                  </a:lnTo>
                  <a:lnTo>
                    <a:pt x="274184" y="13313"/>
                  </a:lnTo>
                  <a:lnTo>
                    <a:pt x="279357" y="12677"/>
                  </a:lnTo>
                  <a:lnTo>
                    <a:pt x="284530" y="12069"/>
                  </a:lnTo>
                  <a:lnTo>
                    <a:pt x="289704" y="11489"/>
                  </a:lnTo>
                  <a:lnTo>
                    <a:pt x="294877" y="10936"/>
                  </a:lnTo>
                  <a:lnTo>
                    <a:pt x="300050" y="10408"/>
                  </a:lnTo>
                  <a:lnTo>
                    <a:pt x="305223" y="9904"/>
                  </a:lnTo>
                  <a:lnTo>
                    <a:pt x="310397" y="9423"/>
                  </a:lnTo>
                  <a:lnTo>
                    <a:pt x="315570" y="8965"/>
                  </a:lnTo>
                  <a:lnTo>
                    <a:pt x="320743" y="8528"/>
                  </a:lnTo>
                  <a:lnTo>
                    <a:pt x="325917" y="8111"/>
                  </a:lnTo>
                  <a:lnTo>
                    <a:pt x="331090" y="7714"/>
                  </a:lnTo>
                  <a:lnTo>
                    <a:pt x="336263" y="7336"/>
                  </a:lnTo>
                  <a:lnTo>
                    <a:pt x="341436" y="6975"/>
                  </a:lnTo>
                  <a:lnTo>
                    <a:pt x="346610" y="6631"/>
                  </a:lnTo>
                  <a:lnTo>
                    <a:pt x="351783" y="6304"/>
                  </a:lnTo>
                  <a:lnTo>
                    <a:pt x="356956" y="5992"/>
                  </a:lnTo>
                  <a:lnTo>
                    <a:pt x="362130" y="5695"/>
                  </a:lnTo>
                  <a:lnTo>
                    <a:pt x="367303" y="5412"/>
                  </a:lnTo>
                  <a:lnTo>
                    <a:pt x="372476" y="5143"/>
                  </a:lnTo>
                  <a:lnTo>
                    <a:pt x="377649" y="4887"/>
                  </a:lnTo>
                  <a:lnTo>
                    <a:pt x="382823" y="4643"/>
                  </a:lnTo>
                  <a:lnTo>
                    <a:pt x="387996" y="4411"/>
                  </a:lnTo>
                  <a:lnTo>
                    <a:pt x="393169" y="4190"/>
                  </a:lnTo>
                  <a:lnTo>
                    <a:pt x="398343" y="3980"/>
                  </a:lnTo>
                  <a:lnTo>
                    <a:pt x="403516" y="3780"/>
                  </a:lnTo>
                  <a:lnTo>
                    <a:pt x="408689" y="3589"/>
                  </a:lnTo>
                  <a:lnTo>
                    <a:pt x="413862" y="3408"/>
                  </a:lnTo>
                  <a:lnTo>
                    <a:pt x="419036" y="3236"/>
                  </a:lnTo>
                  <a:lnTo>
                    <a:pt x="424209" y="3073"/>
                  </a:lnTo>
                  <a:lnTo>
                    <a:pt x="429382" y="2917"/>
                  </a:lnTo>
                  <a:lnTo>
                    <a:pt x="434556" y="2769"/>
                  </a:lnTo>
                  <a:lnTo>
                    <a:pt x="439729" y="2628"/>
                  </a:lnTo>
                  <a:lnTo>
                    <a:pt x="444902" y="2494"/>
                  </a:lnTo>
                  <a:lnTo>
                    <a:pt x="450075" y="2367"/>
                  </a:lnTo>
                  <a:lnTo>
                    <a:pt x="455249" y="2246"/>
                  </a:lnTo>
                  <a:lnTo>
                    <a:pt x="460422" y="2131"/>
                  </a:lnTo>
                  <a:lnTo>
                    <a:pt x="465595" y="2022"/>
                  </a:lnTo>
                  <a:lnTo>
                    <a:pt x="470769" y="1919"/>
                  </a:lnTo>
                  <a:lnTo>
                    <a:pt x="475942" y="1820"/>
                  </a:lnTo>
                  <a:lnTo>
                    <a:pt x="481115" y="1726"/>
                  </a:lnTo>
                  <a:lnTo>
                    <a:pt x="486288" y="1638"/>
                  </a:lnTo>
                  <a:lnTo>
                    <a:pt x="491462" y="1553"/>
                  </a:lnTo>
                  <a:lnTo>
                    <a:pt x="496635" y="1473"/>
                  </a:lnTo>
                  <a:lnTo>
                    <a:pt x="501808" y="1397"/>
                  </a:lnTo>
                  <a:lnTo>
                    <a:pt x="506982" y="1324"/>
                  </a:lnTo>
                  <a:lnTo>
                    <a:pt x="512155" y="1256"/>
                  </a:lnTo>
                  <a:lnTo>
                    <a:pt x="517328" y="1190"/>
                  </a:lnTo>
                  <a:lnTo>
                    <a:pt x="522501" y="1128"/>
                  </a:lnTo>
                  <a:lnTo>
                    <a:pt x="527675" y="1070"/>
                  </a:lnTo>
                  <a:lnTo>
                    <a:pt x="532848" y="1014"/>
                  </a:lnTo>
                  <a:lnTo>
                    <a:pt x="538021" y="961"/>
                  </a:lnTo>
                  <a:lnTo>
                    <a:pt x="543195" y="911"/>
                  </a:lnTo>
                  <a:lnTo>
                    <a:pt x="548368" y="863"/>
                  </a:lnTo>
                  <a:lnTo>
                    <a:pt x="553541" y="818"/>
                  </a:lnTo>
                  <a:lnTo>
                    <a:pt x="558714" y="775"/>
                  </a:lnTo>
                  <a:lnTo>
                    <a:pt x="563888" y="734"/>
                  </a:lnTo>
                  <a:lnTo>
                    <a:pt x="569061" y="695"/>
                  </a:lnTo>
                  <a:lnTo>
                    <a:pt x="574234" y="658"/>
                  </a:lnTo>
                  <a:lnTo>
                    <a:pt x="579408" y="624"/>
                  </a:lnTo>
                  <a:lnTo>
                    <a:pt x="584581" y="591"/>
                  </a:lnTo>
                  <a:lnTo>
                    <a:pt x="589754" y="559"/>
                  </a:lnTo>
                  <a:lnTo>
                    <a:pt x="594927" y="530"/>
                  </a:lnTo>
                  <a:lnTo>
                    <a:pt x="600101" y="501"/>
                  </a:lnTo>
                  <a:lnTo>
                    <a:pt x="605274" y="475"/>
                  </a:lnTo>
                  <a:lnTo>
                    <a:pt x="610447" y="449"/>
                  </a:lnTo>
                  <a:lnTo>
                    <a:pt x="615621" y="425"/>
                  </a:lnTo>
                  <a:lnTo>
                    <a:pt x="620794" y="403"/>
                  </a:lnTo>
                  <a:lnTo>
                    <a:pt x="625967" y="381"/>
                  </a:lnTo>
                  <a:lnTo>
                    <a:pt x="631140" y="361"/>
                  </a:lnTo>
                  <a:lnTo>
                    <a:pt x="636314" y="341"/>
                  </a:lnTo>
                  <a:lnTo>
                    <a:pt x="641487" y="323"/>
                  </a:lnTo>
                  <a:lnTo>
                    <a:pt x="646660" y="305"/>
                  </a:lnTo>
                  <a:lnTo>
                    <a:pt x="651834" y="289"/>
                  </a:lnTo>
                  <a:lnTo>
                    <a:pt x="657007" y="273"/>
                  </a:lnTo>
                  <a:lnTo>
                    <a:pt x="662180" y="258"/>
                  </a:lnTo>
                  <a:lnTo>
                    <a:pt x="667353" y="244"/>
                  </a:lnTo>
                  <a:lnTo>
                    <a:pt x="672527" y="231"/>
                  </a:lnTo>
                  <a:lnTo>
                    <a:pt x="677700" y="218"/>
                  </a:lnTo>
                  <a:lnTo>
                    <a:pt x="682873" y="207"/>
                  </a:lnTo>
                  <a:lnTo>
                    <a:pt x="688047" y="195"/>
                  </a:lnTo>
                  <a:lnTo>
                    <a:pt x="693220" y="185"/>
                  </a:lnTo>
                  <a:lnTo>
                    <a:pt x="698393" y="174"/>
                  </a:lnTo>
                  <a:lnTo>
                    <a:pt x="703566" y="165"/>
                  </a:lnTo>
                  <a:lnTo>
                    <a:pt x="708740" y="156"/>
                  </a:lnTo>
                  <a:lnTo>
                    <a:pt x="713913" y="147"/>
                  </a:lnTo>
                  <a:lnTo>
                    <a:pt x="719086" y="139"/>
                  </a:lnTo>
                  <a:lnTo>
                    <a:pt x="724260" y="131"/>
                  </a:lnTo>
                  <a:lnTo>
                    <a:pt x="729433" y="124"/>
                  </a:lnTo>
                  <a:lnTo>
                    <a:pt x="734606" y="117"/>
                  </a:lnTo>
                  <a:lnTo>
                    <a:pt x="739779" y="110"/>
                  </a:lnTo>
                  <a:lnTo>
                    <a:pt x="744953" y="104"/>
                  </a:lnTo>
                  <a:lnTo>
                    <a:pt x="750126" y="98"/>
                  </a:lnTo>
                  <a:lnTo>
                    <a:pt x="755299" y="93"/>
                  </a:lnTo>
                  <a:lnTo>
                    <a:pt x="760473" y="88"/>
                  </a:lnTo>
                  <a:lnTo>
                    <a:pt x="765646" y="83"/>
                  </a:lnTo>
                  <a:lnTo>
                    <a:pt x="770819" y="78"/>
                  </a:lnTo>
                  <a:lnTo>
                    <a:pt x="775992" y="74"/>
                  </a:lnTo>
                  <a:lnTo>
                    <a:pt x="781166" y="69"/>
                  </a:lnTo>
                  <a:lnTo>
                    <a:pt x="786339" y="65"/>
                  </a:lnTo>
                  <a:lnTo>
                    <a:pt x="791512" y="62"/>
                  </a:lnTo>
                  <a:lnTo>
                    <a:pt x="796686" y="58"/>
                  </a:lnTo>
                  <a:lnTo>
                    <a:pt x="801859" y="55"/>
                  </a:lnTo>
                  <a:lnTo>
                    <a:pt x="807032" y="52"/>
                  </a:lnTo>
                  <a:lnTo>
                    <a:pt x="812205" y="49"/>
                  </a:lnTo>
                  <a:lnTo>
                    <a:pt x="817379" y="46"/>
                  </a:lnTo>
                  <a:lnTo>
                    <a:pt x="822552" y="43"/>
                  </a:lnTo>
                  <a:lnTo>
                    <a:pt x="827725" y="41"/>
                  </a:lnTo>
                  <a:lnTo>
                    <a:pt x="832899" y="38"/>
                  </a:lnTo>
                  <a:lnTo>
                    <a:pt x="838072" y="36"/>
                  </a:lnTo>
                  <a:lnTo>
                    <a:pt x="843245" y="34"/>
                  </a:lnTo>
                  <a:lnTo>
                    <a:pt x="848418" y="32"/>
                  </a:lnTo>
                  <a:lnTo>
                    <a:pt x="853592" y="30"/>
                  </a:lnTo>
                  <a:lnTo>
                    <a:pt x="858765" y="28"/>
                  </a:lnTo>
                  <a:lnTo>
                    <a:pt x="863938" y="27"/>
                  </a:lnTo>
                  <a:lnTo>
                    <a:pt x="869112" y="25"/>
                  </a:lnTo>
                  <a:lnTo>
                    <a:pt x="874285" y="23"/>
                  </a:lnTo>
                  <a:lnTo>
                    <a:pt x="879458" y="22"/>
                  </a:lnTo>
                  <a:lnTo>
                    <a:pt x="884631" y="21"/>
                  </a:lnTo>
                  <a:lnTo>
                    <a:pt x="889805" y="19"/>
                  </a:lnTo>
                  <a:lnTo>
                    <a:pt x="894978" y="18"/>
                  </a:lnTo>
                  <a:lnTo>
                    <a:pt x="900151" y="17"/>
                  </a:lnTo>
                  <a:lnTo>
                    <a:pt x="905325" y="16"/>
                  </a:lnTo>
                  <a:lnTo>
                    <a:pt x="910498" y="15"/>
                  </a:lnTo>
                  <a:lnTo>
                    <a:pt x="915671" y="14"/>
                  </a:lnTo>
                  <a:lnTo>
                    <a:pt x="920844" y="13"/>
                  </a:lnTo>
                  <a:lnTo>
                    <a:pt x="926018" y="12"/>
                  </a:lnTo>
                  <a:lnTo>
                    <a:pt x="931191" y="12"/>
                  </a:lnTo>
                  <a:lnTo>
                    <a:pt x="936364" y="11"/>
                  </a:lnTo>
                  <a:lnTo>
                    <a:pt x="941538" y="10"/>
                  </a:lnTo>
                  <a:lnTo>
                    <a:pt x="946711" y="10"/>
                  </a:lnTo>
                  <a:lnTo>
                    <a:pt x="951884" y="9"/>
                  </a:lnTo>
                  <a:lnTo>
                    <a:pt x="957057" y="8"/>
                  </a:lnTo>
                  <a:lnTo>
                    <a:pt x="962231" y="8"/>
                  </a:lnTo>
                  <a:lnTo>
                    <a:pt x="967404" y="7"/>
                  </a:lnTo>
                  <a:lnTo>
                    <a:pt x="972577" y="7"/>
                  </a:lnTo>
                  <a:lnTo>
                    <a:pt x="977751" y="6"/>
                  </a:lnTo>
                  <a:lnTo>
                    <a:pt x="982924" y="6"/>
                  </a:lnTo>
                  <a:lnTo>
                    <a:pt x="988097" y="5"/>
                  </a:lnTo>
                  <a:lnTo>
                    <a:pt x="993270" y="5"/>
                  </a:lnTo>
                  <a:lnTo>
                    <a:pt x="998444" y="5"/>
                  </a:lnTo>
                  <a:lnTo>
                    <a:pt x="1003617" y="4"/>
                  </a:lnTo>
                  <a:lnTo>
                    <a:pt x="1008790" y="4"/>
                  </a:lnTo>
                  <a:lnTo>
                    <a:pt x="1013964" y="4"/>
                  </a:lnTo>
                  <a:lnTo>
                    <a:pt x="1019137" y="4"/>
                  </a:lnTo>
                  <a:lnTo>
                    <a:pt x="1024310" y="3"/>
                  </a:lnTo>
                  <a:lnTo>
                    <a:pt x="1029483" y="3"/>
                  </a:lnTo>
                  <a:lnTo>
                    <a:pt x="1034657" y="3"/>
                  </a:lnTo>
                  <a:lnTo>
                    <a:pt x="1039830" y="3"/>
                  </a:lnTo>
                  <a:lnTo>
                    <a:pt x="1045003" y="2"/>
                  </a:lnTo>
                  <a:lnTo>
                    <a:pt x="1050177" y="2"/>
                  </a:lnTo>
                  <a:lnTo>
                    <a:pt x="1055350" y="2"/>
                  </a:lnTo>
                  <a:lnTo>
                    <a:pt x="1060523" y="2"/>
                  </a:lnTo>
                  <a:lnTo>
                    <a:pt x="1065696" y="2"/>
                  </a:lnTo>
                  <a:lnTo>
                    <a:pt x="1070870" y="2"/>
                  </a:lnTo>
                  <a:lnTo>
                    <a:pt x="1076043" y="1"/>
                  </a:lnTo>
                  <a:lnTo>
                    <a:pt x="1081216" y="1"/>
                  </a:lnTo>
                  <a:lnTo>
                    <a:pt x="1086390" y="1"/>
                  </a:lnTo>
                  <a:lnTo>
                    <a:pt x="1091563" y="1"/>
                  </a:lnTo>
                  <a:lnTo>
                    <a:pt x="1096736" y="1"/>
                  </a:lnTo>
                  <a:lnTo>
                    <a:pt x="1101909" y="1"/>
                  </a:lnTo>
                  <a:lnTo>
                    <a:pt x="1107083" y="1"/>
                  </a:lnTo>
                  <a:lnTo>
                    <a:pt x="1112256" y="1"/>
                  </a:lnTo>
                  <a:lnTo>
                    <a:pt x="1117429" y="1"/>
                  </a:lnTo>
                  <a:lnTo>
                    <a:pt x="1122603" y="1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1"/>
                  </a:lnTo>
                  <a:lnTo>
                    <a:pt x="1448520" y="1"/>
                  </a:lnTo>
                  <a:lnTo>
                    <a:pt x="1443346" y="1"/>
                  </a:lnTo>
                  <a:lnTo>
                    <a:pt x="1438173" y="1"/>
                  </a:lnTo>
                  <a:lnTo>
                    <a:pt x="1433000" y="1"/>
                  </a:lnTo>
                  <a:lnTo>
                    <a:pt x="1427826" y="1"/>
                  </a:lnTo>
                  <a:lnTo>
                    <a:pt x="1422653" y="1"/>
                  </a:lnTo>
                  <a:lnTo>
                    <a:pt x="1417480" y="1"/>
                  </a:lnTo>
                  <a:lnTo>
                    <a:pt x="1412307" y="1"/>
                  </a:lnTo>
                  <a:lnTo>
                    <a:pt x="1407133" y="1"/>
                  </a:lnTo>
                  <a:lnTo>
                    <a:pt x="1401960" y="1"/>
                  </a:lnTo>
                  <a:lnTo>
                    <a:pt x="1396787" y="2"/>
                  </a:lnTo>
                  <a:lnTo>
                    <a:pt x="1391613" y="2"/>
                  </a:lnTo>
                  <a:lnTo>
                    <a:pt x="1386440" y="2"/>
                  </a:lnTo>
                  <a:lnTo>
                    <a:pt x="1381267" y="2"/>
                  </a:lnTo>
                  <a:lnTo>
                    <a:pt x="1376094" y="2"/>
                  </a:lnTo>
                  <a:lnTo>
                    <a:pt x="1370920" y="2"/>
                  </a:lnTo>
                  <a:lnTo>
                    <a:pt x="1365747" y="2"/>
                  </a:lnTo>
                  <a:lnTo>
                    <a:pt x="1360574" y="3"/>
                  </a:lnTo>
                  <a:lnTo>
                    <a:pt x="1355400" y="3"/>
                  </a:lnTo>
                  <a:lnTo>
                    <a:pt x="1350227" y="3"/>
                  </a:lnTo>
                  <a:lnTo>
                    <a:pt x="1345054" y="3"/>
                  </a:lnTo>
                  <a:lnTo>
                    <a:pt x="1339881" y="3"/>
                  </a:lnTo>
                  <a:lnTo>
                    <a:pt x="1334707" y="4"/>
                  </a:lnTo>
                  <a:lnTo>
                    <a:pt x="1329534" y="4"/>
                  </a:lnTo>
                  <a:lnTo>
                    <a:pt x="1324361" y="4"/>
                  </a:lnTo>
                  <a:lnTo>
                    <a:pt x="1319187" y="4"/>
                  </a:lnTo>
                  <a:lnTo>
                    <a:pt x="1314014" y="5"/>
                  </a:lnTo>
                  <a:lnTo>
                    <a:pt x="1308841" y="5"/>
                  </a:lnTo>
                  <a:lnTo>
                    <a:pt x="1303668" y="5"/>
                  </a:lnTo>
                  <a:lnTo>
                    <a:pt x="1298494" y="5"/>
                  </a:lnTo>
                  <a:lnTo>
                    <a:pt x="1293321" y="6"/>
                  </a:lnTo>
                  <a:lnTo>
                    <a:pt x="1288148" y="6"/>
                  </a:lnTo>
                  <a:lnTo>
                    <a:pt x="1282974" y="7"/>
                  </a:lnTo>
                  <a:lnTo>
                    <a:pt x="1277801" y="7"/>
                  </a:lnTo>
                  <a:lnTo>
                    <a:pt x="1272628" y="7"/>
                  </a:lnTo>
                  <a:lnTo>
                    <a:pt x="1267455" y="8"/>
                  </a:lnTo>
                  <a:lnTo>
                    <a:pt x="1262281" y="8"/>
                  </a:lnTo>
                  <a:lnTo>
                    <a:pt x="1257108" y="9"/>
                  </a:lnTo>
                  <a:lnTo>
                    <a:pt x="1251935" y="9"/>
                  </a:lnTo>
                  <a:lnTo>
                    <a:pt x="1246761" y="10"/>
                  </a:lnTo>
                  <a:lnTo>
                    <a:pt x="1241588" y="10"/>
                  </a:lnTo>
                  <a:lnTo>
                    <a:pt x="1236415" y="11"/>
                  </a:lnTo>
                  <a:lnTo>
                    <a:pt x="1231242" y="11"/>
                  </a:lnTo>
                  <a:lnTo>
                    <a:pt x="1226068" y="12"/>
                  </a:lnTo>
                  <a:lnTo>
                    <a:pt x="1220895" y="12"/>
                  </a:lnTo>
                  <a:lnTo>
                    <a:pt x="1215722" y="13"/>
                  </a:lnTo>
                  <a:lnTo>
                    <a:pt x="1210548" y="14"/>
                  </a:lnTo>
                  <a:lnTo>
                    <a:pt x="1205375" y="14"/>
                  </a:lnTo>
                  <a:lnTo>
                    <a:pt x="1200202" y="15"/>
                  </a:lnTo>
                  <a:lnTo>
                    <a:pt x="1195029" y="16"/>
                  </a:lnTo>
                  <a:lnTo>
                    <a:pt x="1189855" y="17"/>
                  </a:lnTo>
                  <a:lnTo>
                    <a:pt x="1184682" y="18"/>
                  </a:lnTo>
                  <a:lnTo>
                    <a:pt x="1179509" y="19"/>
                  </a:lnTo>
                  <a:lnTo>
                    <a:pt x="1174335" y="19"/>
                  </a:lnTo>
                  <a:lnTo>
                    <a:pt x="1169162" y="20"/>
                  </a:lnTo>
                  <a:lnTo>
                    <a:pt x="1163989" y="21"/>
                  </a:lnTo>
                  <a:lnTo>
                    <a:pt x="1158816" y="22"/>
                  </a:lnTo>
                  <a:lnTo>
                    <a:pt x="1153642" y="24"/>
                  </a:lnTo>
                  <a:lnTo>
                    <a:pt x="1148469" y="25"/>
                  </a:lnTo>
                  <a:lnTo>
                    <a:pt x="1143296" y="26"/>
                  </a:lnTo>
                  <a:lnTo>
                    <a:pt x="1138122" y="27"/>
                  </a:lnTo>
                  <a:lnTo>
                    <a:pt x="1132949" y="28"/>
                  </a:lnTo>
                  <a:lnTo>
                    <a:pt x="1127776" y="30"/>
                  </a:lnTo>
                  <a:lnTo>
                    <a:pt x="1122603" y="31"/>
                  </a:lnTo>
                  <a:lnTo>
                    <a:pt x="1117429" y="33"/>
                  </a:lnTo>
                  <a:lnTo>
                    <a:pt x="1112256" y="34"/>
                  </a:lnTo>
                  <a:lnTo>
                    <a:pt x="1107083" y="36"/>
                  </a:lnTo>
                  <a:lnTo>
                    <a:pt x="1101909" y="37"/>
                  </a:lnTo>
                  <a:lnTo>
                    <a:pt x="1096736" y="39"/>
                  </a:lnTo>
                  <a:lnTo>
                    <a:pt x="1091563" y="41"/>
                  </a:lnTo>
                  <a:lnTo>
                    <a:pt x="1086390" y="43"/>
                  </a:lnTo>
                  <a:lnTo>
                    <a:pt x="1081216" y="45"/>
                  </a:lnTo>
                  <a:lnTo>
                    <a:pt x="1076043" y="47"/>
                  </a:lnTo>
                  <a:lnTo>
                    <a:pt x="1070870" y="49"/>
                  </a:lnTo>
                  <a:lnTo>
                    <a:pt x="1065696" y="51"/>
                  </a:lnTo>
                  <a:lnTo>
                    <a:pt x="1060523" y="53"/>
                  </a:lnTo>
                  <a:lnTo>
                    <a:pt x="1055350" y="55"/>
                  </a:lnTo>
                  <a:lnTo>
                    <a:pt x="1050177" y="58"/>
                  </a:lnTo>
                  <a:lnTo>
                    <a:pt x="1045003" y="60"/>
                  </a:lnTo>
                  <a:lnTo>
                    <a:pt x="1039830" y="63"/>
                  </a:lnTo>
                  <a:lnTo>
                    <a:pt x="1034657" y="66"/>
                  </a:lnTo>
                  <a:lnTo>
                    <a:pt x="1029483" y="68"/>
                  </a:lnTo>
                  <a:lnTo>
                    <a:pt x="1024310" y="71"/>
                  </a:lnTo>
                  <a:lnTo>
                    <a:pt x="1019137" y="74"/>
                  </a:lnTo>
                  <a:lnTo>
                    <a:pt x="1013964" y="77"/>
                  </a:lnTo>
                  <a:lnTo>
                    <a:pt x="1008790" y="81"/>
                  </a:lnTo>
                  <a:lnTo>
                    <a:pt x="1003617" y="84"/>
                  </a:lnTo>
                  <a:lnTo>
                    <a:pt x="998444" y="87"/>
                  </a:lnTo>
                  <a:lnTo>
                    <a:pt x="993270" y="91"/>
                  </a:lnTo>
                  <a:lnTo>
                    <a:pt x="988097" y="95"/>
                  </a:lnTo>
                  <a:lnTo>
                    <a:pt x="982924" y="98"/>
                  </a:lnTo>
                  <a:lnTo>
                    <a:pt x="977751" y="102"/>
                  </a:lnTo>
                  <a:lnTo>
                    <a:pt x="972577" y="107"/>
                  </a:lnTo>
                  <a:lnTo>
                    <a:pt x="967404" y="111"/>
                  </a:lnTo>
                  <a:lnTo>
                    <a:pt x="962231" y="115"/>
                  </a:lnTo>
                  <a:lnTo>
                    <a:pt x="957057" y="120"/>
                  </a:lnTo>
                  <a:lnTo>
                    <a:pt x="951884" y="125"/>
                  </a:lnTo>
                  <a:lnTo>
                    <a:pt x="946711" y="129"/>
                  </a:lnTo>
                  <a:lnTo>
                    <a:pt x="941538" y="134"/>
                  </a:lnTo>
                  <a:lnTo>
                    <a:pt x="936364" y="140"/>
                  </a:lnTo>
                  <a:lnTo>
                    <a:pt x="931191" y="145"/>
                  </a:lnTo>
                  <a:lnTo>
                    <a:pt x="926018" y="151"/>
                  </a:lnTo>
                  <a:lnTo>
                    <a:pt x="920844" y="157"/>
                  </a:lnTo>
                  <a:lnTo>
                    <a:pt x="915671" y="163"/>
                  </a:lnTo>
                  <a:lnTo>
                    <a:pt x="910498" y="169"/>
                  </a:lnTo>
                  <a:lnTo>
                    <a:pt x="905325" y="175"/>
                  </a:lnTo>
                  <a:lnTo>
                    <a:pt x="900151" y="182"/>
                  </a:lnTo>
                  <a:lnTo>
                    <a:pt x="894978" y="189"/>
                  </a:lnTo>
                  <a:lnTo>
                    <a:pt x="889805" y="196"/>
                  </a:lnTo>
                  <a:lnTo>
                    <a:pt x="884631" y="203"/>
                  </a:lnTo>
                  <a:lnTo>
                    <a:pt x="879458" y="211"/>
                  </a:lnTo>
                  <a:lnTo>
                    <a:pt x="874285" y="219"/>
                  </a:lnTo>
                  <a:lnTo>
                    <a:pt x="869112" y="227"/>
                  </a:lnTo>
                  <a:lnTo>
                    <a:pt x="863938" y="235"/>
                  </a:lnTo>
                  <a:lnTo>
                    <a:pt x="858765" y="244"/>
                  </a:lnTo>
                  <a:lnTo>
                    <a:pt x="853592" y="253"/>
                  </a:lnTo>
                  <a:lnTo>
                    <a:pt x="848418" y="262"/>
                  </a:lnTo>
                  <a:lnTo>
                    <a:pt x="843245" y="272"/>
                  </a:lnTo>
                  <a:lnTo>
                    <a:pt x="838072" y="282"/>
                  </a:lnTo>
                  <a:lnTo>
                    <a:pt x="832899" y="292"/>
                  </a:lnTo>
                  <a:lnTo>
                    <a:pt x="827725" y="303"/>
                  </a:lnTo>
                  <a:lnTo>
                    <a:pt x="822552" y="314"/>
                  </a:lnTo>
                  <a:lnTo>
                    <a:pt x="817379" y="326"/>
                  </a:lnTo>
                  <a:lnTo>
                    <a:pt x="812205" y="338"/>
                  </a:lnTo>
                  <a:lnTo>
                    <a:pt x="807032" y="350"/>
                  </a:lnTo>
                  <a:lnTo>
                    <a:pt x="801859" y="362"/>
                  </a:lnTo>
                  <a:lnTo>
                    <a:pt x="796686" y="376"/>
                  </a:lnTo>
                  <a:lnTo>
                    <a:pt x="791512" y="389"/>
                  </a:lnTo>
                  <a:lnTo>
                    <a:pt x="786339" y="403"/>
                  </a:lnTo>
                  <a:lnTo>
                    <a:pt x="781166" y="418"/>
                  </a:lnTo>
                  <a:lnTo>
                    <a:pt x="775992" y="433"/>
                  </a:lnTo>
                  <a:lnTo>
                    <a:pt x="770819" y="449"/>
                  </a:lnTo>
                  <a:lnTo>
                    <a:pt x="765646" y="465"/>
                  </a:lnTo>
                  <a:lnTo>
                    <a:pt x="760473" y="481"/>
                  </a:lnTo>
                  <a:lnTo>
                    <a:pt x="755299" y="499"/>
                  </a:lnTo>
                  <a:lnTo>
                    <a:pt x="750126" y="517"/>
                  </a:lnTo>
                  <a:lnTo>
                    <a:pt x="744953" y="535"/>
                  </a:lnTo>
                  <a:lnTo>
                    <a:pt x="739779" y="555"/>
                  </a:lnTo>
                  <a:lnTo>
                    <a:pt x="734606" y="575"/>
                  </a:lnTo>
                  <a:lnTo>
                    <a:pt x="729433" y="595"/>
                  </a:lnTo>
                  <a:lnTo>
                    <a:pt x="724260" y="617"/>
                  </a:lnTo>
                  <a:lnTo>
                    <a:pt x="719086" y="639"/>
                  </a:lnTo>
                  <a:lnTo>
                    <a:pt x="713913" y="662"/>
                  </a:lnTo>
                  <a:lnTo>
                    <a:pt x="708740" y="686"/>
                  </a:lnTo>
                  <a:lnTo>
                    <a:pt x="703566" y="711"/>
                  </a:lnTo>
                  <a:lnTo>
                    <a:pt x="698393" y="736"/>
                  </a:lnTo>
                  <a:lnTo>
                    <a:pt x="693220" y="763"/>
                  </a:lnTo>
                  <a:lnTo>
                    <a:pt x="688047" y="791"/>
                  </a:lnTo>
                  <a:lnTo>
                    <a:pt x="682873" y="819"/>
                  </a:lnTo>
                  <a:lnTo>
                    <a:pt x="677700" y="849"/>
                  </a:lnTo>
                  <a:lnTo>
                    <a:pt x="672527" y="880"/>
                  </a:lnTo>
                  <a:lnTo>
                    <a:pt x="667353" y="912"/>
                  </a:lnTo>
                  <a:lnTo>
                    <a:pt x="662180" y="945"/>
                  </a:lnTo>
                  <a:lnTo>
                    <a:pt x="657007" y="980"/>
                  </a:lnTo>
                  <a:lnTo>
                    <a:pt x="651834" y="1016"/>
                  </a:lnTo>
                  <a:lnTo>
                    <a:pt x="646660" y="1053"/>
                  </a:lnTo>
                  <a:lnTo>
                    <a:pt x="641487" y="1091"/>
                  </a:lnTo>
                  <a:lnTo>
                    <a:pt x="636314" y="1131"/>
                  </a:lnTo>
                  <a:lnTo>
                    <a:pt x="631140" y="1173"/>
                  </a:lnTo>
                  <a:lnTo>
                    <a:pt x="625967" y="1216"/>
                  </a:lnTo>
                  <a:lnTo>
                    <a:pt x="620794" y="1261"/>
                  </a:lnTo>
                  <a:lnTo>
                    <a:pt x="615621" y="1308"/>
                  </a:lnTo>
                  <a:lnTo>
                    <a:pt x="610447" y="1357"/>
                  </a:lnTo>
                  <a:lnTo>
                    <a:pt x="605274" y="1407"/>
                  </a:lnTo>
                  <a:lnTo>
                    <a:pt x="600101" y="1460"/>
                  </a:lnTo>
                  <a:lnTo>
                    <a:pt x="594927" y="1514"/>
                  </a:lnTo>
                  <a:lnTo>
                    <a:pt x="589754" y="1571"/>
                  </a:lnTo>
                  <a:lnTo>
                    <a:pt x="584581" y="1630"/>
                  </a:lnTo>
                  <a:lnTo>
                    <a:pt x="579408" y="1692"/>
                  </a:lnTo>
                  <a:lnTo>
                    <a:pt x="574234" y="1755"/>
                  </a:lnTo>
                  <a:lnTo>
                    <a:pt x="569061" y="1822"/>
                  </a:lnTo>
                  <a:lnTo>
                    <a:pt x="563888" y="1891"/>
                  </a:lnTo>
                  <a:lnTo>
                    <a:pt x="558714" y="1963"/>
                  </a:lnTo>
                  <a:lnTo>
                    <a:pt x="553541" y="2038"/>
                  </a:lnTo>
                  <a:lnTo>
                    <a:pt x="548368" y="2116"/>
                  </a:lnTo>
                  <a:lnTo>
                    <a:pt x="543195" y="2197"/>
                  </a:lnTo>
                  <a:lnTo>
                    <a:pt x="538021" y="2282"/>
                  </a:lnTo>
                  <a:lnTo>
                    <a:pt x="532848" y="2370"/>
                  </a:lnTo>
                  <a:lnTo>
                    <a:pt x="527675" y="2462"/>
                  </a:lnTo>
                  <a:lnTo>
                    <a:pt x="522501" y="2557"/>
                  </a:lnTo>
                  <a:lnTo>
                    <a:pt x="517328" y="2657"/>
                  </a:lnTo>
                  <a:lnTo>
                    <a:pt x="512155" y="2761"/>
                  </a:lnTo>
                  <a:lnTo>
                    <a:pt x="506982" y="2869"/>
                  </a:lnTo>
                  <a:lnTo>
                    <a:pt x="501808" y="2981"/>
                  </a:lnTo>
                  <a:lnTo>
                    <a:pt x="496635" y="3099"/>
                  </a:lnTo>
                  <a:lnTo>
                    <a:pt x="491462" y="3221"/>
                  </a:lnTo>
                  <a:lnTo>
                    <a:pt x="486288" y="3349"/>
                  </a:lnTo>
                  <a:lnTo>
                    <a:pt x="481115" y="3482"/>
                  </a:lnTo>
                  <a:lnTo>
                    <a:pt x="475942" y="3621"/>
                  </a:lnTo>
                  <a:lnTo>
                    <a:pt x="470769" y="3765"/>
                  </a:lnTo>
                  <a:lnTo>
                    <a:pt x="465595" y="3916"/>
                  </a:lnTo>
                  <a:lnTo>
                    <a:pt x="460422" y="4073"/>
                  </a:lnTo>
                  <a:lnTo>
                    <a:pt x="455249" y="4238"/>
                  </a:lnTo>
                  <a:lnTo>
                    <a:pt x="450075" y="4409"/>
                  </a:lnTo>
                  <a:lnTo>
                    <a:pt x="444902" y="4587"/>
                  </a:lnTo>
                  <a:lnTo>
                    <a:pt x="439729" y="4774"/>
                  </a:lnTo>
                  <a:lnTo>
                    <a:pt x="434556" y="4968"/>
                  </a:lnTo>
                  <a:lnTo>
                    <a:pt x="429382" y="5171"/>
                  </a:lnTo>
                  <a:lnTo>
                    <a:pt x="424209" y="5383"/>
                  </a:lnTo>
                  <a:lnTo>
                    <a:pt x="419036" y="5604"/>
                  </a:lnTo>
                  <a:lnTo>
                    <a:pt x="413862" y="5835"/>
                  </a:lnTo>
                  <a:lnTo>
                    <a:pt x="408689" y="6075"/>
                  </a:lnTo>
                  <a:lnTo>
                    <a:pt x="403516" y="6327"/>
                  </a:lnTo>
                  <a:lnTo>
                    <a:pt x="398343" y="6589"/>
                  </a:lnTo>
                  <a:lnTo>
                    <a:pt x="393169" y="6863"/>
                  </a:lnTo>
                  <a:lnTo>
                    <a:pt x="387996" y="7148"/>
                  </a:lnTo>
                  <a:lnTo>
                    <a:pt x="382823" y="7447"/>
                  </a:lnTo>
                  <a:lnTo>
                    <a:pt x="377649" y="7758"/>
                  </a:lnTo>
                  <a:lnTo>
                    <a:pt x="372476" y="8083"/>
                  </a:lnTo>
                  <a:lnTo>
                    <a:pt x="367303" y="8423"/>
                  </a:lnTo>
                  <a:lnTo>
                    <a:pt x="362130" y="8777"/>
                  </a:lnTo>
                  <a:lnTo>
                    <a:pt x="356956" y="9147"/>
                  </a:lnTo>
                  <a:lnTo>
                    <a:pt x="351783" y="9533"/>
                  </a:lnTo>
                  <a:lnTo>
                    <a:pt x="346610" y="9937"/>
                  </a:lnTo>
                  <a:lnTo>
                    <a:pt x="341436" y="10358"/>
                  </a:lnTo>
                  <a:lnTo>
                    <a:pt x="336263" y="10797"/>
                  </a:lnTo>
                  <a:lnTo>
                    <a:pt x="331090" y="11256"/>
                  </a:lnTo>
                  <a:lnTo>
                    <a:pt x="325917" y="11734"/>
                  </a:lnTo>
                  <a:lnTo>
                    <a:pt x="320743" y="12234"/>
                  </a:lnTo>
                  <a:lnTo>
                    <a:pt x="315570" y="12756"/>
                  </a:lnTo>
                  <a:lnTo>
                    <a:pt x="310397" y="13300"/>
                  </a:lnTo>
                  <a:lnTo>
                    <a:pt x="305223" y="13868"/>
                  </a:lnTo>
                  <a:lnTo>
                    <a:pt x="300050" y="14461"/>
                  </a:lnTo>
                  <a:lnTo>
                    <a:pt x="294877" y="15080"/>
                  </a:lnTo>
                  <a:lnTo>
                    <a:pt x="289704" y="15726"/>
                  </a:lnTo>
                  <a:lnTo>
                    <a:pt x="284530" y="16399"/>
                  </a:lnTo>
                  <a:lnTo>
                    <a:pt x="279357" y="17102"/>
                  </a:lnTo>
                  <a:lnTo>
                    <a:pt x="274184" y="17834"/>
                  </a:lnTo>
                  <a:lnTo>
                    <a:pt x="269010" y="18598"/>
                  </a:lnTo>
                  <a:lnTo>
                    <a:pt x="263837" y="19395"/>
                  </a:lnTo>
                  <a:lnTo>
                    <a:pt x="258664" y="20226"/>
                  </a:lnTo>
                  <a:lnTo>
                    <a:pt x="253491" y="21092"/>
                  </a:lnTo>
                  <a:lnTo>
                    <a:pt x="248317" y="21995"/>
                  </a:lnTo>
                  <a:lnTo>
                    <a:pt x="243144" y="22936"/>
                  </a:lnTo>
                  <a:lnTo>
                    <a:pt x="237971" y="23916"/>
                  </a:lnTo>
                  <a:lnTo>
                    <a:pt x="232797" y="24937"/>
                  </a:lnTo>
                  <a:lnTo>
                    <a:pt x="227624" y="26000"/>
                  </a:lnTo>
                  <a:lnTo>
                    <a:pt x="222451" y="27107"/>
                  </a:lnTo>
                  <a:lnTo>
                    <a:pt x="217278" y="28260"/>
                  </a:lnTo>
                  <a:lnTo>
                    <a:pt x="212104" y="29459"/>
                  </a:lnTo>
                  <a:lnTo>
                    <a:pt x="206931" y="30708"/>
                  </a:lnTo>
                  <a:lnTo>
                    <a:pt x="201758" y="32006"/>
                  </a:lnTo>
                  <a:lnTo>
                    <a:pt x="196584" y="33356"/>
                  </a:lnTo>
                  <a:lnTo>
                    <a:pt x="191411" y="34760"/>
                  </a:lnTo>
                  <a:lnTo>
                    <a:pt x="186238" y="36218"/>
                  </a:lnTo>
                  <a:lnTo>
                    <a:pt x="181065" y="37734"/>
                  </a:lnTo>
                  <a:lnTo>
                    <a:pt x="175891" y="39308"/>
                  </a:lnTo>
                  <a:lnTo>
                    <a:pt x="170718" y="40942"/>
                  </a:lnTo>
                  <a:lnTo>
                    <a:pt x="165545" y="42638"/>
                  </a:lnTo>
                  <a:lnTo>
                    <a:pt x="160371" y="44397"/>
                  </a:lnTo>
                  <a:lnTo>
                    <a:pt x="155198" y="46222"/>
                  </a:lnTo>
                  <a:lnTo>
                    <a:pt x="150025" y="48113"/>
                  </a:lnTo>
                  <a:lnTo>
                    <a:pt x="144852" y="50072"/>
                  </a:lnTo>
                  <a:lnTo>
                    <a:pt x="139678" y="52101"/>
                  </a:lnTo>
                  <a:lnTo>
                    <a:pt x="134505" y="54202"/>
                  </a:lnTo>
                  <a:lnTo>
                    <a:pt x="129332" y="56375"/>
                  </a:lnTo>
                  <a:lnTo>
                    <a:pt x="124158" y="58622"/>
                  </a:lnTo>
                  <a:lnTo>
                    <a:pt x="118985" y="60944"/>
                  </a:lnTo>
                  <a:lnTo>
                    <a:pt x="113812" y="63343"/>
                  </a:lnTo>
                  <a:lnTo>
                    <a:pt x="108639" y="65819"/>
                  </a:lnTo>
                  <a:lnTo>
                    <a:pt x="103465" y="68374"/>
                  </a:lnTo>
                  <a:lnTo>
                    <a:pt x="98292" y="71009"/>
                  </a:lnTo>
                  <a:lnTo>
                    <a:pt x="93119" y="73723"/>
                  </a:lnTo>
                  <a:lnTo>
                    <a:pt x="87945" y="76519"/>
                  </a:lnTo>
                  <a:lnTo>
                    <a:pt x="82772" y="79395"/>
                  </a:lnTo>
                  <a:lnTo>
                    <a:pt x="77599" y="82354"/>
                  </a:lnTo>
                  <a:lnTo>
                    <a:pt x="72426" y="85393"/>
                  </a:lnTo>
                  <a:lnTo>
                    <a:pt x="67252" y="88515"/>
                  </a:lnTo>
                  <a:lnTo>
                    <a:pt x="62079" y="91718"/>
                  </a:lnTo>
                  <a:lnTo>
                    <a:pt x="56906" y="95001"/>
                  </a:lnTo>
                  <a:lnTo>
                    <a:pt x="51732" y="98365"/>
                  </a:lnTo>
                  <a:lnTo>
                    <a:pt x="46559" y="101808"/>
                  </a:lnTo>
                  <a:lnTo>
                    <a:pt x="41386" y="105330"/>
                  </a:lnTo>
                  <a:lnTo>
                    <a:pt x="36213" y="108928"/>
                  </a:lnTo>
                  <a:lnTo>
                    <a:pt x="31039" y="112602"/>
                  </a:lnTo>
                  <a:lnTo>
                    <a:pt x="25866" y="116349"/>
                  </a:lnTo>
                  <a:lnTo>
                    <a:pt x="20693" y="120168"/>
                  </a:lnTo>
                  <a:lnTo>
                    <a:pt x="15519" y="124055"/>
                  </a:lnTo>
                  <a:lnTo>
                    <a:pt x="10346" y="128010"/>
                  </a:lnTo>
                  <a:lnTo>
                    <a:pt x="5173" y="132028"/>
                  </a:lnTo>
                  <a:lnTo>
                    <a:pt x="0" y="136107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691486" y="3139854"/>
              <a:ext cx="1883076" cy="126089"/>
            </a:xfrm>
            <a:custGeom>
              <a:avLst/>
              <a:pathLst>
                <a:path w="1883076" h="126089">
                  <a:moveTo>
                    <a:pt x="0" y="126089"/>
                  </a:moveTo>
                  <a:lnTo>
                    <a:pt x="5173" y="122061"/>
                  </a:lnTo>
                  <a:lnTo>
                    <a:pt x="10346" y="118099"/>
                  </a:lnTo>
                  <a:lnTo>
                    <a:pt x="15519" y="114205"/>
                  </a:lnTo>
                  <a:lnTo>
                    <a:pt x="20693" y="110382"/>
                  </a:lnTo>
                  <a:lnTo>
                    <a:pt x="25866" y="106633"/>
                  </a:lnTo>
                  <a:lnTo>
                    <a:pt x="31039" y="102960"/>
                  </a:lnTo>
                  <a:lnTo>
                    <a:pt x="36213" y="99364"/>
                  </a:lnTo>
                  <a:lnTo>
                    <a:pt x="41386" y="95848"/>
                  </a:lnTo>
                  <a:lnTo>
                    <a:pt x="46559" y="92413"/>
                  </a:lnTo>
                  <a:lnTo>
                    <a:pt x="51732" y="89059"/>
                  </a:lnTo>
                  <a:lnTo>
                    <a:pt x="56906" y="85788"/>
                  </a:lnTo>
                  <a:lnTo>
                    <a:pt x="62079" y="82600"/>
                  </a:lnTo>
                  <a:lnTo>
                    <a:pt x="67252" y="79496"/>
                  </a:lnTo>
                  <a:lnTo>
                    <a:pt x="72426" y="76476"/>
                  </a:lnTo>
                  <a:lnTo>
                    <a:pt x="77599" y="73540"/>
                  </a:lnTo>
                  <a:lnTo>
                    <a:pt x="82772" y="70688"/>
                  </a:lnTo>
                  <a:lnTo>
                    <a:pt x="87945" y="67920"/>
                  </a:lnTo>
                  <a:lnTo>
                    <a:pt x="93119" y="65235"/>
                  </a:lnTo>
                  <a:lnTo>
                    <a:pt x="98292" y="62633"/>
                  </a:lnTo>
                  <a:lnTo>
                    <a:pt x="103465" y="60112"/>
                  </a:lnTo>
                  <a:lnTo>
                    <a:pt x="108639" y="57672"/>
                  </a:lnTo>
                  <a:lnTo>
                    <a:pt x="113812" y="55312"/>
                  </a:lnTo>
                  <a:lnTo>
                    <a:pt x="118985" y="53031"/>
                  </a:lnTo>
                  <a:lnTo>
                    <a:pt x="124158" y="50826"/>
                  </a:lnTo>
                  <a:lnTo>
                    <a:pt x="129332" y="48698"/>
                  </a:lnTo>
                  <a:lnTo>
                    <a:pt x="134505" y="46645"/>
                  </a:lnTo>
                  <a:lnTo>
                    <a:pt x="139678" y="44664"/>
                  </a:lnTo>
                  <a:lnTo>
                    <a:pt x="144852" y="42755"/>
                  </a:lnTo>
                  <a:lnTo>
                    <a:pt x="150025" y="40916"/>
                  </a:lnTo>
                  <a:lnTo>
                    <a:pt x="155198" y="39145"/>
                  </a:lnTo>
                  <a:lnTo>
                    <a:pt x="160371" y="37440"/>
                  </a:lnTo>
                  <a:lnTo>
                    <a:pt x="165545" y="35801"/>
                  </a:lnTo>
                  <a:lnTo>
                    <a:pt x="170718" y="34224"/>
                  </a:lnTo>
                  <a:lnTo>
                    <a:pt x="175891" y="32709"/>
                  </a:lnTo>
                  <a:lnTo>
                    <a:pt x="181065" y="31254"/>
                  </a:lnTo>
                  <a:lnTo>
                    <a:pt x="186238" y="29856"/>
                  </a:lnTo>
                  <a:lnTo>
                    <a:pt x="191411" y="28514"/>
                  </a:lnTo>
                  <a:lnTo>
                    <a:pt x="196584" y="27227"/>
                  </a:lnTo>
                  <a:lnTo>
                    <a:pt x="201758" y="25992"/>
                  </a:lnTo>
                  <a:lnTo>
                    <a:pt x="206931" y="24808"/>
                  </a:lnTo>
                  <a:lnTo>
                    <a:pt x="212104" y="23673"/>
                  </a:lnTo>
                  <a:lnTo>
                    <a:pt x="217278" y="22586"/>
                  </a:lnTo>
                  <a:lnTo>
                    <a:pt x="222451" y="21545"/>
                  </a:lnTo>
                  <a:lnTo>
                    <a:pt x="227624" y="20548"/>
                  </a:lnTo>
                  <a:lnTo>
                    <a:pt x="232797" y="19593"/>
                  </a:lnTo>
                  <a:lnTo>
                    <a:pt x="237971" y="18680"/>
                  </a:lnTo>
                  <a:lnTo>
                    <a:pt x="243144" y="17806"/>
                  </a:lnTo>
                  <a:lnTo>
                    <a:pt x="248317" y="16970"/>
                  </a:lnTo>
                  <a:lnTo>
                    <a:pt x="253491" y="16171"/>
                  </a:lnTo>
                  <a:lnTo>
                    <a:pt x="258664" y="15407"/>
                  </a:lnTo>
                  <a:lnTo>
                    <a:pt x="263837" y="14677"/>
                  </a:lnTo>
                  <a:lnTo>
                    <a:pt x="269010" y="13979"/>
                  </a:lnTo>
                  <a:lnTo>
                    <a:pt x="274184" y="13313"/>
                  </a:lnTo>
                  <a:lnTo>
                    <a:pt x="279357" y="12677"/>
                  </a:lnTo>
                  <a:lnTo>
                    <a:pt x="284530" y="12069"/>
                  </a:lnTo>
                  <a:lnTo>
                    <a:pt x="289704" y="11489"/>
                  </a:lnTo>
                  <a:lnTo>
                    <a:pt x="294877" y="10936"/>
                  </a:lnTo>
                  <a:lnTo>
                    <a:pt x="300050" y="10408"/>
                  </a:lnTo>
                  <a:lnTo>
                    <a:pt x="305223" y="9904"/>
                  </a:lnTo>
                  <a:lnTo>
                    <a:pt x="310397" y="9423"/>
                  </a:lnTo>
                  <a:lnTo>
                    <a:pt x="315570" y="8965"/>
                  </a:lnTo>
                  <a:lnTo>
                    <a:pt x="320743" y="8528"/>
                  </a:lnTo>
                  <a:lnTo>
                    <a:pt x="325917" y="8111"/>
                  </a:lnTo>
                  <a:lnTo>
                    <a:pt x="331090" y="7714"/>
                  </a:lnTo>
                  <a:lnTo>
                    <a:pt x="336263" y="7336"/>
                  </a:lnTo>
                  <a:lnTo>
                    <a:pt x="341436" y="6975"/>
                  </a:lnTo>
                  <a:lnTo>
                    <a:pt x="346610" y="6631"/>
                  </a:lnTo>
                  <a:lnTo>
                    <a:pt x="351783" y="6304"/>
                  </a:lnTo>
                  <a:lnTo>
                    <a:pt x="356956" y="5992"/>
                  </a:lnTo>
                  <a:lnTo>
                    <a:pt x="362130" y="5695"/>
                  </a:lnTo>
                  <a:lnTo>
                    <a:pt x="367303" y="5412"/>
                  </a:lnTo>
                  <a:lnTo>
                    <a:pt x="372476" y="5143"/>
                  </a:lnTo>
                  <a:lnTo>
                    <a:pt x="377649" y="4887"/>
                  </a:lnTo>
                  <a:lnTo>
                    <a:pt x="382823" y="4643"/>
                  </a:lnTo>
                  <a:lnTo>
                    <a:pt x="387996" y="4411"/>
                  </a:lnTo>
                  <a:lnTo>
                    <a:pt x="393169" y="4190"/>
                  </a:lnTo>
                  <a:lnTo>
                    <a:pt x="398343" y="3980"/>
                  </a:lnTo>
                  <a:lnTo>
                    <a:pt x="403516" y="3780"/>
                  </a:lnTo>
                  <a:lnTo>
                    <a:pt x="408689" y="3589"/>
                  </a:lnTo>
                  <a:lnTo>
                    <a:pt x="413862" y="3408"/>
                  </a:lnTo>
                  <a:lnTo>
                    <a:pt x="419036" y="3236"/>
                  </a:lnTo>
                  <a:lnTo>
                    <a:pt x="424209" y="3073"/>
                  </a:lnTo>
                  <a:lnTo>
                    <a:pt x="429382" y="2917"/>
                  </a:lnTo>
                  <a:lnTo>
                    <a:pt x="434556" y="2769"/>
                  </a:lnTo>
                  <a:lnTo>
                    <a:pt x="439729" y="2628"/>
                  </a:lnTo>
                  <a:lnTo>
                    <a:pt x="444902" y="2494"/>
                  </a:lnTo>
                  <a:lnTo>
                    <a:pt x="450075" y="2367"/>
                  </a:lnTo>
                  <a:lnTo>
                    <a:pt x="455249" y="2246"/>
                  </a:lnTo>
                  <a:lnTo>
                    <a:pt x="460422" y="2131"/>
                  </a:lnTo>
                  <a:lnTo>
                    <a:pt x="465595" y="2022"/>
                  </a:lnTo>
                  <a:lnTo>
                    <a:pt x="470769" y="1919"/>
                  </a:lnTo>
                  <a:lnTo>
                    <a:pt x="475942" y="1820"/>
                  </a:lnTo>
                  <a:lnTo>
                    <a:pt x="481115" y="1726"/>
                  </a:lnTo>
                  <a:lnTo>
                    <a:pt x="486288" y="1638"/>
                  </a:lnTo>
                  <a:lnTo>
                    <a:pt x="491462" y="1553"/>
                  </a:lnTo>
                  <a:lnTo>
                    <a:pt x="496635" y="1473"/>
                  </a:lnTo>
                  <a:lnTo>
                    <a:pt x="501808" y="1397"/>
                  </a:lnTo>
                  <a:lnTo>
                    <a:pt x="506982" y="1324"/>
                  </a:lnTo>
                  <a:lnTo>
                    <a:pt x="512155" y="1256"/>
                  </a:lnTo>
                  <a:lnTo>
                    <a:pt x="517328" y="1190"/>
                  </a:lnTo>
                  <a:lnTo>
                    <a:pt x="522501" y="1128"/>
                  </a:lnTo>
                  <a:lnTo>
                    <a:pt x="527675" y="1070"/>
                  </a:lnTo>
                  <a:lnTo>
                    <a:pt x="532848" y="1014"/>
                  </a:lnTo>
                  <a:lnTo>
                    <a:pt x="538021" y="961"/>
                  </a:lnTo>
                  <a:lnTo>
                    <a:pt x="543195" y="911"/>
                  </a:lnTo>
                  <a:lnTo>
                    <a:pt x="548368" y="863"/>
                  </a:lnTo>
                  <a:lnTo>
                    <a:pt x="553541" y="818"/>
                  </a:lnTo>
                  <a:lnTo>
                    <a:pt x="558714" y="775"/>
                  </a:lnTo>
                  <a:lnTo>
                    <a:pt x="563888" y="734"/>
                  </a:lnTo>
                  <a:lnTo>
                    <a:pt x="569061" y="695"/>
                  </a:lnTo>
                  <a:lnTo>
                    <a:pt x="574234" y="658"/>
                  </a:lnTo>
                  <a:lnTo>
                    <a:pt x="579408" y="624"/>
                  </a:lnTo>
                  <a:lnTo>
                    <a:pt x="584581" y="591"/>
                  </a:lnTo>
                  <a:lnTo>
                    <a:pt x="589754" y="559"/>
                  </a:lnTo>
                  <a:lnTo>
                    <a:pt x="594927" y="530"/>
                  </a:lnTo>
                  <a:lnTo>
                    <a:pt x="600101" y="501"/>
                  </a:lnTo>
                  <a:lnTo>
                    <a:pt x="605274" y="475"/>
                  </a:lnTo>
                  <a:lnTo>
                    <a:pt x="610447" y="449"/>
                  </a:lnTo>
                  <a:lnTo>
                    <a:pt x="615621" y="425"/>
                  </a:lnTo>
                  <a:lnTo>
                    <a:pt x="620794" y="403"/>
                  </a:lnTo>
                  <a:lnTo>
                    <a:pt x="625967" y="381"/>
                  </a:lnTo>
                  <a:lnTo>
                    <a:pt x="631140" y="361"/>
                  </a:lnTo>
                  <a:lnTo>
                    <a:pt x="636314" y="341"/>
                  </a:lnTo>
                  <a:lnTo>
                    <a:pt x="641487" y="323"/>
                  </a:lnTo>
                  <a:lnTo>
                    <a:pt x="646660" y="305"/>
                  </a:lnTo>
                  <a:lnTo>
                    <a:pt x="651834" y="289"/>
                  </a:lnTo>
                  <a:lnTo>
                    <a:pt x="657007" y="273"/>
                  </a:lnTo>
                  <a:lnTo>
                    <a:pt x="662180" y="258"/>
                  </a:lnTo>
                  <a:lnTo>
                    <a:pt x="667353" y="244"/>
                  </a:lnTo>
                  <a:lnTo>
                    <a:pt x="672527" y="231"/>
                  </a:lnTo>
                  <a:lnTo>
                    <a:pt x="677700" y="218"/>
                  </a:lnTo>
                  <a:lnTo>
                    <a:pt x="682873" y="207"/>
                  </a:lnTo>
                  <a:lnTo>
                    <a:pt x="688047" y="195"/>
                  </a:lnTo>
                  <a:lnTo>
                    <a:pt x="693220" y="185"/>
                  </a:lnTo>
                  <a:lnTo>
                    <a:pt x="698393" y="174"/>
                  </a:lnTo>
                  <a:lnTo>
                    <a:pt x="703566" y="165"/>
                  </a:lnTo>
                  <a:lnTo>
                    <a:pt x="708740" y="156"/>
                  </a:lnTo>
                  <a:lnTo>
                    <a:pt x="713913" y="147"/>
                  </a:lnTo>
                  <a:lnTo>
                    <a:pt x="719086" y="139"/>
                  </a:lnTo>
                  <a:lnTo>
                    <a:pt x="724260" y="131"/>
                  </a:lnTo>
                  <a:lnTo>
                    <a:pt x="729433" y="124"/>
                  </a:lnTo>
                  <a:lnTo>
                    <a:pt x="734606" y="117"/>
                  </a:lnTo>
                  <a:lnTo>
                    <a:pt x="739779" y="110"/>
                  </a:lnTo>
                  <a:lnTo>
                    <a:pt x="744953" y="104"/>
                  </a:lnTo>
                  <a:lnTo>
                    <a:pt x="750126" y="98"/>
                  </a:lnTo>
                  <a:lnTo>
                    <a:pt x="755299" y="93"/>
                  </a:lnTo>
                  <a:lnTo>
                    <a:pt x="760473" y="88"/>
                  </a:lnTo>
                  <a:lnTo>
                    <a:pt x="765646" y="83"/>
                  </a:lnTo>
                  <a:lnTo>
                    <a:pt x="770819" y="78"/>
                  </a:lnTo>
                  <a:lnTo>
                    <a:pt x="775992" y="74"/>
                  </a:lnTo>
                  <a:lnTo>
                    <a:pt x="781166" y="69"/>
                  </a:lnTo>
                  <a:lnTo>
                    <a:pt x="786339" y="65"/>
                  </a:lnTo>
                  <a:lnTo>
                    <a:pt x="791512" y="62"/>
                  </a:lnTo>
                  <a:lnTo>
                    <a:pt x="796686" y="58"/>
                  </a:lnTo>
                  <a:lnTo>
                    <a:pt x="801859" y="55"/>
                  </a:lnTo>
                  <a:lnTo>
                    <a:pt x="807032" y="52"/>
                  </a:lnTo>
                  <a:lnTo>
                    <a:pt x="812205" y="49"/>
                  </a:lnTo>
                  <a:lnTo>
                    <a:pt x="817379" y="46"/>
                  </a:lnTo>
                  <a:lnTo>
                    <a:pt x="822552" y="43"/>
                  </a:lnTo>
                  <a:lnTo>
                    <a:pt x="827725" y="41"/>
                  </a:lnTo>
                  <a:lnTo>
                    <a:pt x="832899" y="38"/>
                  </a:lnTo>
                  <a:lnTo>
                    <a:pt x="838072" y="36"/>
                  </a:lnTo>
                  <a:lnTo>
                    <a:pt x="843245" y="34"/>
                  </a:lnTo>
                  <a:lnTo>
                    <a:pt x="848418" y="32"/>
                  </a:lnTo>
                  <a:lnTo>
                    <a:pt x="853592" y="30"/>
                  </a:lnTo>
                  <a:lnTo>
                    <a:pt x="858765" y="28"/>
                  </a:lnTo>
                  <a:lnTo>
                    <a:pt x="863938" y="27"/>
                  </a:lnTo>
                  <a:lnTo>
                    <a:pt x="869112" y="25"/>
                  </a:lnTo>
                  <a:lnTo>
                    <a:pt x="874285" y="23"/>
                  </a:lnTo>
                  <a:lnTo>
                    <a:pt x="879458" y="22"/>
                  </a:lnTo>
                  <a:lnTo>
                    <a:pt x="884631" y="21"/>
                  </a:lnTo>
                  <a:lnTo>
                    <a:pt x="889805" y="19"/>
                  </a:lnTo>
                  <a:lnTo>
                    <a:pt x="894978" y="18"/>
                  </a:lnTo>
                  <a:lnTo>
                    <a:pt x="900151" y="17"/>
                  </a:lnTo>
                  <a:lnTo>
                    <a:pt x="905325" y="16"/>
                  </a:lnTo>
                  <a:lnTo>
                    <a:pt x="910498" y="15"/>
                  </a:lnTo>
                  <a:lnTo>
                    <a:pt x="915671" y="14"/>
                  </a:lnTo>
                  <a:lnTo>
                    <a:pt x="920844" y="13"/>
                  </a:lnTo>
                  <a:lnTo>
                    <a:pt x="926018" y="12"/>
                  </a:lnTo>
                  <a:lnTo>
                    <a:pt x="931191" y="12"/>
                  </a:lnTo>
                  <a:lnTo>
                    <a:pt x="936364" y="11"/>
                  </a:lnTo>
                  <a:lnTo>
                    <a:pt x="941538" y="10"/>
                  </a:lnTo>
                  <a:lnTo>
                    <a:pt x="946711" y="10"/>
                  </a:lnTo>
                  <a:lnTo>
                    <a:pt x="951884" y="9"/>
                  </a:lnTo>
                  <a:lnTo>
                    <a:pt x="957057" y="8"/>
                  </a:lnTo>
                  <a:lnTo>
                    <a:pt x="962231" y="8"/>
                  </a:lnTo>
                  <a:lnTo>
                    <a:pt x="967404" y="7"/>
                  </a:lnTo>
                  <a:lnTo>
                    <a:pt x="972577" y="7"/>
                  </a:lnTo>
                  <a:lnTo>
                    <a:pt x="977751" y="6"/>
                  </a:lnTo>
                  <a:lnTo>
                    <a:pt x="982924" y="6"/>
                  </a:lnTo>
                  <a:lnTo>
                    <a:pt x="988097" y="5"/>
                  </a:lnTo>
                  <a:lnTo>
                    <a:pt x="993270" y="5"/>
                  </a:lnTo>
                  <a:lnTo>
                    <a:pt x="998444" y="5"/>
                  </a:lnTo>
                  <a:lnTo>
                    <a:pt x="1003617" y="4"/>
                  </a:lnTo>
                  <a:lnTo>
                    <a:pt x="1008790" y="4"/>
                  </a:lnTo>
                  <a:lnTo>
                    <a:pt x="1013964" y="4"/>
                  </a:lnTo>
                  <a:lnTo>
                    <a:pt x="1019137" y="4"/>
                  </a:lnTo>
                  <a:lnTo>
                    <a:pt x="1024310" y="3"/>
                  </a:lnTo>
                  <a:lnTo>
                    <a:pt x="1029483" y="3"/>
                  </a:lnTo>
                  <a:lnTo>
                    <a:pt x="1034657" y="3"/>
                  </a:lnTo>
                  <a:lnTo>
                    <a:pt x="1039830" y="3"/>
                  </a:lnTo>
                  <a:lnTo>
                    <a:pt x="1045003" y="2"/>
                  </a:lnTo>
                  <a:lnTo>
                    <a:pt x="1050177" y="2"/>
                  </a:lnTo>
                  <a:lnTo>
                    <a:pt x="1055350" y="2"/>
                  </a:lnTo>
                  <a:lnTo>
                    <a:pt x="1060523" y="2"/>
                  </a:lnTo>
                  <a:lnTo>
                    <a:pt x="1065696" y="2"/>
                  </a:lnTo>
                  <a:lnTo>
                    <a:pt x="1070870" y="2"/>
                  </a:lnTo>
                  <a:lnTo>
                    <a:pt x="1076043" y="1"/>
                  </a:lnTo>
                  <a:lnTo>
                    <a:pt x="1081216" y="1"/>
                  </a:lnTo>
                  <a:lnTo>
                    <a:pt x="1086390" y="1"/>
                  </a:lnTo>
                  <a:lnTo>
                    <a:pt x="1091563" y="1"/>
                  </a:lnTo>
                  <a:lnTo>
                    <a:pt x="1096736" y="1"/>
                  </a:lnTo>
                  <a:lnTo>
                    <a:pt x="1101909" y="1"/>
                  </a:lnTo>
                  <a:lnTo>
                    <a:pt x="1107083" y="1"/>
                  </a:lnTo>
                  <a:lnTo>
                    <a:pt x="1112256" y="1"/>
                  </a:lnTo>
                  <a:lnTo>
                    <a:pt x="1117429" y="1"/>
                  </a:lnTo>
                  <a:lnTo>
                    <a:pt x="1122603" y="1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691486" y="3139854"/>
              <a:ext cx="1883076" cy="257601"/>
            </a:xfrm>
            <a:custGeom>
              <a:avLst/>
              <a:pathLst>
                <a:path w="1883076" h="257601">
                  <a:moveTo>
                    <a:pt x="0" y="136107"/>
                  </a:moveTo>
                  <a:lnTo>
                    <a:pt x="5173" y="132028"/>
                  </a:lnTo>
                  <a:lnTo>
                    <a:pt x="10346" y="128010"/>
                  </a:lnTo>
                  <a:lnTo>
                    <a:pt x="15519" y="124055"/>
                  </a:lnTo>
                  <a:lnTo>
                    <a:pt x="20693" y="120168"/>
                  </a:lnTo>
                  <a:lnTo>
                    <a:pt x="25866" y="116349"/>
                  </a:lnTo>
                  <a:lnTo>
                    <a:pt x="31039" y="112602"/>
                  </a:lnTo>
                  <a:lnTo>
                    <a:pt x="36213" y="108928"/>
                  </a:lnTo>
                  <a:lnTo>
                    <a:pt x="41386" y="105330"/>
                  </a:lnTo>
                  <a:lnTo>
                    <a:pt x="46559" y="101808"/>
                  </a:lnTo>
                  <a:lnTo>
                    <a:pt x="51732" y="98365"/>
                  </a:lnTo>
                  <a:lnTo>
                    <a:pt x="56906" y="95001"/>
                  </a:lnTo>
                  <a:lnTo>
                    <a:pt x="62079" y="91718"/>
                  </a:lnTo>
                  <a:lnTo>
                    <a:pt x="67252" y="88515"/>
                  </a:lnTo>
                  <a:lnTo>
                    <a:pt x="72426" y="85393"/>
                  </a:lnTo>
                  <a:lnTo>
                    <a:pt x="77599" y="82354"/>
                  </a:lnTo>
                  <a:lnTo>
                    <a:pt x="82772" y="79395"/>
                  </a:lnTo>
                  <a:lnTo>
                    <a:pt x="87945" y="76519"/>
                  </a:lnTo>
                  <a:lnTo>
                    <a:pt x="93119" y="73723"/>
                  </a:lnTo>
                  <a:lnTo>
                    <a:pt x="98292" y="71009"/>
                  </a:lnTo>
                  <a:lnTo>
                    <a:pt x="103465" y="68374"/>
                  </a:lnTo>
                  <a:lnTo>
                    <a:pt x="108639" y="65819"/>
                  </a:lnTo>
                  <a:lnTo>
                    <a:pt x="113812" y="63343"/>
                  </a:lnTo>
                  <a:lnTo>
                    <a:pt x="118985" y="60944"/>
                  </a:lnTo>
                  <a:lnTo>
                    <a:pt x="124158" y="58622"/>
                  </a:lnTo>
                  <a:lnTo>
                    <a:pt x="129332" y="56375"/>
                  </a:lnTo>
                  <a:lnTo>
                    <a:pt x="134505" y="54202"/>
                  </a:lnTo>
                  <a:lnTo>
                    <a:pt x="139678" y="52101"/>
                  </a:lnTo>
                  <a:lnTo>
                    <a:pt x="144852" y="50072"/>
                  </a:lnTo>
                  <a:lnTo>
                    <a:pt x="150025" y="48113"/>
                  </a:lnTo>
                  <a:lnTo>
                    <a:pt x="155198" y="46222"/>
                  </a:lnTo>
                  <a:lnTo>
                    <a:pt x="160371" y="44397"/>
                  </a:lnTo>
                  <a:lnTo>
                    <a:pt x="165545" y="42638"/>
                  </a:lnTo>
                  <a:lnTo>
                    <a:pt x="170718" y="40942"/>
                  </a:lnTo>
                  <a:lnTo>
                    <a:pt x="175891" y="39308"/>
                  </a:lnTo>
                  <a:lnTo>
                    <a:pt x="181065" y="37734"/>
                  </a:lnTo>
                  <a:lnTo>
                    <a:pt x="186238" y="36218"/>
                  </a:lnTo>
                  <a:lnTo>
                    <a:pt x="191411" y="34760"/>
                  </a:lnTo>
                  <a:lnTo>
                    <a:pt x="196584" y="33356"/>
                  </a:lnTo>
                  <a:lnTo>
                    <a:pt x="201758" y="32006"/>
                  </a:lnTo>
                  <a:lnTo>
                    <a:pt x="206931" y="30708"/>
                  </a:lnTo>
                  <a:lnTo>
                    <a:pt x="212104" y="29459"/>
                  </a:lnTo>
                  <a:lnTo>
                    <a:pt x="217278" y="28260"/>
                  </a:lnTo>
                  <a:lnTo>
                    <a:pt x="222451" y="27107"/>
                  </a:lnTo>
                  <a:lnTo>
                    <a:pt x="227624" y="26000"/>
                  </a:lnTo>
                  <a:lnTo>
                    <a:pt x="232797" y="24937"/>
                  </a:lnTo>
                  <a:lnTo>
                    <a:pt x="237971" y="23916"/>
                  </a:lnTo>
                  <a:lnTo>
                    <a:pt x="243144" y="22936"/>
                  </a:lnTo>
                  <a:lnTo>
                    <a:pt x="248317" y="21995"/>
                  </a:lnTo>
                  <a:lnTo>
                    <a:pt x="253491" y="21092"/>
                  </a:lnTo>
                  <a:lnTo>
                    <a:pt x="258664" y="20226"/>
                  </a:lnTo>
                  <a:lnTo>
                    <a:pt x="263837" y="19395"/>
                  </a:lnTo>
                  <a:lnTo>
                    <a:pt x="269010" y="18598"/>
                  </a:lnTo>
                  <a:lnTo>
                    <a:pt x="274184" y="17834"/>
                  </a:lnTo>
                  <a:lnTo>
                    <a:pt x="279357" y="17102"/>
                  </a:lnTo>
                  <a:lnTo>
                    <a:pt x="284530" y="16399"/>
                  </a:lnTo>
                  <a:lnTo>
                    <a:pt x="289704" y="15726"/>
                  </a:lnTo>
                  <a:lnTo>
                    <a:pt x="294877" y="15080"/>
                  </a:lnTo>
                  <a:lnTo>
                    <a:pt x="300050" y="14461"/>
                  </a:lnTo>
                  <a:lnTo>
                    <a:pt x="305223" y="13868"/>
                  </a:lnTo>
                  <a:lnTo>
                    <a:pt x="310397" y="13300"/>
                  </a:lnTo>
                  <a:lnTo>
                    <a:pt x="315570" y="12756"/>
                  </a:lnTo>
                  <a:lnTo>
                    <a:pt x="320743" y="12234"/>
                  </a:lnTo>
                  <a:lnTo>
                    <a:pt x="325917" y="11734"/>
                  </a:lnTo>
                  <a:lnTo>
                    <a:pt x="331090" y="11256"/>
                  </a:lnTo>
                  <a:lnTo>
                    <a:pt x="336263" y="10797"/>
                  </a:lnTo>
                  <a:lnTo>
                    <a:pt x="341436" y="10358"/>
                  </a:lnTo>
                  <a:lnTo>
                    <a:pt x="346610" y="9937"/>
                  </a:lnTo>
                  <a:lnTo>
                    <a:pt x="351783" y="9533"/>
                  </a:lnTo>
                  <a:lnTo>
                    <a:pt x="356956" y="9147"/>
                  </a:lnTo>
                  <a:lnTo>
                    <a:pt x="362130" y="8777"/>
                  </a:lnTo>
                  <a:lnTo>
                    <a:pt x="367303" y="8423"/>
                  </a:lnTo>
                  <a:lnTo>
                    <a:pt x="372476" y="8083"/>
                  </a:lnTo>
                  <a:lnTo>
                    <a:pt x="377649" y="7758"/>
                  </a:lnTo>
                  <a:lnTo>
                    <a:pt x="382823" y="7447"/>
                  </a:lnTo>
                  <a:lnTo>
                    <a:pt x="387996" y="7148"/>
                  </a:lnTo>
                  <a:lnTo>
                    <a:pt x="393169" y="6863"/>
                  </a:lnTo>
                  <a:lnTo>
                    <a:pt x="398343" y="6589"/>
                  </a:lnTo>
                  <a:lnTo>
                    <a:pt x="403516" y="6327"/>
                  </a:lnTo>
                  <a:lnTo>
                    <a:pt x="408689" y="6075"/>
                  </a:lnTo>
                  <a:lnTo>
                    <a:pt x="413862" y="5835"/>
                  </a:lnTo>
                  <a:lnTo>
                    <a:pt x="419036" y="5604"/>
                  </a:lnTo>
                  <a:lnTo>
                    <a:pt x="424209" y="5383"/>
                  </a:lnTo>
                  <a:lnTo>
                    <a:pt x="429382" y="5171"/>
                  </a:lnTo>
                  <a:lnTo>
                    <a:pt x="434556" y="4968"/>
                  </a:lnTo>
                  <a:lnTo>
                    <a:pt x="439729" y="4774"/>
                  </a:lnTo>
                  <a:lnTo>
                    <a:pt x="444902" y="4587"/>
                  </a:lnTo>
                  <a:lnTo>
                    <a:pt x="450075" y="4409"/>
                  </a:lnTo>
                  <a:lnTo>
                    <a:pt x="455249" y="4238"/>
                  </a:lnTo>
                  <a:lnTo>
                    <a:pt x="460422" y="4073"/>
                  </a:lnTo>
                  <a:lnTo>
                    <a:pt x="465595" y="3916"/>
                  </a:lnTo>
                  <a:lnTo>
                    <a:pt x="470769" y="3765"/>
                  </a:lnTo>
                  <a:lnTo>
                    <a:pt x="475942" y="3621"/>
                  </a:lnTo>
                  <a:lnTo>
                    <a:pt x="481115" y="3482"/>
                  </a:lnTo>
                  <a:lnTo>
                    <a:pt x="486288" y="3349"/>
                  </a:lnTo>
                  <a:lnTo>
                    <a:pt x="491462" y="3221"/>
                  </a:lnTo>
                  <a:lnTo>
                    <a:pt x="496635" y="3099"/>
                  </a:lnTo>
                  <a:lnTo>
                    <a:pt x="501808" y="2981"/>
                  </a:lnTo>
                  <a:lnTo>
                    <a:pt x="506982" y="2869"/>
                  </a:lnTo>
                  <a:lnTo>
                    <a:pt x="512155" y="2761"/>
                  </a:lnTo>
                  <a:lnTo>
                    <a:pt x="517328" y="2657"/>
                  </a:lnTo>
                  <a:lnTo>
                    <a:pt x="522501" y="2557"/>
                  </a:lnTo>
                  <a:lnTo>
                    <a:pt x="527675" y="2462"/>
                  </a:lnTo>
                  <a:lnTo>
                    <a:pt x="532848" y="2370"/>
                  </a:lnTo>
                  <a:lnTo>
                    <a:pt x="538021" y="2282"/>
                  </a:lnTo>
                  <a:lnTo>
                    <a:pt x="543195" y="2197"/>
                  </a:lnTo>
                  <a:lnTo>
                    <a:pt x="548368" y="2116"/>
                  </a:lnTo>
                  <a:lnTo>
                    <a:pt x="553541" y="2038"/>
                  </a:lnTo>
                  <a:lnTo>
                    <a:pt x="558714" y="1963"/>
                  </a:lnTo>
                  <a:lnTo>
                    <a:pt x="563888" y="1891"/>
                  </a:lnTo>
                  <a:lnTo>
                    <a:pt x="569061" y="1822"/>
                  </a:lnTo>
                  <a:lnTo>
                    <a:pt x="574234" y="1755"/>
                  </a:lnTo>
                  <a:lnTo>
                    <a:pt x="579408" y="1692"/>
                  </a:lnTo>
                  <a:lnTo>
                    <a:pt x="584581" y="1630"/>
                  </a:lnTo>
                  <a:lnTo>
                    <a:pt x="589754" y="1571"/>
                  </a:lnTo>
                  <a:lnTo>
                    <a:pt x="594927" y="1514"/>
                  </a:lnTo>
                  <a:lnTo>
                    <a:pt x="600101" y="1460"/>
                  </a:lnTo>
                  <a:lnTo>
                    <a:pt x="605274" y="1407"/>
                  </a:lnTo>
                  <a:lnTo>
                    <a:pt x="610447" y="1357"/>
                  </a:lnTo>
                  <a:lnTo>
                    <a:pt x="615621" y="1308"/>
                  </a:lnTo>
                  <a:lnTo>
                    <a:pt x="620794" y="1261"/>
                  </a:lnTo>
                  <a:lnTo>
                    <a:pt x="625967" y="1216"/>
                  </a:lnTo>
                  <a:lnTo>
                    <a:pt x="631140" y="1173"/>
                  </a:lnTo>
                  <a:lnTo>
                    <a:pt x="636314" y="1131"/>
                  </a:lnTo>
                  <a:lnTo>
                    <a:pt x="641487" y="1091"/>
                  </a:lnTo>
                  <a:lnTo>
                    <a:pt x="646660" y="1053"/>
                  </a:lnTo>
                  <a:lnTo>
                    <a:pt x="651834" y="1016"/>
                  </a:lnTo>
                  <a:lnTo>
                    <a:pt x="657007" y="980"/>
                  </a:lnTo>
                  <a:lnTo>
                    <a:pt x="662180" y="945"/>
                  </a:lnTo>
                  <a:lnTo>
                    <a:pt x="667353" y="912"/>
                  </a:lnTo>
                  <a:lnTo>
                    <a:pt x="672527" y="880"/>
                  </a:lnTo>
                  <a:lnTo>
                    <a:pt x="677700" y="849"/>
                  </a:lnTo>
                  <a:lnTo>
                    <a:pt x="682873" y="819"/>
                  </a:lnTo>
                  <a:lnTo>
                    <a:pt x="688047" y="791"/>
                  </a:lnTo>
                  <a:lnTo>
                    <a:pt x="693220" y="763"/>
                  </a:lnTo>
                  <a:lnTo>
                    <a:pt x="698393" y="736"/>
                  </a:lnTo>
                  <a:lnTo>
                    <a:pt x="703566" y="711"/>
                  </a:lnTo>
                  <a:lnTo>
                    <a:pt x="708740" y="686"/>
                  </a:lnTo>
                  <a:lnTo>
                    <a:pt x="713913" y="662"/>
                  </a:lnTo>
                  <a:lnTo>
                    <a:pt x="719086" y="639"/>
                  </a:lnTo>
                  <a:lnTo>
                    <a:pt x="724260" y="617"/>
                  </a:lnTo>
                  <a:lnTo>
                    <a:pt x="729433" y="595"/>
                  </a:lnTo>
                  <a:lnTo>
                    <a:pt x="734606" y="575"/>
                  </a:lnTo>
                  <a:lnTo>
                    <a:pt x="739779" y="555"/>
                  </a:lnTo>
                  <a:lnTo>
                    <a:pt x="744953" y="535"/>
                  </a:lnTo>
                  <a:lnTo>
                    <a:pt x="750126" y="517"/>
                  </a:lnTo>
                  <a:lnTo>
                    <a:pt x="755299" y="499"/>
                  </a:lnTo>
                  <a:lnTo>
                    <a:pt x="760473" y="481"/>
                  </a:lnTo>
                  <a:lnTo>
                    <a:pt x="765646" y="465"/>
                  </a:lnTo>
                  <a:lnTo>
                    <a:pt x="770819" y="449"/>
                  </a:lnTo>
                  <a:lnTo>
                    <a:pt x="775992" y="433"/>
                  </a:lnTo>
                  <a:lnTo>
                    <a:pt x="781166" y="418"/>
                  </a:lnTo>
                  <a:lnTo>
                    <a:pt x="786339" y="403"/>
                  </a:lnTo>
                  <a:lnTo>
                    <a:pt x="791512" y="389"/>
                  </a:lnTo>
                  <a:lnTo>
                    <a:pt x="796686" y="376"/>
                  </a:lnTo>
                  <a:lnTo>
                    <a:pt x="801859" y="362"/>
                  </a:lnTo>
                  <a:lnTo>
                    <a:pt x="807032" y="350"/>
                  </a:lnTo>
                  <a:lnTo>
                    <a:pt x="812205" y="338"/>
                  </a:lnTo>
                  <a:lnTo>
                    <a:pt x="817379" y="326"/>
                  </a:lnTo>
                  <a:lnTo>
                    <a:pt x="822552" y="314"/>
                  </a:lnTo>
                  <a:lnTo>
                    <a:pt x="827725" y="303"/>
                  </a:lnTo>
                  <a:lnTo>
                    <a:pt x="832899" y="292"/>
                  </a:lnTo>
                  <a:lnTo>
                    <a:pt x="838072" y="282"/>
                  </a:lnTo>
                  <a:lnTo>
                    <a:pt x="843245" y="272"/>
                  </a:lnTo>
                  <a:lnTo>
                    <a:pt x="848418" y="262"/>
                  </a:lnTo>
                  <a:lnTo>
                    <a:pt x="853592" y="253"/>
                  </a:lnTo>
                  <a:lnTo>
                    <a:pt x="858765" y="244"/>
                  </a:lnTo>
                  <a:lnTo>
                    <a:pt x="863938" y="235"/>
                  </a:lnTo>
                  <a:lnTo>
                    <a:pt x="869112" y="227"/>
                  </a:lnTo>
                  <a:lnTo>
                    <a:pt x="874285" y="219"/>
                  </a:lnTo>
                  <a:lnTo>
                    <a:pt x="879458" y="211"/>
                  </a:lnTo>
                  <a:lnTo>
                    <a:pt x="884631" y="203"/>
                  </a:lnTo>
                  <a:lnTo>
                    <a:pt x="889805" y="196"/>
                  </a:lnTo>
                  <a:lnTo>
                    <a:pt x="894978" y="189"/>
                  </a:lnTo>
                  <a:lnTo>
                    <a:pt x="900151" y="182"/>
                  </a:lnTo>
                  <a:lnTo>
                    <a:pt x="905325" y="175"/>
                  </a:lnTo>
                  <a:lnTo>
                    <a:pt x="910498" y="169"/>
                  </a:lnTo>
                  <a:lnTo>
                    <a:pt x="915671" y="163"/>
                  </a:lnTo>
                  <a:lnTo>
                    <a:pt x="920844" y="157"/>
                  </a:lnTo>
                  <a:lnTo>
                    <a:pt x="926018" y="151"/>
                  </a:lnTo>
                  <a:lnTo>
                    <a:pt x="931191" y="145"/>
                  </a:lnTo>
                  <a:lnTo>
                    <a:pt x="936364" y="140"/>
                  </a:lnTo>
                  <a:lnTo>
                    <a:pt x="941538" y="134"/>
                  </a:lnTo>
                  <a:lnTo>
                    <a:pt x="946711" y="129"/>
                  </a:lnTo>
                  <a:lnTo>
                    <a:pt x="951884" y="125"/>
                  </a:lnTo>
                  <a:lnTo>
                    <a:pt x="957057" y="120"/>
                  </a:lnTo>
                  <a:lnTo>
                    <a:pt x="962231" y="115"/>
                  </a:lnTo>
                  <a:lnTo>
                    <a:pt x="967404" y="111"/>
                  </a:lnTo>
                  <a:lnTo>
                    <a:pt x="972577" y="107"/>
                  </a:lnTo>
                  <a:lnTo>
                    <a:pt x="977751" y="102"/>
                  </a:lnTo>
                  <a:lnTo>
                    <a:pt x="982924" y="98"/>
                  </a:lnTo>
                  <a:lnTo>
                    <a:pt x="988097" y="95"/>
                  </a:lnTo>
                  <a:lnTo>
                    <a:pt x="993270" y="91"/>
                  </a:lnTo>
                  <a:lnTo>
                    <a:pt x="998444" y="87"/>
                  </a:lnTo>
                  <a:lnTo>
                    <a:pt x="1003617" y="84"/>
                  </a:lnTo>
                  <a:lnTo>
                    <a:pt x="1008790" y="81"/>
                  </a:lnTo>
                  <a:lnTo>
                    <a:pt x="1013964" y="77"/>
                  </a:lnTo>
                  <a:lnTo>
                    <a:pt x="1019137" y="74"/>
                  </a:lnTo>
                  <a:lnTo>
                    <a:pt x="1024310" y="71"/>
                  </a:lnTo>
                  <a:lnTo>
                    <a:pt x="1029483" y="68"/>
                  </a:lnTo>
                  <a:lnTo>
                    <a:pt x="1034657" y="66"/>
                  </a:lnTo>
                  <a:lnTo>
                    <a:pt x="1039830" y="63"/>
                  </a:lnTo>
                  <a:lnTo>
                    <a:pt x="1045003" y="60"/>
                  </a:lnTo>
                  <a:lnTo>
                    <a:pt x="1050177" y="58"/>
                  </a:lnTo>
                  <a:lnTo>
                    <a:pt x="1055350" y="55"/>
                  </a:lnTo>
                  <a:lnTo>
                    <a:pt x="1060523" y="53"/>
                  </a:lnTo>
                  <a:lnTo>
                    <a:pt x="1065696" y="51"/>
                  </a:lnTo>
                  <a:lnTo>
                    <a:pt x="1070870" y="49"/>
                  </a:lnTo>
                  <a:lnTo>
                    <a:pt x="1076043" y="47"/>
                  </a:lnTo>
                  <a:lnTo>
                    <a:pt x="1081216" y="45"/>
                  </a:lnTo>
                  <a:lnTo>
                    <a:pt x="1086390" y="43"/>
                  </a:lnTo>
                  <a:lnTo>
                    <a:pt x="1091563" y="41"/>
                  </a:lnTo>
                  <a:lnTo>
                    <a:pt x="1096736" y="39"/>
                  </a:lnTo>
                  <a:lnTo>
                    <a:pt x="1101909" y="37"/>
                  </a:lnTo>
                  <a:lnTo>
                    <a:pt x="1107083" y="36"/>
                  </a:lnTo>
                  <a:lnTo>
                    <a:pt x="1112256" y="34"/>
                  </a:lnTo>
                  <a:lnTo>
                    <a:pt x="1117429" y="33"/>
                  </a:lnTo>
                  <a:lnTo>
                    <a:pt x="1122603" y="31"/>
                  </a:lnTo>
                  <a:lnTo>
                    <a:pt x="1127776" y="30"/>
                  </a:lnTo>
                  <a:lnTo>
                    <a:pt x="1132949" y="28"/>
                  </a:lnTo>
                  <a:lnTo>
                    <a:pt x="1138122" y="27"/>
                  </a:lnTo>
                  <a:lnTo>
                    <a:pt x="1143296" y="26"/>
                  </a:lnTo>
                  <a:lnTo>
                    <a:pt x="1148469" y="25"/>
                  </a:lnTo>
                  <a:lnTo>
                    <a:pt x="1153642" y="24"/>
                  </a:lnTo>
                  <a:lnTo>
                    <a:pt x="1158816" y="22"/>
                  </a:lnTo>
                  <a:lnTo>
                    <a:pt x="1163989" y="21"/>
                  </a:lnTo>
                  <a:lnTo>
                    <a:pt x="1169162" y="20"/>
                  </a:lnTo>
                  <a:lnTo>
                    <a:pt x="1174335" y="19"/>
                  </a:lnTo>
                  <a:lnTo>
                    <a:pt x="1179509" y="19"/>
                  </a:lnTo>
                  <a:lnTo>
                    <a:pt x="1184682" y="18"/>
                  </a:lnTo>
                  <a:lnTo>
                    <a:pt x="1189855" y="17"/>
                  </a:lnTo>
                  <a:lnTo>
                    <a:pt x="1195029" y="16"/>
                  </a:lnTo>
                  <a:lnTo>
                    <a:pt x="1200202" y="15"/>
                  </a:lnTo>
                  <a:lnTo>
                    <a:pt x="1205375" y="14"/>
                  </a:lnTo>
                  <a:lnTo>
                    <a:pt x="1210548" y="14"/>
                  </a:lnTo>
                  <a:lnTo>
                    <a:pt x="1215722" y="13"/>
                  </a:lnTo>
                  <a:lnTo>
                    <a:pt x="1220895" y="12"/>
                  </a:lnTo>
                  <a:lnTo>
                    <a:pt x="1226068" y="12"/>
                  </a:lnTo>
                  <a:lnTo>
                    <a:pt x="1231242" y="11"/>
                  </a:lnTo>
                  <a:lnTo>
                    <a:pt x="1236415" y="11"/>
                  </a:lnTo>
                  <a:lnTo>
                    <a:pt x="1241588" y="10"/>
                  </a:lnTo>
                  <a:lnTo>
                    <a:pt x="1246761" y="10"/>
                  </a:lnTo>
                  <a:lnTo>
                    <a:pt x="1251935" y="9"/>
                  </a:lnTo>
                  <a:lnTo>
                    <a:pt x="1257108" y="9"/>
                  </a:lnTo>
                  <a:lnTo>
                    <a:pt x="1262281" y="8"/>
                  </a:lnTo>
                  <a:lnTo>
                    <a:pt x="1267455" y="8"/>
                  </a:lnTo>
                  <a:lnTo>
                    <a:pt x="1272628" y="7"/>
                  </a:lnTo>
                  <a:lnTo>
                    <a:pt x="1277801" y="7"/>
                  </a:lnTo>
                  <a:lnTo>
                    <a:pt x="1282974" y="7"/>
                  </a:lnTo>
                  <a:lnTo>
                    <a:pt x="1288148" y="6"/>
                  </a:lnTo>
                  <a:lnTo>
                    <a:pt x="1293321" y="6"/>
                  </a:lnTo>
                  <a:lnTo>
                    <a:pt x="1298494" y="5"/>
                  </a:lnTo>
                  <a:lnTo>
                    <a:pt x="1303668" y="5"/>
                  </a:lnTo>
                  <a:lnTo>
                    <a:pt x="1308841" y="5"/>
                  </a:lnTo>
                  <a:lnTo>
                    <a:pt x="1314014" y="5"/>
                  </a:lnTo>
                  <a:lnTo>
                    <a:pt x="1319187" y="4"/>
                  </a:lnTo>
                  <a:lnTo>
                    <a:pt x="1324361" y="4"/>
                  </a:lnTo>
                  <a:lnTo>
                    <a:pt x="1329534" y="4"/>
                  </a:lnTo>
                  <a:lnTo>
                    <a:pt x="1334707" y="4"/>
                  </a:lnTo>
                  <a:lnTo>
                    <a:pt x="1339881" y="3"/>
                  </a:lnTo>
                  <a:lnTo>
                    <a:pt x="1345054" y="3"/>
                  </a:lnTo>
                  <a:lnTo>
                    <a:pt x="1350227" y="3"/>
                  </a:lnTo>
                  <a:lnTo>
                    <a:pt x="1355400" y="3"/>
                  </a:lnTo>
                  <a:lnTo>
                    <a:pt x="1360574" y="3"/>
                  </a:lnTo>
                  <a:lnTo>
                    <a:pt x="1365747" y="2"/>
                  </a:lnTo>
                  <a:lnTo>
                    <a:pt x="1370920" y="2"/>
                  </a:lnTo>
                  <a:lnTo>
                    <a:pt x="1376094" y="2"/>
                  </a:lnTo>
                  <a:lnTo>
                    <a:pt x="1381267" y="2"/>
                  </a:lnTo>
                  <a:lnTo>
                    <a:pt x="1386440" y="2"/>
                  </a:lnTo>
                  <a:lnTo>
                    <a:pt x="1391613" y="2"/>
                  </a:lnTo>
                  <a:lnTo>
                    <a:pt x="1396787" y="2"/>
                  </a:lnTo>
                  <a:lnTo>
                    <a:pt x="1401960" y="1"/>
                  </a:lnTo>
                  <a:lnTo>
                    <a:pt x="1407133" y="1"/>
                  </a:lnTo>
                  <a:lnTo>
                    <a:pt x="1412307" y="1"/>
                  </a:lnTo>
                  <a:lnTo>
                    <a:pt x="1417480" y="1"/>
                  </a:lnTo>
                  <a:lnTo>
                    <a:pt x="1422653" y="1"/>
                  </a:lnTo>
                  <a:lnTo>
                    <a:pt x="1427826" y="1"/>
                  </a:lnTo>
                  <a:lnTo>
                    <a:pt x="1433000" y="1"/>
                  </a:lnTo>
                  <a:lnTo>
                    <a:pt x="1438173" y="1"/>
                  </a:lnTo>
                  <a:lnTo>
                    <a:pt x="1443346" y="1"/>
                  </a:lnTo>
                  <a:lnTo>
                    <a:pt x="1448520" y="1"/>
                  </a:lnTo>
                  <a:lnTo>
                    <a:pt x="1453693" y="1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1"/>
                  </a:lnTo>
                  <a:lnTo>
                    <a:pt x="1448520" y="1"/>
                  </a:lnTo>
                  <a:lnTo>
                    <a:pt x="1443346" y="1"/>
                  </a:lnTo>
                  <a:lnTo>
                    <a:pt x="1438173" y="1"/>
                  </a:lnTo>
                  <a:lnTo>
                    <a:pt x="1433000" y="1"/>
                  </a:lnTo>
                  <a:lnTo>
                    <a:pt x="1427826" y="1"/>
                  </a:lnTo>
                  <a:lnTo>
                    <a:pt x="1422653" y="1"/>
                  </a:lnTo>
                  <a:lnTo>
                    <a:pt x="1417480" y="1"/>
                  </a:lnTo>
                  <a:lnTo>
                    <a:pt x="1412307" y="1"/>
                  </a:lnTo>
                  <a:lnTo>
                    <a:pt x="1407133" y="1"/>
                  </a:lnTo>
                  <a:lnTo>
                    <a:pt x="1401960" y="1"/>
                  </a:lnTo>
                  <a:lnTo>
                    <a:pt x="1396787" y="2"/>
                  </a:lnTo>
                  <a:lnTo>
                    <a:pt x="1391613" y="2"/>
                  </a:lnTo>
                  <a:lnTo>
                    <a:pt x="1386440" y="2"/>
                  </a:lnTo>
                  <a:lnTo>
                    <a:pt x="1381267" y="2"/>
                  </a:lnTo>
                  <a:lnTo>
                    <a:pt x="1376094" y="2"/>
                  </a:lnTo>
                  <a:lnTo>
                    <a:pt x="1370920" y="2"/>
                  </a:lnTo>
                  <a:lnTo>
                    <a:pt x="1365747" y="2"/>
                  </a:lnTo>
                  <a:lnTo>
                    <a:pt x="1360574" y="3"/>
                  </a:lnTo>
                  <a:lnTo>
                    <a:pt x="1355400" y="3"/>
                  </a:lnTo>
                  <a:lnTo>
                    <a:pt x="1350227" y="3"/>
                  </a:lnTo>
                  <a:lnTo>
                    <a:pt x="1345054" y="3"/>
                  </a:lnTo>
                  <a:lnTo>
                    <a:pt x="1339881" y="3"/>
                  </a:lnTo>
                  <a:lnTo>
                    <a:pt x="1334707" y="4"/>
                  </a:lnTo>
                  <a:lnTo>
                    <a:pt x="1329534" y="4"/>
                  </a:lnTo>
                  <a:lnTo>
                    <a:pt x="1324361" y="4"/>
                  </a:lnTo>
                  <a:lnTo>
                    <a:pt x="1319187" y="4"/>
                  </a:lnTo>
                  <a:lnTo>
                    <a:pt x="1314014" y="5"/>
                  </a:lnTo>
                  <a:lnTo>
                    <a:pt x="1308841" y="5"/>
                  </a:lnTo>
                  <a:lnTo>
                    <a:pt x="1303668" y="5"/>
                  </a:lnTo>
                  <a:lnTo>
                    <a:pt x="1298494" y="6"/>
                  </a:lnTo>
                  <a:lnTo>
                    <a:pt x="1293321" y="6"/>
                  </a:lnTo>
                  <a:lnTo>
                    <a:pt x="1288148" y="6"/>
                  </a:lnTo>
                  <a:lnTo>
                    <a:pt x="1282974" y="7"/>
                  </a:lnTo>
                  <a:lnTo>
                    <a:pt x="1277801" y="7"/>
                  </a:lnTo>
                  <a:lnTo>
                    <a:pt x="1272628" y="7"/>
                  </a:lnTo>
                  <a:lnTo>
                    <a:pt x="1267455" y="8"/>
                  </a:lnTo>
                  <a:lnTo>
                    <a:pt x="1262281" y="8"/>
                  </a:lnTo>
                  <a:lnTo>
                    <a:pt x="1257108" y="9"/>
                  </a:lnTo>
                  <a:lnTo>
                    <a:pt x="1251935" y="9"/>
                  </a:lnTo>
                  <a:lnTo>
                    <a:pt x="1246761" y="10"/>
                  </a:lnTo>
                  <a:lnTo>
                    <a:pt x="1241588" y="10"/>
                  </a:lnTo>
                  <a:lnTo>
                    <a:pt x="1236415" y="11"/>
                  </a:lnTo>
                  <a:lnTo>
                    <a:pt x="1231242" y="11"/>
                  </a:lnTo>
                  <a:lnTo>
                    <a:pt x="1226068" y="12"/>
                  </a:lnTo>
                  <a:lnTo>
                    <a:pt x="1220895" y="13"/>
                  </a:lnTo>
                  <a:lnTo>
                    <a:pt x="1215722" y="13"/>
                  </a:lnTo>
                  <a:lnTo>
                    <a:pt x="1210548" y="14"/>
                  </a:lnTo>
                  <a:lnTo>
                    <a:pt x="1205375" y="15"/>
                  </a:lnTo>
                  <a:lnTo>
                    <a:pt x="1200202" y="15"/>
                  </a:lnTo>
                  <a:lnTo>
                    <a:pt x="1195029" y="16"/>
                  </a:lnTo>
                  <a:lnTo>
                    <a:pt x="1189855" y="17"/>
                  </a:lnTo>
                  <a:lnTo>
                    <a:pt x="1184682" y="18"/>
                  </a:lnTo>
                  <a:lnTo>
                    <a:pt x="1179509" y="19"/>
                  </a:lnTo>
                  <a:lnTo>
                    <a:pt x="1174335" y="20"/>
                  </a:lnTo>
                  <a:lnTo>
                    <a:pt x="1169162" y="21"/>
                  </a:lnTo>
                  <a:lnTo>
                    <a:pt x="1163989" y="22"/>
                  </a:lnTo>
                  <a:lnTo>
                    <a:pt x="1158816" y="23"/>
                  </a:lnTo>
                  <a:lnTo>
                    <a:pt x="1153642" y="24"/>
                  </a:lnTo>
                  <a:lnTo>
                    <a:pt x="1148469" y="25"/>
                  </a:lnTo>
                  <a:lnTo>
                    <a:pt x="1143296" y="26"/>
                  </a:lnTo>
                  <a:lnTo>
                    <a:pt x="1138122" y="28"/>
                  </a:lnTo>
                  <a:lnTo>
                    <a:pt x="1132949" y="29"/>
                  </a:lnTo>
                  <a:lnTo>
                    <a:pt x="1127776" y="30"/>
                  </a:lnTo>
                  <a:lnTo>
                    <a:pt x="1122603" y="32"/>
                  </a:lnTo>
                  <a:lnTo>
                    <a:pt x="1117429" y="33"/>
                  </a:lnTo>
                  <a:lnTo>
                    <a:pt x="1112256" y="35"/>
                  </a:lnTo>
                  <a:lnTo>
                    <a:pt x="1107083" y="37"/>
                  </a:lnTo>
                  <a:lnTo>
                    <a:pt x="1101909" y="38"/>
                  </a:lnTo>
                  <a:lnTo>
                    <a:pt x="1096736" y="40"/>
                  </a:lnTo>
                  <a:lnTo>
                    <a:pt x="1091563" y="42"/>
                  </a:lnTo>
                  <a:lnTo>
                    <a:pt x="1086390" y="44"/>
                  </a:lnTo>
                  <a:lnTo>
                    <a:pt x="1081216" y="46"/>
                  </a:lnTo>
                  <a:lnTo>
                    <a:pt x="1076043" y="48"/>
                  </a:lnTo>
                  <a:lnTo>
                    <a:pt x="1070870" y="50"/>
                  </a:lnTo>
                  <a:lnTo>
                    <a:pt x="1065696" y="52"/>
                  </a:lnTo>
                  <a:lnTo>
                    <a:pt x="1060523" y="55"/>
                  </a:lnTo>
                  <a:lnTo>
                    <a:pt x="1055350" y="57"/>
                  </a:lnTo>
                  <a:lnTo>
                    <a:pt x="1050177" y="60"/>
                  </a:lnTo>
                  <a:lnTo>
                    <a:pt x="1045003" y="62"/>
                  </a:lnTo>
                  <a:lnTo>
                    <a:pt x="1039830" y="65"/>
                  </a:lnTo>
                  <a:lnTo>
                    <a:pt x="1034657" y="68"/>
                  </a:lnTo>
                  <a:lnTo>
                    <a:pt x="1029483" y="71"/>
                  </a:lnTo>
                  <a:lnTo>
                    <a:pt x="1024310" y="74"/>
                  </a:lnTo>
                  <a:lnTo>
                    <a:pt x="1019137" y="77"/>
                  </a:lnTo>
                  <a:lnTo>
                    <a:pt x="1013964" y="81"/>
                  </a:lnTo>
                  <a:lnTo>
                    <a:pt x="1008790" y="84"/>
                  </a:lnTo>
                  <a:lnTo>
                    <a:pt x="1003617" y="88"/>
                  </a:lnTo>
                  <a:lnTo>
                    <a:pt x="998444" y="91"/>
                  </a:lnTo>
                  <a:lnTo>
                    <a:pt x="993270" y="95"/>
                  </a:lnTo>
                  <a:lnTo>
                    <a:pt x="988097" y="99"/>
                  </a:lnTo>
                  <a:lnTo>
                    <a:pt x="982924" y="103"/>
                  </a:lnTo>
                  <a:lnTo>
                    <a:pt x="977751" y="108"/>
                  </a:lnTo>
                  <a:lnTo>
                    <a:pt x="972577" y="112"/>
                  </a:lnTo>
                  <a:lnTo>
                    <a:pt x="967404" y="117"/>
                  </a:lnTo>
                  <a:lnTo>
                    <a:pt x="962231" y="122"/>
                  </a:lnTo>
                  <a:lnTo>
                    <a:pt x="957057" y="127"/>
                  </a:lnTo>
                  <a:lnTo>
                    <a:pt x="951884" y="132"/>
                  </a:lnTo>
                  <a:lnTo>
                    <a:pt x="946711" y="137"/>
                  </a:lnTo>
                  <a:lnTo>
                    <a:pt x="941538" y="143"/>
                  </a:lnTo>
                  <a:lnTo>
                    <a:pt x="936364" y="149"/>
                  </a:lnTo>
                  <a:lnTo>
                    <a:pt x="931191" y="155"/>
                  </a:lnTo>
                  <a:lnTo>
                    <a:pt x="926018" y="161"/>
                  </a:lnTo>
                  <a:lnTo>
                    <a:pt x="920844" y="167"/>
                  </a:lnTo>
                  <a:lnTo>
                    <a:pt x="915671" y="174"/>
                  </a:lnTo>
                  <a:lnTo>
                    <a:pt x="910498" y="181"/>
                  </a:lnTo>
                  <a:lnTo>
                    <a:pt x="905325" y="188"/>
                  </a:lnTo>
                  <a:lnTo>
                    <a:pt x="900151" y="196"/>
                  </a:lnTo>
                  <a:lnTo>
                    <a:pt x="894978" y="204"/>
                  </a:lnTo>
                  <a:lnTo>
                    <a:pt x="889805" y="212"/>
                  </a:lnTo>
                  <a:lnTo>
                    <a:pt x="884631" y="220"/>
                  </a:lnTo>
                  <a:lnTo>
                    <a:pt x="879458" y="229"/>
                  </a:lnTo>
                  <a:lnTo>
                    <a:pt x="874285" y="238"/>
                  </a:lnTo>
                  <a:lnTo>
                    <a:pt x="869112" y="247"/>
                  </a:lnTo>
                  <a:lnTo>
                    <a:pt x="863938" y="257"/>
                  </a:lnTo>
                  <a:lnTo>
                    <a:pt x="858765" y="267"/>
                  </a:lnTo>
                  <a:lnTo>
                    <a:pt x="853592" y="277"/>
                  </a:lnTo>
                  <a:lnTo>
                    <a:pt x="848418" y="288"/>
                  </a:lnTo>
                  <a:lnTo>
                    <a:pt x="843245" y="300"/>
                  </a:lnTo>
                  <a:lnTo>
                    <a:pt x="838072" y="311"/>
                  </a:lnTo>
                  <a:lnTo>
                    <a:pt x="832899" y="323"/>
                  </a:lnTo>
                  <a:lnTo>
                    <a:pt x="827725" y="336"/>
                  </a:lnTo>
                  <a:lnTo>
                    <a:pt x="822552" y="349"/>
                  </a:lnTo>
                  <a:lnTo>
                    <a:pt x="817379" y="363"/>
                  </a:lnTo>
                  <a:lnTo>
                    <a:pt x="812205" y="377"/>
                  </a:lnTo>
                  <a:lnTo>
                    <a:pt x="807032" y="392"/>
                  </a:lnTo>
                  <a:lnTo>
                    <a:pt x="801859" y="407"/>
                  </a:lnTo>
                  <a:lnTo>
                    <a:pt x="796686" y="423"/>
                  </a:lnTo>
                  <a:lnTo>
                    <a:pt x="791512" y="439"/>
                  </a:lnTo>
                  <a:lnTo>
                    <a:pt x="786339" y="457"/>
                  </a:lnTo>
                  <a:lnTo>
                    <a:pt x="781166" y="474"/>
                  </a:lnTo>
                  <a:lnTo>
                    <a:pt x="775992" y="493"/>
                  </a:lnTo>
                  <a:lnTo>
                    <a:pt x="770819" y="512"/>
                  </a:lnTo>
                  <a:lnTo>
                    <a:pt x="765646" y="532"/>
                  </a:lnTo>
                  <a:lnTo>
                    <a:pt x="760473" y="553"/>
                  </a:lnTo>
                  <a:lnTo>
                    <a:pt x="755299" y="575"/>
                  </a:lnTo>
                  <a:lnTo>
                    <a:pt x="750126" y="598"/>
                  </a:lnTo>
                  <a:lnTo>
                    <a:pt x="744953" y="621"/>
                  </a:lnTo>
                  <a:lnTo>
                    <a:pt x="739779" y="645"/>
                  </a:lnTo>
                  <a:lnTo>
                    <a:pt x="734606" y="671"/>
                  </a:lnTo>
                  <a:lnTo>
                    <a:pt x="729433" y="697"/>
                  </a:lnTo>
                  <a:lnTo>
                    <a:pt x="724260" y="725"/>
                  </a:lnTo>
                  <a:lnTo>
                    <a:pt x="719086" y="754"/>
                  </a:lnTo>
                  <a:lnTo>
                    <a:pt x="713913" y="783"/>
                  </a:lnTo>
                  <a:lnTo>
                    <a:pt x="708740" y="815"/>
                  </a:lnTo>
                  <a:lnTo>
                    <a:pt x="703566" y="847"/>
                  </a:lnTo>
                  <a:lnTo>
                    <a:pt x="698393" y="881"/>
                  </a:lnTo>
                  <a:lnTo>
                    <a:pt x="693220" y="916"/>
                  </a:lnTo>
                  <a:lnTo>
                    <a:pt x="688047" y="953"/>
                  </a:lnTo>
                  <a:lnTo>
                    <a:pt x="682873" y="991"/>
                  </a:lnTo>
                  <a:lnTo>
                    <a:pt x="677700" y="1031"/>
                  </a:lnTo>
                  <a:lnTo>
                    <a:pt x="672527" y="1072"/>
                  </a:lnTo>
                  <a:lnTo>
                    <a:pt x="667353" y="1115"/>
                  </a:lnTo>
                  <a:lnTo>
                    <a:pt x="662180" y="1161"/>
                  </a:lnTo>
                  <a:lnTo>
                    <a:pt x="657007" y="1208"/>
                  </a:lnTo>
                  <a:lnTo>
                    <a:pt x="651834" y="1257"/>
                  </a:lnTo>
                  <a:lnTo>
                    <a:pt x="646660" y="1308"/>
                  </a:lnTo>
                  <a:lnTo>
                    <a:pt x="641487" y="1362"/>
                  </a:lnTo>
                  <a:lnTo>
                    <a:pt x="636314" y="1417"/>
                  </a:lnTo>
                  <a:lnTo>
                    <a:pt x="631140" y="1476"/>
                  </a:lnTo>
                  <a:lnTo>
                    <a:pt x="625967" y="1536"/>
                  </a:lnTo>
                  <a:lnTo>
                    <a:pt x="620794" y="1600"/>
                  </a:lnTo>
                  <a:lnTo>
                    <a:pt x="615621" y="1666"/>
                  </a:lnTo>
                  <a:lnTo>
                    <a:pt x="610447" y="1735"/>
                  </a:lnTo>
                  <a:lnTo>
                    <a:pt x="605274" y="1808"/>
                  </a:lnTo>
                  <a:lnTo>
                    <a:pt x="600101" y="1883"/>
                  </a:lnTo>
                  <a:lnTo>
                    <a:pt x="594927" y="1962"/>
                  </a:lnTo>
                  <a:lnTo>
                    <a:pt x="589754" y="2044"/>
                  </a:lnTo>
                  <a:lnTo>
                    <a:pt x="584581" y="2130"/>
                  </a:lnTo>
                  <a:lnTo>
                    <a:pt x="579408" y="2220"/>
                  </a:lnTo>
                  <a:lnTo>
                    <a:pt x="574234" y="2314"/>
                  </a:lnTo>
                  <a:lnTo>
                    <a:pt x="569061" y="2413"/>
                  </a:lnTo>
                  <a:lnTo>
                    <a:pt x="563888" y="2516"/>
                  </a:lnTo>
                  <a:lnTo>
                    <a:pt x="558714" y="2623"/>
                  </a:lnTo>
                  <a:lnTo>
                    <a:pt x="553541" y="2735"/>
                  </a:lnTo>
                  <a:lnTo>
                    <a:pt x="548368" y="2853"/>
                  </a:lnTo>
                  <a:lnTo>
                    <a:pt x="543195" y="2976"/>
                  </a:lnTo>
                  <a:lnTo>
                    <a:pt x="538021" y="3104"/>
                  </a:lnTo>
                  <a:lnTo>
                    <a:pt x="532848" y="3238"/>
                  </a:lnTo>
                  <a:lnTo>
                    <a:pt x="527675" y="3379"/>
                  </a:lnTo>
                  <a:lnTo>
                    <a:pt x="522501" y="3526"/>
                  </a:lnTo>
                  <a:lnTo>
                    <a:pt x="517328" y="3680"/>
                  </a:lnTo>
                  <a:lnTo>
                    <a:pt x="512155" y="3841"/>
                  </a:lnTo>
                  <a:lnTo>
                    <a:pt x="506982" y="4010"/>
                  </a:lnTo>
                  <a:lnTo>
                    <a:pt x="501808" y="4186"/>
                  </a:lnTo>
                  <a:lnTo>
                    <a:pt x="496635" y="4370"/>
                  </a:lnTo>
                  <a:lnTo>
                    <a:pt x="491462" y="4564"/>
                  </a:lnTo>
                  <a:lnTo>
                    <a:pt x="486288" y="4766"/>
                  </a:lnTo>
                  <a:lnTo>
                    <a:pt x="481115" y="4978"/>
                  </a:lnTo>
                  <a:lnTo>
                    <a:pt x="475942" y="5199"/>
                  </a:lnTo>
                  <a:lnTo>
                    <a:pt x="470769" y="5431"/>
                  </a:lnTo>
                  <a:lnTo>
                    <a:pt x="465595" y="5674"/>
                  </a:lnTo>
                  <a:lnTo>
                    <a:pt x="460422" y="5928"/>
                  </a:lnTo>
                  <a:lnTo>
                    <a:pt x="455249" y="6195"/>
                  </a:lnTo>
                  <a:lnTo>
                    <a:pt x="450075" y="6474"/>
                  </a:lnTo>
                  <a:lnTo>
                    <a:pt x="444902" y="6766"/>
                  </a:lnTo>
                  <a:lnTo>
                    <a:pt x="439729" y="7071"/>
                  </a:lnTo>
                  <a:lnTo>
                    <a:pt x="434556" y="7392"/>
                  </a:lnTo>
                  <a:lnTo>
                    <a:pt x="429382" y="7727"/>
                  </a:lnTo>
                  <a:lnTo>
                    <a:pt x="424209" y="8078"/>
                  </a:lnTo>
                  <a:lnTo>
                    <a:pt x="419036" y="8446"/>
                  </a:lnTo>
                  <a:lnTo>
                    <a:pt x="413862" y="8831"/>
                  </a:lnTo>
                  <a:lnTo>
                    <a:pt x="408689" y="9235"/>
                  </a:lnTo>
                  <a:lnTo>
                    <a:pt x="403516" y="9657"/>
                  </a:lnTo>
                  <a:lnTo>
                    <a:pt x="398343" y="10100"/>
                  </a:lnTo>
                  <a:lnTo>
                    <a:pt x="393169" y="10563"/>
                  </a:lnTo>
                  <a:lnTo>
                    <a:pt x="387996" y="11049"/>
                  </a:lnTo>
                  <a:lnTo>
                    <a:pt x="382823" y="11557"/>
                  </a:lnTo>
                  <a:lnTo>
                    <a:pt x="377649" y="12089"/>
                  </a:lnTo>
                  <a:lnTo>
                    <a:pt x="372476" y="12647"/>
                  </a:lnTo>
                  <a:lnTo>
                    <a:pt x="367303" y="13231"/>
                  </a:lnTo>
                  <a:lnTo>
                    <a:pt x="362130" y="13842"/>
                  </a:lnTo>
                  <a:lnTo>
                    <a:pt x="356956" y="14482"/>
                  </a:lnTo>
                  <a:lnTo>
                    <a:pt x="351783" y="15152"/>
                  </a:lnTo>
                  <a:lnTo>
                    <a:pt x="346610" y="15854"/>
                  </a:lnTo>
                  <a:lnTo>
                    <a:pt x="341436" y="16589"/>
                  </a:lnTo>
                  <a:lnTo>
                    <a:pt x="336263" y="17358"/>
                  </a:lnTo>
                  <a:lnTo>
                    <a:pt x="331090" y="18163"/>
                  </a:lnTo>
                  <a:lnTo>
                    <a:pt x="325917" y="19006"/>
                  </a:lnTo>
                  <a:lnTo>
                    <a:pt x="320743" y="19888"/>
                  </a:lnTo>
                  <a:lnTo>
                    <a:pt x="315570" y="20811"/>
                  </a:lnTo>
                  <a:lnTo>
                    <a:pt x="310397" y="21777"/>
                  </a:lnTo>
                  <a:lnTo>
                    <a:pt x="305223" y="22787"/>
                  </a:lnTo>
                  <a:lnTo>
                    <a:pt x="300050" y="23845"/>
                  </a:lnTo>
                  <a:lnTo>
                    <a:pt x="294877" y="24951"/>
                  </a:lnTo>
                  <a:lnTo>
                    <a:pt x="289704" y="26108"/>
                  </a:lnTo>
                  <a:lnTo>
                    <a:pt x="284530" y="27318"/>
                  </a:lnTo>
                  <a:lnTo>
                    <a:pt x="279357" y="28583"/>
                  </a:lnTo>
                  <a:lnTo>
                    <a:pt x="274184" y="29906"/>
                  </a:lnTo>
                  <a:lnTo>
                    <a:pt x="269010" y="31289"/>
                  </a:lnTo>
                  <a:lnTo>
                    <a:pt x="263837" y="32734"/>
                  </a:lnTo>
                  <a:lnTo>
                    <a:pt x="258664" y="34244"/>
                  </a:lnTo>
                  <a:lnTo>
                    <a:pt x="253491" y="35822"/>
                  </a:lnTo>
                  <a:lnTo>
                    <a:pt x="248317" y="37471"/>
                  </a:lnTo>
                  <a:lnTo>
                    <a:pt x="243144" y="39192"/>
                  </a:lnTo>
                  <a:lnTo>
                    <a:pt x="237971" y="40990"/>
                  </a:lnTo>
                  <a:lnTo>
                    <a:pt x="232797" y="42866"/>
                  </a:lnTo>
                  <a:lnTo>
                    <a:pt x="227624" y="44825"/>
                  </a:lnTo>
                  <a:lnTo>
                    <a:pt x="222451" y="46868"/>
                  </a:lnTo>
                  <a:lnTo>
                    <a:pt x="217278" y="48999"/>
                  </a:lnTo>
                  <a:lnTo>
                    <a:pt x="212104" y="51222"/>
                  </a:lnTo>
                  <a:lnTo>
                    <a:pt x="206931" y="53540"/>
                  </a:lnTo>
                  <a:lnTo>
                    <a:pt x="201758" y="55955"/>
                  </a:lnTo>
                  <a:lnTo>
                    <a:pt x="196584" y="58472"/>
                  </a:lnTo>
                  <a:lnTo>
                    <a:pt x="191411" y="61093"/>
                  </a:lnTo>
                  <a:lnTo>
                    <a:pt x="186238" y="63823"/>
                  </a:lnTo>
                  <a:lnTo>
                    <a:pt x="181065" y="66664"/>
                  </a:lnTo>
                  <a:lnTo>
                    <a:pt x="175891" y="69620"/>
                  </a:lnTo>
                  <a:lnTo>
                    <a:pt x="170718" y="72694"/>
                  </a:lnTo>
                  <a:lnTo>
                    <a:pt x="165545" y="75891"/>
                  </a:lnTo>
                  <a:lnTo>
                    <a:pt x="160371" y="79213"/>
                  </a:lnTo>
                  <a:lnTo>
                    <a:pt x="155198" y="82664"/>
                  </a:lnTo>
                  <a:lnTo>
                    <a:pt x="150025" y="86248"/>
                  </a:lnTo>
                  <a:lnTo>
                    <a:pt x="144852" y="89967"/>
                  </a:lnTo>
                  <a:lnTo>
                    <a:pt x="139678" y="93825"/>
                  </a:lnTo>
                  <a:lnTo>
                    <a:pt x="134505" y="97826"/>
                  </a:lnTo>
                  <a:lnTo>
                    <a:pt x="129332" y="101972"/>
                  </a:lnTo>
                  <a:lnTo>
                    <a:pt x="124158" y="106266"/>
                  </a:lnTo>
                  <a:lnTo>
                    <a:pt x="118985" y="110712"/>
                  </a:lnTo>
                  <a:lnTo>
                    <a:pt x="113812" y="115311"/>
                  </a:lnTo>
                  <a:lnTo>
                    <a:pt x="108639" y="120067"/>
                  </a:lnTo>
                  <a:lnTo>
                    <a:pt x="103465" y="124982"/>
                  </a:lnTo>
                  <a:lnTo>
                    <a:pt x="98292" y="130058"/>
                  </a:lnTo>
                  <a:lnTo>
                    <a:pt x="93119" y="135297"/>
                  </a:lnTo>
                  <a:lnTo>
                    <a:pt x="87945" y="140700"/>
                  </a:lnTo>
                  <a:lnTo>
                    <a:pt x="82772" y="146269"/>
                  </a:lnTo>
                  <a:lnTo>
                    <a:pt x="77599" y="152005"/>
                  </a:lnTo>
                  <a:lnTo>
                    <a:pt x="72426" y="157908"/>
                  </a:lnTo>
                  <a:lnTo>
                    <a:pt x="67252" y="163980"/>
                  </a:lnTo>
                  <a:lnTo>
                    <a:pt x="62079" y="170219"/>
                  </a:lnTo>
                  <a:lnTo>
                    <a:pt x="56906" y="176626"/>
                  </a:lnTo>
                  <a:lnTo>
                    <a:pt x="51732" y="183199"/>
                  </a:lnTo>
                  <a:lnTo>
                    <a:pt x="46559" y="189938"/>
                  </a:lnTo>
                  <a:lnTo>
                    <a:pt x="41386" y="196841"/>
                  </a:lnTo>
                  <a:lnTo>
                    <a:pt x="36213" y="203906"/>
                  </a:lnTo>
                  <a:lnTo>
                    <a:pt x="31039" y="211129"/>
                  </a:lnTo>
                  <a:lnTo>
                    <a:pt x="25866" y="218508"/>
                  </a:lnTo>
                  <a:lnTo>
                    <a:pt x="20693" y="226040"/>
                  </a:lnTo>
                  <a:lnTo>
                    <a:pt x="15519" y="233720"/>
                  </a:lnTo>
                  <a:lnTo>
                    <a:pt x="10346" y="241544"/>
                  </a:lnTo>
                  <a:lnTo>
                    <a:pt x="5173" y="249506"/>
                  </a:lnTo>
                  <a:lnTo>
                    <a:pt x="0" y="257601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691486" y="3139854"/>
              <a:ext cx="1883076" cy="136107"/>
            </a:xfrm>
            <a:custGeom>
              <a:avLst/>
              <a:pathLst>
                <a:path w="1883076" h="136107">
                  <a:moveTo>
                    <a:pt x="0" y="136107"/>
                  </a:moveTo>
                  <a:lnTo>
                    <a:pt x="5173" y="132028"/>
                  </a:lnTo>
                  <a:lnTo>
                    <a:pt x="10346" y="128010"/>
                  </a:lnTo>
                  <a:lnTo>
                    <a:pt x="15519" y="124055"/>
                  </a:lnTo>
                  <a:lnTo>
                    <a:pt x="20693" y="120168"/>
                  </a:lnTo>
                  <a:lnTo>
                    <a:pt x="25866" y="116349"/>
                  </a:lnTo>
                  <a:lnTo>
                    <a:pt x="31039" y="112602"/>
                  </a:lnTo>
                  <a:lnTo>
                    <a:pt x="36213" y="108928"/>
                  </a:lnTo>
                  <a:lnTo>
                    <a:pt x="41386" y="105330"/>
                  </a:lnTo>
                  <a:lnTo>
                    <a:pt x="46559" y="101808"/>
                  </a:lnTo>
                  <a:lnTo>
                    <a:pt x="51732" y="98365"/>
                  </a:lnTo>
                  <a:lnTo>
                    <a:pt x="56906" y="95001"/>
                  </a:lnTo>
                  <a:lnTo>
                    <a:pt x="62079" y="91718"/>
                  </a:lnTo>
                  <a:lnTo>
                    <a:pt x="67252" y="88515"/>
                  </a:lnTo>
                  <a:lnTo>
                    <a:pt x="72426" y="85393"/>
                  </a:lnTo>
                  <a:lnTo>
                    <a:pt x="77599" y="82354"/>
                  </a:lnTo>
                  <a:lnTo>
                    <a:pt x="82772" y="79395"/>
                  </a:lnTo>
                  <a:lnTo>
                    <a:pt x="87945" y="76519"/>
                  </a:lnTo>
                  <a:lnTo>
                    <a:pt x="93119" y="73723"/>
                  </a:lnTo>
                  <a:lnTo>
                    <a:pt x="98292" y="71009"/>
                  </a:lnTo>
                  <a:lnTo>
                    <a:pt x="103465" y="68374"/>
                  </a:lnTo>
                  <a:lnTo>
                    <a:pt x="108639" y="65819"/>
                  </a:lnTo>
                  <a:lnTo>
                    <a:pt x="113812" y="63343"/>
                  </a:lnTo>
                  <a:lnTo>
                    <a:pt x="118985" y="60944"/>
                  </a:lnTo>
                  <a:lnTo>
                    <a:pt x="124158" y="58622"/>
                  </a:lnTo>
                  <a:lnTo>
                    <a:pt x="129332" y="56375"/>
                  </a:lnTo>
                  <a:lnTo>
                    <a:pt x="134505" y="54202"/>
                  </a:lnTo>
                  <a:lnTo>
                    <a:pt x="139678" y="52101"/>
                  </a:lnTo>
                  <a:lnTo>
                    <a:pt x="144852" y="50072"/>
                  </a:lnTo>
                  <a:lnTo>
                    <a:pt x="150025" y="48113"/>
                  </a:lnTo>
                  <a:lnTo>
                    <a:pt x="155198" y="46222"/>
                  </a:lnTo>
                  <a:lnTo>
                    <a:pt x="160371" y="44397"/>
                  </a:lnTo>
                  <a:lnTo>
                    <a:pt x="165545" y="42638"/>
                  </a:lnTo>
                  <a:lnTo>
                    <a:pt x="170718" y="40942"/>
                  </a:lnTo>
                  <a:lnTo>
                    <a:pt x="175891" y="39308"/>
                  </a:lnTo>
                  <a:lnTo>
                    <a:pt x="181065" y="37734"/>
                  </a:lnTo>
                  <a:lnTo>
                    <a:pt x="186238" y="36218"/>
                  </a:lnTo>
                  <a:lnTo>
                    <a:pt x="191411" y="34760"/>
                  </a:lnTo>
                  <a:lnTo>
                    <a:pt x="196584" y="33356"/>
                  </a:lnTo>
                  <a:lnTo>
                    <a:pt x="201758" y="32006"/>
                  </a:lnTo>
                  <a:lnTo>
                    <a:pt x="206931" y="30708"/>
                  </a:lnTo>
                  <a:lnTo>
                    <a:pt x="212104" y="29459"/>
                  </a:lnTo>
                  <a:lnTo>
                    <a:pt x="217278" y="28260"/>
                  </a:lnTo>
                  <a:lnTo>
                    <a:pt x="222451" y="27107"/>
                  </a:lnTo>
                  <a:lnTo>
                    <a:pt x="227624" y="26000"/>
                  </a:lnTo>
                  <a:lnTo>
                    <a:pt x="232797" y="24937"/>
                  </a:lnTo>
                  <a:lnTo>
                    <a:pt x="237971" y="23916"/>
                  </a:lnTo>
                  <a:lnTo>
                    <a:pt x="243144" y="22936"/>
                  </a:lnTo>
                  <a:lnTo>
                    <a:pt x="248317" y="21995"/>
                  </a:lnTo>
                  <a:lnTo>
                    <a:pt x="253491" y="21092"/>
                  </a:lnTo>
                  <a:lnTo>
                    <a:pt x="258664" y="20226"/>
                  </a:lnTo>
                  <a:lnTo>
                    <a:pt x="263837" y="19395"/>
                  </a:lnTo>
                  <a:lnTo>
                    <a:pt x="269010" y="18598"/>
                  </a:lnTo>
                  <a:lnTo>
                    <a:pt x="274184" y="17834"/>
                  </a:lnTo>
                  <a:lnTo>
                    <a:pt x="279357" y="17102"/>
                  </a:lnTo>
                  <a:lnTo>
                    <a:pt x="284530" y="16399"/>
                  </a:lnTo>
                  <a:lnTo>
                    <a:pt x="289704" y="15726"/>
                  </a:lnTo>
                  <a:lnTo>
                    <a:pt x="294877" y="15080"/>
                  </a:lnTo>
                  <a:lnTo>
                    <a:pt x="300050" y="14461"/>
                  </a:lnTo>
                  <a:lnTo>
                    <a:pt x="305223" y="13868"/>
                  </a:lnTo>
                  <a:lnTo>
                    <a:pt x="310397" y="13300"/>
                  </a:lnTo>
                  <a:lnTo>
                    <a:pt x="315570" y="12756"/>
                  </a:lnTo>
                  <a:lnTo>
                    <a:pt x="320743" y="12234"/>
                  </a:lnTo>
                  <a:lnTo>
                    <a:pt x="325917" y="11734"/>
                  </a:lnTo>
                  <a:lnTo>
                    <a:pt x="331090" y="11256"/>
                  </a:lnTo>
                  <a:lnTo>
                    <a:pt x="336263" y="10797"/>
                  </a:lnTo>
                  <a:lnTo>
                    <a:pt x="341436" y="10358"/>
                  </a:lnTo>
                  <a:lnTo>
                    <a:pt x="346610" y="9937"/>
                  </a:lnTo>
                  <a:lnTo>
                    <a:pt x="351783" y="9533"/>
                  </a:lnTo>
                  <a:lnTo>
                    <a:pt x="356956" y="9147"/>
                  </a:lnTo>
                  <a:lnTo>
                    <a:pt x="362130" y="8777"/>
                  </a:lnTo>
                  <a:lnTo>
                    <a:pt x="367303" y="8423"/>
                  </a:lnTo>
                  <a:lnTo>
                    <a:pt x="372476" y="8083"/>
                  </a:lnTo>
                  <a:lnTo>
                    <a:pt x="377649" y="7758"/>
                  </a:lnTo>
                  <a:lnTo>
                    <a:pt x="382823" y="7447"/>
                  </a:lnTo>
                  <a:lnTo>
                    <a:pt x="387996" y="7148"/>
                  </a:lnTo>
                  <a:lnTo>
                    <a:pt x="393169" y="6863"/>
                  </a:lnTo>
                  <a:lnTo>
                    <a:pt x="398343" y="6589"/>
                  </a:lnTo>
                  <a:lnTo>
                    <a:pt x="403516" y="6327"/>
                  </a:lnTo>
                  <a:lnTo>
                    <a:pt x="408689" y="6075"/>
                  </a:lnTo>
                  <a:lnTo>
                    <a:pt x="413862" y="5835"/>
                  </a:lnTo>
                  <a:lnTo>
                    <a:pt x="419036" y="5604"/>
                  </a:lnTo>
                  <a:lnTo>
                    <a:pt x="424209" y="5383"/>
                  </a:lnTo>
                  <a:lnTo>
                    <a:pt x="429382" y="5171"/>
                  </a:lnTo>
                  <a:lnTo>
                    <a:pt x="434556" y="4968"/>
                  </a:lnTo>
                  <a:lnTo>
                    <a:pt x="439729" y="4774"/>
                  </a:lnTo>
                  <a:lnTo>
                    <a:pt x="444902" y="4587"/>
                  </a:lnTo>
                  <a:lnTo>
                    <a:pt x="450075" y="4409"/>
                  </a:lnTo>
                  <a:lnTo>
                    <a:pt x="455249" y="4238"/>
                  </a:lnTo>
                  <a:lnTo>
                    <a:pt x="460422" y="4073"/>
                  </a:lnTo>
                  <a:lnTo>
                    <a:pt x="465595" y="3916"/>
                  </a:lnTo>
                  <a:lnTo>
                    <a:pt x="470769" y="3765"/>
                  </a:lnTo>
                  <a:lnTo>
                    <a:pt x="475942" y="3621"/>
                  </a:lnTo>
                  <a:lnTo>
                    <a:pt x="481115" y="3482"/>
                  </a:lnTo>
                  <a:lnTo>
                    <a:pt x="486288" y="3349"/>
                  </a:lnTo>
                  <a:lnTo>
                    <a:pt x="491462" y="3221"/>
                  </a:lnTo>
                  <a:lnTo>
                    <a:pt x="496635" y="3099"/>
                  </a:lnTo>
                  <a:lnTo>
                    <a:pt x="501808" y="2981"/>
                  </a:lnTo>
                  <a:lnTo>
                    <a:pt x="506982" y="2869"/>
                  </a:lnTo>
                  <a:lnTo>
                    <a:pt x="512155" y="2761"/>
                  </a:lnTo>
                  <a:lnTo>
                    <a:pt x="517328" y="2657"/>
                  </a:lnTo>
                  <a:lnTo>
                    <a:pt x="522501" y="2557"/>
                  </a:lnTo>
                  <a:lnTo>
                    <a:pt x="527675" y="2462"/>
                  </a:lnTo>
                  <a:lnTo>
                    <a:pt x="532848" y="2370"/>
                  </a:lnTo>
                  <a:lnTo>
                    <a:pt x="538021" y="2282"/>
                  </a:lnTo>
                  <a:lnTo>
                    <a:pt x="543195" y="2197"/>
                  </a:lnTo>
                  <a:lnTo>
                    <a:pt x="548368" y="2116"/>
                  </a:lnTo>
                  <a:lnTo>
                    <a:pt x="553541" y="2038"/>
                  </a:lnTo>
                  <a:lnTo>
                    <a:pt x="558714" y="1963"/>
                  </a:lnTo>
                  <a:lnTo>
                    <a:pt x="563888" y="1891"/>
                  </a:lnTo>
                  <a:lnTo>
                    <a:pt x="569061" y="1822"/>
                  </a:lnTo>
                  <a:lnTo>
                    <a:pt x="574234" y="1755"/>
                  </a:lnTo>
                  <a:lnTo>
                    <a:pt x="579408" y="1692"/>
                  </a:lnTo>
                  <a:lnTo>
                    <a:pt x="584581" y="1630"/>
                  </a:lnTo>
                  <a:lnTo>
                    <a:pt x="589754" y="1571"/>
                  </a:lnTo>
                  <a:lnTo>
                    <a:pt x="594927" y="1514"/>
                  </a:lnTo>
                  <a:lnTo>
                    <a:pt x="600101" y="1460"/>
                  </a:lnTo>
                  <a:lnTo>
                    <a:pt x="605274" y="1407"/>
                  </a:lnTo>
                  <a:lnTo>
                    <a:pt x="610447" y="1357"/>
                  </a:lnTo>
                  <a:lnTo>
                    <a:pt x="615621" y="1308"/>
                  </a:lnTo>
                  <a:lnTo>
                    <a:pt x="620794" y="1261"/>
                  </a:lnTo>
                  <a:lnTo>
                    <a:pt x="625967" y="1216"/>
                  </a:lnTo>
                  <a:lnTo>
                    <a:pt x="631140" y="1173"/>
                  </a:lnTo>
                  <a:lnTo>
                    <a:pt x="636314" y="1131"/>
                  </a:lnTo>
                  <a:lnTo>
                    <a:pt x="641487" y="1091"/>
                  </a:lnTo>
                  <a:lnTo>
                    <a:pt x="646660" y="1053"/>
                  </a:lnTo>
                  <a:lnTo>
                    <a:pt x="651834" y="1016"/>
                  </a:lnTo>
                  <a:lnTo>
                    <a:pt x="657007" y="980"/>
                  </a:lnTo>
                  <a:lnTo>
                    <a:pt x="662180" y="945"/>
                  </a:lnTo>
                  <a:lnTo>
                    <a:pt x="667353" y="912"/>
                  </a:lnTo>
                  <a:lnTo>
                    <a:pt x="672527" y="880"/>
                  </a:lnTo>
                  <a:lnTo>
                    <a:pt x="677700" y="849"/>
                  </a:lnTo>
                  <a:lnTo>
                    <a:pt x="682873" y="819"/>
                  </a:lnTo>
                  <a:lnTo>
                    <a:pt x="688047" y="791"/>
                  </a:lnTo>
                  <a:lnTo>
                    <a:pt x="693220" y="763"/>
                  </a:lnTo>
                  <a:lnTo>
                    <a:pt x="698393" y="736"/>
                  </a:lnTo>
                  <a:lnTo>
                    <a:pt x="703566" y="711"/>
                  </a:lnTo>
                  <a:lnTo>
                    <a:pt x="708740" y="686"/>
                  </a:lnTo>
                  <a:lnTo>
                    <a:pt x="713913" y="662"/>
                  </a:lnTo>
                  <a:lnTo>
                    <a:pt x="719086" y="639"/>
                  </a:lnTo>
                  <a:lnTo>
                    <a:pt x="724260" y="617"/>
                  </a:lnTo>
                  <a:lnTo>
                    <a:pt x="729433" y="595"/>
                  </a:lnTo>
                  <a:lnTo>
                    <a:pt x="734606" y="575"/>
                  </a:lnTo>
                  <a:lnTo>
                    <a:pt x="739779" y="555"/>
                  </a:lnTo>
                  <a:lnTo>
                    <a:pt x="744953" y="535"/>
                  </a:lnTo>
                  <a:lnTo>
                    <a:pt x="750126" y="517"/>
                  </a:lnTo>
                  <a:lnTo>
                    <a:pt x="755299" y="499"/>
                  </a:lnTo>
                  <a:lnTo>
                    <a:pt x="760473" y="481"/>
                  </a:lnTo>
                  <a:lnTo>
                    <a:pt x="765646" y="465"/>
                  </a:lnTo>
                  <a:lnTo>
                    <a:pt x="770819" y="449"/>
                  </a:lnTo>
                  <a:lnTo>
                    <a:pt x="775992" y="433"/>
                  </a:lnTo>
                  <a:lnTo>
                    <a:pt x="781166" y="418"/>
                  </a:lnTo>
                  <a:lnTo>
                    <a:pt x="786339" y="403"/>
                  </a:lnTo>
                  <a:lnTo>
                    <a:pt x="791512" y="389"/>
                  </a:lnTo>
                  <a:lnTo>
                    <a:pt x="796686" y="376"/>
                  </a:lnTo>
                  <a:lnTo>
                    <a:pt x="801859" y="362"/>
                  </a:lnTo>
                  <a:lnTo>
                    <a:pt x="807032" y="350"/>
                  </a:lnTo>
                  <a:lnTo>
                    <a:pt x="812205" y="338"/>
                  </a:lnTo>
                  <a:lnTo>
                    <a:pt x="817379" y="326"/>
                  </a:lnTo>
                  <a:lnTo>
                    <a:pt x="822552" y="314"/>
                  </a:lnTo>
                  <a:lnTo>
                    <a:pt x="827725" y="303"/>
                  </a:lnTo>
                  <a:lnTo>
                    <a:pt x="832899" y="292"/>
                  </a:lnTo>
                  <a:lnTo>
                    <a:pt x="838072" y="282"/>
                  </a:lnTo>
                  <a:lnTo>
                    <a:pt x="843245" y="272"/>
                  </a:lnTo>
                  <a:lnTo>
                    <a:pt x="848418" y="262"/>
                  </a:lnTo>
                  <a:lnTo>
                    <a:pt x="853592" y="253"/>
                  </a:lnTo>
                  <a:lnTo>
                    <a:pt x="858765" y="244"/>
                  </a:lnTo>
                  <a:lnTo>
                    <a:pt x="863938" y="235"/>
                  </a:lnTo>
                  <a:lnTo>
                    <a:pt x="869112" y="227"/>
                  </a:lnTo>
                  <a:lnTo>
                    <a:pt x="874285" y="219"/>
                  </a:lnTo>
                  <a:lnTo>
                    <a:pt x="879458" y="211"/>
                  </a:lnTo>
                  <a:lnTo>
                    <a:pt x="884631" y="203"/>
                  </a:lnTo>
                  <a:lnTo>
                    <a:pt x="889805" y="196"/>
                  </a:lnTo>
                  <a:lnTo>
                    <a:pt x="894978" y="189"/>
                  </a:lnTo>
                  <a:lnTo>
                    <a:pt x="900151" y="182"/>
                  </a:lnTo>
                  <a:lnTo>
                    <a:pt x="905325" y="175"/>
                  </a:lnTo>
                  <a:lnTo>
                    <a:pt x="910498" y="169"/>
                  </a:lnTo>
                  <a:lnTo>
                    <a:pt x="915671" y="163"/>
                  </a:lnTo>
                  <a:lnTo>
                    <a:pt x="920844" y="157"/>
                  </a:lnTo>
                  <a:lnTo>
                    <a:pt x="926018" y="151"/>
                  </a:lnTo>
                  <a:lnTo>
                    <a:pt x="931191" y="145"/>
                  </a:lnTo>
                  <a:lnTo>
                    <a:pt x="936364" y="140"/>
                  </a:lnTo>
                  <a:lnTo>
                    <a:pt x="941538" y="134"/>
                  </a:lnTo>
                  <a:lnTo>
                    <a:pt x="946711" y="129"/>
                  </a:lnTo>
                  <a:lnTo>
                    <a:pt x="951884" y="125"/>
                  </a:lnTo>
                  <a:lnTo>
                    <a:pt x="957057" y="120"/>
                  </a:lnTo>
                  <a:lnTo>
                    <a:pt x="962231" y="115"/>
                  </a:lnTo>
                  <a:lnTo>
                    <a:pt x="967404" y="111"/>
                  </a:lnTo>
                  <a:lnTo>
                    <a:pt x="972577" y="107"/>
                  </a:lnTo>
                  <a:lnTo>
                    <a:pt x="977751" y="102"/>
                  </a:lnTo>
                  <a:lnTo>
                    <a:pt x="982924" y="98"/>
                  </a:lnTo>
                  <a:lnTo>
                    <a:pt x="988097" y="95"/>
                  </a:lnTo>
                  <a:lnTo>
                    <a:pt x="993270" y="91"/>
                  </a:lnTo>
                  <a:lnTo>
                    <a:pt x="998444" y="87"/>
                  </a:lnTo>
                  <a:lnTo>
                    <a:pt x="1003617" y="84"/>
                  </a:lnTo>
                  <a:lnTo>
                    <a:pt x="1008790" y="81"/>
                  </a:lnTo>
                  <a:lnTo>
                    <a:pt x="1013964" y="77"/>
                  </a:lnTo>
                  <a:lnTo>
                    <a:pt x="1019137" y="74"/>
                  </a:lnTo>
                  <a:lnTo>
                    <a:pt x="1024310" y="71"/>
                  </a:lnTo>
                  <a:lnTo>
                    <a:pt x="1029483" y="68"/>
                  </a:lnTo>
                  <a:lnTo>
                    <a:pt x="1034657" y="66"/>
                  </a:lnTo>
                  <a:lnTo>
                    <a:pt x="1039830" y="63"/>
                  </a:lnTo>
                  <a:lnTo>
                    <a:pt x="1045003" y="60"/>
                  </a:lnTo>
                  <a:lnTo>
                    <a:pt x="1050177" y="58"/>
                  </a:lnTo>
                  <a:lnTo>
                    <a:pt x="1055350" y="55"/>
                  </a:lnTo>
                  <a:lnTo>
                    <a:pt x="1060523" y="53"/>
                  </a:lnTo>
                  <a:lnTo>
                    <a:pt x="1065696" y="51"/>
                  </a:lnTo>
                  <a:lnTo>
                    <a:pt x="1070870" y="49"/>
                  </a:lnTo>
                  <a:lnTo>
                    <a:pt x="1076043" y="47"/>
                  </a:lnTo>
                  <a:lnTo>
                    <a:pt x="1081216" y="45"/>
                  </a:lnTo>
                  <a:lnTo>
                    <a:pt x="1086390" y="43"/>
                  </a:lnTo>
                  <a:lnTo>
                    <a:pt x="1091563" y="41"/>
                  </a:lnTo>
                  <a:lnTo>
                    <a:pt x="1096736" y="39"/>
                  </a:lnTo>
                  <a:lnTo>
                    <a:pt x="1101909" y="37"/>
                  </a:lnTo>
                  <a:lnTo>
                    <a:pt x="1107083" y="36"/>
                  </a:lnTo>
                  <a:lnTo>
                    <a:pt x="1112256" y="34"/>
                  </a:lnTo>
                  <a:lnTo>
                    <a:pt x="1117429" y="33"/>
                  </a:lnTo>
                  <a:lnTo>
                    <a:pt x="1122603" y="31"/>
                  </a:lnTo>
                  <a:lnTo>
                    <a:pt x="1127776" y="30"/>
                  </a:lnTo>
                  <a:lnTo>
                    <a:pt x="1132949" y="28"/>
                  </a:lnTo>
                  <a:lnTo>
                    <a:pt x="1138122" y="27"/>
                  </a:lnTo>
                  <a:lnTo>
                    <a:pt x="1143296" y="26"/>
                  </a:lnTo>
                  <a:lnTo>
                    <a:pt x="1148469" y="25"/>
                  </a:lnTo>
                  <a:lnTo>
                    <a:pt x="1153642" y="24"/>
                  </a:lnTo>
                  <a:lnTo>
                    <a:pt x="1158816" y="22"/>
                  </a:lnTo>
                  <a:lnTo>
                    <a:pt x="1163989" y="21"/>
                  </a:lnTo>
                  <a:lnTo>
                    <a:pt x="1169162" y="20"/>
                  </a:lnTo>
                  <a:lnTo>
                    <a:pt x="1174335" y="19"/>
                  </a:lnTo>
                  <a:lnTo>
                    <a:pt x="1179509" y="19"/>
                  </a:lnTo>
                  <a:lnTo>
                    <a:pt x="1184682" y="18"/>
                  </a:lnTo>
                  <a:lnTo>
                    <a:pt x="1189855" y="17"/>
                  </a:lnTo>
                  <a:lnTo>
                    <a:pt x="1195029" y="16"/>
                  </a:lnTo>
                  <a:lnTo>
                    <a:pt x="1200202" y="15"/>
                  </a:lnTo>
                  <a:lnTo>
                    <a:pt x="1205375" y="14"/>
                  </a:lnTo>
                  <a:lnTo>
                    <a:pt x="1210548" y="14"/>
                  </a:lnTo>
                  <a:lnTo>
                    <a:pt x="1215722" y="13"/>
                  </a:lnTo>
                  <a:lnTo>
                    <a:pt x="1220895" y="12"/>
                  </a:lnTo>
                  <a:lnTo>
                    <a:pt x="1226068" y="12"/>
                  </a:lnTo>
                  <a:lnTo>
                    <a:pt x="1231242" y="11"/>
                  </a:lnTo>
                  <a:lnTo>
                    <a:pt x="1236415" y="11"/>
                  </a:lnTo>
                  <a:lnTo>
                    <a:pt x="1241588" y="10"/>
                  </a:lnTo>
                  <a:lnTo>
                    <a:pt x="1246761" y="10"/>
                  </a:lnTo>
                  <a:lnTo>
                    <a:pt x="1251935" y="9"/>
                  </a:lnTo>
                  <a:lnTo>
                    <a:pt x="1257108" y="9"/>
                  </a:lnTo>
                  <a:lnTo>
                    <a:pt x="1262281" y="8"/>
                  </a:lnTo>
                  <a:lnTo>
                    <a:pt x="1267455" y="8"/>
                  </a:lnTo>
                  <a:lnTo>
                    <a:pt x="1272628" y="7"/>
                  </a:lnTo>
                  <a:lnTo>
                    <a:pt x="1277801" y="7"/>
                  </a:lnTo>
                  <a:lnTo>
                    <a:pt x="1282974" y="7"/>
                  </a:lnTo>
                  <a:lnTo>
                    <a:pt x="1288148" y="6"/>
                  </a:lnTo>
                  <a:lnTo>
                    <a:pt x="1293321" y="6"/>
                  </a:lnTo>
                  <a:lnTo>
                    <a:pt x="1298494" y="5"/>
                  </a:lnTo>
                  <a:lnTo>
                    <a:pt x="1303668" y="5"/>
                  </a:lnTo>
                  <a:lnTo>
                    <a:pt x="1308841" y="5"/>
                  </a:lnTo>
                  <a:lnTo>
                    <a:pt x="1314014" y="5"/>
                  </a:lnTo>
                  <a:lnTo>
                    <a:pt x="1319187" y="4"/>
                  </a:lnTo>
                  <a:lnTo>
                    <a:pt x="1324361" y="4"/>
                  </a:lnTo>
                  <a:lnTo>
                    <a:pt x="1329534" y="4"/>
                  </a:lnTo>
                  <a:lnTo>
                    <a:pt x="1334707" y="4"/>
                  </a:lnTo>
                  <a:lnTo>
                    <a:pt x="1339881" y="3"/>
                  </a:lnTo>
                  <a:lnTo>
                    <a:pt x="1345054" y="3"/>
                  </a:lnTo>
                  <a:lnTo>
                    <a:pt x="1350227" y="3"/>
                  </a:lnTo>
                  <a:lnTo>
                    <a:pt x="1355400" y="3"/>
                  </a:lnTo>
                  <a:lnTo>
                    <a:pt x="1360574" y="3"/>
                  </a:lnTo>
                  <a:lnTo>
                    <a:pt x="1365747" y="2"/>
                  </a:lnTo>
                  <a:lnTo>
                    <a:pt x="1370920" y="2"/>
                  </a:lnTo>
                  <a:lnTo>
                    <a:pt x="1376094" y="2"/>
                  </a:lnTo>
                  <a:lnTo>
                    <a:pt x="1381267" y="2"/>
                  </a:lnTo>
                  <a:lnTo>
                    <a:pt x="1386440" y="2"/>
                  </a:lnTo>
                  <a:lnTo>
                    <a:pt x="1391613" y="2"/>
                  </a:lnTo>
                  <a:lnTo>
                    <a:pt x="1396787" y="2"/>
                  </a:lnTo>
                  <a:lnTo>
                    <a:pt x="1401960" y="1"/>
                  </a:lnTo>
                  <a:lnTo>
                    <a:pt x="1407133" y="1"/>
                  </a:lnTo>
                  <a:lnTo>
                    <a:pt x="1412307" y="1"/>
                  </a:lnTo>
                  <a:lnTo>
                    <a:pt x="1417480" y="1"/>
                  </a:lnTo>
                  <a:lnTo>
                    <a:pt x="1422653" y="1"/>
                  </a:lnTo>
                  <a:lnTo>
                    <a:pt x="1427826" y="1"/>
                  </a:lnTo>
                  <a:lnTo>
                    <a:pt x="1433000" y="1"/>
                  </a:lnTo>
                  <a:lnTo>
                    <a:pt x="1438173" y="1"/>
                  </a:lnTo>
                  <a:lnTo>
                    <a:pt x="1443346" y="1"/>
                  </a:lnTo>
                  <a:lnTo>
                    <a:pt x="1448520" y="1"/>
                  </a:lnTo>
                  <a:lnTo>
                    <a:pt x="1453693" y="1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691486" y="3139854"/>
              <a:ext cx="1883076" cy="304749"/>
            </a:xfrm>
            <a:custGeom>
              <a:avLst/>
              <a:pathLst>
                <a:path w="1883076" h="304749">
                  <a:moveTo>
                    <a:pt x="0" y="257601"/>
                  </a:moveTo>
                  <a:lnTo>
                    <a:pt x="5173" y="249506"/>
                  </a:lnTo>
                  <a:lnTo>
                    <a:pt x="10346" y="241544"/>
                  </a:lnTo>
                  <a:lnTo>
                    <a:pt x="15519" y="233720"/>
                  </a:lnTo>
                  <a:lnTo>
                    <a:pt x="20693" y="226040"/>
                  </a:lnTo>
                  <a:lnTo>
                    <a:pt x="25866" y="218508"/>
                  </a:lnTo>
                  <a:lnTo>
                    <a:pt x="31039" y="211129"/>
                  </a:lnTo>
                  <a:lnTo>
                    <a:pt x="36213" y="203906"/>
                  </a:lnTo>
                  <a:lnTo>
                    <a:pt x="41386" y="196841"/>
                  </a:lnTo>
                  <a:lnTo>
                    <a:pt x="46559" y="189938"/>
                  </a:lnTo>
                  <a:lnTo>
                    <a:pt x="51732" y="183199"/>
                  </a:lnTo>
                  <a:lnTo>
                    <a:pt x="56906" y="176626"/>
                  </a:lnTo>
                  <a:lnTo>
                    <a:pt x="62079" y="170219"/>
                  </a:lnTo>
                  <a:lnTo>
                    <a:pt x="67252" y="163980"/>
                  </a:lnTo>
                  <a:lnTo>
                    <a:pt x="72426" y="157908"/>
                  </a:lnTo>
                  <a:lnTo>
                    <a:pt x="77599" y="152005"/>
                  </a:lnTo>
                  <a:lnTo>
                    <a:pt x="82772" y="146269"/>
                  </a:lnTo>
                  <a:lnTo>
                    <a:pt x="87945" y="140700"/>
                  </a:lnTo>
                  <a:lnTo>
                    <a:pt x="93119" y="135297"/>
                  </a:lnTo>
                  <a:lnTo>
                    <a:pt x="98292" y="130058"/>
                  </a:lnTo>
                  <a:lnTo>
                    <a:pt x="103465" y="124982"/>
                  </a:lnTo>
                  <a:lnTo>
                    <a:pt x="108639" y="120067"/>
                  </a:lnTo>
                  <a:lnTo>
                    <a:pt x="113812" y="115311"/>
                  </a:lnTo>
                  <a:lnTo>
                    <a:pt x="118985" y="110712"/>
                  </a:lnTo>
                  <a:lnTo>
                    <a:pt x="124158" y="106266"/>
                  </a:lnTo>
                  <a:lnTo>
                    <a:pt x="129332" y="101972"/>
                  </a:lnTo>
                  <a:lnTo>
                    <a:pt x="134505" y="97826"/>
                  </a:lnTo>
                  <a:lnTo>
                    <a:pt x="139678" y="93825"/>
                  </a:lnTo>
                  <a:lnTo>
                    <a:pt x="144852" y="89967"/>
                  </a:lnTo>
                  <a:lnTo>
                    <a:pt x="150025" y="86248"/>
                  </a:lnTo>
                  <a:lnTo>
                    <a:pt x="155198" y="82664"/>
                  </a:lnTo>
                  <a:lnTo>
                    <a:pt x="160371" y="79213"/>
                  </a:lnTo>
                  <a:lnTo>
                    <a:pt x="165545" y="75891"/>
                  </a:lnTo>
                  <a:lnTo>
                    <a:pt x="170718" y="72694"/>
                  </a:lnTo>
                  <a:lnTo>
                    <a:pt x="175891" y="69620"/>
                  </a:lnTo>
                  <a:lnTo>
                    <a:pt x="181065" y="66664"/>
                  </a:lnTo>
                  <a:lnTo>
                    <a:pt x="186238" y="63823"/>
                  </a:lnTo>
                  <a:lnTo>
                    <a:pt x="191411" y="61093"/>
                  </a:lnTo>
                  <a:lnTo>
                    <a:pt x="196584" y="58472"/>
                  </a:lnTo>
                  <a:lnTo>
                    <a:pt x="201758" y="55955"/>
                  </a:lnTo>
                  <a:lnTo>
                    <a:pt x="206931" y="53540"/>
                  </a:lnTo>
                  <a:lnTo>
                    <a:pt x="212104" y="51222"/>
                  </a:lnTo>
                  <a:lnTo>
                    <a:pt x="217278" y="48999"/>
                  </a:lnTo>
                  <a:lnTo>
                    <a:pt x="222451" y="46868"/>
                  </a:lnTo>
                  <a:lnTo>
                    <a:pt x="227624" y="44825"/>
                  </a:lnTo>
                  <a:lnTo>
                    <a:pt x="232797" y="42866"/>
                  </a:lnTo>
                  <a:lnTo>
                    <a:pt x="237971" y="40990"/>
                  </a:lnTo>
                  <a:lnTo>
                    <a:pt x="243144" y="39192"/>
                  </a:lnTo>
                  <a:lnTo>
                    <a:pt x="248317" y="37471"/>
                  </a:lnTo>
                  <a:lnTo>
                    <a:pt x="253491" y="35822"/>
                  </a:lnTo>
                  <a:lnTo>
                    <a:pt x="258664" y="34244"/>
                  </a:lnTo>
                  <a:lnTo>
                    <a:pt x="263837" y="32734"/>
                  </a:lnTo>
                  <a:lnTo>
                    <a:pt x="269010" y="31289"/>
                  </a:lnTo>
                  <a:lnTo>
                    <a:pt x="274184" y="29906"/>
                  </a:lnTo>
                  <a:lnTo>
                    <a:pt x="279357" y="28583"/>
                  </a:lnTo>
                  <a:lnTo>
                    <a:pt x="284530" y="27318"/>
                  </a:lnTo>
                  <a:lnTo>
                    <a:pt x="289704" y="26108"/>
                  </a:lnTo>
                  <a:lnTo>
                    <a:pt x="294877" y="24951"/>
                  </a:lnTo>
                  <a:lnTo>
                    <a:pt x="300050" y="23845"/>
                  </a:lnTo>
                  <a:lnTo>
                    <a:pt x="305223" y="22787"/>
                  </a:lnTo>
                  <a:lnTo>
                    <a:pt x="310397" y="21777"/>
                  </a:lnTo>
                  <a:lnTo>
                    <a:pt x="315570" y="20811"/>
                  </a:lnTo>
                  <a:lnTo>
                    <a:pt x="320743" y="19888"/>
                  </a:lnTo>
                  <a:lnTo>
                    <a:pt x="325917" y="19006"/>
                  </a:lnTo>
                  <a:lnTo>
                    <a:pt x="331090" y="18163"/>
                  </a:lnTo>
                  <a:lnTo>
                    <a:pt x="336263" y="17358"/>
                  </a:lnTo>
                  <a:lnTo>
                    <a:pt x="341436" y="16589"/>
                  </a:lnTo>
                  <a:lnTo>
                    <a:pt x="346610" y="15854"/>
                  </a:lnTo>
                  <a:lnTo>
                    <a:pt x="351783" y="15152"/>
                  </a:lnTo>
                  <a:lnTo>
                    <a:pt x="356956" y="14482"/>
                  </a:lnTo>
                  <a:lnTo>
                    <a:pt x="362130" y="13842"/>
                  </a:lnTo>
                  <a:lnTo>
                    <a:pt x="367303" y="13231"/>
                  </a:lnTo>
                  <a:lnTo>
                    <a:pt x="372476" y="12647"/>
                  </a:lnTo>
                  <a:lnTo>
                    <a:pt x="377649" y="12089"/>
                  </a:lnTo>
                  <a:lnTo>
                    <a:pt x="382823" y="11557"/>
                  </a:lnTo>
                  <a:lnTo>
                    <a:pt x="387996" y="11049"/>
                  </a:lnTo>
                  <a:lnTo>
                    <a:pt x="393169" y="10563"/>
                  </a:lnTo>
                  <a:lnTo>
                    <a:pt x="398343" y="10100"/>
                  </a:lnTo>
                  <a:lnTo>
                    <a:pt x="403516" y="9657"/>
                  </a:lnTo>
                  <a:lnTo>
                    <a:pt x="408689" y="9235"/>
                  </a:lnTo>
                  <a:lnTo>
                    <a:pt x="413862" y="8831"/>
                  </a:lnTo>
                  <a:lnTo>
                    <a:pt x="419036" y="8446"/>
                  </a:lnTo>
                  <a:lnTo>
                    <a:pt x="424209" y="8078"/>
                  </a:lnTo>
                  <a:lnTo>
                    <a:pt x="429382" y="7727"/>
                  </a:lnTo>
                  <a:lnTo>
                    <a:pt x="434556" y="7392"/>
                  </a:lnTo>
                  <a:lnTo>
                    <a:pt x="439729" y="7071"/>
                  </a:lnTo>
                  <a:lnTo>
                    <a:pt x="444902" y="6766"/>
                  </a:lnTo>
                  <a:lnTo>
                    <a:pt x="450075" y="6474"/>
                  </a:lnTo>
                  <a:lnTo>
                    <a:pt x="455249" y="6195"/>
                  </a:lnTo>
                  <a:lnTo>
                    <a:pt x="460422" y="5928"/>
                  </a:lnTo>
                  <a:lnTo>
                    <a:pt x="465595" y="5674"/>
                  </a:lnTo>
                  <a:lnTo>
                    <a:pt x="470769" y="5431"/>
                  </a:lnTo>
                  <a:lnTo>
                    <a:pt x="475942" y="5199"/>
                  </a:lnTo>
                  <a:lnTo>
                    <a:pt x="481115" y="4978"/>
                  </a:lnTo>
                  <a:lnTo>
                    <a:pt x="486288" y="4766"/>
                  </a:lnTo>
                  <a:lnTo>
                    <a:pt x="491462" y="4564"/>
                  </a:lnTo>
                  <a:lnTo>
                    <a:pt x="496635" y="4370"/>
                  </a:lnTo>
                  <a:lnTo>
                    <a:pt x="501808" y="4186"/>
                  </a:lnTo>
                  <a:lnTo>
                    <a:pt x="506982" y="4010"/>
                  </a:lnTo>
                  <a:lnTo>
                    <a:pt x="512155" y="3841"/>
                  </a:lnTo>
                  <a:lnTo>
                    <a:pt x="517328" y="3680"/>
                  </a:lnTo>
                  <a:lnTo>
                    <a:pt x="522501" y="3526"/>
                  </a:lnTo>
                  <a:lnTo>
                    <a:pt x="527675" y="3379"/>
                  </a:lnTo>
                  <a:lnTo>
                    <a:pt x="532848" y="3238"/>
                  </a:lnTo>
                  <a:lnTo>
                    <a:pt x="538021" y="3104"/>
                  </a:lnTo>
                  <a:lnTo>
                    <a:pt x="543195" y="2976"/>
                  </a:lnTo>
                  <a:lnTo>
                    <a:pt x="548368" y="2853"/>
                  </a:lnTo>
                  <a:lnTo>
                    <a:pt x="553541" y="2735"/>
                  </a:lnTo>
                  <a:lnTo>
                    <a:pt x="558714" y="2623"/>
                  </a:lnTo>
                  <a:lnTo>
                    <a:pt x="563888" y="2516"/>
                  </a:lnTo>
                  <a:lnTo>
                    <a:pt x="569061" y="2413"/>
                  </a:lnTo>
                  <a:lnTo>
                    <a:pt x="574234" y="2314"/>
                  </a:lnTo>
                  <a:lnTo>
                    <a:pt x="579408" y="2220"/>
                  </a:lnTo>
                  <a:lnTo>
                    <a:pt x="584581" y="2130"/>
                  </a:lnTo>
                  <a:lnTo>
                    <a:pt x="589754" y="2044"/>
                  </a:lnTo>
                  <a:lnTo>
                    <a:pt x="594927" y="1962"/>
                  </a:lnTo>
                  <a:lnTo>
                    <a:pt x="600101" y="1883"/>
                  </a:lnTo>
                  <a:lnTo>
                    <a:pt x="605274" y="1808"/>
                  </a:lnTo>
                  <a:lnTo>
                    <a:pt x="610447" y="1735"/>
                  </a:lnTo>
                  <a:lnTo>
                    <a:pt x="615621" y="1666"/>
                  </a:lnTo>
                  <a:lnTo>
                    <a:pt x="620794" y="1600"/>
                  </a:lnTo>
                  <a:lnTo>
                    <a:pt x="625967" y="1536"/>
                  </a:lnTo>
                  <a:lnTo>
                    <a:pt x="631140" y="1476"/>
                  </a:lnTo>
                  <a:lnTo>
                    <a:pt x="636314" y="1417"/>
                  </a:lnTo>
                  <a:lnTo>
                    <a:pt x="641487" y="1362"/>
                  </a:lnTo>
                  <a:lnTo>
                    <a:pt x="646660" y="1308"/>
                  </a:lnTo>
                  <a:lnTo>
                    <a:pt x="651834" y="1257"/>
                  </a:lnTo>
                  <a:lnTo>
                    <a:pt x="657007" y="1208"/>
                  </a:lnTo>
                  <a:lnTo>
                    <a:pt x="662180" y="1161"/>
                  </a:lnTo>
                  <a:lnTo>
                    <a:pt x="667353" y="1115"/>
                  </a:lnTo>
                  <a:lnTo>
                    <a:pt x="672527" y="1072"/>
                  </a:lnTo>
                  <a:lnTo>
                    <a:pt x="677700" y="1031"/>
                  </a:lnTo>
                  <a:lnTo>
                    <a:pt x="682873" y="991"/>
                  </a:lnTo>
                  <a:lnTo>
                    <a:pt x="688047" y="953"/>
                  </a:lnTo>
                  <a:lnTo>
                    <a:pt x="693220" y="916"/>
                  </a:lnTo>
                  <a:lnTo>
                    <a:pt x="698393" y="881"/>
                  </a:lnTo>
                  <a:lnTo>
                    <a:pt x="703566" y="847"/>
                  </a:lnTo>
                  <a:lnTo>
                    <a:pt x="708740" y="815"/>
                  </a:lnTo>
                  <a:lnTo>
                    <a:pt x="713913" y="783"/>
                  </a:lnTo>
                  <a:lnTo>
                    <a:pt x="719086" y="754"/>
                  </a:lnTo>
                  <a:lnTo>
                    <a:pt x="724260" y="725"/>
                  </a:lnTo>
                  <a:lnTo>
                    <a:pt x="729433" y="697"/>
                  </a:lnTo>
                  <a:lnTo>
                    <a:pt x="734606" y="671"/>
                  </a:lnTo>
                  <a:lnTo>
                    <a:pt x="739779" y="645"/>
                  </a:lnTo>
                  <a:lnTo>
                    <a:pt x="744953" y="621"/>
                  </a:lnTo>
                  <a:lnTo>
                    <a:pt x="750126" y="598"/>
                  </a:lnTo>
                  <a:lnTo>
                    <a:pt x="755299" y="575"/>
                  </a:lnTo>
                  <a:lnTo>
                    <a:pt x="760473" y="553"/>
                  </a:lnTo>
                  <a:lnTo>
                    <a:pt x="765646" y="532"/>
                  </a:lnTo>
                  <a:lnTo>
                    <a:pt x="770819" y="512"/>
                  </a:lnTo>
                  <a:lnTo>
                    <a:pt x="775992" y="493"/>
                  </a:lnTo>
                  <a:lnTo>
                    <a:pt x="781166" y="474"/>
                  </a:lnTo>
                  <a:lnTo>
                    <a:pt x="786339" y="457"/>
                  </a:lnTo>
                  <a:lnTo>
                    <a:pt x="791512" y="439"/>
                  </a:lnTo>
                  <a:lnTo>
                    <a:pt x="796686" y="423"/>
                  </a:lnTo>
                  <a:lnTo>
                    <a:pt x="801859" y="407"/>
                  </a:lnTo>
                  <a:lnTo>
                    <a:pt x="807032" y="392"/>
                  </a:lnTo>
                  <a:lnTo>
                    <a:pt x="812205" y="377"/>
                  </a:lnTo>
                  <a:lnTo>
                    <a:pt x="817379" y="363"/>
                  </a:lnTo>
                  <a:lnTo>
                    <a:pt x="822552" y="349"/>
                  </a:lnTo>
                  <a:lnTo>
                    <a:pt x="827725" y="336"/>
                  </a:lnTo>
                  <a:lnTo>
                    <a:pt x="832899" y="323"/>
                  </a:lnTo>
                  <a:lnTo>
                    <a:pt x="838072" y="311"/>
                  </a:lnTo>
                  <a:lnTo>
                    <a:pt x="843245" y="300"/>
                  </a:lnTo>
                  <a:lnTo>
                    <a:pt x="848418" y="288"/>
                  </a:lnTo>
                  <a:lnTo>
                    <a:pt x="853592" y="277"/>
                  </a:lnTo>
                  <a:lnTo>
                    <a:pt x="858765" y="267"/>
                  </a:lnTo>
                  <a:lnTo>
                    <a:pt x="863938" y="257"/>
                  </a:lnTo>
                  <a:lnTo>
                    <a:pt x="869112" y="247"/>
                  </a:lnTo>
                  <a:lnTo>
                    <a:pt x="874285" y="238"/>
                  </a:lnTo>
                  <a:lnTo>
                    <a:pt x="879458" y="229"/>
                  </a:lnTo>
                  <a:lnTo>
                    <a:pt x="884631" y="220"/>
                  </a:lnTo>
                  <a:lnTo>
                    <a:pt x="889805" y="212"/>
                  </a:lnTo>
                  <a:lnTo>
                    <a:pt x="894978" y="204"/>
                  </a:lnTo>
                  <a:lnTo>
                    <a:pt x="900151" y="196"/>
                  </a:lnTo>
                  <a:lnTo>
                    <a:pt x="905325" y="188"/>
                  </a:lnTo>
                  <a:lnTo>
                    <a:pt x="910498" y="181"/>
                  </a:lnTo>
                  <a:lnTo>
                    <a:pt x="915671" y="174"/>
                  </a:lnTo>
                  <a:lnTo>
                    <a:pt x="920844" y="167"/>
                  </a:lnTo>
                  <a:lnTo>
                    <a:pt x="926018" y="161"/>
                  </a:lnTo>
                  <a:lnTo>
                    <a:pt x="931191" y="155"/>
                  </a:lnTo>
                  <a:lnTo>
                    <a:pt x="936364" y="149"/>
                  </a:lnTo>
                  <a:lnTo>
                    <a:pt x="941538" y="143"/>
                  </a:lnTo>
                  <a:lnTo>
                    <a:pt x="946711" y="137"/>
                  </a:lnTo>
                  <a:lnTo>
                    <a:pt x="951884" y="132"/>
                  </a:lnTo>
                  <a:lnTo>
                    <a:pt x="957057" y="127"/>
                  </a:lnTo>
                  <a:lnTo>
                    <a:pt x="962231" y="122"/>
                  </a:lnTo>
                  <a:lnTo>
                    <a:pt x="967404" y="117"/>
                  </a:lnTo>
                  <a:lnTo>
                    <a:pt x="972577" y="112"/>
                  </a:lnTo>
                  <a:lnTo>
                    <a:pt x="977751" y="108"/>
                  </a:lnTo>
                  <a:lnTo>
                    <a:pt x="982924" y="103"/>
                  </a:lnTo>
                  <a:lnTo>
                    <a:pt x="988097" y="99"/>
                  </a:lnTo>
                  <a:lnTo>
                    <a:pt x="993270" y="95"/>
                  </a:lnTo>
                  <a:lnTo>
                    <a:pt x="998444" y="91"/>
                  </a:lnTo>
                  <a:lnTo>
                    <a:pt x="1003617" y="88"/>
                  </a:lnTo>
                  <a:lnTo>
                    <a:pt x="1008790" y="84"/>
                  </a:lnTo>
                  <a:lnTo>
                    <a:pt x="1013964" y="81"/>
                  </a:lnTo>
                  <a:lnTo>
                    <a:pt x="1019137" y="77"/>
                  </a:lnTo>
                  <a:lnTo>
                    <a:pt x="1024310" y="74"/>
                  </a:lnTo>
                  <a:lnTo>
                    <a:pt x="1029483" y="71"/>
                  </a:lnTo>
                  <a:lnTo>
                    <a:pt x="1034657" y="68"/>
                  </a:lnTo>
                  <a:lnTo>
                    <a:pt x="1039830" y="65"/>
                  </a:lnTo>
                  <a:lnTo>
                    <a:pt x="1045003" y="62"/>
                  </a:lnTo>
                  <a:lnTo>
                    <a:pt x="1050177" y="60"/>
                  </a:lnTo>
                  <a:lnTo>
                    <a:pt x="1055350" y="57"/>
                  </a:lnTo>
                  <a:lnTo>
                    <a:pt x="1060523" y="55"/>
                  </a:lnTo>
                  <a:lnTo>
                    <a:pt x="1065696" y="52"/>
                  </a:lnTo>
                  <a:lnTo>
                    <a:pt x="1070870" y="50"/>
                  </a:lnTo>
                  <a:lnTo>
                    <a:pt x="1076043" y="48"/>
                  </a:lnTo>
                  <a:lnTo>
                    <a:pt x="1081216" y="46"/>
                  </a:lnTo>
                  <a:lnTo>
                    <a:pt x="1086390" y="44"/>
                  </a:lnTo>
                  <a:lnTo>
                    <a:pt x="1091563" y="42"/>
                  </a:lnTo>
                  <a:lnTo>
                    <a:pt x="1096736" y="40"/>
                  </a:lnTo>
                  <a:lnTo>
                    <a:pt x="1101909" y="38"/>
                  </a:lnTo>
                  <a:lnTo>
                    <a:pt x="1107083" y="37"/>
                  </a:lnTo>
                  <a:lnTo>
                    <a:pt x="1112256" y="35"/>
                  </a:lnTo>
                  <a:lnTo>
                    <a:pt x="1117429" y="33"/>
                  </a:lnTo>
                  <a:lnTo>
                    <a:pt x="1122603" y="32"/>
                  </a:lnTo>
                  <a:lnTo>
                    <a:pt x="1127776" y="30"/>
                  </a:lnTo>
                  <a:lnTo>
                    <a:pt x="1132949" y="29"/>
                  </a:lnTo>
                  <a:lnTo>
                    <a:pt x="1138122" y="28"/>
                  </a:lnTo>
                  <a:lnTo>
                    <a:pt x="1143296" y="26"/>
                  </a:lnTo>
                  <a:lnTo>
                    <a:pt x="1148469" y="25"/>
                  </a:lnTo>
                  <a:lnTo>
                    <a:pt x="1153642" y="24"/>
                  </a:lnTo>
                  <a:lnTo>
                    <a:pt x="1158816" y="23"/>
                  </a:lnTo>
                  <a:lnTo>
                    <a:pt x="1163989" y="22"/>
                  </a:lnTo>
                  <a:lnTo>
                    <a:pt x="1169162" y="21"/>
                  </a:lnTo>
                  <a:lnTo>
                    <a:pt x="1174335" y="20"/>
                  </a:lnTo>
                  <a:lnTo>
                    <a:pt x="1179509" y="19"/>
                  </a:lnTo>
                  <a:lnTo>
                    <a:pt x="1184682" y="18"/>
                  </a:lnTo>
                  <a:lnTo>
                    <a:pt x="1189855" y="17"/>
                  </a:lnTo>
                  <a:lnTo>
                    <a:pt x="1195029" y="16"/>
                  </a:lnTo>
                  <a:lnTo>
                    <a:pt x="1200202" y="15"/>
                  </a:lnTo>
                  <a:lnTo>
                    <a:pt x="1205375" y="15"/>
                  </a:lnTo>
                  <a:lnTo>
                    <a:pt x="1210548" y="14"/>
                  </a:lnTo>
                  <a:lnTo>
                    <a:pt x="1215722" y="13"/>
                  </a:lnTo>
                  <a:lnTo>
                    <a:pt x="1220895" y="13"/>
                  </a:lnTo>
                  <a:lnTo>
                    <a:pt x="1226068" y="12"/>
                  </a:lnTo>
                  <a:lnTo>
                    <a:pt x="1231242" y="11"/>
                  </a:lnTo>
                  <a:lnTo>
                    <a:pt x="1236415" y="11"/>
                  </a:lnTo>
                  <a:lnTo>
                    <a:pt x="1241588" y="10"/>
                  </a:lnTo>
                  <a:lnTo>
                    <a:pt x="1246761" y="10"/>
                  </a:lnTo>
                  <a:lnTo>
                    <a:pt x="1251935" y="9"/>
                  </a:lnTo>
                  <a:lnTo>
                    <a:pt x="1257108" y="9"/>
                  </a:lnTo>
                  <a:lnTo>
                    <a:pt x="1262281" y="8"/>
                  </a:lnTo>
                  <a:lnTo>
                    <a:pt x="1267455" y="8"/>
                  </a:lnTo>
                  <a:lnTo>
                    <a:pt x="1272628" y="7"/>
                  </a:lnTo>
                  <a:lnTo>
                    <a:pt x="1277801" y="7"/>
                  </a:lnTo>
                  <a:lnTo>
                    <a:pt x="1282974" y="7"/>
                  </a:lnTo>
                  <a:lnTo>
                    <a:pt x="1288148" y="6"/>
                  </a:lnTo>
                  <a:lnTo>
                    <a:pt x="1293321" y="6"/>
                  </a:lnTo>
                  <a:lnTo>
                    <a:pt x="1298494" y="6"/>
                  </a:lnTo>
                  <a:lnTo>
                    <a:pt x="1303668" y="5"/>
                  </a:lnTo>
                  <a:lnTo>
                    <a:pt x="1308841" y="5"/>
                  </a:lnTo>
                  <a:lnTo>
                    <a:pt x="1314014" y="5"/>
                  </a:lnTo>
                  <a:lnTo>
                    <a:pt x="1319187" y="4"/>
                  </a:lnTo>
                  <a:lnTo>
                    <a:pt x="1324361" y="4"/>
                  </a:lnTo>
                  <a:lnTo>
                    <a:pt x="1329534" y="4"/>
                  </a:lnTo>
                  <a:lnTo>
                    <a:pt x="1334707" y="4"/>
                  </a:lnTo>
                  <a:lnTo>
                    <a:pt x="1339881" y="3"/>
                  </a:lnTo>
                  <a:lnTo>
                    <a:pt x="1345054" y="3"/>
                  </a:lnTo>
                  <a:lnTo>
                    <a:pt x="1350227" y="3"/>
                  </a:lnTo>
                  <a:lnTo>
                    <a:pt x="1355400" y="3"/>
                  </a:lnTo>
                  <a:lnTo>
                    <a:pt x="1360574" y="3"/>
                  </a:lnTo>
                  <a:lnTo>
                    <a:pt x="1365747" y="2"/>
                  </a:lnTo>
                  <a:lnTo>
                    <a:pt x="1370920" y="2"/>
                  </a:lnTo>
                  <a:lnTo>
                    <a:pt x="1376094" y="2"/>
                  </a:lnTo>
                  <a:lnTo>
                    <a:pt x="1381267" y="2"/>
                  </a:lnTo>
                  <a:lnTo>
                    <a:pt x="1386440" y="2"/>
                  </a:lnTo>
                  <a:lnTo>
                    <a:pt x="1391613" y="2"/>
                  </a:lnTo>
                  <a:lnTo>
                    <a:pt x="1396787" y="2"/>
                  </a:lnTo>
                  <a:lnTo>
                    <a:pt x="1401960" y="1"/>
                  </a:lnTo>
                  <a:lnTo>
                    <a:pt x="1407133" y="1"/>
                  </a:lnTo>
                  <a:lnTo>
                    <a:pt x="1412307" y="1"/>
                  </a:lnTo>
                  <a:lnTo>
                    <a:pt x="1417480" y="1"/>
                  </a:lnTo>
                  <a:lnTo>
                    <a:pt x="1422653" y="1"/>
                  </a:lnTo>
                  <a:lnTo>
                    <a:pt x="1427826" y="1"/>
                  </a:lnTo>
                  <a:lnTo>
                    <a:pt x="1433000" y="1"/>
                  </a:lnTo>
                  <a:lnTo>
                    <a:pt x="1438173" y="1"/>
                  </a:lnTo>
                  <a:lnTo>
                    <a:pt x="1443346" y="1"/>
                  </a:lnTo>
                  <a:lnTo>
                    <a:pt x="1448520" y="1"/>
                  </a:lnTo>
                  <a:lnTo>
                    <a:pt x="1453693" y="1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1"/>
                  </a:lnTo>
                  <a:lnTo>
                    <a:pt x="1836516" y="1"/>
                  </a:lnTo>
                  <a:lnTo>
                    <a:pt x="1831343" y="1"/>
                  </a:lnTo>
                  <a:lnTo>
                    <a:pt x="1826169" y="1"/>
                  </a:lnTo>
                  <a:lnTo>
                    <a:pt x="1820996" y="1"/>
                  </a:lnTo>
                  <a:lnTo>
                    <a:pt x="1815823" y="1"/>
                  </a:lnTo>
                  <a:lnTo>
                    <a:pt x="1810650" y="2"/>
                  </a:lnTo>
                  <a:lnTo>
                    <a:pt x="1805476" y="2"/>
                  </a:lnTo>
                  <a:lnTo>
                    <a:pt x="1800303" y="2"/>
                  </a:lnTo>
                  <a:lnTo>
                    <a:pt x="1795130" y="3"/>
                  </a:lnTo>
                  <a:lnTo>
                    <a:pt x="1789956" y="3"/>
                  </a:lnTo>
                  <a:lnTo>
                    <a:pt x="1784783" y="4"/>
                  </a:lnTo>
                  <a:lnTo>
                    <a:pt x="1779610" y="4"/>
                  </a:lnTo>
                  <a:lnTo>
                    <a:pt x="1774437" y="5"/>
                  </a:lnTo>
                  <a:lnTo>
                    <a:pt x="1769263" y="6"/>
                  </a:lnTo>
                  <a:lnTo>
                    <a:pt x="1764090" y="7"/>
                  </a:lnTo>
                  <a:lnTo>
                    <a:pt x="1758917" y="8"/>
                  </a:lnTo>
                  <a:lnTo>
                    <a:pt x="1753743" y="9"/>
                  </a:lnTo>
                  <a:lnTo>
                    <a:pt x="1748570" y="10"/>
                  </a:lnTo>
                  <a:lnTo>
                    <a:pt x="1743397" y="11"/>
                  </a:lnTo>
                  <a:lnTo>
                    <a:pt x="1738224" y="13"/>
                  </a:lnTo>
                  <a:lnTo>
                    <a:pt x="1733050" y="15"/>
                  </a:lnTo>
                  <a:lnTo>
                    <a:pt x="1727877" y="17"/>
                  </a:lnTo>
                  <a:lnTo>
                    <a:pt x="1722704" y="19"/>
                  </a:lnTo>
                  <a:lnTo>
                    <a:pt x="1717530" y="22"/>
                  </a:lnTo>
                  <a:lnTo>
                    <a:pt x="1712357" y="25"/>
                  </a:lnTo>
                  <a:lnTo>
                    <a:pt x="1707184" y="28"/>
                  </a:lnTo>
                  <a:lnTo>
                    <a:pt x="1702011" y="32"/>
                  </a:lnTo>
                  <a:lnTo>
                    <a:pt x="1696837" y="37"/>
                  </a:lnTo>
                  <a:lnTo>
                    <a:pt x="1691664" y="41"/>
                  </a:lnTo>
                  <a:lnTo>
                    <a:pt x="1686491" y="47"/>
                  </a:lnTo>
                  <a:lnTo>
                    <a:pt x="1681317" y="53"/>
                  </a:lnTo>
                  <a:lnTo>
                    <a:pt x="1676144" y="60"/>
                  </a:lnTo>
                  <a:lnTo>
                    <a:pt x="1670971" y="68"/>
                  </a:lnTo>
                  <a:lnTo>
                    <a:pt x="1665798" y="76"/>
                  </a:lnTo>
                  <a:lnTo>
                    <a:pt x="1660624" y="86"/>
                  </a:lnTo>
                  <a:lnTo>
                    <a:pt x="1655451" y="97"/>
                  </a:lnTo>
                  <a:lnTo>
                    <a:pt x="1650278" y="109"/>
                  </a:lnTo>
                  <a:lnTo>
                    <a:pt x="1645104" y="122"/>
                  </a:lnTo>
                  <a:lnTo>
                    <a:pt x="1639931" y="137"/>
                  </a:lnTo>
                  <a:lnTo>
                    <a:pt x="1634758" y="153"/>
                  </a:lnTo>
                  <a:lnTo>
                    <a:pt x="1629585" y="171"/>
                  </a:lnTo>
                  <a:lnTo>
                    <a:pt x="1624411" y="191"/>
                  </a:lnTo>
                  <a:lnTo>
                    <a:pt x="1619238" y="213"/>
                  </a:lnTo>
                  <a:lnTo>
                    <a:pt x="1614065" y="236"/>
                  </a:lnTo>
                  <a:lnTo>
                    <a:pt x="1608891" y="262"/>
                  </a:lnTo>
                  <a:lnTo>
                    <a:pt x="1603718" y="290"/>
                  </a:lnTo>
                  <a:lnTo>
                    <a:pt x="1598545" y="321"/>
                  </a:lnTo>
                  <a:lnTo>
                    <a:pt x="1593372" y="354"/>
                  </a:lnTo>
                  <a:lnTo>
                    <a:pt x="1588198" y="389"/>
                  </a:lnTo>
                  <a:lnTo>
                    <a:pt x="1583025" y="427"/>
                  </a:lnTo>
                  <a:lnTo>
                    <a:pt x="1577852" y="468"/>
                  </a:lnTo>
                  <a:lnTo>
                    <a:pt x="1572678" y="512"/>
                  </a:lnTo>
                  <a:lnTo>
                    <a:pt x="1567505" y="558"/>
                  </a:lnTo>
                  <a:lnTo>
                    <a:pt x="1562332" y="608"/>
                  </a:lnTo>
                  <a:lnTo>
                    <a:pt x="1557159" y="660"/>
                  </a:lnTo>
                  <a:lnTo>
                    <a:pt x="1551985" y="714"/>
                  </a:lnTo>
                  <a:lnTo>
                    <a:pt x="1546812" y="772"/>
                  </a:lnTo>
                  <a:lnTo>
                    <a:pt x="1541639" y="832"/>
                  </a:lnTo>
                  <a:lnTo>
                    <a:pt x="1536465" y="895"/>
                  </a:lnTo>
                  <a:lnTo>
                    <a:pt x="1531292" y="961"/>
                  </a:lnTo>
                  <a:lnTo>
                    <a:pt x="1526119" y="1029"/>
                  </a:lnTo>
                  <a:lnTo>
                    <a:pt x="1520946" y="1100"/>
                  </a:lnTo>
                  <a:lnTo>
                    <a:pt x="1515772" y="1174"/>
                  </a:lnTo>
                  <a:lnTo>
                    <a:pt x="1510599" y="1250"/>
                  </a:lnTo>
                  <a:lnTo>
                    <a:pt x="1505426" y="1328"/>
                  </a:lnTo>
                  <a:lnTo>
                    <a:pt x="1500252" y="1408"/>
                  </a:lnTo>
                  <a:lnTo>
                    <a:pt x="1495079" y="1491"/>
                  </a:lnTo>
                  <a:lnTo>
                    <a:pt x="1489906" y="1576"/>
                  </a:lnTo>
                  <a:lnTo>
                    <a:pt x="1484733" y="1663"/>
                  </a:lnTo>
                  <a:lnTo>
                    <a:pt x="1479559" y="1753"/>
                  </a:lnTo>
                  <a:lnTo>
                    <a:pt x="1474386" y="1845"/>
                  </a:lnTo>
                  <a:lnTo>
                    <a:pt x="1469213" y="1938"/>
                  </a:lnTo>
                  <a:lnTo>
                    <a:pt x="1464039" y="2034"/>
                  </a:lnTo>
                  <a:lnTo>
                    <a:pt x="1458866" y="2133"/>
                  </a:lnTo>
                  <a:lnTo>
                    <a:pt x="1453693" y="2233"/>
                  </a:lnTo>
                  <a:lnTo>
                    <a:pt x="1448520" y="2336"/>
                  </a:lnTo>
                  <a:lnTo>
                    <a:pt x="1443346" y="2441"/>
                  </a:lnTo>
                  <a:lnTo>
                    <a:pt x="1438173" y="2549"/>
                  </a:lnTo>
                  <a:lnTo>
                    <a:pt x="1433000" y="2659"/>
                  </a:lnTo>
                  <a:lnTo>
                    <a:pt x="1427826" y="2771"/>
                  </a:lnTo>
                  <a:lnTo>
                    <a:pt x="1422653" y="2886"/>
                  </a:lnTo>
                  <a:lnTo>
                    <a:pt x="1417480" y="3004"/>
                  </a:lnTo>
                  <a:lnTo>
                    <a:pt x="1412307" y="3124"/>
                  </a:lnTo>
                  <a:lnTo>
                    <a:pt x="1407133" y="3247"/>
                  </a:lnTo>
                  <a:lnTo>
                    <a:pt x="1401960" y="3373"/>
                  </a:lnTo>
                  <a:lnTo>
                    <a:pt x="1396787" y="3502"/>
                  </a:lnTo>
                  <a:lnTo>
                    <a:pt x="1391613" y="3634"/>
                  </a:lnTo>
                  <a:lnTo>
                    <a:pt x="1386440" y="3770"/>
                  </a:lnTo>
                  <a:lnTo>
                    <a:pt x="1381267" y="3908"/>
                  </a:lnTo>
                  <a:lnTo>
                    <a:pt x="1376094" y="4050"/>
                  </a:lnTo>
                  <a:lnTo>
                    <a:pt x="1370920" y="4195"/>
                  </a:lnTo>
                  <a:lnTo>
                    <a:pt x="1365747" y="4343"/>
                  </a:lnTo>
                  <a:lnTo>
                    <a:pt x="1360574" y="4496"/>
                  </a:lnTo>
                  <a:lnTo>
                    <a:pt x="1355400" y="4651"/>
                  </a:lnTo>
                  <a:lnTo>
                    <a:pt x="1350227" y="4811"/>
                  </a:lnTo>
                  <a:lnTo>
                    <a:pt x="1345054" y="4974"/>
                  </a:lnTo>
                  <a:lnTo>
                    <a:pt x="1339881" y="5142"/>
                  </a:lnTo>
                  <a:lnTo>
                    <a:pt x="1334707" y="5313"/>
                  </a:lnTo>
                  <a:lnTo>
                    <a:pt x="1329534" y="5488"/>
                  </a:lnTo>
                  <a:lnTo>
                    <a:pt x="1324361" y="5668"/>
                  </a:lnTo>
                  <a:lnTo>
                    <a:pt x="1319187" y="5852"/>
                  </a:lnTo>
                  <a:lnTo>
                    <a:pt x="1314014" y="6040"/>
                  </a:lnTo>
                  <a:lnTo>
                    <a:pt x="1308841" y="6233"/>
                  </a:lnTo>
                  <a:lnTo>
                    <a:pt x="1303668" y="6430"/>
                  </a:lnTo>
                  <a:lnTo>
                    <a:pt x="1298494" y="6631"/>
                  </a:lnTo>
                  <a:lnTo>
                    <a:pt x="1293321" y="6838"/>
                  </a:lnTo>
                  <a:lnTo>
                    <a:pt x="1288148" y="7048"/>
                  </a:lnTo>
                  <a:lnTo>
                    <a:pt x="1282974" y="7264"/>
                  </a:lnTo>
                  <a:lnTo>
                    <a:pt x="1277801" y="7484"/>
                  </a:lnTo>
                  <a:lnTo>
                    <a:pt x="1272628" y="7710"/>
                  </a:lnTo>
                  <a:lnTo>
                    <a:pt x="1267455" y="7940"/>
                  </a:lnTo>
                  <a:lnTo>
                    <a:pt x="1262281" y="8175"/>
                  </a:lnTo>
                  <a:lnTo>
                    <a:pt x="1257108" y="8414"/>
                  </a:lnTo>
                  <a:lnTo>
                    <a:pt x="1251935" y="8659"/>
                  </a:lnTo>
                  <a:lnTo>
                    <a:pt x="1246761" y="8909"/>
                  </a:lnTo>
                  <a:lnTo>
                    <a:pt x="1241588" y="9164"/>
                  </a:lnTo>
                  <a:lnTo>
                    <a:pt x="1236415" y="9424"/>
                  </a:lnTo>
                  <a:lnTo>
                    <a:pt x="1231242" y="9689"/>
                  </a:lnTo>
                  <a:lnTo>
                    <a:pt x="1226068" y="9960"/>
                  </a:lnTo>
                  <a:lnTo>
                    <a:pt x="1220895" y="10235"/>
                  </a:lnTo>
                  <a:lnTo>
                    <a:pt x="1215722" y="10515"/>
                  </a:lnTo>
                  <a:lnTo>
                    <a:pt x="1210548" y="10801"/>
                  </a:lnTo>
                  <a:lnTo>
                    <a:pt x="1205375" y="11091"/>
                  </a:lnTo>
                  <a:lnTo>
                    <a:pt x="1200202" y="11387"/>
                  </a:lnTo>
                  <a:lnTo>
                    <a:pt x="1195029" y="11688"/>
                  </a:lnTo>
                  <a:lnTo>
                    <a:pt x="1189855" y="11994"/>
                  </a:lnTo>
                  <a:lnTo>
                    <a:pt x="1184682" y="12304"/>
                  </a:lnTo>
                  <a:lnTo>
                    <a:pt x="1179509" y="12620"/>
                  </a:lnTo>
                  <a:lnTo>
                    <a:pt x="1174335" y="12941"/>
                  </a:lnTo>
                  <a:lnTo>
                    <a:pt x="1169162" y="13267"/>
                  </a:lnTo>
                  <a:lnTo>
                    <a:pt x="1163989" y="13597"/>
                  </a:lnTo>
                  <a:lnTo>
                    <a:pt x="1158816" y="13932"/>
                  </a:lnTo>
                  <a:lnTo>
                    <a:pt x="1153642" y="14272"/>
                  </a:lnTo>
                  <a:lnTo>
                    <a:pt x="1148469" y="14617"/>
                  </a:lnTo>
                  <a:lnTo>
                    <a:pt x="1143296" y="14966"/>
                  </a:lnTo>
                  <a:lnTo>
                    <a:pt x="1138122" y="15320"/>
                  </a:lnTo>
                  <a:lnTo>
                    <a:pt x="1132949" y="15679"/>
                  </a:lnTo>
                  <a:lnTo>
                    <a:pt x="1127776" y="16041"/>
                  </a:lnTo>
                  <a:lnTo>
                    <a:pt x="1122603" y="16408"/>
                  </a:lnTo>
                  <a:lnTo>
                    <a:pt x="1117429" y="16779"/>
                  </a:lnTo>
                  <a:lnTo>
                    <a:pt x="1112256" y="17155"/>
                  </a:lnTo>
                  <a:lnTo>
                    <a:pt x="1107083" y="17534"/>
                  </a:lnTo>
                  <a:lnTo>
                    <a:pt x="1101909" y="17917"/>
                  </a:lnTo>
                  <a:lnTo>
                    <a:pt x="1096736" y="18304"/>
                  </a:lnTo>
                  <a:lnTo>
                    <a:pt x="1091563" y="18695"/>
                  </a:lnTo>
                  <a:lnTo>
                    <a:pt x="1086390" y="19090"/>
                  </a:lnTo>
                  <a:lnTo>
                    <a:pt x="1081216" y="19487"/>
                  </a:lnTo>
                  <a:lnTo>
                    <a:pt x="1076043" y="19889"/>
                  </a:lnTo>
                  <a:lnTo>
                    <a:pt x="1070870" y="20293"/>
                  </a:lnTo>
                  <a:lnTo>
                    <a:pt x="1065696" y="20701"/>
                  </a:lnTo>
                  <a:lnTo>
                    <a:pt x="1060523" y="21111"/>
                  </a:lnTo>
                  <a:lnTo>
                    <a:pt x="1055350" y="21525"/>
                  </a:lnTo>
                  <a:lnTo>
                    <a:pt x="1050177" y="21941"/>
                  </a:lnTo>
                  <a:lnTo>
                    <a:pt x="1045003" y="22360"/>
                  </a:lnTo>
                  <a:lnTo>
                    <a:pt x="1039830" y="22781"/>
                  </a:lnTo>
                  <a:lnTo>
                    <a:pt x="1034657" y="23205"/>
                  </a:lnTo>
                  <a:lnTo>
                    <a:pt x="1029483" y="23631"/>
                  </a:lnTo>
                  <a:lnTo>
                    <a:pt x="1024310" y="24059"/>
                  </a:lnTo>
                  <a:lnTo>
                    <a:pt x="1019137" y="24490"/>
                  </a:lnTo>
                  <a:lnTo>
                    <a:pt x="1013964" y="24922"/>
                  </a:lnTo>
                  <a:lnTo>
                    <a:pt x="1008790" y="25355"/>
                  </a:lnTo>
                  <a:lnTo>
                    <a:pt x="1003617" y="25791"/>
                  </a:lnTo>
                  <a:lnTo>
                    <a:pt x="998444" y="26228"/>
                  </a:lnTo>
                  <a:lnTo>
                    <a:pt x="993270" y="26666"/>
                  </a:lnTo>
                  <a:lnTo>
                    <a:pt x="988097" y="27106"/>
                  </a:lnTo>
                  <a:lnTo>
                    <a:pt x="982924" y="27546"/>
                  </a:lnTo>
                  <a:lnTo>
                    <a:pt x="977751" y="27988"/>
                  </a:lnTo>
                  <a:lnTo>
                    <a:pt x="972577" y="28431"/>
                  </a:lnTo>
                  <a:lnTo>
                    <a:pt x="967404" y="28874"/>
                  </a:lnTo>
                  <a:lnTo>
                    <a:pt x="962231" y="29318"/>
                  </a:lnTo>
                  <a:lnTo>
                    <a:pt x="957057" y="29763"/>
                  </a:lnTo>
                  <a:lnTo>
                    <a:pt x="951884" y="30208"/>
                  </a:lnTo>
                  <a:lnTo>
                    <a:pt x="946711" y="30653"/>
                  </a:lnTo>
                  <a:lnTo>
                    <a:pt x="941538" y="31099"/>
                  </a:lnTo>
                  <a:lnTo>
                    <a:pt x="936364" y="31545"/>
                  </a:lnTo>
                  <a:lnTo>
                    <a:pt x="931191" y="31991"/>
                  </a:lnTo>
                  <a:lnTo>
                    <a:pt x="926018" y="32436"/>
                  </a:lnTo>
                  <a:lnTo>
                    <a:pt x="920844" y="32882"/>
                  </a:lnTo>
                  <a:lnTo>
                    <a:pt x="915671" y="33327"/>
                  </a:lnTo>
                  <a:lnTo>
                    <a:pt x="910498" y="33772"/>
                  </a:lnTo>
                  <a:lnTo>
                    <a:pt x="905325" y="34217"/>
                  </a:lnTo>
                  <a:lnTo>
                    <a:pt x="900151" y="34661"/>
                  </a:lnTo>
                  <a:lnTo>
                    <a:pt x="894978" y="35105"/>
                  </a:lnTo>
                  <a:lnTo>
                    <a:pt x="889805" y="35548"/>
                  </a:lnTo>
                  <a:lnTo>
                    <a:pt x="884631" y="35990"/>
                  </a:lnTo>
                  <a:lnTo>
                    <a:pt x="879458" y="36432"/>
                  </a:lnTo>
                  <a:lnTo>
                    <a:pt x="874285" y="36872"/>
                  </a:lnTo>
                  <a:lnTo>
                    <a:pt x="869112" y="37312"/>
                  </a:lnTo>
                  <a:lnTo>
                    <a:pt x="863938" y="37751"/>
                  </a:lnTo>
                  <a:lnTo>
                    <a:pt x="858765" y="38189"/>
                  </a:lnTo>
                  <a:lnTo>
                    <a:pt x="853592" y="38625"/>
                  </a:lnTo>
                  <a:lnTo>
                    <a:pt x="848418" y="39061"/>
                  </a:lnTo>
                  <a:lnTo>
                    <a:pt x="843245" y="39495"/>
                  </a:lnTo>
                  <a:lnTo>
                    <a:pt x="838072" y="39929"/>
                  </a:lnTo>
                  <a:lnTo>
                    <a:pt x="832899" y="40361"/>
                  </a:lnTo>
                  <a:lnTo>
                    <a:pt x="827725" y="40792"/>
                  </a:lnTo>
                  <a:lnTo>
                    <a:pt x="822552" y="41221"/>
                  </a:lnTo>
                  <a:lnTo>
                    <a:pt x="817379" y="41649"/>
                  </a:lnTo>
                  <a:lnTo>
                    <a:pt x="812205" y="42076"/>
                  </a:lnTo>
                  <a:lnTo>
                    <a:pt x="807032" y="42501"/>
                  </a:lnTo>
                  <a:lnTo>
                    <a:pt x="801859" y="42925"/>
                  </a:lnTo>
                  <a:lnTo>
                    <a:pt x="796686" y="43348"/>
                  </a:lnTo>
                  <a:lnTo>
                    <a:pt x="791512" y="43769"/>
                  </a:lnTo>
                  <a:lnTo>
                    <a:pt x="786339" y="44189"/>
                  </a:lnTo>
                  <a:lnTo>
                    <a:pt x="781166" y="44607"/>
                  </a:lnTo>
                  <a:lnTo>
                    <a:pt x="775992" y="45024"/>
                  </a:lnTo>
                  <a:lnTo>
                    <a:pt x="770819" y="45439"/>
                  </a:lnTo>
                  <a:lnTo>
                    <a:pt x="765646" y="45853"/>
                  </a:lnTo>
                  <a:lnTo>
                    <a:pt x="760473" y="46266"/>
                  </a:lnTo>
                  <a:lnTo>
                    <a:pt x="755299" y="46677"/>
                  </a:lnTo>
                  <a:lnTo>
                    <a:pt x="750126" y="47086"/>
                  </a:lnTo>
                  <a:lnTo>
                    <a:pt x="744953" y="47494"/>
                  </a:lnTo>
                  <a:lnTo>
                    <a:pt x="739779" y="47901"/>
                  </a:lnTo>
                  <a:lnTo>
                    <a:pt x="734606" y="48306"/>
                  </a:lnTo>
                  <a:lnTo>
                    <a:pt x="729433" y="48710"/>
                  </a:lnTo>
                  <a:lnTo>
                    <a:pt x="724260" y="49112"/>
                  </a:lnTo>
                  <a:lnTo>
                    <a:pt x="719086" y="49514"/>
                  </a:lnTo>
                  <a:lnTo>
                    <a:pt x="713913" y="49913"/>
                  </a:lnTo>
                  <a:lnTo>
                    <a:pt x="708740" y="50312"/>
                  </a:lnTo>
                  <a:lnTo>
                    <a:pt x="703566" y="50709"/>
                  </a:lnTo>
                  <a:lnTo>
                    <a:pt x="698393" y="51105"/>
                  </a:lnTo>
                  <a:lnTo>
                    <a:pt x="693220" y="51500"/>
                  </a:lnTo>
                  <a:lnTo>
                    <a:pt x="688047" y="51894"/>
                  </a:lnTo>
                  <a:lnTo>
                    <a:pt x="682873" y="52286"/>
                  </a:lnTo>
                  <a:lnTo>
                    <a:pt x="677700" y="52678"/>
                  </a:lnTo>
                  <a:lnTo>
                    <a:pt x="672527" y="53069"/>
                  </a:lnTo>
                  <a:lnTo>
                    <a:pt x="667353" y="53458"/>
                  </a:lnTo>
                  <a:lnTo>
                    <a:pt x="662180" y="53847"/>
                  </a:lnTo>
                  <a:lnTo>
                    <a:pt x="657007" y="54235"/>
                  </a:lnTo>
                  <a:lnTo>
                    <a:pt x="651834" y="54622"/>
                  </a:lnTo>
                  <a:lnTo>
                    <a:pt x="646660" y="55009"/>
                  </a:lnTo>
                  <a:lnTo>
                    <a:pt x="641487" y="55394"/>
                  </a:lnTo>
                  <a:lnTo>
                    <a:pt x="636314" y="55780"/>
                  </a:lnTo>
                  <a:lnTo>
                    <a:pt x="631140" y="56165"/>
                  </a:lnTo>
                  <a:lnTo>
                    <a:pt x="625967" y="56549"/>
                  </a:lnTo>
                  <a:lnTo>
                    <a:pt x="620794" y="56934"/>
                  </a:lnTo>
                  <a:lnTo>
                    <a:pt x="615621" y="57318"/>
                  </a:lnTo>
                  <a:lnTo>
                    <a:pt x="610447" y="57702"/>
                  </a:lnTo>
                  <a:lnTo>
                    <a:pt x="605274" y="58086"/>
                  </a:lnTo>
                  <a:lnTo>
                    <a:pt x="600101" y="58471"/>
                  </a:lnTo>
                  <a:lnTo>
                    <a:pt x="594927" y="58855"/>
                  </a:lnTo>
                  <a:lnTo>
                    <a:pt x="589754" y="59241"/>
                  </a:lnTo>
                  <a:lnTo>
                    <a:pt x="584581" y="59626"/>
                  </a:lnTo>
                  <a:lnTo>
                    <a:pt x="579408" y="60013"/>
                  </a:lnTo>
                  <a:lnTo>
                    <a:pt x="574234" y="60400"/>
                  </a:lnTo>
                  <a:lnTo>
                    <a:pt x="569061" y="60788"/>
                  </a:lnTo>
                  <a:lnTo>
                    <a:pt x="563888" y="61178"/>
                  </a:lnTo>
                  <a:lnTo>
                    <a:pt x="558714" y="61569"/>
                  </a:lnTo>
                  <a:lnTo>
                    <a:pt x="553541" y="61961"/>
                  </a:lnTo>
                  <a:lnTo>
                    <a:pt x="548368" y="62355"/>
                  </a:lnTo>
                  <a:lnTo>
                    <a:pt x="543195" y="62752"/>
                  </a:lnTo>
                  <a:lnTo>
                    <a:pt x="538021" y="63150"/>
                  </a:lnTo>
                  <a:lnTo>
                    <a:pt x="532848" y="63551"/>
                  </a:lnTo>
                  <a:lnTo>
                    <a:pt x="527675" y="63954"/>
                  </a:lnTo>
                  <a:lnTo>
                    <a:pt x="522501" y="64361"/>
                  </a:lnTo>
                  <a:lnTo>
                    <a:pt x="517328" y="64770"/>
                  </a:lnTo>
                  <a:lnTo>
                    <a:pt x="512155" y="65183"/>
                  </a:lnTo>
                  <a:lnTo>
                    <a:pt x="506982" y="65600"/>
                  </a:lnTo>
                  <a:lnTo>
                    <a:pt x="501808" y="66021"/>
                  </a:lnTo>
                  <a:lnTo>
                    <a:pt x="496635" y="66446"/>
                  </a:lnTo>
                  <a:lnTo>
                    <a:pt x="491462" y="66876"/>
                  </a:lnTo>
                  <a:lnTo>
                    <a:pt x="486288" y="67311"/>
                  </a:lnTo>
                  <a:lnTo>
                    <a:pt x="481115" y="67751"/>
                  </a:lnTo>
                  <a:lnTo>
                    <a:pt x="475942" y="68197"/>
                  </a:lnTo>
                  <a:lnTo>
                    <a:pt x="470769" y="68650"/>
                  </a:lnTo>
                  <a:lnTo>
                    <a:pt x="465595" y="69109"/>
                  </a:lnTo>
                  <a:lnTo>
                    <a:pt x="460422" y="69575"/>
                  </a:lnTo>
                  <a:lnTo>
                    <a:pt x="455249" y="70049"/>
                  </a:lnTo>
                  <a:lnTo>
                    <a:pt x="450075" y="70531"/>
                  </a:lnTo>
                  <a:lnTo>
                    <a:pt x="444902" y="71022"/>
                  </a:lnTo>
                  <a:lnTo>
                    <a:pt x="439729" y="71522"/>
                  </a:lnTo>
                  <a:lnTo>
                    <a:pt x="434556" y="72032"/>
                  </a:lnTo>
                  <a:lnTo>
                    <a:pt x="429382" y="72552"/>
                  </a:lnTo>
                  <a:lnTo>
                    <a:pt x="424209" y="73083"/>
                  </a:lnTo>
                  <a:lnTo>
                    <a:pt x="419036" y="73626"/>
                  </a:lnTo>
                  <a:lnTo>
                    <a:pt x="413862" y="74181"/>
                  </a:lnTo>
                  <a:lnTo>
                    <a:pt x="408689" y="74749"/>
                  </a:lnTo>
                  <a:lnTo>
                    <a:pt x="403516" y="75331"/>
                  </a:lnTo>
                  <a:lnTo>
                    <a:pt x="398343" y="75928"/>
                  </a:lnTo>
                  <a:lnTo>
                    <a:pt x="393169" y="76540"/>
                  </a:lnTo>
                  <a:lnTo>
                    <a:pt x="387996" y="77169"/>
                  </a:lnTo>
                  <a:lnTo>
                    <a:pt x="382823" y="77815"/>
                  </a:lnTo>
                  <a:lnTo>
                    <a:pt x="377649" y="78479"/>
                  </a:lnTo>
                  <a:lnTo>
                    <a:pt x="372476" y="79162"/>
                  </a:lnTo>
                  <a:lnTo>
                    <a:pt x="367303" y="79866"/>
                  </a:lnTo>
                  <a:lnTo>
                    <a:pt x="362130" y="80591"/>
                  </a:lnTo>
                  <a:lnTo>
                    <a:pt x="356956" y="81339"/>
                  </a:lnTo>
                  <a:lnTo>
                    <a:pt x="351783" y="82110"/>
                  </a:lnTo>
                  <a:lnTo>
                    <a:pt x="346610" y="82906"/>
                  </a:lnTo>
                  <a:lnTo>
                    <a:pt x="341436" y="83728"/>
                  </a:lnTo>
                  <a:lnTo>
                    <a:pt x="336263" y="84578"/>
                  </a:lnTo>
                  <a:lnTo>
                    <a:pt x="331090" y="85457"/>
                  </a:lnTo>
                  <a:lnTo>
                    <a:pt x="325917" y="86366"/>
                  </a:lnTo>
                  <a:lnTo>
                    <a:pt x="320743" y="87307"/>
                  </a:lnTo>
                  <a:lnTo>
                    <a:pt x="315570" y="88282"/>
                  </a:lnTo>
                  <a:lnTo>
                    <a:pt x="310397" y="89291"/>
                  </a:lnTo>
                  <a:lnTo>
                    <a:pt x="305223" y="90338"/>
                  </a:lnTo>
                  <a:lnTo>
                    <a:pt x="300050" y="91423"/>
                  </a:lnTo>
                  <a:lnTo>
                    <a:pt x="294877" y="92548"/>
                  </a:lnTo>
                  <a:lnTo>
                    <a:pt x="289704" y="93716"/>
                  </a:lnTo>
                  <a:lnTo>
                    <a:pt x="284530" y="94928"/>
                  </a:lnTo>
                  <a:lnTo>
                    <a:pt x="279357" y="96186"/>
                  </a:lnTo>
                  <a:lnTo>
                    <a:pt x="274184" y="97492"/>
                  </a:lnTo>
                  <a:lnTo>
                    <a:pt x="269010" y="98849"/>
                  </a:lnTo>
                  <a:lnTo>
                    <a:pt x="263837" y="100259"/>
                  </a:lnTo>
                  <a:lnTo>
                    <a:pt x="258664" y="101724"/>
                  </a:lnTo>
                  <a:lnTo>
                    <a:pt x="253491" y="103246"/>
                  </a:lnTo>
                  <a:lnTo>
                    <a:pt x="248317" y="104829"/>
                  </a:lnTo>
                  <a:lnTo>
                    <a:pt x="243144" y="106473"/>
                  </a:lnTo>
                  <a:lnTo>
                    <a:pt x="237971" y="108183"/>
                  </a:lnTo>
                  <a:lnTo>
                    <a:pt x="232797" y="109961"/>
                  </a:lnTo>
                  <a:lnTo>
                    <a:pt x="227624" y="111809"/>
                  </a:lnTo>
                  <a:lnTo>
                    <a:pt x="222451" y="113730"/>
                  </a:lnTo>
                  <a:lnTo>
                    <a:pt x="217278" y="115727"/>
                  </a:lnTo>
                  <a:lnTo>
                    <a:pt x="212104" y="117803"/>
                  </a:lnTo>
                  <a:lnTo>
                    <a:pt x="206931" y="119962"/>
                  </a:lnTo>
                  <a:lnTo>
                    <a:pt x="201758" y="122205"/>
                  </a:lnTo>
                  <a:lnTo>
                    <a:pt x="196584" y="124536"/>
                  </a:lnTo>
                  <a:lnTo>
                    <a:pt x="191411" y="126959"/>
                  </a:lnTo>
                  <a:lnTo>
                    <a:pt x="186238" y="129475"/>
                  </a:lnTo>
                  <a:lnTo>
                    <a:pt x="181065" y="132090"/>
                  </a:lnTo>
                  <a:lnTo>
                    <a:pt x="175891" y="134805"/>
                  </a:lnTo>
                  <a:lnTo>
                    <a:pt x="170718" y="137623"/>
                  </a:lnTo>
                  <a:lnTo>
                    <a:pt x="165545" y="140549"/>
                  </a:lnTo>
                  <a:lnTo>
                    <a:pt x="160371" y="143585"/>
                  </a:lnTo>
                  <a:lnTo>
                    <a:pt x="155198" y="146735"/>
                  </a:lnTo>
                  <a:lnTo>
                    <a:pt x="150025" y="150001"/>
                  </a:lnTo>
                  <a:lnTo>
                    <a:pt x="144852" y="153386"/>
                  </a:lnTo>
                  <a:lnTo>
                    <a:pt x="139678" y="156895"/>
                  </a:lnTo>
                  <a:lnTo>
                    <a:pt x="134505" y="160529"/>
                  </a:lnTo>
                  <a:lnTo>
                    <a:pt x="129332" y="164292"/>
                  </a:lnTo>
                  <a:lnTo>
                    <a:pt x="124158" y="168186"/>
                  </a:lnTo>
                  <a:lnTo>
                    <a:pt x="118985" y="172215"/>
                  </a:lnTo>
                  <a:lnTo>
                    <a:pt x="113812" y="176380"/>
                  </a:lnTo>
                  <a:lnTo>
                    <a:pt x="108639" y="180684"/>
                  </a:lnTo>
                  <a:lnTo>
                    <a:pt x="103465" y="185129"/>
                  </a:lnTo>
                  <a:lnTo>
                    <a:pt x="98292" y="189717"/>
                  </a:lnTo>
                  <a:lnTo>
                    <a:pt x="93119" y="194451"/>
                  </a:lnTo>
                  <a:lnTo>
                    <a:pt x="87945" y="199331"/>
                  </a:lnTo>
                  <a:lnTo>
                    <a:pt x="82772" y="204359"/>
                  </a:lnTo>
                  <a:lnTo>
                    <a:pt x="77599" y="209537"/>
                  </a:lnTo>
                  <a:lnTo>
                    <a:pt x="72426" y="214864"/>
                  </a:lnTo>
                  <a:lnTo>
                    <a:pt x="67252" y="220341"/>
                  </a:lnTo>
                  <a:lnTo>
                    <a:pt x="62079" y="225969"/>
                  </a:lnTo>
                  <a:lnTo>
                    <a:pt x="56906" y="231746"/>
                  </a:lnTo>
                  <a:lnTo>
                    <a:pt x="51732" y="237674"/>
                  </a:lnTo>
                  <a:lnTo>
                    <a:pt x="46559" y="243750"/>
                  </a:lnTo>
                  <a:lnTo>
                    <a:pt x="41386" y="249973"/>
                  </a:lnTo>
                  <a:lnTo>
                    <a:pt x="36213" y="256341"/>
                  </a:lnTo>
                  <a:lnTo>
                    <a:pt x="31039" y="262853"/>
                  </a:lnTo>
                  <a:lnTo>
                    <a:pt x="25866" y="269505"/>
                  </a:lnTo>
                  <a:lnTo>
                    <a:pt x="20693" y="276294"/>
                  </a:lnTo>
                  <a:lnTo>
                    <a:pt x="15519" y="283218"/>
                  </a:lnTo>
                  <a:lnTo>
                    <a:pt x="10346" y="290271"/>
                  </a:lnTo>
                  <a:lnTo>
                    <a:pt x="5173" y="297450"/>
                  </a:lnTo>
                  <a:lnTo>
                    <a:pt x="0" y="304749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691486" y="3139854"/>
              <a:ext cx="1883076" cy="257601"/>
            </a:xfrm>
            <a:custGeom>
              <a:avLst/>
              <a:pathLst>
                <a:path w="1883076" h="257601">
                  <a:moveTo>
                    <a:pt x="0" y="257601"/>
                  </a:moveTo>
                  <a:lnTo>
                    <a:pt x="5173" y="249506"/>
                  </a:lnTo>
                  <a:lnTo>
                    <a:pt x="10346" y="241544"/>
                  </a:lnTo>
                  <a:lnTo>
                    <a:pt x="15519" y="233720"/>
                  </a:lnTo>
                  <a:lnTo>
                    <a:pt x="20693" y="226040"/>
                  </a:lnTo>
                  <a:lnTo>
                    <a:pt x="25866" y="218508"/>
                  </a:lnTo>
                  <a:lnTo>
                    <a:pt x="31039" y="211129"/>
                  </a:lnTo>
                  <a:lnTo>
                    <a:pt x="36213" y="203906"/>
                  </a:lnTo>
                  <a:lnTo>
                    <a:pt x="41386" y="196841"/>
                  </a:lnTo>
                  <a:lnTo>
                    <a:pt x="46559" y="189938"/>
                  </a:lnTo>
                  <a:lnTo>
                    <a:pt x="51732" y="183199"/>
                  </a:lnTo>
                  <a:lnTo>
                    <a:pt x="56906" y="176626"/>
                  </a:lnTo>
                  <a:lnTo>
                    <a:pt x="62079" y="170219"/>
                  </a:lnTo>
                  <a:lnTo>
                    <a:pt x="67252" y="163980"/>
                  </a:lnTo>
                  <a:lnTo>
                    <a:pt x="72426" y="157908"/>
                  </a:lnTo>
                  <a:lnTo>
                    <a:pt x="77599" y="152005"/>
                  </a:lnTo>
                  <a:lnTo>
                    <a:pt x="82772" y="146269"/>
                  </a:lnTo>
                  <a:lnTo>
                    <a:pt x="87945" y="140700"/>
                  </a:lnTo>
                  <a:lnTo>
                    <a:pt x="93119" y="135297"/>
                  </a:lnTo>
                  <a:lnTo>
                    <a:pt x="98292" y="130058"/>
                  </a:lnTo>
                  <a:lnTo>
                    <a:pt x="103465" y="124982"/>
                  </a:lnTo>
                  <a:lnTo>
                    <a:pt x="108639" y="120067"/>
                  </a:lnTo>
                  <a:lnTo>
                    <a:pt x="113812" y="115311"/>
                  </a:lnTo>
                  <a:lnTo>
                    <a:pt x="118985" y="110712"/>
                  </a:lnTo>
                  <a:lnTo>
                    <a:pt x="124158" y="106266"/>
                  </a:lnTo>
                  <a:lnTo>
                    <a:pt x="129332" y="101972"/>
                  </a:lnTo>
                  <a:lnTo>
                    <a:pt x="134505" y="97826"/>
                  </a:lnTo>
                  <a:lnTo>
                    <a:pt x="139678" y="93825"/>
                  </a:lnTo>
                  <a:lnTo>
                    <a:pt x="144852" y="89967"/>
                  </a:lnTo>
                  <a:lnTo>
                    <a:pt x="150025" y="86248"/>
                  </a:lnTo>
                  <a:lnTo>
                    <a:pt x="155198" y="82664"/>
                  </a:lnTo>
                  <a:lnTo>
                    <a:pt x="160371" y="79213"/>
                  </a:lnTo>
                  <a:lnTo>
                    <a:pt x="165545" y="75891"/>
                  </a:lnTo>
                  <a:lnTo>
                    <a:pt x="170718" y="72694"/>
                  </a:lnTo>
                  <a:lnTo>
                    <a:pt x="175891" y="69620"/>
                  </a:lnTo>
                  <a:lnTo>
                    <a:pt x="181065" y="66664"/>
                  </a:lnTo>
                  <a:lnTo>
                    <a:pt x="186238" y="63823"/>
                  </a:lnTo>
                  <a:lnTo>
                    <a:pt x="191411" y="61093"/>
                  </a:lnTo>
                  <a:lnTo>
                    <a:pt x="196584" y="58472"/>
                  </a:lnTo>
                  <a:lnTo>
                    <a:pt x="201758" y="55955"/>
                  </a:lnTo>
                  <a:lnTo>
                    <a:pt x="206931" y="53540"/>
                  </a:lnTo>
                  <a:lnTo>
                    <a:pt x="212104" y="51222"/>
                  </a:lnTo>
                  <a:lnTo>
                    <a:pt x="217278" y="48999"/>
                  </a:lnTo>
                  <a:lnTo>
                    <a:pt x="222451" y="46868"/>
                  </a:lnTo>
                  <a:lnTo>
                    <a:pt x="227624" y="44825"/>
                  </a:lnTo>
                  <a:lnTo>
                    <a:pt x="232797" y="42866"/>
                  </a:lnTo>
                  <a:lnTo>
                    <a:pt x="237971" y="40990"/>
                  </a:lnTo>
                  <a:lnTo>
                    <a:pt x="243144" y="39192"/>
                  </a:lnTo>
                  <a:lnTo>
                    <a:pt x="248317" y="37471"/>
                  </a:lnTo>
                  <a:lnTo>
                    <a:pt x="253491" y="35822"/>
                  </a:lnTo>
                  <a:lnTo>
                    <a:pt x="258664" y="34244"/>
                  </a:lnTo>
                  <a:lnTo>
                    <a:pt x="263837" y="32734"/>
                  </a:lnTo>
                  <a:lnTo>
                    <a:pt x="269010" y="31289"/>
                  </a:lnTo>
                  <a:lnTo>
                    <a:pt x="274184" y="29906"/>
                  </a:lnTo>
                  <a:lnTo>
                    <a:pt x="279357" y="28583"/>
                  </a:lnTo>
                  <a:lnTo>
                    <a:pt x="284530" y="27318"/>
                  </a:lnTo>
                  <a:lnTo>
                    <a:pt x="289704" y="26108"/>
                  </a:lnTo>
                  <a:lnTo>
                    <a:pt x="294877" y="24951"/>
                  </a:lnTo>
                  <a:lnTo>
                    <a:pt x="300050" y="23845"/>
                  </a:lnTo>
                  <a:lnTo>
                    <a:pt x="305223" y="22787"/>
                  </a:lnTo>
                  <a:lnTo>
                    <a:pt x="310397" y="21777"/>
                  </a:lnTo>
                  <a:lnTo>
                    <a:pt x="315570" y="20811"/>
                  </a:lnTo>
                  <a:lnTo>
                    <a:pt x="320743" y="19888"/>
                  </a:lnTo>
                  <a:lnTo>
                    <a:pt x="325917" y="19006"/>
                  </a:lnTo>
                  <a:lnTo>
                    <a:pt x="331090" y="18163"/>
                  </a:lnTo>
                  <a:lnTo>
                    <a:pt x="336263" y="17358"/>
                  </a:lnTo>
                  <a:lnTo>
                    <a:pt x="341436" y="16589"/>
                  </a:lnTo>
                  <a:lnTo>
                    <a:pt x="346610" y="15854"/>
                  </a:lnTo>
                  <a:lnTo>
                    <a:pt x="351783" y="15152"/>
                  </a:lnTo>
                  <a:lnTo>
                    <a:pt x="356956" y="14482"/>
                  </a:lnTo>
                  <a:lnTo>
                    <a:pt x="362130" y="13842"/>
                  </a:lnTo>
                  <a:lnTo>
                    <a:pt x="367303" y="13231"/>
                  </a:lnTo>
                  <a:lnTo>
                    <a:pt x="372476" y="12647"/>
                  </a:lnTo>
                  <a:lnTo>
                    <a:pt x="377649" y="12089"/>
                  </a:lnTo>
                  <a:lnTo>
                    <a:pt x="382823" y="11557"/>
                  </a:lnTo>
                  <a:lnTo>
                    <a:pt x="387996" y="11049"/>
                  </a:lnTo>
                  <a:lnTo>
                    <a:pt x="393169" y="10563"/>
                  </a:lnTo>
                  <a:lnTo>
                    <a:pt x="398343" y="10100"/>
                  </a:lnTo>
                  <a:lnTo>
                    <a:pt x="403516" y="9657"/>
                  </a:lnTo>
                  <a:lnTo>
                    <a:pt x="408689" y="9235"/>
                  </a:lnTo>
                  <a:lnTo>
                    <a:pt x="413862" y="8831"/>
                  </a:lnTo>
                  <a:lnTo>
                    <a:pt x="419036" y="8446"/>
                  </a:lnTo>
                  <a:lnTo>
                    <a:pt x="424209" y="8078"/>
                  </a:lnTo>
                  <a:lnTo>
                    <a:pt x="429382" y="7727"/>
                  </a:lnTo>
                  <a:lnTo>
                    <a:pt x="434556" y="7392"/>
                  </a:lnTo>
                  <a:lnTo>
                    <a:pt x="439729" y="7071"/>
                  </a:lnTo>
                  <a:lnTo>
                    <a:pt x="444902" y="6766"/>
                  </a:lnTo>
                  <a:lnTo>
                    <a:pt x="450075" y="6474"/>
                  </a:lnTo>
                  <a:lnTo>
                    <a:pt x="455249" y="6195"/>
                  </a:lnTo>
                  <a:lnTo>
                    <a:pt x="460422" y="5928"/>
                  </a:lnTo>
                  <a:lnTo>
                    <a:pt x="465595" y="5674"/>
                  </a:lnTo>
                  <a:lnTo>
                    <a:pt x="470769" y="5431"/>
                  </a:lnTo>
                  <a:lnTo>
                    <a:pt x="475942" y="5199"/>
                  </a:lnTo>
                  <a:lnTo>
                    <a:pt x="481115" y="4978"/>
                  </a:lnTo>
                  <a:lnTo>
                    <a:pt x="486288" y="4766"/>
                  </a:lnTo>
                  <a:lnTo>
                    <a:pt x="491462" y="4564"/>
                  </a:lnTo>
                  <a:lnTo>
                    <a:pt x="496635" y="4370"/>
                  </a:lnTo>
                  <a:lnTo>
                    <a:pt x="501808" y="4186"/>
                  </a:lnTo>
                  <a:lnTo>
                    <a:pt x="506982" y="4010"/>
                  </a:lnTo>
                  <a:lnTo>
                    <a:pt x="512155" y="3841"/>
                  </a:lnTo>
                  <a:lnTo>
                    <a:pt x="517328" y="3680"/>
                  </a:lnTo>
                  <a:lnTo>
                    <a:pt x="522501" y="3526"/>
                  </a:lnTo>
                  <a:lnTo>
                    <a:pt x="527675" y="3379"/>
                  </a:lnTo>
                  <a:lnTo>
                    <a:pt x="532848" y="3238"/>
                  </a:lnTo>
                  <a:lnTo>
                    <a:pt x="538021" y="3104"/>
                  </a:lnTo>
                  <a:lnTo>
                    <a:pt x="543195" y="2976"/>
                  </a:lnTo>
                  <a:lnTo>
                    <a:pt x="548368" y="2853"/>
                  </a:lnTo>
                  <a:lnTo>
                    <a:pt x="553541" y="2735"/>
                  </a:lnTo>
                  <a:lnTo>
                    <a:pt x="558714" y="2623"/>
                  </a:lnTo>
                  <a:lnTo>
                    <a:pt x="563888" y="2516"/>
                  </a:lnTo>
                  <a:lnTo>
                    <a:pt x="569061" y="2413"/>
                  </a:lnTo>
                  <a:lnTo>
                    <a:pt x="574234" y="2314"/>
                  </a:lnTo>
                  <a:lnTo>
                    <a:pt x="579408" y="2220"/>
                  </a:lnTo>
                  <a:lnTo>
                    <a:pt x="584581" y="2130"/>
                  </a:lnTo>
                  <a:lnTo>
                    <a:pt x="589754" y="2044"/>
                  </a:lnTo>
                  <a:lnTo>
                    <a:pt x="594927" y="1962"/>
                  </a:lnTo>
                  <a:lnTo>
                    <a:pt x="600101" y="1883"/>
                  </a:lnTo>
                  <a:lnTo>
                    <a:pt x="605274" y="1808"/>
                  </a:lnTo>
                  <a:lnTo>
                    <a:pt x="610447" y="1735"/>
                  </a:lnTo>
                  <a:lnTo>
                    <a:pt x="615621" y="1666"/>
                  </a:lnTo>
                  <a:lnTo>
                    <a:pt x="620794" y="1600"/>
                  </a:lnTo>
                  <a:lnTo>
                    <a:pt x="625967" y="1536"/>
                  </a:lnTo>
                  <a:lnTo>
                    <a:pt x="631140" y="1476"/>
                  </a:lnTo>
                  <a:lnTo>
                    <a:pt x="636314" y="1417"/>
                  </a:lnTo>
                  <a:lnTo>
                    <a:pt x="641487" y="1362"/>
                  </a:lnTo>
                  <a:lnTo>
                    <a:pt x="646660" y="1308"/>
                  </a:lnTo>
                  <a:lnTo>
                    <a:pt x="651834" y="1257"/>
                  </a:lnTo>
                  <a:lnTo>
                    <a:pt x="657007" y="1208"/>
                  </a:lnTo>
                  <a:lnTo>
                    <a:pt x="662180" y="1161"/>
                  </a:lnTo>
                  <a:lnTo>
                    <a:pt x="667353" y="1115"/>
                  </a:lnTo>
                  <a:lnTo>
                    <a:pt x="672527" y="1072"/>
                  </a:lnTo>
                  <a:lnTo>
                    <a:pt x="677700" y="1031"/>
                  </a:lnTo>
                  <a:lnTo>
                    <a:pt x="682873" y="991"/>
                  </a:lnTo>
                  <a:lnTo>
                    <a:pt x="688047" y="953"/>
                  </a:lnTo>
                  <a:lnTo>
                    <a:pt x="693220" y="916"/>
                  </a:lnTo>
                  <a:lnTo>
                    <a:pt x="698393" y="881"/>
                  </a:lnTo>
                  <a:lnTo>
                    <a:pt x="703566" y="847"/>
                  </a:lnTo>
                  <a:lnTo>
                    <a:pt x="708740" y="815"/>
                  </a:lnTo>
                  <a:lnTo>
                    <a:pt x="713913" y="783"/>
                  </a:lnTo>
                  <a:lnTo>
                    <a:pt x="719086" y="754"/>
                  </a:lnTo>
                  <a:lnTo>
                    <a:pt x="724260" y="725"/>
                  </a:lnTo>
                  <a:lnTo>
                    <a:pt x="729433" y="697"/>
                  </a:lnTo>
                  <a:lnTo>
                    <a:pt x="734606" y="671"/>
                  </a:lnTo>
                  <a:lnTo>
                    <a:pt x="739779" y="645"/>
                  </a:lnTo>
                  <a:lnTo>
                    <a:pt x="744953" y="621"/>
                  </a:lnTo>
                  <a:lnTo>
                    <a:pt x="750126" y="598"/>
                  </a:lnTo>
                  <a:lnTo>
                    <a:pt x="755299" y="575"/>
                  </a:lnTo>
                  <a:lnTo>
                    <a:pt x="760473" y="553"/>
                  </a:lnTo>
                  <a:lnTo>
                    <a:pt x="765646" y="532"/>
                  </a:lnTo>
                  <a:lnTo>
                    <a:pt x="770819" y="512"/>
                  </a:lnTo>
                  <a:lnTo>
                    <a:pt x="775992" y="493"/>
                  </a:lnTo>
                  <a:lnTo>
                    <a:pt x="781166" y="474"/>
                  </a:lnTo>
                  <a:lnTo>
                    <a:pt x="786339" y="457"/>
                  </a:lnTo>
                  <a:lnTo>
                    <a:pt x="791512" y="439"/>
                  </a:lnTo>
                  <a:lnTo>
                    <a:pt x="796686" y="423"/>
                  </a:lnTo>
                  <a:lnTo>
                    <a:pt x="801859" y="407"/>
                  </a:lnTo>
                  <a:lnTo>
                    <a:pt x="807032" y="392"/>
                  </a:lnTo>
                  <a:lnTo>
                    <a:pt x="812205" y="377"/>
                  </a:lnTo>
                  <a:lnTo>
                    <a:pt x="817379" y="363"/>
                  </a:lnTo>
                  <a:lnTo>
                    <a:pt x="822552" y="349"/>
                  </a:lnTo>
                  <a:lnTo>
                    <a:pt x="827725" y="336"/>
                  </a:lnTo>
                  <a:lnTo>
                    <a:pt x="832899" y="323"/>
                  </a:lnTo>
                  <a:lnTo>
                    <a:pt x="838072" y="311"/>
                  </a:lnTo>
                  <a:lnTo>
                    <a:pt x="843245" y="300"/>
                  </a:lnTo>
                  <a:lnTo>
                    <a:pt x="848418" y="288"/>
                  </a:lnTo>
                  <a:lnTo>
                    <a:pt x="853592" y="277"/>
                  </a:lnTo>
                  <a:lnTo>
                    <a:pt x="858765" y="267"/>
                  </a:lnTo>
                  <a:lnTo>
                    <a:pt x="863938" y="257"/>
                  </a:lnTo>
                  <a:lnTo>
                    <a:pt x="869112" y="247"/>
                  </a:lnTo>
                  <a:lnTo>
                    <a:pt x="874285" y="238"/>
                  </a:lnTo>
                  <a:lnTo>
                    <a:pt x="879458" y="229"/>
                  </a:lnTo>
                  <a:lnTo>
                    <a:pt x="884631" y="220"/>
                  </a:lnTo>
                  <a:lnTo>
                    <a:pt x="889805" y="212"/>
                  </a:lnTo>
                  <a:lnTo>
                    <a:pt x="894978" y="204"/>
                  </a:lnTo>
                  <a:lnTo>
                    <a:pt x="900151" y="196"/>
                  </a:lnTo>
                  <a:lnTo>
                    <a:pt x="905325" y="188"/>
                  </a:lnTo>
                  <a:lnTo>
                    <a:pt x="910498" y="181"/>
                  </a:lnTo>
                  <a:lnTo>
                    <a:pt x="915671" y="174"/>
                  </a:lnTo>
                  <a:lnTo>
                    <a:pt x="920844" y="167"/>
                  </a:lnTo>
                  <a:lnTo>
                    <a:pt x="926018" y="161"/>
                  </a:lnTo>
                  <a:lnTo>
                    <a:pt x="931191" y="155"/>
                  </a:lnTo>
                  <a:lnTo>
                    <a:pt x="936364" y="149"/>
                  </a:lnTo>
                  <a:lnTo>
                    <a:pt x="941538" y="143"/>
                  </a:lnTo>
                  <a:lnTo>
                    <a:pt x="946711" y="137"/>
                  </a:lnTo>
                  <a:lnTo>
                    <a:pt x="951884" y="132"/>
                  </a:lnTo>
                  <a:lnTo>
                    <a:pt x="957057" y="127"/>
                  </a:lnTo>
                  <a:lnTo>
                    <a:pt x="962231" y="122"/>
                  </a:lnTo>
                  <a:lnTo>
                    <a:pt x="967404" y="117"/>
                  </a:lnTo>
                  <a:lnTo>
                    <a:pt x="972577" y="112"/>
                  </a:lnTo>
                  <a:lnTo>
                    <a:pt x="977751" y="108"/>
                  </a:lnTo>
                  <a:lnTo>
                    <a:pt x="982924" y="103"/>
                  </a:lnTo>
                  <a:lnTo>
                    <a:pt x="988097" y="99"/>
                  </a:lnTo>
                  <a:lnTo>
                    <a:pt x="993270" y="95"/>
                  </a:lnTo>
                  <a:lnTo>
                    <a:pt x="998444" y="91"/>
                  </a:lnTo>
                  <a:lnTo>
                    <a:pt x="1003617" y="88"/>
                  </a:lnTo>
                  <a:lnTo>
                    <a:pt x="1008790" y="84"/>
                  </a:lnTo>
                  <a:lnTo>
                    <a:pt x="1013964" y="81"/>
                  </a:lnTo>
                  <a:lnTo>
                    <a:pt x="1019137" y="77"/>
                  </a:lnTo>
                  <a:lnTo>
                    <a:pt x="1024310" y="74"/>
                  </a:lnTo>
                  <a:lnTo>
                    <a:pt x="1029483" y="71"/>
                  </a:lnTo>
                  <a:lnTo>
                    <a:pt x="1034657" y="68"/>
                  </a:lnTo>
                  <a:lnTo>
                    <a:pt x="1039830" y="65"/>
                  </a:lnTo>
                  <a:lnTo>
                    <a:pt x="1045003" y="62"/>
                  </a:lnTo>
                  <a:lnTo>
                    <a:pt x="1050177" y="60"/>
                  </a:lnTo>
                  <a:lnTo>
                    <a:pt x="1055350" y="57"/>
                  </a:lnTo>
                  <a:lnTo>
                    <a:pt x="1060523" y="55"/>
                  </a:lnTo>
                  <a:lnTo>
                    <a:pt x="1065696" y="52"/>
                  </a:lnTo>
                  <a:lnTo>
                    <a:pt x="1070870" y="50"/>
                  </a:lnTo>
                  <a:lnTo>
                    <a:pt x="1076043" y="48"/>
                  </a:lnTo>
                  <a:lnTo>
                    <a:pt x="1081216" y="46"/>
                  </a:lnTo>
                  <a:lnTo>
                    <a:pt x="1086390" y="44"/>
                  </a:lnTo>
                  <a:lnTo>
                    <a:pt x="1091563" y="42"/>
                  </a:lnTo>
                  <a:lnTo>
                    <a:pt x="1096736" y="40"/>
                  </a:lnTo>
                  <a:lnTo>
                    <a:pt x="1101909" y="38"/>
                  </a:lnTo>
                  <a:lnTo>
                    <a:pt x="1107083" y="37"/>
                  </a:lnTo>
                  <a:lnTo>
                    <a:pt x="1112256" y="35"/>
                  </a:lnTo>
                  <a:lnTo>
                    <a:pt x="1117429" y="33"/>
                  </a:lnTo>
                  <a:lnTo>
                    <a:pt x="1122603" y="32"/>
                  </a:lnTo>
                  <a:lnTo>
                    <a:pt x="1127776" y="30"/>
                  </a:lnTo>
                  <a:lnTo>
                    <a:pt x="1132949" y="29"/>
                  </a:lnTo>
                  <a:lnTo>
                    <a:pt x="1138122" y="28"/>
                  </a:lnTo>
                  <a:lnTo>
                    <a:pt x="1143296" y="26"/>
                  </a:lnTo>
                  <a:lnTo>
                    <a:pt x="1148469" y="25"/>
                  </a:lnTo>
                  <a:lnTo>
                    <a:pt x="1153642" y="24"/>
                  </a:lnTo>
                  <a:lnTo>
                    <a:pt x="1158816" y="23"/>
                  </a:lnTo>
                  <a:lnTo>
                    <a:pt x="1163989" y="22"/>
                  </a:lnTo>
                  <a:lnTo>
                    <a:pt x="1169162" y="21"/>
                  </a:lnTo>
                  <a:lnTo>
                    <a:pt x="1174335" y="20"/>
                  </a:lnTo>
                  <a:lnTo>
                    <a:pt x="1179509" y="19"/>
                  </a:lnTo>
                  <a:lnTo>
                    <a:pt x="1184682" y="18"/>
                  </a:lnTo>
                  <a:lnTo>
                    <a:pt x="1189855" y="17"/>
                  </a:lnTo>
                  <a:lnTo>
                    <a:pt x="1195029" y="16"/>
                  </a:lnTo>
                  <a:lnTo>
                    <a:pt x="1200202" y="15"/>
                  </a:lnTo>
                  <a:lnTo>
                    <a:pt x="1205375" y="15"/>
                  </a:lnTo>
                  <a:lnTo>
                    <a:pt x="1210548" y="14"/>
                  </a:lnTo>
                  <a:lnTo>
                    <a:pt x="1215722" y="13"/>
                  </a:lnTo>
                  <a:lnTo>
                    <a:pt x="1220895" y="13"/>
                  </a:lnTo>
                  <a:lnTo>
                    <a:pt x="1226068" y="12"/>
                  </a:lnTo>
                  <a:lnTo>
                    <a:pt x="1231242" y="11"/>
                  </a:lnTo>
                  <a:lnTo>
                    <a:pt x="1236415" y="11"/>
                  </a:lnTo>
                  <a:lnTo>
                    <a:pt x="1241588" y="10"/>
                  </a:lnTo>
                  <a:lnTo>
                    <a:pt x="1246761" y="10"/>
                  </a:lnTo>
                  <a:lnTo>
                    <a:pt x="1251935" y="9"/>
                  </a:lnTo>
                  <a:lnTo>
                    <a:pt x="1257108" y="9"/>
                  </a:lnTo>
                  <a:lnTo>
                    <a:pt x="1262281" y="8"/>
                  </a:lnTo>
                  <a:lnTo>
                    <a:pt x="1267455" y="8"/>
                  </a:lnTo>
                  <a:lnTo>
                    <a:pt x="1272628" y="7"/>
                  </a:lnTo>
                  <a:lnTo>
                    <a:pt x="1277801" y="7"/>
                  </a:lnTo>
                  <a:lnTo>
                    <a:pt x="1282974" y="7"/>
                  </a:lnTo>
                  <a:lnTo>
                    <a:pt x="1288148" y="6"/>
                  </a:lnTo>
                  <a:lnTo>
                    <a:pt x="1293321" y="6"/>
                  </a:lnTo>
                  <a:lnTo>
                    <a:pt x="1298494" y="6"/>
                  </a:lnTo>
                  <a:lnTo>
                    <a:pt x="1303668" y="5"/>
                  </a:lnTo>
                  <a:lnTo>
                    <a:pt x="1308841" y="5"/>
                  </a:lnTo>
                  <a:lnTo>
                    <a:pt x="1314014" y="5"/>
                  </a:lnTo>
                  <a:lnTo>
                    <a:pt x="1319187" y="4"/>
                  </a:lnTo>
                  <a:lnTo>
                    <a:pt x="1324361" y="4"/>
                  </a:lnTo>
                  <a:lnTo>
                    <a:pt x="1329534" y="4"/>
                  </a:lnTo>
                  <a:lnTo>
                    <a:pt x="1334707" y="4"/>
                  </a:lnTo>
                  <a:lnTo>
                    <a:pt x="1339881" y="3"/>
                  </a:lnTo>
                  <a:lnTo>
                    <a:pt x="1345054" y="3"/>
                  </a:lnTo>
                  <a:lnTo>
                    <a:pt x="1350227" y="3"/>
                  </a:lnTo>
                  <a:lnTo>
                    <a:pt x="1355400" y="3"/>
                  </a:lnTo>
                  <a:lnTo>
                    <a:pt x="1360574" y="3"/>
                  </a:lnTo>
                  <a:lnTo>
                    <a:pt x="1365747" y="2"/>
                  </a:lnTo>
                  <a:lnTo>
                    <a:pt x="1370920" y="2"/>
                  </a:lnTo>
                  <a:lnTo>
                    <a:pt x="1376094" y="2"/>
                  </a:lnTo>
                  <a:lnTo>
                    <a:pt x="1381267" y="2"/>
                  </a:lnTo>
                  <a:lnTo>
                    <a:pt x="1386440" y="2"/>
                  </a:lnTo>
                  <a:lnTo>
                    <a:pt x="1391613" y="2"/>
                  </a:lnTo>
                  <a:lnTo>
                    <a:pt x="1396787" y="2"/>
                  </a:lnTo>
                  <a:lnTo>
                    <a:pt x="1401960" y="1"/>
                  </a:lnTo>
                  <a:lnTo>
                    <a:pt x="1407133" y="1"/>
                  </a:lnTo>
                  <a:lnTo>
                    <a:pt x="1412307" y="1"/>
                  </a:lnTo>
                  <a:lnTo>
                    <a:pt x="1417480" y="1"/>
                  </a:lnTo>
                  <a:lnTo>
                    <a:pt x="1422653" y="1"/>
                  </a:lnTo>
                  <a:lnTo>
                    <a:pt x="1427826" y="1"/>
                  </a:lnTo>
                  <a:lnTo>
                    <a:pt x="1433000" y="1"/>
                  </a:lnTo>
                  <a:lnTo>
                    <a:pt x="1438173" y="1"/>
                  </a:lnTo>
                  <a:lnTo>
                    <a:pt x="1443346" y="1"/>
                  </a:lnTo>
                  <a:lnTo>
                    <a:pt x="1448520" y="1"/>
                  </a:lnTo>
                  <a:lnTo>
                    <a:pt x="1453693" y="1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691486" y="3139854"/>
              <a:ext cx="1883076" cy="572075"/>
            </a:xfrm>
            <a:custGeom>
              <a:avLst/>
              <a:pathLst>
                <a:path w="1883076" h="572075">
                  <a:moveTo>
                    <a:pt x="0" y="304748"/>
                  </a:moveTo>
                  <a:lnTo>
                    <a:pt x="5173" y="297449"/>
                  </a:lnTo>
                  <a:lnTo>
                    <a:pt x="10346" y="290271"/>
                  </a:lnTo>
                  <a:lnTo>
                    <a:pt x="15519" y="283217"/>
                  </a:lnTo>
                  <a:lnTo>
                    <a:pt x="20693" y="276294"/>
                  </a:lnTo>
                  <a:lnTo>
                    <a:pt x="25866" y="269505"/>
                  </a:lnTo>
                  <a:lnTo>
                    <a:pt x="31039" y="262852"/>
                  </a:lnTo>
                  <a:lnTo>
                    <a:pt x="36213" y="256341"/>
                  </a:lnTo>
                  <a:lnTo>
                    <a:pt x="41386" y="249972"/>
                  </a:lnTo>
                  <a:lnTo>
                    <a:pt x="46559" y="243749"/>
                  </a:lnTo>
                  <a:lnTo>
                    <a:pt x="51732" y="237673"/>
                  </a:lnTo>
                  <a:lnTo>
                    <a:pt x="56906" y="231746"/>
                  </a:lnTo>
                  <a:lnTo>
                    <a:pt x="62079" y="225968"/>
                  </a:lnTo>
                  <a:lnTo>
                    <a:pt x="67252" y="220341"/>
                  </a:lnTo>
                  <a:lnTo>
                    <a:pt x="72426" y="214863"/>
                  </a:lnTo>
                  <a:lnTo>
                    <a:pt x="77599" y="209536"/>
                  </a:lnTo>
                  <a:lnTo>
                    <a:pt x="82772" y="204359"/>
                  </a:lnTo>
                  <a:lnTo>
                    <a:pt x="87945" y="199331"/>
                  </a:lnTo>
                  <a:lnTo>
                    <a:pt x="93119" y="194450"/>
                  </a:lnTo>
                  <a:lnTo>
                    <a:pt x="98292" y="189717"/>
                  </a:lnTo>
                  <a:lnTo>
                    <a:pt x="103465" y="185128"/>
                  </a:lnTo>
                  <a:lnTo>
                    <a:pt x="108639" y="180683"/>
                  </a:lnTo>
                  <a:lnTo>
                    <a:pt x="113812" y="176379"/>
                  </a:lnTo>
                  <a:lnTo>
                    <a:pt x="118985" y="172214"/>
                  </a:lnTo>
                  <a:lnTo>
                    <a:pt x="124158" y="168186"/>
                  </a:lnTo>
                  <a:lnTo>
                    <a:pt x="129332" y="164292"/>
                  </a:lnTo>
                  <a:lnTo>
                    <a:pt x="134505" y="160529"/>
                  </a:lnTo>
                  <a:lnTo>
                    <a:pt x="139678" y="156894"/>
                  </a:lnTo>
                  <a:lnTo>
                    <a:pt x="144852" y="153386"/>
                  </a:lnTo>
                  <a:lnTo>
                    <a:pt x="150025" y="150000"/>
                  </a:lnTo>
                  <a:lnTo>
                    <a:pt x="155198" y="146734"/>
                  </a:lnTo>
                  <a:lnTo>
                    <a:pt x="160371" y="143585"/>
                  </a:lnTo>
                  <a:lnTo>
                    <a:pt x="165545" y="140549"/>
                  </a:lnTo>
                  <a:lnTo>
                    <a:pt x="170718" y="137623"/>
                  </a:lnTo>
                  <a:lnTo>
                    <a:pt x="175891" y="134804"/>
                  </a:lnTo>
                  <a:lnTo>
                    <a:pt x="181065" y="132089"/>
                  </a:lnTo>
                  <a:lnTo>
                    <a:pt x="186238" y="129475"/>
                  </a:lnTo>
                  <a:lnTo>
                    <a:pt x="191411" y="126958"/>
                  </a:lnTo>
                  <a:lnTo>
                    <a:pt x="196584" y="124536"/>
                  </a:lnTo>
                  <a:lnTo>
                    <a:pt x="201758" y="122205"/>
                  </a:lnTo>
                  <a:lnTo>
                    <a:pt x="206931" y="119961"/>
                  </a:lnTo>
                  <a:lnTo>
                    <a:pt x="212104" y="117803"/>
                  </a:lnTo>
                  <a:lnTo>
                    <a:pt x="217278" y="115727"/>
                  </a:lnTo>
                  <a:lnTo>
                    <a:pt x="222451" y="113729"/>
                  </a:lnTo>
                  <a:lnTo>
                    <a:pt x="227624" y="111808"/>
                  </a:lnTo>
                  <a:lnTo>
                    <a:pt x="232797" y="109960"/>
                  </a:lnTo>
                  <a:lnTo>
                    <a:pt x="237971" y="108183"/>
                  </a:lnTo>
                  <a:lnTo>
                    <a:pt x="243144" y="106473"/>
                  </a:lnTo>
                  <a:lnTo>
                    <a:pt x="248317" y="104828"/>
                  </a:lnTo>
                  <a:lnTo>
                    <a:pt x="253491" y="103246"/>
                  </a:lnTo>
                  <a:lnTo>
                    <a:pt x="258664" y="101724"/>
                  </a:lnTo>
                  <a:lnTo>
                    <a:pt x="263837" y="100259"/>
                  </a:lnTo>
                  <a:lnTo>
                    <a:pt x="269010" y="98849"/>
                  </a:lnTo>
                  <a:lnTo>
                    <a:pt x="274184" y="97492"/>
                  </a:lnTo>
                  <a:lnTo>
                    <a:pt x="279357" y="96185"/>
                  </a:lnTo>
                  <a:lnTo>
                    <a:pt x="284530" y="94927"/>
                  </a:lnTo>
                  <a:lnTo>
                    <a:pt x="289704" y="93715"/>
                  </a:lnTo>
                  <a:lnTo>
                    <a:pt x="294877" y="92548"/>
                  </a:lnTo>
                  <a:lnTo>
                    <a:pt x="300050" y="91422"/>
                  </a:lnTo>
                  <a:lnTo>
                    <a:pt x="305223" y="90337"/>
                  </a:lnTo>
                  <a:lnTo>
                    <a:pt x="310397" y="89291"/>
                  </a:lnTo>
                  <a:lnTo>
                    <a:pt x="315570" y="88281"/>
                  </a:lnTo>
                  <a:lnTo>
                    <a:pt x="320743" y="87307"/>
                  </a:lnTo>
                  <a:lnTo>
                    <a:pt x="325917" y="86366"/>
                  </a:lnTo>
                  <a:lnTo>
                    <a:pt x="331090" y="85457"/>
                  </a:lnTo>
                  <a:lnTo>
                    <a:pt x="336263" y="84578"/>
                  </a:lnTo>
                  <a:lnTo>
                    <a:pt x="341436" y="83728"/>
                  </a:lnTo>
                  <a:lnTo>
                    <a:pt x="346610" y="82906"/>
                  </a:lnTo>
                  <a:lnTo>
                    <a:pt x="351783" y="82109"/>
                  </a:lnTo>
                  <a:lnTo>
                    <a:pt x="356956" y="81338"/>
                  </a:lnTo>
                  <a:lnTo>
                    <a:pt x="362130" y="80591"/>
                  </a:lnTo>
                  <a:lnTo>
                    <a:pt x="367303" y="79866"/>
                  </a:lnTo>
                  <a:lnTo>
                    <a:pt x="372476" y="79162"/>
                  </a:lnTo>
                  <a:lnTo>
                    <a:pt x="377649" y="78479"/>
                  </a:lnTo>
                  <a:lnTo>
                    <a:pt x="382823" y="77814"/>
                  </a:lnTo>
                  <a:lnTo>
                    <a:pt x="387996" y="77168"/>
                  </a:lnTo>
                  <a:lnTo>
                    <a:pt x="393169" y="76540"/>
                  </a:lnTo>
                  <a:lnTo>
                    <a:pt x="398343" y="75927"/>
                  </a:lnTo>
                  <a:lnTo>
                    <a:pt x="403516" y="75331"/>
                  </a:lnTo>
                  <a:lnTo>
                    <a:pt x="408689" y="74749"/>
                  </a:lnTo>
                  <a:lnTo>
                    <a:pt x="413862" y="74180"/>
                  </a:lnTo>
                  <a:lnTo>
                    <a:pt x="419036" y="73625"/>
                  </a:lnTo>
                  <a:lnTo>
                    <a:pt x="424209" y="73082"/>
                  </a:lnTo>
                  <a:lnTo>
                    <a:pt x="429382" y="72551"/>
                  </a:lnTo>
                  <a:lnTo>
                    <a:pt x="434556" y="72031"/>
                  </a:lnTo>
                  <a:lnTo>
                    <a:pt x="439729" y="71521"/>
                  </a:lnTo>
                  <a:lnTo>
                    <a:pt x="444902" y="71022"/>
                  </a:lnTo>
                  <a:lnTo>
                    <a:pt x="450075" y="70531"/>
                  </a:lnTo>
                  <a:lnTo>
                    <a:pt x="455249" y="70049"/>
                  </a:lnTo>
                  <a:lnTo>
                    <a:pt x="460422" y="69575"/>
                  </a:lnTo>
                  <a:lnTo>
                    <a:pt x="465595" y="69108"/>
                  </a:lnTo>
                  <a:lnTo>
                    <a:pt x="470769" y="68649"/>
                  </a:lnTo>
                  <a:lnTo>
                    <a:pt x="475942" y="68197"/>
                  </a:lnTo>
                  <a:lnTo>
                    <a:pt x="481115" y="67751"/>
                  </a:lnTo>
                  <a:lnTo>
                    <a:pt x="486288" y="67310"/>
                  </a:lnTo>
                  <a:lnTo>
                    <a:pt x="491462" y="66875"/>
                  </a:lnTo>
                  <a:lnTo>
                    <a:pt x="496635" y="66445"/>
                  </a:lnTo>
                  <a:lnTo>
                    <a:pt x="501808" y="66020"/>
                  </a:lnTo>
                  <a:lnTo>
                    <a:pt x="506982" y="65599"/>
                  </a:lnTo>
                  <a:lnTo>
                    <a:pt x="512155" y="65183"/>
                  </a:lnTo>
                  <a:lnTo>
                    <a:pt x="517328" y="64770"/>
                  </a:lnTo>
                  <a:lnTo>
                    <a:pt x="522501" y="64360"/>
                  </a:lnTo>
                  <a:lnTo>
                    <a:pt x="527675" y="63954"/>
                  </a:lnTo>
                  <a:lnTo>
                    <a:pt x="532848" y="63550"/>
                  </a:lnTo>
                  <a:lnTo>
                    <a:pt x="538021" y="63150"/>
                  </a:lnTo>
                  <a:lnTo>
                    <a:pt x="543195" y="62751"/>
                  </a:lnTo>
                  <a:lnTo>
                    <a:pt x="548368" y="62355"/>
                  </a:lnTo>
                  <a:lnTo>
                    <a:pt x="553541" y="61961"/>
                  </a:lnTo>
                  <a:lnTo>
                    <a:pt x="558714" y="61568"/>
                  </a:lnTo>
                  <a:lnTo>
                    <a:pt x="563888" y="61177"/>
                  </a:lnTo>
                  <a:lnTo>
                    <a:pt x="569061" y="60788"/>
                  </a:lnTo>
                  <a:lnTo>
                    <a:pt x="574234" y="60400"/>
                  </a:lnTo>
                  <a:lnTo>
                    <a:pt x="579408" y="60012"/>
                  </a:lnTo>
                  <a:lnTo>
                    <a:pt x="584581" y="59626"/>
                  </a:lnTo>
                  <a:lnTo>
                    <a:pt x="589754" y="59240"/>
                  </a:lnTo>
                  <a:lnTo>
                    <a:pt x="594927" y="58855"/>
                  </a:lnTo>
                  <a:lnTo>
                    <a:pt x="600101" y="58470"/>
                  </a:lnTo>
                  <a:lnTo>
                    <a:pt x="605274" y="58086"/>
                  </a:lnTo>
                  <a:lnTo>
                    <a:pt x="610447" y="57702"/>
                  </a:lnTo>
                  <a:lnTo>
                    <a:pt x="615621" y="57318"/>
                  </a:lnTo>
                  <a:lnTo>
                    <a:pt x="620794" y="56933"/>
                  </a:lnTo>
                  <a:lnTo>
                    <a:pt x="625967" y="56549"/>
                  </a:lnTo>
                  <a:lnTo>
                    <a:pt x="631140" y="56164"/>
                  </a:lnTo>
                  <a:lnTo>
                    <a:pt x="636314" y="55779"/>
                  </a:lnTo>
                  <a:lnTo>
                    <a:pt x="641487" y="55394"/>
                  </a:lnTo>
                  <a:lnTo>
                    <a:pt x="646660" y="55008"/>
                  </a:lnTo>
                  <a:lnTo>
                    <a:pt x="651834" y="54622"/>
                  </a:lnTo>
                  <a:lnTo>
                    <a:pt x="657007" y="54234"/>
                  </a:lnTo>
                  <a:lnTo>
                    <a:pt x="662180" y="53847"/>
                  </a:lnTo>
                  <a:lnTo>
                    <a:pt x="667353" y="53458"/>
                  </a:lnTo>
                  <a:lnTo>
                    <a:pt x="672527" y="53068"/>
                  </a:lnTo>
                  <a:lnTo>
                    <a:pt x="677700" y="52678"/>
                  </a:lnTo>
                  <a:lnTo>
                    <a:pt x="682873" y="52286"/>
                  </a:lnTo>
                  <a:lnTo>
                    <a:pt x="688047" y="51893"/>
                  </a:lnTo>
                  <a:lnTo>
                    <a:pt x="693220" y="51500"/>
                  </a:lnTo>
                  <a:lnTo>
                    <a:pt x="698393" y="51105"/>
                  </a:lnTo>
                  <a:lnTo>
                    <a:pt x="703566" y="50709"/>
                  </a:lnTo>
                  <a:lnTo>
                    <a:pt x="708740" y="50312"/>
                  </a:lnTo>
                  <a:lnTo>
                    <a:pt x="713913" y="49913"/>
                  </a:lnTo>
                  <a:lnTo>
                    <a:pt x="719086" y="49513"/>
                  </a:lnTo>
                  <a:lnTo>
                    <a:pt x="724260" y="49112"/>
                  </a:lnTo>
                  <a:lnTo>
                    <a:pt x="729433" y="48710"/>
                  </a:lnTo>
                  <a:lnTo>
                    <a:pt x="734606" y="48306"/>
                  </a:lnTo>
                  <a:lnTo>
                    <a:pt x="739779" y="47900"/>
                  </a:lnTo>
                  <a:lnTo>
                    <a:pt x="744953" y="47494"/>
                  </a:lnTo>
                  <a:lnTo>
                    <a:pt x="750126" y="47086"/>
                  </a:lnTo>
                  <a:lnTo>
                    <a:pt x="755299" y="46676"/>
                  </a:lnTo>
                  <a:lnTo>
                    <a:pt x="760473" y="46265"/>
                  </a:lnTo>
                  <a:lnTo>
                    <a:pt x="765646" y="45853"/>
                  </a:lnTo>
                  <a:lnTo>
                    <a:pt x="770819" y="45439"/>
                  </a:lnTo>
                  <a:lnTo>
                    <a:pt x="775992" y="45024"/>
                  </a:lnTo>
                  <a:lnTo>
                    <a:pt x="781166" y="44607"/>
                  </a:lnTo>
                  <a:lnTo>
                    <a:pt x="786339" y="44189"/>
                  </a:lnTo>
                  <a:lnTo>
                    <a:pt x="791512" y="43769"/>
                  </a:lnTo>
                  <a:lnTo>
                    <a:pt x="796686" y="43348"/>
                  </a:lnTo>
                  <a:lnTo>
                    <a:pt x="801859" y="42925"/>
                  </a:lnTo>
                  <a:lnTo>
                    <a:pt x="807032" y="42501"/>
                  </a:lnTo>
                  <a:lnTo>
                    <a:pt x="812205" y="42076"/>
                  </a:lnTo>
                  <a:lnTo>
                    <a:pt x="817379" y="41649"/>
                  </a:lnTo>
                  <a:lnTo>
                    <a:pt x="822552" y="41221"/>
                  </a:lnTo>
                  <a:lnTo>
                    <a:pt x="827725" y="40791"/>
                  </a:lnTo>
                  <a:lnTo>
                    <a:pt x="832899" y="40360"/>
                  </a:lnTo>
                  <a:lnTo>
                    <a:pt x="838072" y="39928"/>
                  </a:lnTo>
                  <a:lnTo>
                    <a:pt x="843245" y="39495"/>
                  </a:lnTo>
                  <a:lnTo>
                    <a:pt x="848418" y="39061"/>
                  </a:lnTo>
                  <a:lnTo>
                    <a:pt x="853592" y="38625"/>
                  </a:lnTo>
                  <a:lnTo>
                    <a:pt x="858765" y="38188"/>
                  </a:lnTo>
                  <a:lnTo>
                    <a:pt x="863938" y="37750"/>
                  </a:lnTo>
                  <a:lnTo>
                    <a:pt x="869112" y="37312"/>
                  </a:lnTo>
                  <a:lnTo>
                    <a:pt x="874285" y="36872"/>
                  </a:lnTo>
                  <a:lnTo>
                    <a:pt x="879458" y="36431"/>
                  </a:lnTo>
                  <a:lnTo>
                    <a:pt x="884631" y="35990"/>
                  </a:lnTo>
                  <a:lnTo>
                    <a:pt x="889805" y="35547"/>
                  </a:lnTo>
                  <a:lnTo>
                    <a:pt x="894978" y="35104"/>
                  </a:lnTo>
                  <a:lnTo>
                    <a:pt x="900151" y="34661"/>
                  </a:lnTo>
                  <a:lnTo>
                    <a:pt x="905325" y="34217"/>
                  </a:lnTo>
                  <a:lnTo>
                    <a:pt x="910498" y="33772"/>
                  </a:lnTo>
                  <a:lnTo>
                    <a:pt x="915671" y="33327"/>
                  </a:lnTo>
                  <a:lnTo>
                    <a:pt x="920844" y="32882"/>
                  </a:lnTo>
                  <a:lnTo>
                    <a:pt x="926018" y="32436"/>
                  </a:lnTo>
                  <a:lnTo>
                    <a:pt x="931191" y="31990"/>
                  </a:lnTo>
                  <a:lnTo>
                    <a:pt x="936364" y="31544"/>
                  </a:lnTo>
                  <a:lnTo>
                    <a:pt x="941538" y="31099"/>
                  </a:lnTo>
                  <a:lnTo>
                    <a:pt x="946711" y="30653"/>
                  </a:lnTo>
                  <a:lnTo>
                    <a:pt x="951884" y="30208"/>
                  </a:lnTo>
                  <a:lnTo>
                    <a:pt x="957057" y="29762"/>
                  </a:lnTo>
                  <a:lnTo>
                    <a:pt x="962231" y="29318"/>
                  </a:lnTo>
                  <a:lnTo>
                    <a:pt x="967404" y="28874"/>
                  </a:lnTo>
                  <a:lnTo>
                    <a:pt x="972577" y="28430"/>
                  </a:lnTo>
                  <a:lnTo>
                    <a:pt x="977751" y="27988"/>
                  </a:lnTo>
                  <a:lnTo>
                    <a:pt x="982924" y="27546"/>
                  </a:lnTo>
                  <a:lnTo>
                    <a:pt x="988097" y="27105"/>
                  </a:lnTo>
                  <a:lnTo>
                    <a:pt x="993270" y="26666"/>
                  </a:lnTo>
                  <a:lnTo>
                    <a:pt x="998444" y="26227"/>
                  </a:lnTo>
                  <a:lnTo>
                    <a:pt x="1003617" y="25790"/>
                  </a:lnTo>
                  <a:lnTo>
                    <a:pt x="1008790" y="25355"/>
                  </a:lnTo>
                  <a:lnTo>
                    <a:pt x="1013964" y="24921"/>
                  </a:lnTo>
                  <a:lnTo>
                    <a:pt x="1019137" y="24489"/>
                  </a:lnTo>
                  <a:lnTo>
                    <a:pt x="1024310" y="24059"/>
                  </a:lnTo>
                  <a:lnTo>
                    <a:pt x="1029483" y="23631"/>
                  </a:lnTo>
                  <a:lnTo>
                    <a:pt x="1034657" y="23205"/>
                  </a:lnTo>
                  <a:lnTo>
                    <a:pt x="1039830" y="22781"/>
                  </a:lnTo>
                  <a:lnTo>
                    <a:pt x="1045003" y="22360"/>
                  </a:lnTo>
                  <a:lnTo>
                    <a:pt x="1050177" y="21941"/>
                  </a:lnTo>
                  <a:lnTo>
                    <a:pt x="1055350" y="21524"/>
                  </a:lnTo>
                  <a:lnTo>
                    <a:pt x="1060523" y="21111"/>
                  </a:lnTo>
                  <a:lnTo>
                    <a:pt x="1065696" y="20700"/>
                  </a:lnTo>
                  <a:lnTo>
                    <a:pt x="1070870" y="20293"/>
                  </a:lnTo>
                  <a:lnTo>
                    <a:pt x="1076043" y="19888"/>
                  </a:lnTo>
                  <a:lnTo>
                    <a:pt x="1081216" y="19487"/>
                  </a:lnTo>
                  <a:lnTo>
                    <a:pt x="1086390" y="19089"/>
                  </a:lnTo>
                  <a:lnTo>
                    <a:pt x="1091563" y="18695"/>
                  </a:lnTo>
                  <a:lnTo>
                    <a:pt x="1096736" y="18304"/>
                  </a:lnTo>
                  <a:lnTo>
                    <a:pt x="1101909" y="17917"/>
                  </a:lnTo>
                  <a:lnTo>
                    <a:pt x="1107083" y="17534"/>
                  </a:lnTo>
                  <a:lnTo>
                    <a:pt x="1112256" y="17154"/>
                  </a:lnTo>
                  <a:lnTo>
                    <a:pt x="1117429" y="16779"/>
                  </a:lnTo>
                  <a:lnTo>
                    <a:pt x="1122603" y="16408"/>
                  </a:lnTo>
                  <a:lnTo>
                    <a:pt x="1127776" y="16041"/>
                  </a:lnTo>
                  <a:lnTo>
                    <a:pt x="1132949" y="15678"/>
                  </a:lnTo>
                  <a:lnTo>
                    <a:pt x="1138122" y="15320"/>
                  </a:lnTo>
                  <a:lnTo>
                    <a:pt x="1143296" y="14966"/>
                  </a:lnTo>
                  <a:lnTo>
                    <a:pt x="1148469" y="14617"/>
                  </a:lnTo>
                  <a:lnTo>
                    <a:pt x="1153642" y="14272"/>
                  </a:lnTo>
                  <a:lnTo>
                    <a:pt x="1158816" y="13932"/>
                  </a:lnTo>
                  <a:lnTo>
                    <a:pt x="1163989" y="13597"/>
                  </a:lnTo>
                  <a:lnTo>
                    <a:pt x="1169162" y="13266"/>
                  </a:lnTo>
                  <a:lnTo>
                    <a:pt x="1174335" y="12941"/>
                  </a:lnTo>
                  <a:lnTo>
                    <a:pt x="1179509" y="12620"/>
                  </a:lnTo>
                  <a:lnTo>
                    <a:pt x="1184682" y="12304"/>
                  </a:lnTo>
                  <a:lnTo>
                    <a:pt x="1189855" y="11993"/>
                  </a:lnTo>
                  <a:lnTo>
                    <a:pt x="1195029" y="11687"/>
                  </a:lnTo>
                  <a:lnTo>
                    <a:pt x="1200202" y="11387"/>
                  </a:lnTo>
                  <a:lnTo>
                    <a:pt x="1205375" y="11091"/>
                  </a:lnTo>
                  <a:lnTo>
                    <a:pt x="1210548" y="10800"/>
                  </a:lnTo>
                  <a:lnTo>
                    <a:pt x="1215722" y="10515"/>
                  </a:lnTo>
                  <a:lnTo>
                    <a:pt x="1220895" y="10234"/>
                  </a:lnTo>
                  <a:lnTo>
                    <a:pt x="1226068" y="9959"/>
                  </a:lnTo>
                  <a:lnTo>
                    <a:pt x="1231242" y="9689"/>
                  </a:lnTo>
                  <a:lnTo>
                    <a:pt x="1236415" y="9424"/>
                  </a:lnTo>
                  <a:lnTo>
                    <a:pt x="1241588" y="9164"/>
                  </a:lnTo>
                  <a:lnTo>
                    <a:pt x="1246761" y="8909"/>
                  </a:lnTo>
                  <a:lnTo>
                    <a:pt x="1251935" y="8659"/>
                  </a:lnTo>
                  <a:lnTo>
                    <a:pt x="1257108" y="8414"/>
                  </a:lnTo>
                  <a:lnTo>
                    <a:pt x="1262281" y="8174"/>
                  </a:lnTo>
                  <a:lnTo>
                    <a:pt x="1267455" y="7939"/>
                  </a:lnTo>
                  <a:lnTo>
                    <a:pt x="1272628" y="7709"/>
                  </a:lnTo>
                  <a:lnTo>
                    <a:pt x="1277801" y="7484"/>
                  </a:lnTo>
                  <a:lnTo>
                    <a:pt x="1282974" y="7264"/>
                  </a:lnTo>
                  <a:lnTo>
                    <a:pt x="1288148" y="7048"/>
                  </a:lnTo>
                  <a:lnTo>
                    <a:pt x="1293321" y="6837"/>
                  </a:lnTo>
                  <a:lnTo>
                    <a:pt x="1298494" y="6631"/>
                  </a:lnTo>
                  <a:lnTo>
                    <a:pt x="1303668" y="6429"/>
                  </a:lnTo>
                  <a:lnTo>
                    <a:pt x="1308841" y="6232"/>
                  </a:lnTo>
                  <a:lnTo>
                    <a:pt x="1314014" y="6040"/>
                  </a:lnTo>
                  <a:lnTo>
                    <a:pt x="1319187" y="5852"/>
                  </a:lnTo>
                  <a:lnTo>
                    <a:pt x="1324361" y="5668"/>
                  </a:lnTo>
                  <a:lnTo>
                    <a:pt x="1329534" y="5488"/>
                  </a:lnTo>
                  <a:lnTo>
                    <a:pt x="1334707" y="5313"/>
                  </a:lnTo>
                  <a:lnTo>
                    <a:pt x="1339881" y="5141"/>
                  </a:lnTo>
                  <a:lnTo>
                    <a:pt x="1345054" y="4974"/>
                  </a:lnTo>
                  <a:lnTo>
                    <a:pt x="1350227" y="4811"/>
                  </a:lnTo>
                  <a:lnTo>
                    <a:pt x="1355400" y="4651"/>
                  </a:lnTo>
                  <a:lnTo>
                    <a:pt x="1360574" y="4495"/>
                  </a:lnTo>
                  <a:lnTo>
                    <a:pt x="1365747" y="4343"/>
                  </a:lnTo>
                  <a:lnTo>
                    <a:pt x="1370920" y="4194"/>
                  </a:lnTo>
                  <a:lnTo>
                    <a:pt x="1376094" y="4049"/>
                  </a:lnTo>
                  <a:lnTo>
                    <a:pt x="1381267" y="3908"/>
                  </a:lnTo>
                  <a:lnTo>
                    <a:pt x="1386440" y="3769"/>
                  </a:lnTo>
                  <a:lnTo>
                    <a:pt x="1391613" y="3634"/>
                  </a:lnTo>
                  <a:lnTo>
                    <a:pt x="1396787" y="3502"/>
                  </a:lnTo>
                  <a:lnTo>
                    <a:pt x="1401960" y="3373"/>
                  </a:lnTo>
                  <a:lnTo>
                    <a:pt x="1407133" y="3247"/>
                  </a:lnTo>
                  <a:lnTo>
                    <a:pt x="1412307" y="3124"/>
                  </a:lnTo>
                  <a:lnTo>
                    <a:pt x="1417480" y="3003"/>
                  </a:lnTo>
                  <a:lnTo>
                    <a:pt x="1422653" y="2886"/>
                  </a:lnTo>
                  <a:lnTo>
                    <a:pt x="1427826" y="2771"/>
                  </a:lnTo>
                  <a:lnTo>
                    <a:pt x="1433000" y="2658"/>
                  </a:lnTo>
                  <a:lnTo>
                    <a:pt x="1438173" y="2548"/>
                  </a:lnTo>
                  <a:lnTo>
                    <a:pt x="1443346" y="2441"/>
                  </a:lnTo>
                  <a:lnTo>
                    <a:pt x="1448520" y="2336"/>
                  </a:lnTo>
                  <a:lnTo>
                    <a:pt x="1453693" y="2233"/>
                  </a:lnTo>
                  <a:lnTo>
                    <a:pt x="1458866" y="2132"/>
                  </a:lnTo>
                  <a:lnTo>
                    <a:pt x="1464039" y="2034"/>
                  </a:lnTo>
                  <a:lnTo>
                    <a:pt x="1469213" y="1938"/>
                  </a:lnTo>
                  <a:lnTo>
                    <a:pt x="1474386" y="1844"/>
                  </a:lnTo>
                  <a:lnTo>
                    <a:pt x="1479559" y="1752"/>
                  </a:lnTo>
                  <a:lnTo>
                    <a:pt x="1484733" y="1663"/>
                  </a:lnTo>
                  <a:lnTo>
                    <a:pt x="1489906" y="1576"/>
                  </a:lnTo>
                  <a:lnTo>
                    <a:pt x="1495079" y="1491"/>
                  </a:lnTo>
                  <a:lnTo>
                    <a:pt x="1500252" y="1408"/>
                  </a:lnTo>
                  <a:lnTo>
                    <a:pt x="1505426" y="1327"/>
                  </a:lnTo>
                  <a:lnTo>
                    <a:pt x="1510599" y="1249"/>
                  </a:lnTo>
                  <a:lnTo>
                    <a:pt x="1515772" y="1173"/>
                  </a:lnTo>
                  <a:lnTo>
                    <a:pt x="1520946" y="1100"/>
                  </a:lnTo>
                  <a:lnTo>
                    <a:pt x="1526119" y="1029"/>
                  </a:lnTo>
                  <a:lnTo>
                    <a:pt x="1531292" y="961"/>
                  </a:lnTo>
                  <a:lnTo>
                    <a:pt x="1536465" y="895"/>
                  </a:lnTo>
                  <a:lnTo>
                    <a:pt x="1541639" y="832"/>
                  </a:lnTo>
                  <a:lnTo>
                    <a:pt x="1546812" y="772"/>
                  </a:lnTo>
                  <a:lnTo>
                    <a:pt x="1551985" y="714"/>
                  </a:lnTo>
                  <a:lnTo>
                    <a:pt x="1557159" y="659"/>
                  </a:lnTo>
                  <a:lnTo>
                    <a:pt x="1562332" y="607"/>
                  </a:lnTo>
                  <a:lnTo>
                    <a:pt x="1567505" y="558"/>
                  </a:lnTo>
                  <a:lnTo>
                    <a:pt x="1572678" y="512"/>
                  </a:lnTo>
                  <a:lnTo>
                    <a:pt x="1577852" y="468"/>
                  </a:lnTo>
                  <a:lnTo>
                    <a:pt x="1583025" y="427"/>
                  </a:lnTo>
                  <a:lnTo>
                    <a:pt x="1588198" y="389"/>
                  </a:lnTo>
                  <a:lnTo>
                    <a:pt x="1593372" y="353"/>
                  </a:lnTo>
                  <a:lnTo>
                    <a:pt x="1598545" y="320"/>
                  </a:lnTo>
                  <a:lnTo>
                    <a:pt x="1603718" y="290"/>
                  </a:lnTo>
                  <a:lnTo>
                    <a:pt x="1608891" y="262"/>
                  </a:lnTo>
                  <a:lnTo>
                    <a:pt x="1614065" y="236"/>
                  </a:lnTo>
                  <a:lnTo>
                    <a:pt x="1619238" y="212"/>
                  </a:lnTo>
                  <a:lnTo>
                    <a:pt x="1624411" y="190"/>
                  </a:lnTo>
                  <a:lnTo>
                    <a:pt x="1629585" y="171"/>
                  </a:lnTo>
                  <a:lnTo>
                    <a:pt x="1634758" y="153"/>
                  </a:lnTo>
                  <a:lnTo>
                    <a:pt x="1639931" y="136"/>
                  </a:lnTo>
                  <a:lnTo>
                    <a:pt x="1645104" y="122"/>
                  </a:lnTo>
                  <a:lnTo>
                    <a:pt x="1650278" y="108"/>
                  </a:lnTo>
                  <a:lnTo>
                    <a:pt x="1655451" y="96"/>
                  </a:lnTo>
                  <a:lnTo>
                    <a:pt x="1660624" y="86"/>
                  </a:lnTo>
                  <a:lnTo>
                    <a:pt x="1665798" y="76"/>
                  </a:lnTo>
                  <a:lnTo>
                    <a:pt x="1670971" y="67"/>
                  </a:lnTo>
                  <a:lnTo>
                    <a:pt x="1676144" y="60"/>
                  </a:lnTo>
                  <a:lnTo>
                    <a:pt x="1681317" y="53"/>
                  </a:lnTo>
                  <a:lnTo>
                    <a:pt x="1686491" y="47"/>
                  </a:lnTo>
                  <a:lnTo>
                    <a:pt x="1691664" y="41"/>
                  </a:lnTo>
                  <a:lnTo>
                    <a:pt x="1696837" y="36"/>
                  </a:lnTo>
                  <a:lnTo>
                    <a:pt x="1702011" y="32"/>
                  </a:lnTo>
                  <a:lnTo>
                    <a:pt x="1707184" y="28"/>
                  </a:lnTo>
                  <a:lnTo>
                    <a:pt x="1712357" y="25"/>
                  </a:lnTo>
                  <a:lnTo>
                    <a:pt x="1717530" y="22"/>
                  </a:lnTo>
                  <a:lnTo>
                    <a:pt x="1722704" y="19"/>
                  </a:lnTo>
                  <a:lnTo>
                    <a:pt x="1727877" y="17"/>
                  </a:lnTo>
                  <a:lnTo>
                    <a:pt x="1733050" y="14"/>
                  </a:lnTo>
                  <a:lnTo>
                    <a:pt x="1738224" y="13"/>
                  </a:lnTo>
                  <a:lnTo>
                    <a:pt x="1743397" y="11"/>
                  </a:lnTo>
                  <a:lnTo>
                    <a:pt x="1748570" y="10"/>
                  </a:lnTo>
                  <a:lnTo>
                    <a:pt x="1753743" y="8"/>
                  </a:lnTo>
                  <a:lnTo>
                    <a:pt x="1758917" y="7"/>
                  </a:lnTo>
                  <a:lnTo>
                    <a:pt x="1764090" y="6"/>
                  </a:lnTo>
                  <a:lnTo>
                    <a:pt x="1769263" y="5"/>
                  </a:lnTo>
                  <a:lnTo>
                    <a:pt x="1774437" y="5"/>
                  </a:lnTo>
                  <a:lnTo>
                    <a:pt x="1779610" y="4"/>
                  </a:lnTo>
                  <a:lnTo>
                    <a:pt x="1784783" y="3"/>
                  </a:lnTo>
                  <a:lnTo>
                    <a:pt x="1789956" y="3"/>
                  </a:lnTo>
                  <a:lnTo>
                    <a:pt x="1795130" y="2"/>
                  </a:lnTo>
                  <a:lnTo>
                    <a:pt x="1800303" y="2"/>
                  </a:lnTo>
                  <a:lnTo>
                    <a:pt x="1805476" y="2"/>
                  </a:lnTo>
                  <a:lnTo>
                    <a:pt x="1810650" y="1"/>
                  </a:lnTo>
                  <a:lnTo>
                    <a:pt x="1815823" y="1"/>
                  </a:lnTo>
                  <a:lnTo>
                    <a:pt x="1820996" y="1"/>
                  </a:lnTo>
                  <a:lnTo>
                    <a:pt x="1826169" y="1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1"/>
                  </a:lnTo>
                  <a:lnTo>
                    <a:pt x="1836516" y="1"/>
                  </a:lnTo>
                  <a:lnTo>
                    <a:pt x="1831343" y="1"/>
                  </a:lnTo>
                  <a:lnTo>
                    <a:pt x="1826169" y="1"/>
                  </a:lnTo>
                  <a:lnTo>
                    <a:pt x="1820996" y="2"/>
                  </a:lnTo>
                  <a:lnTo>
                    <a:pt x="1815823" y="2"/>
                  </a:lnTo>
                  <a:lnTo>
                    <a:pt x="1810650" y="2"/>
                  </a:lnTo>
                  <a:lnTo>
                    <a:pt x="1805476" y="3"/>
                  </a:lnTo>
                  <a:lnTo>
                    <a:pt x="1800303" y="3"/>
                  </a:lnTo>
                  <a:lnTo>
                    <a:pt x="1795130" y="4"/>
                  </a:lnTo>
                  <a:lnTo>
                    <a:pt x="1789956" y="4"/>
                  </a:lnTo>
                  <a:lnTo>
                    <a:pt x="1784783" y="5"/>
                  </a:lnTo>
                  <a:lnTo>
                    <a:pt x="1779610" y="6"/>
                  </a:lnTo>
                  <a:lnTo>
                    <a:pt x="1774437" y="7"/>
                  </a:lnTo>
                  <a:lnTo>
                    <a:pt x="1769263" y="8"/>
                  </a:lnTo>
                  <a:lnTo>
                    <a:pt x="1764090" y="9"/>
                  </a:lnTo>
                  <a:lnTo>
                    <a:pt x="1758917" y="11"/>
                  </a:lnTo>
                  <a:lnTo>
                    <a:pt x="1753743" y="12"/>
                  </a:lnTo>
                  <a:lnTo>
                    <a:pt x="1748570" y="14"/>
                  </a:lnTo>
                  <a:lnTo>
                    <a:pt x="1743397" y="16"/>
                  </a:lnTo>
                  <a:lnTo>
                    <a:pt x="1738224" y="19"/>
                  </a:lnTo>
                  <a:lnTo>
                    <a:pt x="1733050" y="22"/>
                  </a:lnTo>
                  <a:lnTo>
                    <a:pt x="1727877" y="25"/>
                  </a:lnTo>
                  <a:lnTo>
                    <a:pt x="1722704" y="28"/>
                  </a:lnTo>
                  <a:lnTo>
                    <a:pt x="1717530" y="32"/>
                  </a:lnTo>
                  <a:lnTo>
                    <a:pt x="1712357" y="37"/>
                  </a:lnTo>
                  <a:lnTo>
                    <a:pt x="1707184" y="42"/>
                  </a:lnTo>
                  <a:lnTo>
                    <a:pt x="1702011" y="48"/>
                  </a:lnTo>
                  <a:lnTo>
                    <a:pt x="1696837" y="54"/>
                  </a:lnTo>
                  <a:lnTo>
                    <a:pt x="1691664" y="62"/>
                  </a:lnTo>
                  <a:lnTo>
                    <a:pt x="1686491" y="70"/>
                  </a:lnTo>
                  <a:lnTo>
                    <a:pt x="1681317" y="80"/>
                  </a:lnTo>
                  <a:lnTo>
                    <a:pt x="1676144" y="90"/>
                  </a:lnTo>
                  <a:lnTo>
                    <a:pt x="1670971" y="102"/>
                  </a:lnTo>
                  <a:lnTo>
                    <a:pt x="1665798" y="116"/>
                  </a:lnTo>
                  <a:lnTo>
                    <a:pt x="1660624" y="131"/>
                  </a:lnTo>
                  <a:lnTo>
                    <a:pt x="1655451" y="147"/>
                  </a:lnTo>
                  <a:lnTo>
                    <a:pt x="1650278" y="166"/>
                  </a:lnTo>
                  <a:lnTo>
                    <a:pt x="1645104" y="187"/>
                  </a:lnTo>
                  <a:lnTo>
                    <a:pt x="1639931" y="210"/>
                  </a:lnTo>
                  <a:lnTo>
                    <a:pt x="1634758" y="236"/>
                  </a:lnTo>
                  <a:lnTo>
                    <a:pt x="1629585" y="264"/>
                  </a:lnTo>
                  <a:lnTo>
                    <a:pt x="1624411" y="295"/>
                  </a:lnTo>
                  <a:lnTo>
                    <a:pt x="1619238" y="330"/>
                  </a:lnTo>
                  <a:lnTo>
                    <a:pt x="1614065" y="368"/>
                  </a:lnTo>
                  <a:lnTo>
                    <a:pt x="1608891" y="409"/>
                  </a:lnTo>
                  <a:lnTo>
                    <a:pt x="1603718" y="454"/>
                  </a:lnTo>
                  <a:lnTo>
                    <a:pt x="1598545" y="503"/>
                  </a:lnTo>
                  <a:lnTo>
                    <a:pt x="1593372" y="557"/>
                  </a:lnTo>
                  <a:lnTo>
                    <a:pt x="1588198" y="614"/>
                  </a:lnTo>
                  <a:lnTo>
                    <a:pt x="1583025" y="676"/>
                  </a:lnTo>
                  <a:lnTo>
                    <a:pt x="1577852" y="743"/>
                  </a:lnTo>
                  <a:lnTo>
                    <a:pt x="1572678" y="815"/>
                  </a:lnTo>
                  <a:lnTo>
                    <a:pt x="1567505" y="891"/>
                  </a:lnTo>
                  <a:lnTo>
                    <a:pt x="1562332" y="972"/>
                  </a:lnTo>
                  <a:lnTo>
                    <a:pt x="1557159" y="1058"/>
                  </a:lnTo>
                  <a:lnTo>
                    <a:pt x="1551985" y="1150"/>
                  </a:lnTo>
                  <a:lnTo>
                    <a:pt x="1546812" y="1246"/>
                  </a:lnTo>
                  <a:lnTo>
                    <a:pt x="1541639" y="1347"/>
                  </a:lnTo>
                  <a:lnTo>
                    <a:pt x="1536465" y="1453"/>
                  </a:lnTo>
                  <a:lnTo>
                    <a:pt x="1531292" y="1564"/>
                  </a:lnTo>
                  <a:lnTo>
                    <a:pt x="1526119" y="1680"/>
                  </a:lnTo>
                  <a:lnTo>
                    <a:pt x="1520946" y="1801"/>
                  </a:lnTo>
                  <a:lnTo>
                    <a:pt x="1515772" y="1927"/>
                  </a:lnTo>
                  <a:lnTo>
                    <a:pt x="1510599" y="2057"/>
                  </a:lnTo>
                  <a:lnTo>
                    <a:pt x="1505426" y="2192"/>
                  </a:lnTo>
                  <a:lnTo>
                    <a:pt x="1500252" y="2332"/>
                  </a:lnTo>
                  <a:lnTo>
                    <a:pt x="1495079" y="2477"/>
                  </a:lnTo>
                  <a:lnTo>
                    <a:pt x="1489906" y="2626"/>
                  </a:lnTo>
                  <a:lnTo>
                    <a:pt x="1484733" y="2779"/>
                  </a:lnTo>
                  <a:lnTo>
                    <a:pt x="1479559" y="2938"/>
                  </a:lnTo>
                  <a:lnTo>
                    <a:pt x="1474386" y="3101"/>
                  </a:lnTo>
                  <a:lnTo>
                    <a:pt x="1469213" y="3268"/>
                  </a:lnTo>
                  <a:lnTo>
                    <a:pt x="1464039" y="3441"/>
                  </a:lnTo>
                  <a:lnTo>
                    <a:pt x="1458866" y="3618"/>
                  </a:lnTo>
                  <a:lnTo>
                    <a:pt x="1453693" y="3800"/>
                  </a:lnTo>
                  <a:lnTo>
                    <a:pt x="1448520" y="3987"/>
                  </a:lnTo>
                  <a:lnTo>
                    <a:pt x="1443346" y="4179"/>
                  </a:lnTo>
                  <a:lnTo>
                    <a:pt x="1438173" y="4377"/>
                  </a:lnTo>
                  <a:lnTo>
                    <a:pt x="1433000" y="4580"/>
                  </a:lnTo>
                  <a:lnTo>
                    <a:pt x="1427826" y="4789"/>
                  </a:lnTo>
                  <a:lnTo>
                    <a:pt x="1422653" y="5003"/>
                  </a:lnTo>
                  <a:lnTo>
                    <a:pt x="1417480" y="5224"/>
                  </a:lnTo>
                  <a:lnTo>
                    <a:pt x="1412307" y="5450"/>
                  </a:lnTo>
                  <a:lnTo>
                    <a:pt x="1407133" y="5683"/>
                  </a:lnTo>
                  <a:lnTo>
                    <a:pt x="1401960" y="5922"/>
                  </a:lnTo>
                  <a:lnTo>
                    <a:pt x="1396787" y="6168"/>
                  </a:lnTo>
                  <a:lnTo>
                    <a:pt x="1391613" y="6422"/>
                  </a:lnTo>
                  <a:lnTo>
                    <a:pt x="1386440" y="6682"/>
                  </a:lnTo>
                  <a:lnTo>
                    <a:pt x="1381267" y="6950"/>
                  </a:lnTo>
                  <a:lnTo>
                    <a:pt x="1376094" y="7225"/>
                  </a:lnTo>
                  <a:lnTo>
                    <a:pt x="1370920" y="7508"/>
                  </a:lnTo>
                  <a:lnTo>
                    <a:pt x="1365747" y="7800"/>
                  </a:lnTo>
                  <a:lnTo>
                    <a:pt x="1360574" y="8100"/>
                  </a:lnTo>
                  <a:lnTo>
                    <a:pt x="1355400" y="8408"/>
                  </a:lnTo>
                  <a:lnTo>
                    <a:pt x="1350227" y="8726"/>
                  </a:lnTo>
                  <a:lnTo>
                    <a:pt x="1345054" y="9052"/>
                  </a:lnTo>
                  <a:lnTo>
                    <a:pt x="1339881" y="9388"/>
                  </a:lnTo>
                  <a:lnTo>
                    <a:pt x="1334707" y="9734"/>
                  </a:lnTo>
                  <a:lnTo>
                    <a:pt x="1329534" y="10089"/>
                  </a:lnTo>
                  <a:lnTo>
                    <a:pt x="1324361" y="10455"/>
                  </a:lnTo>
                  <a:lnTo>
                    <a:pt x="1319187" y="10831"/>
                  </a:lnTo>
                  <a:lnTo>
                    <a:pt x="1314014" y="11217"/>
                  </a:lnTo>
                  <a:lnTo>
                    <a:pt x="1308841" y="11615"/>
                  </a:lnTo>
                  <a:lnTo>
                    <a:pt x="1303668" y="12023"/>
                  </a:lnTo>
                  <a:lnTo>
                    <a:pt x="1298494" y="12443"/>
                  </a:lnTo>
                  <a:lnTo>
                    <a:pt x="1293321" y="12875"/>
                  </a:lnTo>
                  <a:lnTo>
                    <a:pt x="1288148" y="13318"/>
                  </a:lnTo>
                  <a:lnTo>
                    <a:pt x="1282974" y="13774"/>
                  </a:lnTo>
                  <a:lnTo>
                    <a:pt x="1277801" y="14241"/>
                  </a:lnTo>
                  <a:lnTo>
                    <a:pt x="1272628" y="14721"/>
                  </a:lnTo>
                  <a:lnTo>
                    <a:pt x="1267455" y="15214"/>
                  </a:lnTo>
                  <a:lnTo>
                    <a:pt x="1262281" y="15720"/>
                  </a:lnTo>
                  <a:lnTo>
                    <a:pt x="1257108" y="16240"/>
                  </a:lnTo>
                  <a:lnTo>
                    <a:pt x="1251935" y="16772"/>
                  </a:lnTo>
                  <a:lnTo>
                    <a:pt x="1246761" y="17318"/>
                  </a:lnTo>
                  <a:lnTo>
                    <a:pt x="1241588" y="17878"/>
                  </a:lnTo>
                  <a:lnTo>
                    <a:pt x="1236415" y="18452"/>
                  </a:lnTo>
                  <a:lnTo>
                    <a:pt x="1231242" y="19040"/>
                  </a:lnTo>
                  <a:lnTo>
                    <a:pt x="1226068" y="19643"/>
                  </a:lnTo>
                  <a:lnTo>
                    <a:pt x="1220895" y="20260"/>
                  </a:lnTo>
                  <a:lnTo>
                    <a:pt x="1215722" y="20891"/>
                  </a:lnTo>
                  <a:lnTo>
                    <a:pt x="1210548" y="21538"/>
                  </a:lnTo>
                  <a:lnTo>
                    <a:pt x="1205375" y="22199"/>
                  </a:lnTo>
                  <a:lnTo>
                    <a:pt x="1200202" y="22876"/>
                  </a:lnTo>
                  <a:lnTo>
                    <a:pt x="1195029" y="23567"/>
                  </a:lnTo>
                  <a:lnTo>
                    <a:pt x="1189855" y="24274"/>
                  </a:lnTo>
                  <a:lnTo>
                    <a:pt x="1184682" y="24997"/>
                  </a:lnTo>
                  <a:lnTo>
                    <a:pt x="1179509" y="25735"/>
                  </a:lnTo>
                  <a:lnTo>
                    <a:pt x="1174335" y="26489"/>
                  </a:lnTo>
                  <a:lnTo>
                    <a:pt x="1169162" y="27259"/>
                  </a:lnTo>
                  <a:lnTo>
                    <a:pt x="1163989" y="28045"/>
                  </a:lnTo>
                  <a:lnTo>
                    <a:pt x="1158816" y="28846"/>
                  </a:lnTo>
                  <a:lnTo>
                    <a:pt x="1153642" y="29663"/>
                  </a:lnTo>
                  <a:lnTo>
                    <a:pt x="1148469" y="30497"/>
                  </a:lnTo>
                  <a:lnTo>
                    <a:pt x="1143296" y="31346"/>
                  </a:lnTo>
                  <a:lnTo>
                    <a:pt x="1138122" y="32212"/>
                  </a:lnTo>
                  <a:lnTo>
                    <a:pt x="1132949" y="33093"/>
                  </a:lnTo>
                  <a:lnTo>
                    <a:pt x="1127776" y="33991"/>
                  </a:lnTo>
                  <a:lnTo>
                    <a:pt x="1122603" y="34905"/>
                  </a:lnTo>
                  <a:lnTo>
                    <a:pt x="1117429" y="35835"/>
                  </a:lnTo>
                  <a:lnTo>
                    <a:pt x="1112256" y="36781"/>
                  </a:lnTo>
                  <a:lnTo>
                    <a:pt x="1107083" y="37743"/>
                  </a:lnTo>
                  <a:lnTo>
                    <a:pt x="1101909" y="38721"/>
                  </a:lnTo>
                  <a:lnTo>
                    <a:pt x="1096736" y="39715"/>
                  </a:lnTo>
                  <a:lnTo>
                    <a:pt x="1091563" y="40725"/>
                  </a:lnTo>
                  <a:lnTo>
                    <a:pt x="1086390" y="41750"/>
                  </a:lnTo>
                  <a:lnTo>
                    <a:pt x="1081216" y="42792"/>
                  </a:lnTo>
                  <a:lnTo>
                    <a:pt x="1076043" y="43849"/>
                  </a:lnTo>
                  <a:lnTo>
                    <a:pt x="1070870" y="44922"/>
                  </a:lnTo>
                  <a:lnTo>
                    <a:pt x="1065696" y="46010"/>
                  </a:lnTo>
                  <a:lnTo>
                    <a:pt x="1060523" y="47114"/>
                  </a:lnTo>
                  <a:lnTo>
                    <a:pt x="1055350" y="48233"/>
                  </a:lnTo>
                  <a:lnTo>
                    <a:pt x="1050177" y="49367"/>
                  </a:lnTo>
                  <a:lnTo>
                    <a:pt x="1045003" y="50516"/>
                  </a:lnTo>
                  <a:lnTo>
                    <a:pt x="1039830" y="51680"/>
                  </a:lnTo>
                  <a:lnTo>
                    <a:pt x="1034657" y="52859"/>
                  </a:lnTo>
                  <a:lnTo>
                    <a:pt x="1029483" y="54053"/>
                  </a:lnTo>
                  <a:lnTo>
                    <a:pt x="1024310" y="55261"/>
                  </a:lnTo>
                  <a:lnTo>
                    <a:pt x="1019137" y="56484"/>
                  </a:lnTo>
                  <a:lnTo>
                    <a:pt x="1013964" y="57721"/>
                  </a:lnTo>
                  <a:lnTo>
                    <a:pt x="1008790" y="58972"/>
                  </a:lnTo>
                  <a:lnTo>
                    <a:pt x="1003617" y="60237"/>
                  </a:lnTo>
                  <a:lnTo>
                    <a:pt x="998444" y="61516"/>
                  </a:lnTo>
                  <a:lnTo>
                    <a:pt x="993270" y="62808"/>
                  </a:lnTo>
                  <a:lnTo>
                    <a:pt x="988097" y="64115"/>
                  </a:lnTo>
                  <a:lnTo>
                    <a:pt x="982924" y="65434"/>
                  </a:lnTo>
                  <a:lnTo>
                    <a:pt x="977751" y="66767"/>
                  </a:lnTo>
                  <a:lnTo>
                    <a:pt x="972577" y="68113"/>
                  </a:lnTo>
                  <a:lnTo>
                    <a:pt x="967404" y="69472"/>
                  </a:lnTo>
                  <a:lnTo>
                    <a:pt x="962231" y="70844"/>
                  </a:lnTo>
                  <a:lnTo>
                    <a:pt x="957057" y="72228"/>
                  </a:lnTo>
                  <a:lnTo>
                    <a:pt x="951884" y="73625"/>
                  </a:lnTo>
                  <a:lnTo>
                    <a:pt x="946711" y="75034"/>
                  </a:lnTo>
                  <a:lnTo>
                    <a:pt x="941538" y="76456"/>
                  </a:lnTo>
                  <a:lnTo>
                    <a:pt x="936364" y="77890"/>
                  </a:lnTo>
                  <a:lnTo>
                    <a:pt x="931191" y="79336"/>
                  </a:lnTo>
                  <a:lnTo>
                    <a:pt x="926018" y="80793"/>
                  </a:lnTo>
                  <a:lnTo>
                    <a:pt x="920844" y="82263"/>
                  </a:lnTo>
                  <a:lnTo>
                    <a:pt x="915671" y="83744"/>
                  </a:lnTo>
                  <a:lnTo>
                    <a:pt x="910498" y="85236"/>
                  </a:lnTo>
                  <a:lnTo>
                    <a:pt x="905325" y="86740"/>
                  </a:lnTo>
                  <a:lnTo>
                    <a:pt x="900151" y="88255"/>
                  </a:lnTo>
                  <a:lnTo>
                    <a:pt x="894978" y="89782"/>
                  </a:lnTo>
                  <a:lnTo>
                    <a:pt x="889805" y="91319"/>
                  </a:lnTo>
                  <a:lnTo>
                    <a:pt x="884631" y="92867"/>
                  </a:lnTo>
                  <a:lnTo>
                    <a:pt x="879458" y="94427"/>
                  </a:lnTo>
                  <a:lnTo>
                    <a:pt x="874285" y="95997"/>
                  </a:lnTo>
                  <a:lnTo>
                    <a:pt x="869112" y="97577"/>
                  </a:lnTo>
                  <a:lnTo>
                    <a:pt x="863938" y="99169"/>
                  </a:lnTo>
                  <a:lnTo>
                    <a:pt x="858765" y="100771"/>
                  </a:lnTo>
                  <a:lnTo>
                    <a:pt x="853592" y="102383"/>
                  </a:lnTo>
                  <a:lnTo>
                    <a:pt x="848418" y="104006"/>
                  </a:lnTo>
                  <a:lnTo>
                    <a:pt x="843245" y="105640"/>
                  </a:lnTo>
                  <a:lnTo>
                    <a:pt x="838072" y="107283"/>
                  </a:lnTo>
                  <a:lnTo>
                    <a:pt x="832899" y="108937"/>
                  </a:lnTo>
                  <a:lnTo>
                    <a:pt x="827725" y="110601"/>
                  </a:lnTo>
                  <a:lnTo>
                    <a:pt x="822552" y="112275"/>
                  </a:lnTo>
                  <a:lnTo>
                    <a:pt x="817379" y="113960"/>
                  </a:lnTo>
                  <a:lnTo>
                    <a:pt x="812205" y="115654"/>
                  </a:lnTo>
                  <a:lnTo>
                    <a:pt x="807032" y="117359"/>
                  </a:lnTo>
                  <a:lnTo>
                    <a:pt x="801859" y="119074"/>
                  </a:lnTo>
                  <a:lnTo>
                    <a:pt x="796686" y="120798"/>
                  </a:lnTo>
                  <a:lnTo>
                    <a:pt x="791512" y="122533"/>
                  </a:lnTo>
                  <a:lnTo>
                    <a:pt x="786339" y="124278"/>
                  </a:lnTo>
                  <a:lnTo>
                    <a:pt x="781166" y="126033"/>
                  </a:lnTo>
                  <a:lnTo>
                    <a:pt x="775992" y="127797"/>
                  </a:lnTo>
                  <a:lnTo>
                    <a:pt x="770819" y="129572"/>
                  </a:lnTo>
                  <a:lnTo>
                    <a:pt x="765646" y="131357"/>
                  </a:lnTo>
                  <a:lnTo>
                    <a:pt x="760473" y="133152"/>
                  </a:lnTo>
                  <a:lnTo>
                    <a:pt x="755299" y="134957"/>
                  </a:lnTo>
                  <a:lnTo>
                    <a:pt x="750126" y="136771"/>
                  </a:lnTo>
                  <a:lnTo>
                    <a:pt x="744953" y="138596"/>
                  </a:lnTo>
                  <a:lnTo>
                    <a:pt x="739779" y="140431"/>
                  </a:lnTo>
                  <a:lnTo>
                    <a:pt x="734606" y="142276"/>
                  </a:lnTo>
                  <a:lnTo>
                    <a:pt x="729433" y="144131"/>
                  </a:lnTo>
                  <a:lnTo>
                    <a:pt x="724260" y="145997"/>
                  </a:lnTo>
                  <a:lnTo>
                    <a:pt x="719086" y="147872"/>
                  </a:lnTo>
                  <a:lnTo>
                    <a:pt x="713913" y="149758"/>
                  </a:lnTo>
                  <a:lnTo>
                    <a:pt x="708740" y="151654"/>
                  </a:lnTo>
                  <a:lnTo>
                    <a:pt x="703566" y="153560"/>
                  </a:lnTo>
                  <a:lnTo>
                    <a:pt x="698393" y="155476"/>
                  </a:lnTo>
                  <a:lnTo>
                    <a:pt x="693220" y="157403"/>
                  </a:lnTo>
                  <a:lnTo>
                    <a:pt x="688047" y="159340"/>
                  </a:lnTo>
                  <a:lnTo>
                    <a:pt x="682873" y="161288"/>
                  </a:lnTo>
                  <a:lnTo>
                    <a:pt x="677700" y="163246"/>
                  </a:lnTo>
                  <a:lnTo>
                    <a:pt x="672527" y="165214"/>
                  </a:lnTo>
                  <a:lnTo>
                    <a:pt x="667353" y="167193"/>
                  </a:lnTo>
                  <a:lnTo>
                    <a:pt x="662180" y="169183"/>
                  </a:lnTo>
                  <a:lnTo>
                    <a:pt x="657007" y="171183"/>
                  </a:lnTo>
                  <a:lnTo>
                    <a:pt x="651834" y="173195"/>
                  </a:lnTo>
                  <a:lnTo>
                    <a:pt x="646660" y="175216"/>
                  </a:lnTo>
                  <a:lnTo>
                    <a:pt x="641487" y="177249"/>
                  </a:lnTo>
                  <a:lnTo>
                    <a:pt x="636314" y="179293"/>
                  </a:lnTo>
                  <a:lnTo>
                    <a:pt x="631140" y="181347"/>
                  </a:lnTo>
                  <a:lnTo>
                    <a:pt x="625967" y="183413"/>
                  </a:lnTo>
                  <a:lnTo>
                    <a:pt x="620794" y="185489"/>
                  </a:lnTo>
                  <a:lnTo>
                    <a:pt x="615621" y="187577"/>
                  </a:lnTo>
                  <a:lnTo>
                    <a:pt x="610447" y="189676"/>
                  </a:lnTo>
                  <a:lnTo>
                    <a:pt x="605274" y="191786"/>
                  </a:lnTo>
                  <a:lnTo>
                    <a:pt x="600101" y="193908"/>
                  </a:lnTo>
                  <a:lnTo>
                    <a:pt x="594927" y="196041"/>
                  </a:lnTo>
                  <a:lnTo>
                    <a:pt x="589754" y="198185"/>
                  </a:lnTo>
                  <a:lnTo>
                    <a:pt x="584581" y="200341"/>
                  </a:lnTo>
                  <a:lnTo>
                    <a:pt x="579408" y="202508"/>
                  </a:lnTo>
                  <a:lnTo>
                    <a:pt x="574234" y="204687"/>
                  </a:lnTo>
                  <a:lnTo>
                    <a:pt x="569061" y="206878"/>
                  </a:lnTo>
                  <a:lnTo>
                    <a:pt x="563888" y="209081"/>
                  </a:lnTo>
                  <a:lnTo>
                    <a:pt x="558714" y="211296"/>
                  </a:lnTo>
                  <a:lnTo>
                    <a:pt x="553541" y="213523"/>
                  </a:lnTo>
                  <a:lnTo>
                    <a:pt x="548368" y="215762"/>
                  </a:lnTo>
                  <a:lnTo>
                    <a:pt x="543195" y="218013"/>
                  </a:lnTo>
                  <a:lnTo>
                    <a:pt x="538021" y="220276"/>
                  </a:lnTo>
                  <a:lnTo>
                    <a:pt x="532848" y="222552"/>
                  </a:lnTo>
                  <a:lnTo>
                    <a:pt x="527675" y="224840"/>
                  </a:lnTo>
                  <a:lnTo>
                    <a:pt x="522501" y="227141"/>
                  </a:lnTo>
                  <a:lnTo>
                    <a:pt x="517328" y="229454"/>
                  </a:lnTo>
                  <a:lnTo>
                    <a:pt x="512155" y="231780"/>
                  </a:lnTo>
                  <a:lnTo>
                    <a:pt x="506982" y="234119"/>
                  </a:lnTo>
                  <a:lnTo>
                    <a:pt x="501808" y="236471"/>
                  </a:lnTo>
                  <a:lnTo>
                    <a:pt x="496635" y="238837"/>
                  </a:lnTo>
                  <a:lnTo>
                    <a:pt x="491462" y="241215"/>
                  </a:lnTo>
                  <a:lnTo>
                    <a:pt x="486288" y="243607"/>
                  </a:lnTo>
                  <a:lnTo>
                    <a:pt x="481115" y="246013"/>
                  </a:lnTo>
                  <a:lnTo>
                    <a:pt x="475942" y="248432"/>
                  </a:lnTo>
                  <a:lnTo>
                    <a:pt x="470769" y="250865"/>
                  </a:lnTo>
                  <a:lnTo>
                    <a:pt x="465595" y="253312"/>
                  </a:lnTo>
                  <a:lnTo>
                    <a:pt x="460422" y="255773"/>
                  </a:lnTo>
                  <a:lnTo>
                    <a:pt x="455249" y="258249"/>
                  </a:lnTo>
                  <a:lnTo>
                    <a:pt x="450075" y="260739"/>
                  </a:lnTo>
                  <a:lnTo>
                    <a:pt x="444902" y="263244"/>
                  </a:lnTo>
                  <a:lnTo>
                    <a:pt x="439729" y="265763"/>
                  </a:lnTo>
                  <a:lnTo>
                    <a:pt x="434556" y="268298"/>
                  </a:lnTo>
                  <a:lnTo>
                    <a:pt x="429382" y="270847"/>
                  </a:lnTo>
                  <a:lnTo>
                    <a:pt x="424209" y="273413"/>
                  </a:lnTo>
                  <a:lnTo>
                    <a:pt x="419036" y="275994"/>
                  </a:lnTo>
                  <a:lnTo>
                    <a:pt x="413862" y="278591"/>
                  </a:lnTo>
                  <a:lnTo>
                    <a:pt x="408689" y="281204"/>
                  </a:lnTo>
                  <a:lnTo>
                    <a:pt x="403516" y="283833"/>
                  </a:lnTo>
                  <a:lnTo>
                    <a:pt x="398343" y="286479"/>
                  </a:lnTo>
                  <a:lnTo>
                    <a:pt x="393169" y="289143"/>
                  </a:lnTo>
                  <a:lnTo>
                    <a:pt x="387996" y="291823"/>
                  </a:lnTo>
                  <a:lnTo>
                    <a:pt x="382823" y="294521"/>
                  </a:lnTo>
                  <a:lnTo>
                    <a:pt x="377649" y="297237"/>
                  </a:lnTo>
                  <a:lnTo>
                    <a:pt x="372476" y="299971"/>
                  </a:lnTo>
                  <a:lnTo>
                    <a:pt x="367303" y="302723"/>
                  </a:lnTo>
                  <a:lnTo>
                    <a:pt x="362130" y="305495"/>
                  </a:lnTo>
                  <a:lnTo>
                    <a:pt x="356956" y="308285"/>
                  </a:lnTo>
                  <a:lnTo>
                    <a:pt x="351783" y="311096"/>
                  </a:lnTo>
                  <a:lnTo>
                    <a:pt x="346610" y="313926"/>
                  </a:lnTo>
                  <a:lnTo>
                    <a:pt x="341436" y="316776"/>
                  </a:lnTo>
                  <a:lnTo>
                    <a:pt x="336263" y="319648"/>
                  </a:lnTo>
                  <a:lnTo>
                    <a:pt x="331090" y="322540"/>
                  </a:lnTo>
                  <a:lnTo>
                    <a:pt x="325917" y="325455"/>
                  </a:lnTo>
                  <a:lnTo>
                    <a:pt x="320743" y="328391"/>
                  </a:lnTo>
                  <a:lnTo>
                    <a:pt x="315570" y="331350"/>
                  </a:lnTo>
                  <a:lnTo>
                    <a:pt x="310397" y="334332"/>
                  </a:lnTo>
                  <a:lnTo>
                    <a:pt x="305223" y="337338"/>
                  </a:lnTo>
                  <a:lnTo>
                    <a:pt x="300050" y="340367"/>
                  </a:lnTo>
                  <a:lnTo>
                    <a:pt x="294877" y="343422"/>
                  </a:lnTo>
                  <a:lnTo>
                    <a:pt x="289704" y="346502"/>
                  </a:lnTo>
                  <a:lnTo>
                    <a:pt x="284530" y="349607"/>
                  </a:lnTo>
                  <a:lnTo>
                    <a:pt x="279357" y="352739"/>
                  </a:lnTo>
                  <a:lnTo>
                    <a:pt x="274184" y="355897"/>
                  </a:lnTo>
                  <a:lnTo>
                    <a:pt x="269010" y="359083"/>
                  </a:lnTo>
                  <a:lnTo>
                    <a:pt x="263837" y="362297"/>
                  </a:lnTo>
                  <a:lnTo>
                    <a:pt x="258664" y="365540"/>
                  </a:lnTo>
                  <a:lnTo>
                    <a:pt x="253491" y="368812"/>
                  </a:lnTo>
                  <a:lnTo>
                    <a:pt x="248317" y="372115"/>
                  </a:lnTo>
                  <a:lnTo>
                    <a:pt x="243144" y="375447"/>
                  </a:lnTo>
                  <a:lnTo>
                    <a:pt x="237971" y="378811"/>
                  </a:lnTo>
                  <a:lnTo>
                    <a:pt x="232797" y="382207"/>
                  </a:lnTo>
                  <a:lnTo>
                    <a:pt x="227624" y="385636"/>
                  </a:lnTo>
                  <a:lnTo>
                    <a:pt x="222451" y="389097"/>
                  </a:lnTo>
                  <a:lnTo>
                    <a:pt x="217278" y="392592"/>
                  </a:lnTo>
                  <a:lnTo>
                    <a:pt x="212104" y="396122"/>
                  </a:lnTo>
                  <a:lnTo>
                    <a:pt x="206931" y="399687"/>
                  </a:lnTo>
                  <a:lnTo>
                    <a:pt x="201758" y="403287"/>
                  </a:lnTo>
                  <a:lnTo>
                    <a:pt x="196584" y="406924"/>
                  </a:lnTo>
                  <a:lnTo>
                    <a:pt x="191411" y="410597"/>
                  </a:lnTo>
                  <a:lnTo>
                    <a:pt x="186238" y="414308"/>
                  </a:lnTo>
                  <a:lnTo>
                    <a:pt x="181065" y="418056"/>
                  </a:lnTo>
                  <a:lnTo>
                    <a:pt x="175891" y="421843"/>
                  </a:lnTo>
                  <a:lnTo>
                    <a:pt x="170718" y="425669"/>
                  </a:lnTo>
                  <a:lnTo>
                    <a:pt x="165545" y="429533"/>
                  </a:lnTo>
                  <a:lnTo>
                    <a:pt x="160371" y="433438"/>
                  </a:lnTo>
                  <a:lnTo>
                    <a:pt x="155198" y="437382"/>
                  </a:lnTo>
                  <a:lnTo>
                    <a:pt x="150025" y="441366"/>
                  </a:lnTo>
                  <a:lnTo>
                    <a:pt x="144852" y="445391"/>
                  </a:lnTo>
                  <a:lnTo>
                    <a:pt x="139678" y="449456"/>
                  </a:lnTo>
                  <a:lnTo>
                    <a:pt x="134505" y="453561"/>
                  </a:lnTo>
                  <a:lnTo>
                    <a:pt x="129332" y="457707"/>
                  </a:lnTo>
                  <a:lnTo>
                    <a:pt x="124158" y="461894"/>
                  </a:lnTo>
                  <a:lnTo>
                    <a:pt x="118985" y="466120"/>
                  </a:lnTo>
                  <a:lnTo>
                    <a:pt x="113812" y="470386"/>
                  </a:lnTo>
                  <a:lnTo>
                    <a:pt x="108639" y="474692"/>
                  </a:lnTo>
                  <a:lnTo>
                    <a:pt x="103465" y="479036"/>
                  </a:lnTo>
                  <a:lnTo>
                    <a:pt x="98292" y="483419"/>
                  </a:lnTo>
                  <a:lnTo>
                    <a:pt x="93119" y="487839"/>
                  </a:lnTo>
                  <a:lnTo>
                    <a:pt x="87945" y="492295"/>
                  </a:lnTo>
                  <a:lnTo>
                    <a:pt x="82772" y="496788"/>
                  </a:lnTo>
                  <a:lnTo>
                    <a:pt x="77599" y="501314"/>
                  </a:lnTo>
                  <a:lnTo>
                    <a:pt x="72426" y="505873"/>
                  </a:lnTo>
                  <a:lnTo>
                    <a:pt x="67252" y="510464"/>
                  </a:lnTo>
                  <a:lnTo>
                    <a:pt x="62079" y="515085"/>
                  </a:lnTo>
                  <a:lnTo>
                    <a:pt x="56906" y="519734"/>
                  </a:lnTo>
                  <a:lnTo>
                    <a:pt x="51732" y="524410"/>
                  </a:lnTo>
                  <a:lnTo>
                    <a:pt x="46559" y="529109"/>
                  </a:lnTo>
                  <a:lnTo>
                    <a:pt x="41386" y="533831"/>
                  </a:lnTo>
                  <a:lnTo>
                    <a:pt x="36213" y="538572"/>
                  </a:lnTo>
                  <a:lnTo>
                    <a:pt x="31039" y="543330"/>
                  </a:lnTo>
                  <a:lnTo>
                    <a:pt x="25866" y="548102"/>
                  </a:lnTo>
                  <a:lnTo>
                    <a:pt x="20693" y="552886"/>
                  </a:lnTo>
                  <a:lnTo>
                    <a:pt x="15519" y="557678"/>
                  </a:lnTo>
                  <a:lnTo>
                    <a:pt x="10346" y="562476"/>
                  </a:lnTo>
                  <a:lnTo>
                    <a:pt x="5173" y="567276"/>
                  </a:lnTo>
                  <a:lnTo>
                    <a:pt x="0" y="572075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691486" y="3139854"/>
              <a:ext cx="1883076" cy="304748"/>
            </a:xfrm>
            <a:custGeom>
              <a:avLst/>
              <a:pathLst>
                <a:path w="1883076" h="304748">
                  <a:moveTo>
                    <a:pt x="0" y="304748"/>
                  </a:moveTo>
                  <a:lnTo>
                    <a:pt x="5173" y="297449"/>
                  </a:lnTo>
                  <a:lnTo>
                    <a:pt x="10346" y="290271"/>
                  </a:lnTo>
                  <a:lnTo>
                    <a:pt x="15519" y="283217"/>
                  </a:lnTo>
                  <a:lnTo>
                    <a:pt x="20693" y="276294"/>
                  </a:lnTo>
                  <a:lnTo>
                    <a:pt x="25866" y="269505"/>
                  </a:lnTo>
                  <a:lnTo>
                    <a:pt x="31039" y="262853"/>
                  </a:lnTo>
                  <a:lnTo>
                    <a:pt x="36213" y="256341"/>
                  </a:lnTo>
                  <a:lnTo>
                    <a:pt x="41386" y="249972"/>
                  </a:lnTo>
                  <a:lnTo>
                    <a:pt x="46559" y="243749"/>
                  </a:lnTo>
                  <a:lnTo>
                    <a:pt x="51732" y="237673"/>
                  </a:lnTo>
                  <a:lnTo>
                    <a:pt x="56906" y="231746"/>
                  </a:lnTo>
                  <a:lnTo>
                    <a:pt x="62079" y="225968"/>
                  </a:lnTo>
                  <a:lnTo>
                    <a:pt x="67252" y="220341"/>
                  </a:lnTo>
                  <a:lnTo>
                    <a:pt x="72426" y="214863"/>
                  </a:lnTo>
                  <a:lnTo>
                    <a:pt x="77599" y="209536"/>
                  </a:lnTo>
                  <a:lnTo>
                    <a:pt x="82772" y="204359"/>
                  </a:lnTo>
                  <a:lnTo>
                    <a:pt x="87945" y="199331"/>
                  </a:lnTo>
                  <a:lnTo>
                    <a:pt x="93119" y="194450"/>
                  </a:lnTo>
                  <a:lnTo>
                    <a:pt x="98292" y="189717"/>
                  </a:lnTo>
                  <a:lnTo>
                    <a:pt x="103465" y="185128"/>
                  </a:lnTo>
                  <a:lnTo>
                    <a:pt x="108639" y="180683"/>
                  </a:lnTo>
                  <a:lnTo>
                    <a:pt x="113812" y="176379"/>
                  </a:lnTo>
                  <a:lnTo>
                    <a:pt x="118985" y="172214"/>
                  </a:lnTo>
                  <a:lnTo>
                    <a:pt x="124158" y="168186"/>
                  </a:lnTo>
                  <a:lnTo>
                    <a:pt x="129332" y="164292"/>
                  </a:lnTo>
                  <a:lnTo>
                    <a:pt x="134505" y="160529"/>
                  </a:lnTo>
                  <a:lnTo>
                    <a:pt x="139678" y="156895"/>
                  </a:lnTo>
                  <a:lnTo>
                    <a:pt x="144852" y="153386"/>
                  </a:lnTo>
                  <a:lnTo>
                    <a:pt x="150025" y="150000"/>
                  </a:lnTo>
                  <a:lnTo>
                    <a:pt x="155198" y="146734"/>
                  </a:lnTo>
                  <a:lnTo>
                    <a:pt x="160371" y="143585"/>
                  </a:lnTo>
                  <a:lnTo>
                    <a:pt x="165545" y="140549"/>
                  </a:lnTo>
                  <a:lnTo>
                    <a:pt x="170718" y="137623"/>
                  </a:lnTo>
                  <a:lnTo>
                    <a:pt x="175891" y="134804"/>
                  </a:lnTo>
                  <a:lnTo>
                    <a:pt x="181065" y="132089"/>
                  </a:lnTo>
                  <a:lnTo>
                    <a:pt x="186238" y="129475"/>
                  </a:lnTo>
                  <a:lnTo>
                    <a:pt x="191411" y="126958"/>
                  </a:lnTo>
                  <a:lnTo>
                    <a:pt x="196584" y="124536"/>
                  </a:lnTo>
                  <a:lnTo>
                    <a:pt x="201758" y="122205"/>
                  </a:lnTo>
                  <a:lnTo>
                    <a:pt x="206931" y="119961"/>
                  </a:lnTo>
                  <a:lnTo>
                    <a:pt x="212104" y="117803"/>
                  </a:lnTo>
                  <a:lnTo>
                    <a:pt x="217278" y="115727"/>
                  </a:lnTo>
                  <a:lnTo>
                    <a:pt x="222451" y="113730"/>
                  </a:lnTo>
                  <a:lnTo>
                    <a:pt x="227624" y="111808"/>
                  </a:lnTo>
                  <a:lnTo>
                    <a:pt x="232797" y="109960"/>
                  </a:lnTo>
                  <a:lnTo>
                    <a:pt x="237971" y="108183"/>
                  </a:lnTo>
                  <a:lnTo>
                    <a:pt x="243144" y="106473"/>
                  </a:lnTo>
                  <a:lnTo>
                    <a:pt x="248317" y="104828"/>
                  </a:lnTo>
                  <a:lnTo>
                    <a:pt x="253491" y="103246"/>
                  </a:lnTo>
                  <a:lnTo>
                    <a:pt x="258664" y="101724"/>
                  </a:lnTo>
                  <a:lnTo>
                    <a:pt x="263837" y="100259"/>
                  </a:lnTo>
                  <a:lnTo>
                    <a:pt x="269010" y="98849"/>
                  </a:lnTo>
                  <a:lnTo>
                    <a:pt x="274184" y="97492"/>
                  </a:lnTo>
                  <a:lnTo>
                    <a:pt x="279357" y="96185"/>
                  </a:lnTo>
                  <a:lnTo>
                    <a:pt x="284530" y="94927"/>
                  </a:lnTo>
                  <a:lnTo>
                    <a:pt x="289704" y="93715"/>
                  </a:lnTo>
                  <a:lnTo>
                    <a:pt x="294877" y="92548"/>
                  </a:lnTo>
                  <a:lnTo>
                    <a:pt x="300050" y="91422"/>
                  </a:lnTo>
                  <a:lnTo>
                    <a:pt x="305223" y="90337"/>
                  </a:lnTo>
                  <a:lnTo>
                    <a:pt x="310397" y="89291"/>
                  </a:lnTo>
                  <a:lnTo>
                    <a:pt x="315570" y="88281"/>
                  </a:lnTo>
                  <a:lnTo>
                    <a:pt x="320743" y="87307"/>
                  </a:lnTo>
                  <a:lnTo>
                    <a:pt x="325917" y="86366"/>
                  </a:lnTo>
                  <a:lnTo>
                    <a:pt x="331090" y="85457"/>
                  </a:lnTo>
                  <a:lnTo>
                    <a:pt x="336263" y="84578"/>
                  </a:lnTo>
                  <a:lnTo>
                    <a:pt x="341436" y="83728"/>
                  </a:lnTo>
                  <a:lnTo>
                    <a:pt x="346610" y="82906"/>
                  </a:lnTo>
                  <a:lnTo>
                    <a:pt x="351783" y="82110"/>
                  </a:lnTo>
                  <a:lnTo>
                    <a:pt x="356956" y="81338"/>
                  </a:lnTo>
                  <a:lnTo>
                    <a:pt x="362130" y="80591"/>
                  </a:lnTo>
                  <a:lnTo>
                    <a:pt x="367303" y="79866"/>
                  </a:lnTo>
                  <a:lnTo>
                    <a:pt x="372476" y="79162"/>
                  </a:lnTo>
                  <a:lnTo>
                    <a:pt x="377649" y="78479"/>
                  </a:lnTo>
                  <a:lnTo>
                    <a:pt x="382823" y="77814"/>
                  </a:lnTo>
                  <a:lnTo>
                    <a:pt x="387996" y="77168"/>
                  </a:lnTo>
                  <a:lnTo>
                    <a:pt x="393169" y="76540"/>
                  </a:lnTo>
                  <a:lnTo>
                    <a:pt x="398343" y="75928"/>
                  </a:lnTo>
                  <a:lnTo>
                    <a:pt x="403516" y="75331"/>
                  </a:lnTo>
                  <a:lnTo>
                    <a:pt x="408689" y="74749"/>
                  </a:lnTo>
                  <a:lnTo>
                    <a:pt x="413862" y="74180"/>
                  </a:lnTo>
                  <a:lnTo>
                    <a:pt x="419036" y="73625"/>
                  </a:lnTo>
                  <a:lnTo>
                    <a:pt x="424209" y="73082"/>
                  </a:lnTo>
                  <a:lnTo>
                    <a:pt x="429382" y="72551"/>
                  </a:lnTo>
                  <a:lnTo>
                    <a:pt x="434556" y="72031"/>
                  </a:lnTo>
                  <a:lnTo>
                    <a:pt x="439729" y="71521"/>
                  </a:lnTo>
                  <a:lnTo>
                    <a:pt x="444902" y="71022"/>
                  </a:lnTo>
                  <a:lnTo>
                    <a:pt x="450075" y="70531"/>
                  </a:lnTo>
                  <a:lnTo>
                    <a:pt x="455249" y="70049"/>
                  </a:lnTo>
                  <a:lnTo>
                    <a:pt x="460422" y="69575"/>
                  </a:lnTo>
                  <a:lnTo>
                    <a:pt x="465595" y="69108"/>
                  </a:lnTo>
                  <a:lnTo>
                    <a:pt x="470769" y="68649"/>
                  </a:lnTo>
                  <a:lnTo>
                    <a:pt x="475942" y="68197"/>
                  </a:lnTo>
                  <a:lnTo>
                    <a:pt x="481115" y="67751"/>
                  </a:lnTo>
                  <a:lnTo>
                    <a:pt x="486288" y="67310"/>
                  </a:lnTo>
                  <a:lnTo>
                    <a:pt x="491462" y="66875"/>
                  </a:lnTo>
                  <a:lnTo>
                    <a:pt x="496635" y="66445"/>
                  </a:lnTo>
                  <a:lnTo>
                    <a:pt x="501808" y="66020"/>
                  </a:lnTo>
                  <a:lnTo>
                    <a:pt x="506982" y="65599"/>
                  </a:lnTo>
                  <a:lnTo>
                    <a:pt x="512155" y="65183"/>
                  </a:lnTo>
                  <a:lnTo>
                    <a:pt x="517328" y="64770"/>
                  </a:lnTo>
                  <a:lnTo>
                    <a:pt x="522501" y="64360"/>
                  </a:lnTo>
                  <a:lnTo>
                    <a:pt x="527675" y="63954"/>
                  </a:lnTo>
                  <a:lnTo>
                    <a:pt x="532848" y="63550"/>
                  </a:lnTo>
                  <a:lnTo>
                    <a:pt x="538021" y="63150"/>
                  </a:lnTo>
                  <a:lnTo>
                    <a:pt x="543195" y="62751"/>
                  </a:lnTo>
                  <a:lnTo>
                    <a:pt x="548368" y="62355"/>
                  </a:lnTo>
                  <a:lnTo>
                    <a:pt x="553541" y="61961"/>
                  </a:lnTo>
                  <a:lnTo>
                    <a:pt x="558714" y="61568"/>
                  </a:lnTo>
                  <a:lnTo>
                    <a:pt x="563888" y="61178"/>
                  </a:lnTo>
                  <a:lnTo>
                    <a:pt x="569061" y="60788"/>
                  </a:lnTo>
                  <a:lnTo>
                    <a:pt x="574234" y="60400"/>
                  </a:lnTo>
                  <a:lnTo>
                    <a:pt x="579408" y="60012"/>
                  </a:lnTo>
                  <a:lnTo>
                    <a:pt x="584581" y="59626"/>
                  </a:lnTo>
                  <a:lnTo>
                    <a:pt x="589754" y="59240"/>
                  </a:lnTo>
                  <a:lnTo>
                    <a:pt x="594927" y="58855"/>
                  </a:lnTo>
                  <a:lnTo>
                    <a:pt x="600101" y="58470"/>
                  </a:lnTo>
                  <a:lnTo>
                    <a:pt x="605274" y="58086"/>
                  </a:lnTo>
                  <a:lnTo>
                    <a:pt x="610447" y="57702"/>
                  </a:lnTo>
                  <a:lnTo>
                    <a:pt x="615621" y="57318"/>
                  </a:lnTo>
                  <a:lnTo>
                    <a:pt x="620794" y="56933"/>
                  </a:lnTo>
                  <a:lnTo>
                    <a:pt x="625967" y="56549"/>
                  </a:lnTo>
                  <a:lnTo>
                    <a:pt x="631140" y="56164"/>
                  </a:lnTo>
                  <a:lnTo>
                    <a:pt x="636314" y="55780"/>
                  </a:lnTo>
                  <a:lnTo>
                    <a:pt x="641487" y="55394"/>
                  </a:lnTo>
                  <a:lnTo>
                    <a:pt x="646660" y="55008"/>
                  </a:lnTo>
                  <a:lnTo>
                    <a:pt x="651834" y="54622"/>
                  </a:lnTo>
                  <a:lnTo>
                    <a:pt x="657007" y="54235"/>
                  </a:lnTo>
                  <a:lnTo>
                    <a:pt x="662180" y="53847"/>
                  </a:lnTo>
                  <a:lnTo>
                    <a:pt x="667353" y="53458"/>
                  </a:lnTo>
                  <a:lnTo>
                    <a:pt x="672527" y="53068"/>
                  </a:lnTo>
                  <a:lnTo>
                    <a:pt x="677700" y="52678"/>
                  </a:lnTo>
                  <a:lnTo>
                    <a:pt x="682873" y="52286"/>
                  </a:lnTo>
                  <a:lnTo>
                    <a:pt x="688047" y="51893"/>
                  </a:lnTo>
                  <a:lnTo>
                    <a:pt x="693220" y="51500"/>
                  </a:lnTo>
                  <a:lnTo>
                    <a:pt x="698393" y="51105"/>
                  </a:lnTo>
                  <a:lnTo>
                    <a:pt x="703566" y="50709"/>
                  </a:lnTo>
                  <a:lnTo>
                    <a:pt x="708740" y="50312"/>
                  </a:lnTo>
                  <a:lnTo>
                    <a:pt x="713913" y="49913"/>
                  </a:lnTo>
                  <a:lnTo>
                    <a:pt x="719086" y="49513"/>
                  </a:lnTo>
                  <a:lnTo>
                    <a:pt x="724260" y="49112"/>
                  </a:lnTo>
                  <a:lnTo>
                    <a:pt x="729433" y="48710"/>
                  </a:lnTo>
                  <a:lnTo>
                    <a:pt x="734606" y="48306"/>
                  </a:lnTo>
                  <a:lnTo>
                    <a:pt x="739779" y="47901"/>
                  </a:lnTo>
                  <a:lnTo>
                    <a:pt x="744953" y="47494"/>
                  </a:lnTo>
                  <a:lnTo>
                    <a:pt x="750126" y="47086"/>
                  </a:lnTo>
                  <a:lnTo>
                    <a:pt x="755299" y="46676"/>
                  </a:lnTo>
                  <a:lnTo>
                    <a:pt x="760473" y="46265"/>
                  </a:lnTo>
                  <a:lnTo>
                    <a:pt x="765646" y="45853"/>
                  </a:lnTo>
                  <a:lnTo>
                    <a:pt x="770819" y="45439"/>
                  </a:lnTo>
                  <a:lnTo>
                    <a:pt x="775992" y="45024"/>
                  </a:lnTo>
                  <a:lnTo>
                    <a:pt x="781166" y="44607"/>
                  </a:lnTo>
                  <a:lnTo>
                    <a:pt x="786339" y="44189"/>
                  </a:lnTo>
                  <a:lnTo>
                    <a:pt x="791512" y="43769"/>
                  </a:lnTo>
                  <a:lnTo>
                    <a:pt x="796686" y="43348"/>
                  </a:lnTo>
                  <a:lnTo>
                    <a:pt x="801859" y="42925"/>
                  </a:lnTo>
                  <a:lnTo>
                    <a:pt x="807032" y="42501"/>
                  </a:lnTo>
                  <a:lnTo>
                    <a:pt x="812205" y="42076"/>
                  </a:lnTo>
                  <a:lnTo>
                    <a:pt x="817379" y="41649"/>
                  </a:lnTo>
                  <a:lnTo>
                    <a:pt x="822552" y="41221"/>
                  </a:lnTo>
                  <a:lnTo>
                    <a:pt x="827725" y="40791"/>
                  </a:lnTo>
                  <a:lnTo>
                    <a:pt x="832899" y="40360"/>
                  </a:lnTo>
                  <a:lnTo>
                    <a:pt x="838072" y="39928"/>
                  </a:lnTo>
                  <a:lnTo>
                    <a:pt x="843245" y="39495"/>
                  </a:lnTo>
                  <a:lnTo>
                    <a:pt x="848418" y="39061"/>
                  </a:lnTo>
                  <a:lnTo>
                    <a:pt x="853592" y="38625"/>
                  </a:lnTo>
                  <a:lnTo>
                    <a:pt x="858765" y="38188"/>
                  </a:lnTo>
                  <a:lnTo>
                    <a:pt x="863938" y="37750"/>
                  </a:lnTo>
                  <a:lnTo>
                    <a:pt x="869112" y="37312"/>
                  </a:lnTo>
                  <a:lnTo>
                    <a:pt x="874285" y="36872"/>
                  </a:lnTo>
                  <a:lnTo>
                    <a:pt x="879458" y="36431"/>
                  </a:lnTo>
                  <a:lnTo>
                    <a:pt x="884631" y="35990"/>
                  </a:lnTo>
                  <a:lnTo>
                    <a:pt x="889805" y="35547"/>
                  </a:lnTo>
                  <a:lnTo>
                    <a:pt x="894978" y="35104"/>
                  </a:lnTo>
                  <a:lnTo>
                    <a:pt x="900151" y="34661"/>
                  </a:lnTo>
                  <a:lnTo>
                    <a:pt x="905325" y="34217"/>
                  </a:lnTo>
                  <a:lnTo>
                    <a:pt x="910498" y="33772"/>
                  </a:lnTo>
                  <a:lnTo>
                    <a:pt x="915671" y="33327"/>
                  </a:lnTo>
                  <a:lnTo>
                    <a:pt x="920844" y="32882"/>
                  </a:lnTo>
                  <a:lnTo>
                    <a:pt x="926018" y="32436"/>
                  </a:lnTo>
                  <a:lnTo>
                    <a:pt x="931191" y="31990"/>
                  </a:lnTo>
                  <a:lnTo>
                    <a:pt x="936364" y="31544"/>
                  </a:lnTo>
                  <a:lnTo>
                    <a:pt x="941538" y="31099"/>
                  </a:lnTo>
                  <a:lnTo>
                    <a:pt x="946711" y="30653"/>
                  </a:lnTo>
                  <a:lnTo>
                    <a:pt x="951884" y="30208"/>
                  </a:lnTo>
                  <a:lnTo>
                    <a:pt x="957057" y="29762"/>
                  </a:lnTo>
                  <a:lnTo>
                    <a:pt x="962231" y="29318"/>
                  </a:lnTo>
                  <a:lnTo>
                    <a:pt x="967404" y="28874"/>
                  </a:lnTo>
                  <a:lnTo>
                    <a:pt x="972577" y="28430"/>
                  </a:lnTo>
                  <a:lnTo>
                    <a:pt x="977751" y="27988"/>
                  </a:lnTo>
                  <a:lnTo>
                    <a:pt x="982924" y="27546"/>
                  </a:lnTo>
                  <a:lnTo>
                    <a:pt x="988097" y="27105"/>
                  </a:lnTo>
                  <a:lnTo>
                    <a:pt x="993270" y="26666"/>
                  </a:lnTo>
                  <a:lnTo>
                    <a:pt x="998444" y="26227"/>
                  </a:lnTo>
                  <a:lnTo>
                    <a:pt x="1003617" y="25791"/>
                  </a:lnTo>
                  <a:lnTo>
                    <a:pt x="1008790" y="25355"/>
                  </a:lnTo>
                  <a:lnTo>
                    <a:pt x="1013964" y="24921"/>
                  </a:lnTo>
                  <a:lnTo>
                    <a:pt x="1019137" y="24489"/>
                  </a:lnTo>
                  <a:lnTo>
                    <a:pt x="1024310" y="24059"/>
                  </a:lnTo>
                  <a:lnTo>
                    <a:pt x="1029483" y="23631"/>
                  </a:lnTo>
                  <a:lnTo>
                    <a:pt x="1034657" y="23205"/>
                  </a:lnTo>
                  <a:lnTo>
                    <a:pt x="1039830" y="22781"/>
                  </a:lnTo>
                  <a:lnTo>
                    <a:pt x="1045003" y="22360"/>
                  </a:lnTo>
                  <a:lnTo>
                    <a:pt x="1050177" y="21941"/>
                  </a:lnTo>
                  <a:lnTo>
                    <a:pt x="1055350" y="21524"/>
                  </a:lnTo>
                  <a:lnTo>
                    <a:pt x="1060523" y="21111"/>
                  </a:lnTo>
                  <a:lnTo>
                    <a:pt x="1065696" y="20700"/>
                  </a:lnTo>
                  <a:lnTo>
                    <a:pt x="1070870" y="20293"/>
                  </a:lnTo>
                  <a:lnTo>
                    <a:pt x="1076043" y="19888"/>
                  </a:lnTo>
                  <a:lnTo>
                    <a:pt x="1081216" y="19487"/>
                  </a:lnTo>
                  <a:lnTo>
                    <a:pt x="1086390" y="19089"/>
                  </a:lnTo>
                  <a:lnTo>
                    <a:pt x="1091563" y="18695"/>
                  </a:lnTo>
                  <a:lnTo>
                    <a:pt x="1096736" y="18304"/>
                  </a:lnTo>
                  <a:lnTo>
                    <a:pt x="1101909" y="17917"/>
                  </a:lnTo>
                  <a:lnTo>
                    <a:pt x="1107083" y="17534"/>
                  </a:lnTo>
                  <a:lnTo>
                    <a:pt x="1112256" y="17154"/>
                  </a:lnTo>
                  <a:lnTo>
                    <a:pt x="1117429" y="16779"/>
                  </a:lnTo>
                  <a:lnTo>
                    <a:pt x="1122603" y="16408"/>
                  </a:lnTo>
                  <a:lnTo>
                    <a:pt x="1127776" y="16041"/>
                  </a:lnTo>
                  <a:lnTo>
                    <a:pt x="1132949" y="15678"/>
                  </a:lnTo>
                  <a:lnTo>
                    <a:pt x="1138122" y="15320"/>
                  </a:lnTo>
                  <a:lnTo>
                    <a:pt x="1143296" y="14966"/>
                  </a:lnTo>
                  <a:lnTo>
                    <a:pt x="1148469" y="14617"/>
                  </a:lnTo>
                  <a:lnTo>
                    <a:pt x="1153642" y="14272"/>
                  </a:lnTo>
                  <a:lnTo>
                    <a:pt x="1158816" y="13932"/>
                  </a:lnTo>
                  <a:lnTo>
                    <a:pt x="1163989" y="13597"/>
                  </a:lnTo>
                  <a:lnTo>
                    <a:pt x="1169162" y="13266"/>
                  </a:lnTo>
                  <a:lnTo>
                    <a:pt x="1174335" y="12941"/>
                  </a:lnTo>
                  <a:lnTo>
                    <a:pt x="1179509" y="12620"/>
                  </a:lnTo>
                  <a:lnTo>
                    <a:pt x="1184682" y="12304"/>
                  </a:lnTo>
                  <a:lnTo>
                    <a:pt x="1189855" y="11993"/>
                  </a:lnTo>
                  <a:lnTo>
                    <a:pt x="1195029" y="11687"/>
                  </a:lnTo>
                  <a:lnTo>
                    <a:pt x="1200202" y="11387"/>
                  </a:lnTo>
                  <a:lnTo>
                    <a:pt x="1205375" y="11091"/>
                  </a:lnTo>
                  <a:lnTo>
                    <a:pt x="1210548" y="10800"/>
                  </a:lnTo>
                  <a:lnTo>
                    <a:pt x="1215722" y="10515"/>
                  </a:lnTo>
                  <a:lnTo>
                    <a:pt x="1220895" y="10235"/>
                  </a:lnTo>
                  <a:lnTo>
                    <a:pt x="1226068" y="9959"/>
                  </a:lnTo>
                  <a:lnTo>
                    <a:pt x="1231242" y="9689"/>
                  </a:lnTo>
                  <a:lnTo>
                    <a:pt x="1236415" y="9424"/>
                  </a:lnTo>
                  <a:lnTo>
                    <a:pt x="1241588" y="9164"/>
                  </a:lnTo>
                  <a:lnTo>
                    <a:pt x="1246761" y="8909"/>
                  </a:lnTo>
                  <a:lnTo>
                    <a:pt x="1251935" y="8659"/>
                  </a:lnTo>
                  <a:lnTo>
                    <a:pt x="1257108" y="8414"/>
                  </a:lnTo>
                  <a:lnTo>
                    <a:pt x="1262281" y="8174"/>
                  </a:lnTo>
                  <a:lnTo>
                    <a:pt x="1267455" y="7939"/>
                  </a:lnTo>
                  <a:lnTo>
                    <a:pt x="1272628" y="7709"/>
                  </a:lnTo>
                  <a:lnTo>
                    <a:pt x="1277801" y="7484"/>
                  </a:lnTo>
                  <a:lnTo>
                    <a:pt x="1282974" y="7264"/>
                  </a:lnTo>
                  <a:lnTo>
                    <a:pt x="1288148" y="7048"/>
                  </a:lnTo>
                  <a:lnTo>
                    <a:pt x="1293321" y="6837"/>
                  </a:lnTo>
                  <a:lnTo>
                    <a:pt x="1298494" y="6631"/>
                  </a:lnTo>
                  <a:lnTo>
                    <a:pt x="1303668" y="6429"/>
                  </a:lnTo>
                  <a:lnTo>
                    <a:pt x="1308841" y="6232"/>
                  </a:lnTo>
                  <a:lnTo>
                    <a:pt x="1314014" y="6040"/>
                  </a:lnTo>
                  <a:lnTo>
                    <a:pt x="1319187" y="5852"/>
                  </a:lnTo>
                  <a:lnTo>
                    <a:pt x="1324361" y="5668"/>
                  </a:lnTo>
                  <a:lnTo>
                    <a:pt x="1329534" y="5488"/>
                  </a:lnTo>
                  <a:lnTo>
                    <a:pt x="1334707" y="5313"/>
                  </a:lnTo>
                  <a:lnTo>
                    <a:pt x="1339881" y="5141"/>
                  </a:lnTo>
                  <a:lnTo>
                    <a:pt x="1345054" y="4974"/>
                  </a:lnTo>
                  <a:lnTo>
                    <a:pt x="1350227" y="4811"/>
                  </a:lnTo>
                  <a:lnTo>
                    <a:pt x="1355400" y="4651"/>
                  </a:lnTo>
                  <a:lnTo>
                    <a:pt x="1360574" y="4495"/>
                  </a:lnTo>
                  <a:lnTo>
                    <a:pt x="1365747" y="4343"/>
                  </a:lnTo>
                  <a:lnTo>
                    <a:pt x="1370920" y="4194"/>
                  </a:lnTo>
                  <a:lnTo>
                    <a:pt x="1376094" y="4049"/>
                  </a:lnTo>
                  <a:lnTo>
                    <a:pt x="1381267" y="3908"/>
                  </a:lnTo>
                  <a:lnTo>
                    <a:pt x="1386440" y="3769"/>
                  </a:lnTo>
                  <a:lnTo>
                    <a:pt x="1391613" y="3634"/>
                  </a:lnTo>
                  <a:lnTo>
                    <a:pt x="1396787" y="3502"/>
                  </a:lnTo>
                  <a:lnTo>
                    <a:pt x="1401960" y="3373"/>
                  </a:lnTo>
                  <a:lnTo>
                    <a:pt x="1407133" y="3247"/>
                  </a:lnTo>
                  <a:lnTo>
                    <a:pt x="1412307" y="3124"/>
                  </a:lnTo>
                  <a:lnTo>
                    <a:pt x="1417480" y="3004"/>
                  </a:lnTo>
                  <a:lnTo>
                    <a:pt x="1422653" y="2886"/>
                  </a:lnTo>
                  <a:lnTo>
                    <a:pt x="1427826" y="2771"/>
                  </a:lnTo>
                  <a:lnTo>
                    <a:pt x="1433000" y="2658"/>
                  </a:lnTo>
                  <a:lnTo>
                    <a:pt x="1438173" y="2548"/>
                  </a:lnTo>
                  <a:lnTo>
                    <a:pt x="1443346" y="2441"/>
                  </a:lnTo>
                  <a:lnTo>
                    <a:pt x="1448520" y="2336"/>
                  </a:lnTo>
                  <a:lnTo>
                    <a:pt x="1453693" y="2233"/>
                  </a:lnTo>
                  <a:lnTo>
                    <a:pt x="1458866" y="2132"/>
                  </a:lnTo>
                  <a:lnTo>
                    <a:pt x="1464039" y="2034"/>
                  </a:lnTo>
                  <a:lnTo>
                    <a:pt x="1469213" y="1938"/>
                  </a:lnTo>
                  <a:lnTo>
                    <a:pt x="1474386" y="1844"/>
                  </a:lnTo>
                  <a:lnTo>
                    <a:pt x="1479559" y="1752"/>
                  </a:lnTo>
                  <a:lnTo>
                    <a:pt x="1484733" y="1663"/>
                  </a:lnTo>
                  <a:lnTo>
                    <a:pt x="1489906" y="1576"/>
                  </a:lnTo>
                  <a:lnTo>
                    <a:pt x="1495079" y="1491"/>
                  </a:lnTo>
                  <a:lnTo>
                    <a:pt x="1500252" y="1408"/>
                  </a:lnTo>
                  <a:lnTo>
                    <a:pt x="1505426" y="1327"/>
                  </a:lnTo>
                  <a:lnTo>
                    <a:pt x="1510599" y="1249"/>
                  </a:lnTo>
                  <a:lnTo>
                    <a:pt x="1515772" y="1173"/>
                  </a:lnTo>
                  <a:lnTo>
                    <a:pt x="1520946" y="1100"/>
                  </a:lnTo>
                  <a:lnTo>
                    <a:pt x="1526119" y="1029"/>
                  </a:lnTo>
                  <a:lnTo>
                    <a:pt x="1531292" y="961"/>
                  </a:lnTo>
                  <a:lnTo>
                    <a:pt x="1536465" y="895"/>
                  </a:lnTo>
                  <a:lnTo>
                    <a:pt x="1541639" y="832"/>
                  </a:lnTo>
                  <a:lnTo>
                    <a:pt x="1546812" y="772"/>
                  </a:lnTo>
                  <a:lnTo>
                    <a:pt x="1551985" y="714"/>
                  </a:lnTo>
                  <a:lnTo>
                    <a:pt x="1557159" y="659"/>
                  </a:lnTo>
                  <a:lnTo>
                    <a:pt x="1562332" y="607"/>
                  </a:lnTo>
                  <a:lnTo>
                    <a:pt x="1567505" y="558"/>
                  </a:lnTo>
                  <a:lnTo>
                    <a:pt x="1572678" y="512"/>
                  </a:lnTo>
                  <a:lnTo>
                    <a:pt x="1577852" y="468"/>
                  </a:lnTo>
                  <a:lnTo>
                    <a:pt x="1583025" y="427"/>
                  </a:lnTo>
                  <a:lnTo>
                    <a:pt x="1588198" y="389"/>
                  </a:lnTo>
                  <a:lnTo>
                    <a:pt x="1593372" y="353"/>
                  </a:lnTo>
                  <a:lnTo>
                    <a:pt x="1598545" y="320"/>
                  </a:lnTo>
                  <a:lnTo>
                    <a:pt x="1603718" y="290"/>
                  </a:lnTo>
                  <a:lnTo>
                    <a:pt x="1608891" y="262"/>
                  </a:lnTo>
                  <a:lnTo>
                    <a:pt x="1614065" y="236"/>
                  </a:lnTo>
                  <a:lnTo>
                    <a:pt x="1619238" y="212"/>
                  </a:lnTo>
                  <a:lnTo>
                    <a:pt x="1624411" y="190"/>
                  </a:lnTo>
                  <a:lnTo>
                    <a:pt x="1629585" y="171"/>
                  </a:lnTo>
                  <a:lnTo>
                    <a:pt x="1634758" y="153"/>
                  </a:lnTo>
                  <a:lnTo>
                    <a:pt x="1639931" y="136"/>
                  </a:lnTo>
                  <a:lnTo>
                    <a:pt x="1645104" y="122"/>
                  </a:lnTo>
                  <a:lnTo>
                    <a:pt x="1650278" y="108"/>
                  </a:lnTo>
                  <a:lnTo>
                    <a:pt x="1655451" y="96"/>
                  </a:lnTo>
                  <a:lnTo>
                    <a:pt x="1660624" y="86"/>
                  </a:lnTo>
                  <a:lnTo>
                    <a:pt x="1665798" y="76"/>
                  </a:lnTo>
                  <a:lnTo>
                    <a:pt x="1670971" y="67"/>
                  </a:lnTo>
                  <a:lnTo>
                    <a:pt x="1676144" y="60"/>
                  </a:lnTo>
                  <a:lnTo>
                    <a:pt x="1681317" y="53"/>
                  </a:lnTo>
                  <a:lnTo>
                    <a:pt x="1686491" y="47"/>
                  </a:lnTo>
                  <a:lnTo>
                    <a:pt x="1691664" y="41"/>
                  </a:lnTo>
                  <a:lnTo>
                    <a:pt x="1696837" y="36"/>
                  </a:lnTo>
                  <a:lnTo>
                    <a:pt x="1702011" y="32"/>
                  </a:lnTo>
                  <a:lnTo>
                    <a:pt x="1707184" y="28"/>
                  </a:lnTo>
                  <a:lnTo>
                    <a:pt x="1712357" y="25"/>
                  </a:lnTo>
                  <a:lnTo>
                    <a:pt x="1717530" y="22"/>
                  </a:lnTo>
                  <a:lnTo>
                    <a:pt x="1722704" y="19"/>
                  </a:lnTo>
                  <a:lnTo>
                    <a:pt x="1727877" y="17"/>
                  </a:lnTo>
                  <a:lnTo>
                    <a:pt x="1733050" y="14"/>
                  </a:lnTo>
                  <a:lnTo>
                    <a:pt x="1738224" y="13"/>
                  </a:lnTo>
                  <a:lnTo>
                    <a:pt x="1743397" y="11"/>
                  </a:lnTo>
                  <a:lnTo>
                    <a:pt x="1748570" y="10"/>
                  </a:lnTo>
                  <a:lnTo>
                    <a:pt x="1753743" y="8"/>
                  </a:lnTo>
                  <a:lnTo>
                    <a:pt x="1758917" y="7"/>
                  </a:lnTo>
                  <a:lnTo>
                    <a:pt x="1764090" y="6"/>
                  </a:lnTo>
                  <a:lnTo>
                    <a:pt x="1769263" y="5"/>
                  </a:lnTo>
                  <a:lnTo>
                    <a:pt x="1774437" y="5"/>
                  </a:lnTo>
                  <a:lnTo>
                    <a:pt x="1779610" y="4"/>
                  </a:lnTo>
                  <a:lnTo>
                    <a:pt x="1784783" y="3"/>
                  </a:lnTo>
                  <a:lnTo>
                    <a:pt x="1789956" y="3"/>
                  </a:lnTo>
                  <a:lnTo>
                    <a:pt x="1795130" y="2"/>
                  </a:lnTo>
                  <a:lnTo>
                    <a:pt x="1800303" y="2"/>
                  </a:lnTo>
                  <a:lnTo>
                    <a:pt x="1805476" y="2"/>
                  </a:lnTo>
                  <a:lnTo>
                    <a:pt x="1810650" y="1"/>
                  </a:lnTo>
                  <a:lnTo>
                    <a:pt x="1815823" y="1"/>
                  </a:lnTo>
                  <a:lnTo>
                    <a:pt x="1820996" y="1"/>
                  </a:lnTo>
                  <a:lnTo>
                    <a:pt x="1826169" y="1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691486" y="3139855"/>
              <a:ext cx="1883076" cy="611470"/>
            </a:xfrm>
            <a:custGeom>
              <a:avLst/>
              <a:pathLst>
                <a:path w="1883076" h="611470">
                  <a:moveTo>
                    <a:pt x="0" y="572075"/>
                  </a:moveTo>
                  <a:lnTo>
                    <a:pt x="5173" y="567276"/>
                  </a:lnTo>
                  <a:lnTo>
                    <a:pt x="10346" y="562476"/>
                  </a:lnTo>
                  <a:lnTo>
                    <a:pt x="15519" y="557678"/>
                  </a:lnTo>
                  <a:lnTo>
                    <a:pt x="20693" y="552886"/>
                  </a:lnTo>
                  <a:lnTo>
                    <a:pt x="25866" y="548102"/>
                  </a:lnTo>
                  <a:lnTo>
                    <a:pt x="31039" y="543330"/>
                  </a:lnTo>
                  <a:lnTo>
                    <a:pt x="36213" y="538572"/>
                  </a:lnTo>
                  <a:lnTo>
                    <a:pt x="41386" y="533831"/>
                  </a:lnTo>
                  <a:lnTo>
                    <a:pt x="46559" y="529109"/>
                  </a:lnTo>
                  <a:lnTo>
                    <a:pt x="51732" y="524410"/>
                  </a:lnTo>
                  <a:lnTo>
                    <a:pt x="56906" y="519734"/>
                  </a:lnTo>
                  <a:lnTo>
                    <a:pt x="62079" y="515085"/>
                  </a:lnTo>
                  <a:lnTo>
                    <a:pt x="67252" y="510464"/>
                  </a:lnTo>
                  <a:lnTo>
                    <a:pt x="72426" y="505873"/>
                  </a:lnTo>
                  <a:lnTo>
                    <a:pt x="77599" y="501314"/>
                  </a:lnTo>
                  <a:lnTo>
                    <a:pt x="82772" y="496787"/>
                  </a:lnTo>
                  <a:lnTo>
                    <a:pt x="87945" y="492295"/>
                  </a:lnTo>
                  <a:lnTo>
                    <a:pt x="93119" y="487839"/>
                  </a:lnTo>
                  <a:lnTo>
                    <a:pt x="98292" y="483419"/>
                  </a:lnTo>
                  <a:lnTo>
                    <a:pt x="103465" y="479036"/>
                  </a:lnTo>
                  <a:lnTo>
                    <a:pt x="108639" y="474692"/>
                  </a:lnTo>
                  <a:lnTo>
                    <a:pt x="113812" y="470386"/>
                  </a:lnTo>
                  <a:lnTo>
                    <a:pt x="118985" y="466120"/>
                  </a:lnTo>
                  <a:lnTo>
                    <a:pt x="124158" y="461893"/>
                  </a:lnTo>
                  <a:lnTo>
                    <a:pt x="129332" y="457707"/>
                  </a:lnTo>
                  <a:lnTo>
                    <a:pt x="134505" y="453561"/>
                  </a:lnTo>
                  <a:lnTo>
                    <a:pt x="139678" y="449456"/>
                  </a:lnTo>
                  <a:lnTo>
                    <a:pt x="144852" y="445391"/>
                  </a:lnTo>
                  <a:lnTo>
                    <a:pt x="150025" y="441366"/>
                  </a:lnTo>
                  <a:lnTo>
                    <a:pt x="155198" y="437382"/>
                  </a:lnTo>
                  <a:lnTo>
                    <a:pt x="160371" y="433438"/>
                  </a:lnTo>
                  <a:lnTo>
                    <a:pt x="165545" y="429533"/>
                  </a:lnTo>
                  <a:lnTo>
                    <a:pt x="170718" y="425668"/>
                  </a:lnTo>
                  <a:lnTo>
                    <a:pt x="175891" y="421843"/>
                  </a:lnTo>
                  <a:lnTo>
                    <a:pt x="181065" y="418056"/>
                  </a:lnTo>
                  <a:lnTo>
                    <a:pt x="186238" y="414307"/>
                  </a:lnTo>
                  <a:lnTo>
                    <a:pt x="191411" y="410597"/>
                  </a:lnTo>
                  <a:lnTo>
                    <a:pt x="196584" y="406923"/>
                  </a:lnTo>
                  <a:lnTo>
                    <a:pt x="201758" y="403287"/>
                  </a:lnTo>
                  <a:lnTo>
                    <a:pt x="206931" y="399687"/>
                  </a:lnTo>
                  <a:lnTo>
                    <a:pt x="212104" y="396122"/>
                  </a:lnTo>
                  <a:lnTo>
                    <a:pt x="217278" y="392592"/>
                  </a:lnTo>
                  <a:lnTo>
                    <a:pt x="222451" y="389097"/>
                  </a:lnTo>
                  <a:lnTo>
                    <a:pt x="227624" y="385635"/>
                  </a:lnTo>
                  <a:lnTo>
                    <a:pt x="232797" y="382207"/>
                  </a:lnTo>
                  <a:lnTo>
                    <a:pt x="237971" y="378811"/>
                  </a:lnTo>
                  <a:lnTo>
                    <a:pt x="243144" y="375447"/>
                  </a:lnTo>
                  <a:lnTo>
                    <a:pt x="248317" y="372114"/>
                  </a:lnTo>
                  <a:lnTo>
                    <a:pt x="253491" y="368812"/>
                  </a:lnTo>
                  <a:lnTo>
                    <a:pt x="258664" y="365540"/>
                  </a:lnTo>
                  <a:lnTo>
                    <a:pt x="263837" y="362297"/>
                  </a:lnTo>
                  <a:lnTo>
                    <a:pt x="269010" y="359083"/>
                  </a:lnTo>
                  <a:lnTo>
                    <a:pt x="274184" y="355897"/>
                  </a:lnTo>
                  <a:lnTo>
                    <a:pt x="279357" y="352738"/>
                  </a:lnTo>
                  <a:lnTo>
                    <a:pt x="284530" y="349607"/>
                  </a:lnTo>
                  <a:lnTo>
                    <a:pt x="289704" y="346501"/>
                  </a:lnTo>
                  <a:lnTo>
                    <a:pt x="294877" y="343422"/>
                  </a:lnTo>
                  <a:lnTo>
                    <a:pt x="300050" y="340367"/>
                  </a:lnTo>
                  <a:lnTo>
                    <a:pt x="305223" y="337338"/>
                  </a:lnTo>
                  <a:lnTo>
                    <a:pt x="310397" y="334332"/>
                  </a:lnTo>
                  <a:lnTo>
                    <a:pt x="315570" y="331350"/>
                  </a:lnTo>
                  <a:lnTo>
                    <a:pt x="320743" y="328391"/>
                  </a:lnTo>
                  <a:lnTo>
                    <a:pt x="325917" y="325454"/>
                  </a:lnTo>
                  <a:lnTo>
                    <a:pt x="331090" y="322540"/>
                  </a:lnTo>
                  <a:lnTo>
                    <a:pt x="336263" y="319648"/>
                  </a:lnTo>
                  <a:lnTo>
                    <a:pt x="341436" y="316776"/>
                  </a:lnTo>
                  <a:lnTo>
                    <a:pt x="346610" y="313926"/>
                  </a:lnTo>
                  <a:lnTo>
                    <a:pt x="351783" y="311095"/>
                  </a:lnTo>
                  <a:lnTo>
                    <a:pt x="356956" y="308285"/>
                  </a:lnTo>
                  <a:lnTo>
                    <a:pt x="362130" y="305495"/>
                  </a:lnTo>
                  <a:lnTo>
                    <a:pt x="367303" y="302723"/>
                  </a:lnTo>
                  <a:lnTo>
                    <a:pt x="372476" y="299971"/>
                  </a:lnTo>
                  <a:lnTo>
                    <a:pt x="377649" y="297237"/>
                  </a:lnTo>
                  <a:lnTo>
                    <a:pt x="382823" y="294521"/>
                  </a:lnTo>
                  <a:lnTo>
                    <a:pt x="387996" y="291823"/>
                  </a:lnTo>
                  <a:lnTo>
                    <a:pt x="393169" y="289142"/>
                  </a:lnTo>
                  <a:lnTo>
                    <a:pt x="398343" y="286479"/>
                  </a:lnTo>
                  <a:lnTo>
                    <a:pt x="403516" y="283833"/>
                  </a:lnTo>
                  <a:lnTo>
                    <a:pt x="408689" y="281204"/>
                  </a:lnTo>
                  <a:lnTo>
                    <a:pt x="413862" y="278590"/>
                  </a:lnTo>
                  <a:lnTo>
                    <a:pt x="419036" y="275994"/>
                  </a:lnTo>
                  <a:lnTo>
                    <a:pt x="424209" y="273413"/>
                  </a:lnTo>
                  <a:lnTo>
                    <a:pt x="429382" y="270847"/>
                  </a:lnTo>
                  <a:lnTo>
                    <a:pt x="434556" y="268297"/>
                  </a:lnTo>
                  <a:lnTo>
                    <a:pt x="439729" y="265763"/>
                  </a:lnTo>
                  <a:lnTo>
                    <a:pt x="444902" y="263243"/>
                  </a:lnTo>
                  <a:lnTo>
                    <a:pt x="450075" y="260739"/>
                  </a:lnTo>
                  <a:lnTo>
                    <a:pt x="455249" y="258249"/>
                  </a:lnTo>
                  <a:lnTo>
                    <a:pt x="460422" y="255773"/>
                  </a:lnTo>
                  <a:lnTo>
                    <a:pt x="465595" y="253312"/>
                  </a:lnTo>
                  <a:lnTo>
                    <a:pt x="470769" y="250865"/>
                  </a:lnTo>
                  <a:lnTo>
                    <a:pt x="475942" y="248432"/>
                  </a:lnTo>
                  <a:lnTo>
                    <a:pt x="481115" y="246013"/>
                  </a:lnTo>
                  <a:lnTo>
                    <a:pt x="486288" y="243607"/>
                  </a:lnTo>
                  <a:lnTo>
                    <a:pt x="491462" y="241215"/>
                  </a:lnTo>
                  <a:lnTo>
                    <a:pt x="496635" y="238837"/>
                  </a:lnTo>
                  <a:lnTo>
                    <a:pt x="501808" y="236471"/>
                  </a:lnTo>
                  <a:lnTo>
                    <a:pt x="506982" y="234119"/>
                  </a:lnTo>
                  <a:lnTo>
                    <a:pt x="512155" y="231780"/>
                  </a:lnTo>
                  <a:lnTo>
                    <a:pt x="517328" y="229454"/>
                  </a:lnTo>
                  <a:lnTo>
                    <a:pt x="522501" y="227140"/>
                  </a:lnTo>
                  <a:lnTo>
                    <a:pt x="527675" y="224840"/>
                  </a:lnTo>
                  <a:lnTo>
                    <a:pt x="532848" y="222551"/>
                  </a:lnTo>
                  <a:lnTo>
                    <a:pt x="538021" y="220276"/>
                  </a:lnTo>
                  <a:lnTo>
                    <a:pt x="543195" y="218012"/>
                  </a:lnTo>
                  <a:lnTo>
                    <a:pt x="548368" y="215761"/>
                  </a:lnTo>
                  <a:lnTo>
                    <a:pt x="553541" y="213523"/>
                  </a:lnTo>
                  <a:lnTo>
                    <a:pt x="558714" y="211296"/>
                  </a:lnTo>
                  <a:lnTo>
                    <a:pt x="563888" y="209081"/>
                  </a:lnTo>
                  <a:lnTo>
                    <a:pt x="569061" y="206878"/>
                  </a:lnTo>
                  <a:lnTo>
                    <a:pt x="574234" y="204687"/>
                  </a:lnTo>
                  <a:lnTo>
                    <a:pt x="579408" y="202508"/>
                  </a:lnTo>
                  <a:lnTo>
                    <a:pt x="584581" y="200341"/>
                  </a:lnTo>
                  <a:lnTo>
                    <a:pt x="589754" y="198185"/>
                  </a:lnTo>
                  <a:lnTo>
                    <a:pt x="594927" y="196040"/>
                  </a:lnTo>
                  <a:lnTo>
                    <a:pt x="600101" y="193908"/>
                  </a:lnTo>
                  <a:lnTo>
                    <a:pt x="605274" y="191786"/>
                  </a:lnTo>
                  <a:lnTo>
                    <a:pt x="610447" y="189676"/>
                  </a:lnTo>
                  <a:lnTo>
                    <a:pt x="615621" y="187577"/>
                  </a:lnTo>
                  <a:lnTo>
                    <a:pt x="620794" y="185489"/>
                  </a:lnTo>
                  <a:lnTo>
                    <a:pt x="625967" y="183413"/>
                  </a:lnTo>
                  <a:lnTo>
                    <a:pt x="631140" y="181347"/>
                  </a:lnTo>
                  <a:lnTo>
                    <a:pt x="636314" y="179293"/>
                  </a:lnTo>
                  <a:lnTo>
                    <a:pt x="641487" y="177249"/>
                  </a:lnTo>
                  <a:lnTo>
                    <a:pt x="646660" y="175216"/>
                  </a:lnTo>
                  <a:lnTo>
                    <a:pt x="651834" y="173194"/>
                  </a:lnTo>
                  <a:lnTo>
                    <a:pt x="657007" y="171183"/>
                  </a:lnTo>
                  <a:lnTo>
                    <a:pt x="662180" y="169183"/>
                  </a:lnTo>
                  <a:lnTo>
                    <a:pt x="667353" y="167193"/>
                  </a:lnTo>
                  <a:lnTo>
                    <a:pt x="672527" y="165214"/>
                  </a:lnTo>
                  <a:lnTo>
                    <a:pt x="677700" y="163245"/>
                  </a:lnTo>
                  <a:lnTo>
                    <a:pt x="682873" y="161287"/>
                  </a:lnTo>
                  <a:lnTo>
                    <a:pt x="688047" y="159340"/>
                  </a:lnTo>
                  <a:lnTo>
                    <a:pt x="693220" y="157403"/>
                  </a:lnTo>
                  <a:lnTo>
                    <a:pt x="698393" y="155476"/>
                  </a:lnTo>
                  <a:lnTo>
                    <a:pt x="703566" y="153560"/>
                  </a:lnTo>
                  <a:lnTo>
                    <a:pt x="708740" y="151653"/>
                  </a:lnTo>
                  <a:lnTo>
                    <a:pt x="713913" y="149758"/>
                  </a:lnTo>
                  <a:lnTo>
                    <a:pt x="719086" y="147872"/>
                  </a:lnTo>
                  <a:lnTo>
                    <a:pt x="724260" y="145997"/>
                  </a:lnTo>
                  <a:lnTo>
                    <a:pt x="729433" y="144131"/>
                  </a:lnTo>
                  <a:lnTo>
                    <a:pt x="734606" y="142276"/>
                  </a:lnTo>
                  <a:lnTo>
                    <a:pt x="739779" y="140431"/>
                  </a:lnTo>
                  <a:lnTo>
                    <a:pt x="744953" y="138596"/>
                  </a:lnTo>
                  <a:lnTo>
                    <a:pt x="750126" y="136771"/>
                  </a:lnTo>
                  <a:lnTo>
                    <a:pt x="755299" y="134956"/>
                  </a:lnTo>
                  <a:lnTo>
                    <a:pt x="760473" y="133152"/>
                  </a:lnTo>
                  <a:lnTo>
                    <a:pt x="765646" y="131357"/>
                  </a:lnTo>
                  <a:lnTo>
                    <a:pt x="770819" y="129572"/>
                  </a:lnTo>
                  <a:lnTo>
                    <a:pt x="775992" y="127797"/>
                  </a:lnTo>
                  <a:lnTo>
                    <a:pt x="781166" y="126032"/>
                  </a:lnTo>
                  <a:lnTo>
                    <a:pt x="786339" y="124278"/>
                  </a:lnTo>
                  <a:lnTo>
                    <a:pt x="791512" y="122533"/>
                  </a:lnTo>
                  <a:lnTo>
                    <a:pt x="796686" y="120798"/>
                  </a:lnTo>
                  <a:lnTo>
                    <a:pt x="801859" y="119073"/>
                  </a:lnTo>
                  <a:lnTo>
                    <a:pt x="807032" y="117359"/>
                  </a:lnTo>
                  <a:lnTo>
                    <a:pt x="812205" y="115654"/>
                  </a:lnTo>
                  <a:lnTo>
                    <a:pt x="817379" y="113960"/>
                  </a:lnTo>
                  <a:lnTo>
                    <a:pt x="822552" y="112275"/>
                  </a:lnTo>
                  <a:lnTo>
                    <a:pt x="827725" y="110601"/>
                  </a:lnTo>
                  <a:lnTo>
                    <a:pt x="832899" y="108937"/>
                  </a:lnTo>
                  <a:lnTo>
                    <a:pt x="838072" y="107283"/>
                  </a:lnTo>
                  <a:lnTo>
                    <a:pt x="843245" y="105639"/>
                  </a:lnTo>
                  <a:lnTo>
                    <a:pt x="848418" y="104006"/>
                  </a:lnTo>
                  <a:lnTo>
                    <a:pt x="853592" y="102383"/>
                  </a:lnTo>
                  <a:lnTo>
                    <a:pt x="858765" y="100771"/>
                  </a:lnTo>
                  <a:lnTo>
                    <a:pt x="863938" y="99169"/>
                  </a:lnTo>
                  <a:lnTo>
                    <a:pt x="869112" y="97577"/>
                  </a:lnTo>
                  <a:lnTo>
                    <a:pt x="874285" y="95996"/>
                  </a:lnTo>
                  <a:lnTo>
                    <a:pt x="879458" y="94426"/>
                  </a:lnTo>
                  <a:lnTo>
                    <a:pt x="884631" y="92867"/>
                  </a:lnTo>
                  <a:lnTo>
                    <a:pt x="889805" y="91319"/>
                  </a:lnTo>
                  <a:lnTo>
                    <a:pt x="894978" y="89781"/>
                  </a:lnTo>
                  <a:lnTo>
                    <a:pt x="900151" y="88255"/>
                  </a:lnTo>
                  <a:lnTo>
                    <a:pt x="905325" y="86740"/>
                  </a:lnTo>
                  <a:lnTo>
                    <a:pt x="910498" y="85236"/>
                  </a:lnTo>
                  <a:lnTo>
                    <a:pt x="915671" y="83743"/>
                  </a:lnTo>
                  <a:lnTo>
                    <a:pt x="920844" y="82262"/>
                  </a:lnTo>
                  <a:lnTo>
                    <a:pt x="926018" y="80793"/>
                  </a:lnTo>
                  <a:lnTo>
                    <a:pt x="931191" y="79336"/>
                  </a:lnTo>
                  <a:lnTo>
                    <a:pt x="936364" y="77890"/>
                  </a:lnTo>
                  <a:lnTo>
                    <a:pt x="941538" y="76456"/>
                  </a:lnTo>
                  <a:lnTo>
                    <a:pt x="946711" y="75034"/>
                  </a:lnTo>
                  <a:lnTo>
                    <a:pt x="951884" y="73625"/>
                  </a:lnTo>
                  <a:lnTo>
                    <a:pt x="957057" y="72228"/>
                  </a:lnTo>
                  <a:lnTo>
                    <a:pt x="962231" y="70844"/>
                  </a:lnTo>
                  <a:lnTo>
                    <a:pt x="967404" y="69472"/>
                  </a:lnTo>
                  <a:lnTo>
                    <a:pt x="972577" y="68113"/>
                  </a:lnTo>
                  <a:lnTo>
                    <a:pt x="977751" y="66767"/>
                  </a:lnTo>
                  <a:lnTo>
                    <a:pt x="982924" y="65434"/>
                  </a:lnTo>
                  <a:lnTo>
                    <a:pt x="988097" y="64114"/>
                  </a:lnTo>
                  <a:lnTo>
                    <a:pt x="993270" y="62808"/>
                  </a:lnTo>
                  <a:lnTo>
                    <a:pt x="998444" y="61516"/>
                  </a:lnTo>
                  <a:lnTo>
                    <a:pt x="1003617" y="60237"/>
                  </a:lnTo>
                  <a:lnTo>
                    <a:pt x="1008790" y="58972"/>
                  </a:lnTo>
                  <a:lnTo>
                    <a:pt x="1013964" y="57721"/>
                  </a:lnTo>
                  <a:lnTo>
                    <a:pt x="1019137" y="56484"/>
                  </a:lnTo>
                  <a:lnTo>
                    <a:pt x="1024310" y="55261"/>
                  </a:lnTo>
                  <a:lnTo>
                    <a:pt x="1029483" y="54053"/>
                  </a:lnTo>
                  <a:lnTo>
                    <a:pt x="1034657" y="52859"/>
                  </a:lnTo>
                  <a:lnTo>
                    <a:pt x="1039830" y="51680"/>
                  </a:lnTo>
                  <a:lnTo>
                    <a:pt x="1045003" y="50516"/>
                  </a:lnTo>
                  <a:lnTo>
                    <a:pt x="1050177" y="49367"/>
                  </a:lnTo>
                  <a:lnTo>
                    <a:pt x="1055350" y="48233"/>
                  </a:lnTo>
                  <a:lnTo>
                    <a:pt x="1060523" y="47114"/>
                  </a:lnTo>
                  <a:lnTo>
                    <a:pt x="1065696" y="46010"/>
                  </a:lnTo>
                  <a:lnTo>
                    <a:pt x="1070870" y="44922"/>
                  </a:lnTo>
                  <a:lnTo>
                    <a:pt x="1076043" y="43849"/>
                  </a:lnTo>
                  <a:lnTo>
                    <a:pt x="1081216" y="42792"/>
                  </a:lnTo>
                  <a:lnTo>
                    <a:pt x="1086390" y="41750"/>
                  </a:lnTo>
                  <a:lnTo>
                    <a:pt x="1091563" y="40725"/>
                  </a:lnTo>
                  <a:lnTo>
                    <a:pt x="1096736" y="39715"/>
                  </a:lnTo>
                  <a:lnTo>
                    <a:pt x="1101909" y="38721"/>
                  </a:lnTo>
                  <a:lnTo>
                    <a:pt x="1107083" y="37743"/>
                  </a:lnTo>
                  <a:lnTo>
                    <a:pt x="1112256" y="36781"/>
                  </a:lnTo>
                  <a:lnTo>
                    <a:pt x="1117429" y="35835"/>
                  </a:lnTo>
                  <a:lnTo>
                    <a:pt x="1122603" y="34905"/>
                  </a:lnTo>
                  <a:lnTo>
                    <a:pt x="1127776" y="33991"/>
                  </a:lnTo>
                  <a:lnTo>
                    <a:pt x="1132949" y="33093"/>
                  </a:lnTo>
                  <a:lnTo>
                    <a:pt x="1138122" y="32212"/>
                  </a:lnTo>
                  <a:lnTo>
                    <a:pt x="1143296" y="31346"/>
                  </a:lnTo>
                  <a:lnTo>
                    <a:pt x="1148469" y="30497"/>
                  </a:lnTo>
                  <a:lnTo>
                    <a:pt x="1153642" y="29663"/>
                  </a:lnTo>
                  <a:lnTo>
                    <a:pt x="1158816" y="28846"/>
                  </a:lnTo>
                  <a:lnTo>
                    <a:pt x="1163989" y="28044"/>
                  </a:lnTo>
                  <a:lnTo>
                    <a:pt x="1169162" y="27259"/>
                  </a:lnTo>
                  <a:lnTo>
                    <a:pt x="1174335" y="26489"/>
                  </a:lnTo>
                  <a:lnTo>
                    <a:pt x="1179509" y="25735"/>
                  </a:lnTo>
                  <a:lnTo>
                    <a:pt x="1184682" y="24997"/>
                  </a:lnTo>
                  <a:lnTo>
                    <a:pt x="1189855" y="24274"/>
                  </a:lnTo>
                  <a:lnTo>
                    <a:pt x="1195029" y="23567"/>
                  </a:lnTo>
                  <a:lnTo>
                    <a:pt x="1200202" y="22875"/>
                  </a:lnTo>
                  <a:lnTo>
                    <a:pt x="1205375" y="22199"/>
                  </a:lnTo>
                  <a:lnTo>
                    <a:pt x="1210548" y="21537"/>
                  </a:lnTo>
                  <a:lnTo>
                    <a:pt x="1215722" y="20891"/>
                  </a:lnTo>
                  <a:lnTo>
                    <a:pt x="1220895" y="20259"/>
                  </a:lnTo>
                  <a:lnTo>
                    <a:pt x="1226068" y="19642"/>
                  </a:lnTo>
                  <a:lnTo>
                    <a:pt x="1231242" y="19040"/>
                  </a:lnTo>
                  <a:lnTo>
                    <a:pt x="1236415" y="18452"/>
                  </a:lnTo>
                  <a:lnTo>
                    <a:pt x="1241588" y="17878"/>
                  </a:lnTo>
                  <a:lnTo>
                    <a:pt x="1246761" y="17318"/>
                  </a:lnTo>
                  <a:lnTo>
                    <a:pt x="1251935" y="16772"/>
                  </a:lnTo>
                  <a:lnTo>
                    <a:pt x="1257108" y="16239"/>
                  </a:lnTo>
                  <a:lnTo>
                    <a:pt x="1262281" y="15720"/>
                  </a:lnTo>
                  <a:lnTo>
                    <a:pt x="1267455" y="15214"/>
                  </a:lnTo>
                  <a:lnTo>
                    <a:pt x="1272628" y="14721"/>
                  </a:lnTo>
                  <a:lnTo>
                    <a:pt x="1277801" y="14241"/>
                  </a:lnTo>
                  <a:lnTo>
                    <a:pt x="1282974" y="13773"/>
                  </a:lnTo>
                  <a:lnTo>
                    <a:pt x="1288148" y="13318"/>
                  </a:lnTo>
                  <a:lnTo>
                    <a:pt x="1293321" y="12875"/>
                  </a:lnTo>
                  <a:lnTo>
                    <a:pt x="1298494" y="12443"/>
                  </a:lnTo>
                  <a:lnTo>
                    <a:pt x="1303668" y="12023"/>
                  </a:lnTo>
                  <a:lnTo>
                    <a:pt x="1308841" y="11615"/>
                  </a:lnTo>
                  <a:lnTo>
                    <a:pt x="1314014" y="11217"/>
                  </a:lnTo>
                  <a:lnTo>
                    <a:pt x="1319187" y="10831"/>
                  </a:lnTo>
                  <a:lnTo>
                    <a:pt x="1324361" y="10455"/>
                  </a:lnTo>
                  <a:lnTo>
                    <a:pt x="1329534" y="10089"/>
                  </a:lnTo>
                  <a:lnTo>
                    <a:pt x="1334707" y="9734"/>
                  </a:lnTo>
                  <a:lnTo>
                    <a:pt x="1339881" y="9388"/>
                  </a:lnTo>
                  <a:lnTo>
                    <a:pt x="1345054" y="9052"/>
                  </a:lnTo>
                  <a:lnTo>
                    <a:pt x="1350227" y="8726"/>
                  </a:lnTo>
                  <a:lnTo>
                    <a:pt x="1355400" y="8408"/>
                  </a:lnTo>
                  <a:lnTo>
                    <a:pt x="1360574" y="8100"/>
                  </a:lnTo>
                  <a:lnTo>
                    <a:pt x="1365747" y="7800"/>
                  </a:lnTo>
                  <a:lnTo>
                    <a:pt x="1370920" y="7508"/>
                  </a:lnTo>
                  <a:lnTo>
                    <a:pt x="1376094" y="7225"/>
                  </a:lnTo>
                  <a:lnTo>
                    <a:pt x="1381267" y="6950"/>
                  </a:lnTo>
                  <a:lnTo>
                    <a:pt x="1386440" y="6682"/>
                  </a:lnTo>
                  <a:lnTo>
                    <a:pt x="1391613" y="6421"/>
                  </a:lnTo>
                  <a:lnTo>
                    <a:pt x="1396787" y="6168"/>
                  </a:lnTo>
                  <a:lnTo>
                    <a:pt x="1401960" y="5922"/>
                  </a:lnTo>
                  <a:lnTo>
                    <a:pt x="1407133" y="5683"/>
                  </a:lnTo>
                  <a:lnTo>
                    <a:pt x="1412307" y="5450"/>
                  </a:lnTo>
                  <a:lnTo>
                    <a:pt x="1417480" y="5223"/>
                  </a:lnTo>
                  <a:lnTo>
                    <a:pt x="1422653" y="5003"/>
                  </a:lnTo>
                  <a:lnTo>
                    <a:pt x="1427826" y="4789"/>
                  </a:lnTo>
                  <a:lnTo>
                    <a:pt x="1433000" y="4580"/>
                  </a:lnTo>
                  <a:lnTo>
                    <a:pt x="1438173" y="4377"/>
                  </a:lnTo>
                  <a:lnTo>
                    <a:pt x="1443346" y="4179"/>
                  </a:lnTo>
                  <a:lnTo>
                    <a:pt x="1448520" y="3987"/>
                  </a:lnTo>
                  <a:lnTo>
                    <a:pt x="1453693" y="3800"/>
                  </a:lnTo>
                  <a:lnTo>
                    <a:pt x="1458866" y="3618"/>
                  </a:lnTo>
                  <a:lnTo>
                    <a:pt x="1464039" y="3440"/>
                  </a:lnTo>
                  <a:lnTo>
                    <a:pt x="1469213" y="3268"/>
                  </a:lnTo>
                  <a:lnTo>
                    <a:pt x="1474386" y="3100"/>
                  </a:lnTo>
                  <a:lnTo>
                    <a:pt x="1479559" y="2937"/>
                  </a:lnTo>
                  <a:lnTo>
                    <a:pt x="1484733" y="2779"/>
                  </a:lnTo>
                  <a:lnTo>
                    <a:pt x="1489906" y="2625"/>
                  </a:lnTo>
                  <a:lnTo>
                    <a:pt x="1495079" y="2476"/>
                  </a:lnTo>
                  <a:lnTo>
                    <a:pt x="1500252" y="2332"/>
                  </a:lnTo>
                  <a:lnTo>
                    <a:pt x="1505426" y="2192"/>
                  </a:lnTo>
                  <a:lnTo>
                    <a:pt x="1510599" y="2057"/>
                  </a:lnTo>
                  <a:lnTo>
                    <a:pt x="1515772" y="1927"/>
                  </a:lnTo>
                  <a:lnTo>
                    <a:pt x="1520946" y="1801"/>
                  </a:lnTo>
                  <a:lnTo>
                    <a:pt x="1526119" y="1680"/>
                  </a:lnTo>
                  <a:lnTo>
                    <a:pt x="1531292" y="1564"/>
                  </a:lnTo>
                  <a:lnTo>
                    <a:pt x="1536465" y="1453"/>
                  </a:lnTo>
                  <a:lnTo>
                    <a:pt x="1541639" y="1347"/>
                  </a:lnTo>
                  <a:lnTo>
                    <a:pt x="1546812" y="1246"/>
                  </a:lnTo>
                  <a:lnTo>
                    <a:pt x="1551985" y="1149"/>
                  </a:lnTo>
                  <a:lnTo>
                    <a:pt x="1557159" y="1058"/>
                  </a:lnTo>
                  <a:lnTo>
                    <a:pt x="1562332" y="972"/>
                  </a:lnTo>
                  <a:lnTo>
                    <a:pt x="1567505" y="891"/>
                  </a:lnTo>
                  <a:lnTo>
                    <a:pt x="1572678" y="814"/>
                  </a:lnTo>
                  <a:lnTo>
                    <a:pt x="1577852" y="743"/>
                  </a:lnTo>
                  <a:lnTo>
                    <a:pt x="1583025" y="676"/>
                  </a:lnTo>
                  <a:lnTo>
                    <a:pt x="1588198" y="614"/>
                  </a:lnTo>
                  <a:lnTo>
                    <a:pt x="1593372" y="556"/>
                  </a:lnTo>
                  <a:lnTo>
                    <a:pt x="1598545" y="503"/>
                  </a:lnTo>
                  <a:lnTo>
                    <a:pt x="1603718" y="454"/>
                  </a:lnTo>
                  <a:lnTo>
                    <a:pt x="1608891" y="409"/>
                  </a:lnTo>
                  <a:lnTo>
                    <a:pt x="1614065" y="368"/>
                  </a:lnTo>
                  <a:lnTo>
                    <a:pt x="1619238" y="330"/>
                  </a:lnTo>
                  <a:lnTo>
                    <a:pt x="1624411" y="295"/>
                  </a:lnTo>
                  <a:lnTo>
                    <a:pt x="1629585" y="264"/>
                  </a:lnTo>
                  <a:lnTo>
                    <a:pt x="1634758" y="236"/>
                  </a:lnTo>
                  <a:lnTo>
                    <a:pt x="1639931" y="210"/>
                  </a:lnTo>
                  <a:lnTo>
                    <a:pt x="1645104" y="187"/>
                  </a:lnTo>
                  <a:lnTo>
                    <a:pt x="1650278" y="166"/>
                  </a:lnTo>
                  <a:lnTo>
                    <a:pt x="1655451" y="147"/>
                  </a:lnTo>
                  <a:lnTo>
                    <a:pt x="1660624" y="131"/>
                  </a:lnTo>
                  <a:lnTo>
                    <a:pt x="1665798" y="116"/>
                  </a:lnTo>
                  <a:lnTo>
                    <a:pt x="1670971" y="102"/>
                  </a:lnTo>
                  <a:lnTo>
                    <a:pt x="1676144" y="90"/>
                  </a:lnTo>
                  <a:lnTo>
                    <a:pt x="1681317" y="80"/>
                  </a:lnTo>
                  <a:lnTo>
                    <a:pt x="1686491" y="70"/>
                  </a:lnTo>
                  <a:lnTo>
                    <a:pt x="1691664" y="62"/>
                  </a:lnTo>
                  <a:lnTo>
                    <a:pt x="1696837" y="54"/>
                  </a:lnTo>
                  <a:lnTo>
                    <a:pt x="1702011" y="48"/>
                  </a:lnTo>
                  <a:lnTo>
                    <a:pt x="1707184" y="42"/>
                  </a:lnTo>
                  <a:lnTo>
                    <a:pt x="1712357" y="37"/>
                  </a:lnTo>
                  <a:lnTo>
                    <a:pt x="1717530" y="32"/>
                  </a:lnTo>
                  <a:lnTo>
                    <a:pt x="1722704" y="28"/>
                  </a:lnTo>
                  <a:lnTo>
                    <a:pt x="1727877" y="25"/>
                  </a:lnTo>
                  <a:lnTo>
                    <a:pt x="1733050" y="22"/>
                  </a:lnTo>
                  <a:lnTo>
                    <a:pt x="1738224" y="19"/>
                  </a:lnTo>
                  <a:lnTo>
                    <a:pt x="1743397" y="16"/>
                  </a:lnTo>
                  <a:lnTo>
                    <a:pt x="1748570" y="14"/>
                  </a:lnTo>
                  <a:lnTo>
                    <a:pt x="1753743" y="12"/>
                  </a:lnTo>
                  <a:lnTo>
                    <a:pt x="1758917" y="11"/>
                  </a:lnTo>
                  <a:lnTo>
                    <a:pt x="1764090" y="9"/>
                  </a:lnTo>
                  <a:lnTo>
                    <a:pt x="1769263" y="8"/>
                  </a:lnTo>
                  <a:lnTo>
                    <a:pt x="1774437" y="7"/>
                  </a:lnTo>
                  <a:lnTo>
                    <a:pt x="1779610" y="6"/>
                  </a:lnTo>
                  <a:lnTo>
                    <a:pt x="1784783" y="5"/>
                  </a:lnTo>
                  <a:lnTo>
                    <a:pt x="1789956" y="4"/>
                  </a:lnTo>
                  <a:lnTo>
                    <a:pt x="1795130" y="4"/>
                  </a:lnTo>
                  <a:lnTo>
                    <a:pt x="1800303" y="3"/>
                  </a:lnTo>
                  <a:lnTo>
                    <a:pt x="1805476" y="3"/>
                  </a:lnTo>
                  <a:lnTo>
                    <a:pt x="1810650" y="2"/>
                  </a:lnTo>
                  <a:lnTo>
                    <a:pt x="1815823" y="2"/>
                  </a:lnTo>
                  <a:lnTo>
                    <a:pt x="1820996" y="1"/>
                  </a:lnTo>
                  <a:lnTo>
                    <a:pt x="1826169" y="1"/>
                  </a:lnTo>
                  <a:lnTo>
                    <a:pt x="1831343" y="1"/>
                  </a:lnTo>
                  <a:lnTo>
                    <a:pt x="1836516" y="1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1"/>
                  </a:lnTo>
                  <a:lnTo>
                    <a:pt x="1841689" y="1"/>
                  </a:lnTo>
                  <a:lnTo>
                    <a:pt x="1836516" y="1"/>
                  </a:lnTo>
                  <a:lnTo>
                    <a:pt x="1831343" y="1"/>
                  </a:lnTo>
                  <a:lnTo>
                    <a:pt x="1826169" y="2"/>
                  </a:lnTo>
                  <a:lnTo>
                    <a:pt x="1820996" y="2"/>
                  </a:lnTo>
                  <a:lnTo>
                    <a:pt x="1815823" y="3"/>
                  </a:lnTo>
                  <a:lnTo>
                    <a:pt x="1810650" y="3"/>
                  </a:lnTo>
                  <a:lnTo>
                    <a:pt x="1805476" y="4"/>
                  </a:lnTo>
                  <a:lnTo>
                    <a:pt x="1800303" y="5"/>
                  </a:lnTo>
                  <a:lnTo>
                    <a:pt x="1795130" y="5"/>
                  </a:lnTo>
                  <a:lnTo>
                    <a:pt x="1789956" y="6"/>
                  </a:lnTo>
                  <a:lnTo>
                    <a:pt x="1784783" y="7"/>
                  </a:lnTo>
                  <a:lnTo>
                    <a:pt x="1779610" y="9"/>
                  </a:lnTo>
                  <a:lnTo>
                    <a:pt x="1774437" y="10"/>
                  </a:lnTo>
                  <a:lnTo>
                    <a:pt x="1769263" y="11"/>
                  </a:lnTo>
                  <a:lnTo>
                    <a:pt x="1764090" y="13"/>
                  </a:lnTo>
                  <a:lnTo>
                    <a:pt x="1758917" y="15"/>
                  </a:lnTo>
                  <a:lnTo>
                    <a:pt x="1753743" y="17"/>
                  </a:lnTo>
                  <a:lnTo>
                    <a:pt x="1748570" y="20"/>
                  </a:lnTo>
                  <a:lnTo>
                    <a:pt x="1743397" y="23"/>
                  </a:lnTo>
                  <a:lnTo>
                    <a:pt x="1738224" y="26"/>
                  </a:lnTo>
                  <a:lnTo>
                    <a:pt x="1733050" y="30"/>
                  </a:lnTo>
                  <a:lnTo>
                    <a:pt x="1727877" y="34"/>
                  </a:lnTo>
                  <a:lnTo>
                    <a:pt x="1722704" y="39"/>
                  </a:lnTo>
                  <a:lnTo>
                    <a:pt x="1717530" y="45"/>
                  </a:lnTo>
                  <a:lnTo>
                    <a:pt x="1712357" y="51"/>
                  </a:lnTo>
                  <a:lnTo>
                    <a:pt x="1707184" y="58"/>
                  </a:lnTo>
                  <a:lnTo>
                    <a:pt x="1702011" y="66"/>
                  </a:lnTo>
                  <a:lnTo>
                    <a:pt x="1696837" y="75"/>
                  </a:lnTo>
                  <a:lnTo>
                    <a:pt x="1691664" y="85"/>
                  </a:lnTo>
                  <a:lnTo>
                    <a:pt x="1686491" y="97"/>
                  </a:lnTo>
                  <a:lnTo>
                    <a:pt x="1681317" y="110"/>
                  </a:lnTo>
                  <a:lnTo>
                    <a:pt x="1676144" y="124"/>
                  </a:lnTo>
                  <a:lnTo>
                    <a:pt x="1670971" y="140"/>
                  </a:lnTo>
                  <a:lnTo>
                    <a:pt x="1665798" y="159"/>
                  </a:lnTo>
                  <a:lnTo>
                    <a:pt x="1660624" y="179"/>
                  </a:lnTo>
                  <a:lnTo>
                    <a:pt x="1655451" y="202"/>
                  </a:lnTo>
                  <a:lnTo>
                    <a:pt x="1650278" y="228"/>
                  </a:lnTo>
                  <a:lnTo>
                    <a:pt x="1645104" y="256"/>
                  </a:lnTo>
                  <a:lnTo>
                    <a:pt x="1639931" y="288"/>
                  </a:lnTo>
                  <a:lnTo>
                    <a:pt x="1634758" y="323"/>
                  </a:lnTo>
                  <a:lnTo>
                    <a:pt x="1629585" y="361"/>
                  </a:lnTo>
                  <a:lnTo>
                    <a:pt x="1624411" y="404"/>
                  </a:lnTo>
                  <a:lnTo>
                    <a:pt x="1619238" y="451"/>
                  </a:lnTo>
                  <a:lnTo>
                    <a:pt x="1614065" y="502"/>
                  </a:lnTo>
                  <a:lnTo>
                    <a:pt x="1608891" y="559"/>
                  </a:lnTo>
                  <a:lnTo>
                    <a:pt x="1603718" y="620"/>
                  </a:lnTo>
                  <a:lnTo>
                    <a:pt x="1598545" y="687"/>
                  </a:lnTo>
                  <a:lnTo>
                    <a:pt x="1593372" y="759"/>
                  </a:lnTo>
                  <a:lnTo>
                    <a:pt x="1588198" y="837"/>
                  </a:lnTo>
                  <a:lnTo>
                    <a:pt x="1583025" y="921"/>
                  </a:lnTo>
                  <a:lnTo>
                    <a:pt x="1577852" y="1012"/>
                  </a:lnTo>
                  <a:lnTo>
                    <a:pt x="1572678" y="1109"/>
                  </a:lnTo>
                  <a:lnTo>
                    <a:pt x="1567505" y="1212"/>
                  </a:lnTo>
                  <a:lnTo>
                    <a:pt x="1562332" y="1322"/>
                  </a:lnTo>
                  <a:lnTo>
                    <a:pt x="1557159" y="1439"/>
                  </a:lnTo>
                  <a:lnTo>
                    <a:pt x="1551985" y="1562"/>
                  </a:lnTo>
                  <a:lnTo>
                    <a:pt x="1546812" y="1692"/>
                  </a:lnTo>
                  <a:lnTo>
                    <a:pt x="1541639" y="1829"/>
                  </a:lnTo>
                  <a:lnTo>
                    <a:pt x="1536465" y="1972"/>
                  </a:lnTo>
                  <a:lnTo>
                    <a:pt x="1531292" y="2122"/>
                  </a:lnTo>
                  <a:lnTo>
                    <a:pt x="1526119" y="2278"/>
                  </a:lnTo>
                  <a:lnTo>
                    <a:pt x="1520946" y="2441"/>
                  </a:lnTo>
                  <a:lnTo>
                    <a:pt x="1515772" y="2610"/>
                  </a:lnTo>
                  <a:lnTo>
                    <a:pt x="1510599" y="2786"/>
                  </a:lnTo>
                  <a:lnTo>
                    <a:pt x="1505426" y="2967"/>
                  </a:lnTo>
                  <a:lnTo>
                    <a:pt x="1500252" y="3155"/>
                  </a:lnTo>
                  <a:lnTo>
                    <a:pt x="1495079" y="3349"/>
                  </a:lnTo>
                  <a:lnTo>
                    <a:pt x="1489906" y="3549"/>
                  </a:lnTo>
                  <a:lnTo>
                    <a:pt x="1484733" y="3755"/>
                  </a:lnTo>
                  <a:lnTo>
                    <a:pt x="1479559" y="3967"/>
                  </a:lnTo>
                  <a:lnTo>
                    <a:pt x="1474386" y="4185"/>
                  </a:lnTo>
                  <a:lnTo>
                    <a:pt x="1469213" y="4409"/>
                  </a:lnTo>
                  <a:lnTo>
                    <a:pt x="1464039" y="4640"/>
                  </a:lnTo>
                  <a:lnTo>
                    <a:pt x="1458866" y="4876"/>
                  </a:lnTo>
                  <a:lnTo>
                    <a:pt x="1453693" y="5120"/>
                  </a:lnTo>
                  <a:lnTo>
                    <a:pt x="1448520" y="5369"/>
                  </a:lnTo>
                  <a:lnTo>
                    <a:pt x="1443346" y="5625"/>
                  </a:lnTo>
                  <a:lnTo>
                    <a:pt x="1438173" y="5889"/>
                  </a:lnTo>
                  <a:lnTo>
                    <a:pt x="1433000" y="6159"/>
                  </a:lnTo>
                  <a:lnTo>
                    <a:pt x="1427826" y="6436"/>
                  </a:lnTo>
                  <a:lnTo>
                    <a:pt x="1422653" y="6721"/>
                  </a:lnTo>
                  <a:lnTo>
                    <a:pt x="1417480" y="7014"/>
                  </a:lnTo>
                  <a:lnTo>
                    <a:pt x="1412307" y="7314"/>
                  </a:lnTo>
                  <a:lnTo>
                    <a:pt x="1407133" y="7623"/>
                  </a:lnTo>
                  <a:lnTo>
                    <a:pt x="1401960" y="7940"/>
                  </a:lnTo>
                  <a:lnTo>
                    <a:pt x="1396787" y="8266"/>
                  </a:lnTo>
                  <a:lnTo>
                    <a:pt x="1391613" y="8601"/>
                  </a:lnTo>
                  <a:lnTo>
                    <a:pt x="1386440" y="8945"/>
                  </a:lnTo>
                  <a:lnTo>
                    <a:pt x="1381267" y="9299"/>
                  </a:lnTo>
                  <a:lnTo>
                    <a:pt x="1376094" y="9662"/>
                  </a:lnTo>
                  <a:lnTo>
                    <a:pt x="1370920" y="10036"/>
                  </a:lnTo>
                  <a:lnTo>
                    <a:pt x="1365747" y="10420"/>
                  </a:lnTo>
                  <a:lnTo>
                    <a:pt x="1360574" y="10815"/>
                  </a:lnTo>
                  <a:lnTo>
                    <a:pt x="1355400" y="11221"/>
                  </a:lnTo>
                  <a:lnTo>
                    <a:pt x="1350227" y="11639"/>
                  </a:lnTo>
                  <a:lnTo>
                    <a:pt x="1345054" y="12068"/>
                  </a:lnTo>
                  <a:lnTo>
                    <a:pt x="1339881" y="12509"/>
                  </a:lnTo>
                  <a:lnTo>
                    <a:pt x="1334707" y="12962"/>
                  </a:lnTo>
                  <a:lnTo>
                    <a:pt x="1329534" y="13428"/>
                  </a:lnTo>
                  <a:lnTo>
                    <a:pt x="1324361" y="13907"/>
                  </a:lnTo>
                  <a:lnTo>
                    <a:pt x="1319187" y="14400"/>
                  </a:lnTo>
                  <a:lnTo>
                    <a:pt x="1314014" y="14906"/>
                  </a:lnTo>
                  <a:lnTo>
                    <a:pt x="1308841" y="15425"/>
                  </a:lnTo>
                  <a:lnTo>
                    <a:pt x="1303668" y="15959"/>
                  </a:lnTo>
                  <a:lnTo>
                    <a:pt x="1298494" y="16507"/>
                  </a:lnTo>
                  <a:lnTo>
                    <a:pt x="1293321" y="17070"/>
                  </a:lnTo>
                  <a:lnTo>
                    <a:pt x="1288148" y="17648"/>
                  </a:lnTo>
                  <a:lnTo>
                    <a:pt x="1282974" y="18241"/>
                  </a:lnTo>
                  <a:lnTo>
                    <a:pt x="1277801" y="18850"/>
                  </a:lnTo>
                  <a:lnTo>
                    <a:pt x="1272628" y="19475"/>
                  </a:lnTo>
                  <a:lnTo>
                    <a:pt x="1267455" y="20116"/>
                  </a:lnTo>
                  <a:lnTo>
                    <a:pt x="1262281" y="20773"/>
                  </a:lnTo>
                  <a:lnTo>
                    <a:pt x="1257108" y="21446"/>
                  </a:lnTo>
                  <a:lnTo>
                    <a:pt x="1251935" y="22137"/>
                  </a:lnTo>
                  <a:lnTo>
                    <a:pt x="1246761" y="22845"/>
                  </a:lnTo>
                  <a:lnTo>
                    <a:pt x="1241588" y="23569"/>
                  </a:lnTo>
                  <a:lnTo>
                    <a:pt x="1236415" y="24312"/>
                  </a:lnTo>
                  <a:lnTo>
                    <a:pt x="1231242" y="25072"/>
                  </a:lnTo>
                  <a:lnTo>
                    <a:pt x="1226068" y="25850"/>
                  </a:lnTo>
                  <a:lnTo>
                    <a:pt x="1220895" y="26646"/>
                  </a:lnTo>
                  <a:lnTo>
                    <a:pt x="1215722" y="27461"/>
                  </a:lnTo>
                  <a:lnTo>
                    <a:pt x="1210548" y="28294"/>
                  </a:lnTo>
                  <a:lnTo>
                    <a:pt x="1205375" y="29145"/>
                  </a:lnTo>
                  <a:lnTo>
                    <a:pt x="1200202" y="30016"/>
                  </a:lnTo>
                  <a:lnTo>
                    <a:pt x="1195029" y="30905"/>
                  </a:lnTo>
                  <a:lnTo>
                    <a:pt x="1189855" y="31813"/>
                  </a:lnTo>
                  <a:lnTo>
                    <a:pt x="1184682" y="32740"/>
                  </a:lnTo>
                  <a:lnTo>
                    <a:pt x="1179509" y="33687"/>
                  </a:lnTo>
                  <a:lnTo>
                    <a:pt x="1174335" y="34652"/>
                  </a:lnTo>
                  <a:lnTo>
                    <a:pt x="1169162" y="35637"/>
                  </a:lnTo>
                  <a:lnTo>
                    <a:pt x="1163989" y="36642"/>
                  </a:lnTo>
                  <a:lnTo>
                    <a:pt x="1158816" y="37666"/>
                  </a:lnTo>
                  <a:lnTo>
                    <a:pt x="1153642" y="38709"/>
                  </a:lnTo>
                  <a:lnTo>
                    <a:pt x="1148469" y="39772"/>
                  </a:lnTo>
                  <a:lnTo>
                    <a:pt x="1143296" y="40855"/>
                  </a:lnTo>
                  <a:lnTo>
                    <a:pt x="1138122" y="41957"/>
                  </a:lnTo>
                  <a:lnTo>
                    <a:pt x="1132949" y="43078"/>
                  </a:lnTo>
                  <a:lnTo>
                    <a:pt x="1127776" y="44219"/>
                  </a:lnTo>
                  <a:lnTo>
                    <a:pt x="1122603" y="45379"/>
                  </a:lnTo>
                  <a:lnTo>
                    <a:pt x="1117429" y="46559"/>
                  </a:lnTo>
                  <a:lnTo>
                    <a:pt x="1112256" y="47757"/>
                  </a:lnTo>
                  <a:lnTo>
                    <a:pt x="1107083" y="48976"/>
                  </a:lnTo>
                  <a:lnTo>
                    <a:pt x="1101909" y="50213"/>
                  </a:lnTo>
                  <a:lnTo>
                    <a:pt x="1096736" y="51469"/>
                  </a:lnTo>
                  <a:lnTo>
                    <a:pt x="1091563" y="52744"/>
                  </a:lnTo>
                  <a:lnTo>
                    <a:pt x="1086390" y="54037"/>
                  </a:lnTo>
                  <a:lnTo>
                    <a:pt x="1081216" y="55350"/>
                  </a:lnTo>
                  <a:lnTo>
                    <a:pt x="1076043" y="56680"/>
                  </a:lnTo>
                  <a:lnTo>
                    <a:pt x="1070870" y="58029"/>
                  </a:lnTo>
                  <a:lnTo>
                    <a:pt x="1065696" y="59397"/>
                  </a:lnTo>
                  <a:lnTo>
                    <a:pt x="1060523" y="60782"/>
                  </a:lnTo>
                  <a:lnTo>
                    <a:pt x="1055350" y="62185"/>
                  </a:lnTo>
                  <a:lnTo>
                    <a:pt x="1050177" y="63605"/>
                  </a:lnTo>
                  <a:lnTo>
                    <a:pt x="1045003" y="65043"/>
                  </a:lnTo>
                  <a:lnTo>
                    <a:pt x="1039830" y="66498"/>
                  </a:lnTo>
                  <a:lnTo>
                    <a:pt x="1034657" y="67971"/>
                  </a:lnTo>
                  <a:lnTo>
                    <a:pt x="1029483" y="69460"/>
                  </a:lnTo>
                  <a:lnTo>
                    <a:pt x="1024310" y="70965"/>
                  </a:lnTo>
                  <a:lnTo>
                    <a:pt x="1019137" y="72487"/>
                  </a:lnTo>
                  <a:lnTo>
                    <a:pt x="1013964" y="74025"/>
                  </a:lnTo>
                  <a:lnTo>
                    <a:pt x="1008790" y="75579"/>
                  </a:lnTo>
                  <a:lnTo>
                    <a:pt x="1003617" y="77149"/>
                  </a:lnTo>
                  <a:lnTo>
                    <a:pt x="998444" y="78734"/>
                  </a:lnTo>
                  <a:lnTo>
                    <a:pt x="993270" y="80334"/>
                  </a:lnTo>
                  <a:lnTo>
                    <a:pt x="988097" y="81950"/>
                  </a:lnTo>
                  <a:lnTo>
                    <a:pt x="982924" y="83580"/>
                  </a:lnTo>
                  <a:lnTo>
                    <a:pt x="977751" y="85225"/>
                  </a:lnTo>
                  <a:lnTo>
                    <a:pt x="972577" y="86884"/>
                  </a:lnTo>
                  <a:lnTo>
                    <a:pt x="967404" y="88557"/>
                  </a:lnTo>
                  <a:lnTo>
                    <a:pt x="962231" y="90244"/>
                  </a:lnTo>
                  <a:lnTo>
                    <a:pt x="957057" y="91945"/>
                  </a:lnTo>
                  <a:lnTo>
                    <a:pt x="951884" y="93660"/>
                  </a:lnTo>
                  <a:lnTo>
                    <a:pt x="946711" y="95387"/>
                  </a:lnTo>
                  <a:lnTo>
                    <a:pt x="941538" y="97128"/>
                  </a:lnTo>
                  <a:lnTo>
                    <a:pt x="936364" y="98881"/>
                  </a:lnTo>
                  <a:lnTo>
                    <a:pt x="931191" y="100647"/>
                  </a:lnTo>
                  <a:lnTo>
                    <a:pt x="926018" y="102426"/>
                  </a:lnTo>
                  <a:lnTo>
                    <a:pt x="920844" y="104216"/>
                  </a:lnTo>
                  <a:lnTo>
                    <a:pt x="915671" y="106019"/>
                  </a:lnTo>
                  <a:lnTo>
                    <a:pt x="910498" y="107834"/>
                  </a:lnTo>
                  <a:lnTo>
                    <a:pt x="905325" y="109660"/>
                  </a:lnTo>
                  <a:lnTo>
                    <a:pt x="900151" y="111498"/>
                  </a:lnTo>
                  <a:lnTo>
                    <a:pt x="894978" y="113347"/>
                  </a:lnTo>
                  <a:lnTo>
                    <a:pt x="889805" y="115208"/>
                  </a:lnTo>
                  <a:lnTo>
                    <a:pt x="884631" y="117079"/>
                  </a:lnTo>
                  <a:lnTo>
                    <a:pt x="879458" y="118962"/>
                  </a:lnTo>
                  <a:lnTo>
                    <a:pt x="874285" y="120855"/>
                  </a:lnTo>
                  <a:lnTo>
                    <a:pt x="869112" y="122759"/>
                  </a:lnTo>
                  <a:lnTo>
                    <a:pt x="863938" y="124673"/>
                  </a:lnTo>
                  <a:lnTo>
                    <a:pt x="858765" y="126598"/>
                  </a:lnTo>
                  <a:lnTo>
                    <a:pt x="853592" y="128533"/>
                  </a:lnTo>
                  <a:lnTo>
                    <a:pt x="848418" y="130478"/>
                  </a:lnTo>
                  <a:lnTo>
                    <a:pt x="843245" y="132433"/>
                  </a:lnTo>
                  <a:lnTo>
                    <a:pt x="838072" y="134398"/>
                  </a:lnTo>
                  <a:lnTo>
                    <a:pt x="832899" y="136373"/>
                  </a:lnTo>
                  <a:lnTo>
                    <a:pt x="827725" y="138358"/>
                  </a:lnTo>
                  <a:lnTo>
                    <a:pt x="822552" y="140352"/>
                  </a:lnTo>
                  <a:lnTo>
                    <a:pt x="817379" y="142357"/>
                  </a:lnTo>
                  <a:lnTo>
                    <a:pt x="812205" y="144370"/>
                  </a:lnTo>
                  <a:lnTo>
                    <a:pt x="807032" y="146394"/>
                  </a:lnTo>
                  <a:lnTo>
                    <a:pt x="801859" y="148426"/>
                  </a:lnTo>
                  <a:lnTo>
                    <a:pt x="796686" y="150468"/>
                  </a:lnTo>
                  <a:lnTo>
                    <a:pt x="791512" y="152520"/>
                  </a:lnTo>
                  <a:lnTo>
                    <a:pt x="786339" y="154580"/>
                  </a:lnTo>
                  <a:lnTo>
                    <a:pt x="781166" y="156650"/>
                  </a:lnTo>
                  <a:lnTo>
                    <a:pt x="775992" y="158729"/>
                  </a:lnTo>
                  <a:lnTo>
                    <a:pt x="770819" y="160818"/>
                  </a:lnTo>
                  <a:lnTo>
                    <a:pt x="765646" y="162915"/>
                  </a:lnTo>
                  <a:lnTo>
                    <a:pt x="760473" y="165022"/>
                  </a:lnTo>
                  <a:lnTo>
                    <a:pt x="755299" y="167138"/>
                  </a:lnTo>
                  <a:lnTo>
                    <a:pt x="750126" y="169263"/>
                  </a:lnTo>
                  <a:lnTo>
                    <a:pt x="744953" y="171397"/>
                  </a:lnTo>
                  <a:lnTo>
                    <a:pt x="739779" y="173540"/>
                  </a:lnTo>
                  <a:lnTo>
                    <a:pt x="734606" y="175692"/>
                  </a:lnTo>
                  <a:lnTo>
                    <a:pt x="729433" y="177853"/>
                  </a:lnTo>
                  <a:lnTo>
                    <a:pt x="724260" y="180024"/>
                  </a:lnTo>
                  <a:lnTo>
                    <a:pt x="719086" y="182203"/>
                  </a:lnTo>
                  <a:lnTo>
                    <a:pt x="713913" y="184392"/>
                  </a:lnTo>
                  <a:lnTo>
                    <a:pt x="708740" y="186590"/>
                  </a:lnTo>
                  <a:lnTo>
                    <a:pt x="703566" y="188797"/>
                  </a:lnTo>
                  <a:lnTo>
                    <a:pt x="698393" y="191013"/>
                  </a:lnTo>
                  <a:lnTo>
                    <a:pt x="693220" y="193239"/>
                  </a:lnTo>
                  <a:lnTo>
                    <a:pt x="688047" y="195473"/>
                  </a:lnTo>
                  <a:lnTo>
                    <a:pt x="682873" y="197717"/>
                  </a:lnTo>
                  <a:lnTo>
                    <a:pt x="677700" y="199970"/>
                  </a:lnTo>
                  <a:lnTo>
                    <a:pt x="672527" y="202232"/>
                  </a:lnTo>
                  <a:lnTo>
                    <a:pt x="667353" y="204504"/>
                  </a:lnTo>
                  <a:lnTo>
                    <a:pt x="662180" y="206785"/>
                  </a:lnTo>
                  <a:lnTo>
                    <a:pt x="657007" y="209075"/>
                  </a:lnTo>
                  <a:lnTo>
                    <a:pt x="651834" y="211375"/>
                  </a:lnTo>
                  <a:lnTo>
                    <a:pt x="646660" y="213684"/>
                  </a:lnTo>
                  <a:lnTo>
                    <a:pt x="641487" y="216002"/>
                  </a:lnTo>
                  <a:lnTo>
                    <a:pt x="636314" y="218330"/>
                  </a:lnTo>
                  <a:lnTo>
                    <a:pt x="631140" y="220668"/>
                  </a:lnTo>
                  <a:lnTo>
                    <a:pt x="625967" y="223015"/>
                  </a:lnTo>
                  <a:lnTo>
                    <a:pt x="620794" y="225372"/>
                  </a:lnTo>
                  <a:lnTo>
                    <a:pt x="615621" y="227738"/>
                  </a:lnTo>
                  <a:lnTo>
                    <a:pt x="610447" y="230114"/>
                  </a:lnTo>
                  <a:lnTo>
                    <a:pt x="605274" y="232500"/>
                  </a:lnTo>
                  <a:lnTo>
                    <a:pt x="600101" y="234895"/>
                  </a:lnTo>
                  <a:lnTo>
                    <a:pt x="594927" y="237300"/>
                  </a:lnTo>
                  <a:lnTo>
                    <a:pt x="589754" y="239715"/>
                  </a:lnTo>
                  <a:lnTo>
                    <a:pt x="584581" y="242140"/>
                  </a:lnTo>
                  <a:lnTo>
                    <a:pt x="579408" y="244575"/>
                  </a:lnTo>
                  <a:lnTo>
                    <a:pt x="574234" y="247020"/>
                  </a:lnTo>
                  <a:lnTo>
                    <a:pt x="569061" y="249475"/>
                  </a:lnTo>
                  <a:lnTo>
                    <a:pt x="563888" y="251939"/>
                  </a:lnTo>
                  <a:lnTo>
                    <a:pt x="558714" y="254414"/>
                  </a:lnTo>
                  <a:lnTo>
                    <a:pt x="553541" y="256899"/>
                  </a:lnTo>
                  <a:lnTo>
                    <a:pt x="548368" y="259395"/>
                  </a:lnTo>
                  <a:lnTo>
                    <a:pt x="543195" y="261900"/>
                  </a:lnTo>
                  <a:lnTo>
                    <a:pt x="538021" y="264416"/>
                  </a:lnTo>
                  <a:lnTo>
                    <a:pt x="532848" y="266942"/>
                  </a:lnTo>
                  <a:lnTo>
                    <a:pt x="527675" y="269479"/>
                  </a:lnTo>
                  <a:lnTo>
                    <a:pt x="522501" y="272026"/>
                  </a:lnTo>
                  <a:lnTo>
                    <a:pt x="517328" y="274583"/>
                  </a:lnTo>
                  <a:lnTo>
                    <a:pt x="512155" y="277152"/>
                  </a:lnTo>
                  <a:lnTo>
                    <a:pt x="506982" y="279730"/>
                  </a:lnTo>
                  <a:lnTo>
                    <a:pt x="501808" y="282320"/>
                  </a:lnTo>
                  <a:lnTo>
                    <a:pt x="496635" y="284920"/>
                  </a:lnTo>
                  <a:lnTo>
                    <a:pt x="491462" y="287532"/>
                  </a:lnTo>
                  <a:lnTo>
                    <a:pt x="486288" y="290154"/>
                  </a:lnTo>
                  <a:lnTo>
                    <a:pt x="481115" y="292787"/>
                  </a:lnTo>
                  <a:lnTo>
                    <a:pt x="475942" y="295432"/>
                  </a:lnTo>
                  <a:lnTo>
                    <a:pt x="470769" y="298087"/>
                  </a:lnTo>
                  <a:lnTo>
                    <a:pt x="465595" y="300754"/>
                  </a:lnTo>
                  <a:lnTo>
                    <a:pt x="460422" y="303433"/>
                  </a:lnTo>
                  <a:lnTo>
                    <a:pt x="455249" y="306123"/>
                  </a:lnTo>
                  <a:lnTo>
                    <a:pt x="450075" y="308824"/>
                  </a:lnTo>
                  <a:lnTo>
                    <a:pt x="444902" y="311537"/>
                  </a:lnTo>
                  <a:lnTo>
                    <a:pt x="439729" y="314263"/>
                  </a:lnTo>
                  <a:lnTo>
                    <a:pt x="434556" y="317000"/>
                  </a:lnTo>
                  <a:lnTo>
                    <a:pt x="429382" y="319749"/>
                  </a:lnTo>
                  <a:lnTo>
                    <a:pt x="424209" y="322510"/>
                  </a:lnTo>
                  <a:lnTo>
                    <a:pt x="419036" y="325284"/>
                  </a:lnTo>
                  <a:lnTo>
                    <a:pt x="413862" y="328070"/>
                  </a:lnTo>
                  <a:lnTo>
                    <a:pt x="408689" y="330869"/>
                  </a:lnTo>
                  <a:lnTo>
                    <a:pt x="403516" y="333681"/>
                  </a:lnTo>
                  <a:lnTo>
                    <a:pt x="398343" y="336506"/>
                  </a:lnTo>
                  <a:lnTo>
                    <a:pt x="393169" y="339344"/>
                  </a:lnTo>
                  <a:lnTo>
                    <a:pt x="387996" y="342196"/>
                  </a:lnTo>
                  <a:lnTo>
                    <a:pt x="382823" y="345061"/>
                  </a:lnTo>
                  <a:lnTo>
                    <a:pt x="377649" y="347940"/>
                  </a:lnTo>
                  <a:lnTo>
                    <a:pt x="372476" y="350832"/>
                  </a:lnTo>
                  <a:lnTo>
                    <a:pt x="367303" y="353739"/>
                  </a:lnTo>
                  <a:lnTo>
                    <a:pt x="362130" y="356661"/>
                  </a:lnTo>
                  <a:lnTo>
                    <a:pt x="356956" y="359597"/>
                  </a:lnTo>
                  <a:lnTo>
                    <a:pt x="351783" y="362548"/>
                  </a:lnTo>
                  <a:lnTo>
                    <a:pt x="346610" y="365514"/>
                  </a:lnTo>
                  <a:lnTo>
                    <a:pt x="341436" y="368496"/>
                  </a:lnTo>
                  <a:lnTo>
                    <a:pt x="336263" y="371493"/>
                  </a:lnTo>
                  <a:lnTo>
                    <a:pt x="331090" y="374506"/>
                  </a:lnTo>
                  <a:lnTo>
                    <a:pt x="325917" y="377536"/>
                  </a:lnTo>
                  <a:lnTo>
                    <a:pt x="320743" y="380582"/>
                  </a:lnTo>
                  <a:lnTo>
                    <a:pt x="315570" y="383646"/>
                  </a:lnTo>
                  <a:lnTo>
                    <a:pt x="310397" y="386726"/>
                  </a:lnTo>
                  <a:lnTo>
                    <a:pt x="305223" y="389824"/>
                  </a:lnTo>
                  <a:lnTo>
                    <a:pt x="300050" y="392940"/>
                  </a:lnTo>
                  <a:lnTo>
                    <a:pt x="294877" y="396074"/>
                  </a:lnTo>
                  <a:lnTo>
                    <a:pt x="289704" y="399227"/>
                  </a:lnTo>
                  <a:lnTo>
                    <a:pt x="284530" y="402399"/>
                  </a:lnTo>
                  <a:lnTo>
                    <a:pt x="279357" y="405590"/>
                  </a:lnTo>
                  <a:lnTo>
                    <a:pt x="274184" y="408801"/>
                  </a:lnTo>
                  <a:lnTo>
                    <a:pt x="269010" y="412032"/>
                  </a:lnTo>
                  <a:lnTo>
                    <a:pt x="263837" y="415283"/>
                  </a:lnTo>
                  <a:lnTo>
                    <a:pt x="258664" y="418556"/>
                  </a:lnTo>
                  <a:lnTo>
                    <a:pt x="253491" y="421850"/>
                  </a:lnTo>
                  <a:lnTo>
                    <a:pt x="248317" y="425165"/>
                  </a:lnTo>
                  <a:lnTo>
                    <a:pt x="243144" y="428503"/>
                  </a:lnTo>
                  <a:lnTo>
                    <a:pt x="237971" y="431863"/>
                  </a:lnTo>
                  <a:lnTo>
                    <a:pt x="232797" y="435246"/>
                  </a:lnTo>
                  <a:lnTo>
                    <a:pt x="227624" y="438652"/>
                  </a:lnTo>
                  <a:lnTo>
                    <a:pt x="222451" y="442082"/>
                  </a:lnTo>
                  <a:lnTo>
                    <a:pt x="217278" y="445536"/>
                  </a:lnTo>
                  <a:lnTo>
                    <a:pt x="212104" y="449015"/>
                  </a:lnTo>
                  <a:lnTo>
                    <a:pt x="206931" y="452518"/>
                  </a:lnTo>
                  <a:lnTo>
                    <a:pt x="201758" y="456046"/>
                  </a:lnTo>
                  <a:lnTo>
                    <a:pt x="196584" y="459600"/>
                  </a:lnTo>
                  <a:lnTo>
                    <a:pt x="191411" y="463180"/>
                  </a:lnTo>
                  <a:lnTo>
                    <a:pt x="186238" y="466785"/>
                  </a:lnTo>
                  <a:lnTo>
                    <a:pt x="181065" y="470417"/>
                  </a:lnTo>
                  <a:lnTo>
                    <a:pt x="175891" y="474075"/>
                  </a:lnTo>
                  <a:lnTo>
                    <a:pt x="170718" y="477759"/>
                  </a:lnTo>
                  <a:lnTo>
                    <a:pt x="165545" y="481471"/>
                  </a:lnTo>
                  <a:lnTo>
                    <a:pt x="160371" y="485209"/>
                  </a:lnTo>
                  <a:lnTo>
                    <a:pt x="155198" y="488974"/>
                  </a:lnTo>
                  <a:lnTo>
                    <a:pt x="150025" y="492766"/>
                  </a:lnTo>
                  <a:lnTo>
                    <a:pt x="144852" y="496585"/>
                  </a:lnTo>
                  <a:lnTo>
                    <a:pt x="139678" y="500430"/>
                  </a:lnTo>
                  <a:lnTo>
                    <a:pt x="134505" y="504302"/>
                  </a:lnTo>
                  <a:lnTo>
                    <a:pt x="129332" y="508200"/>
                  </a:lnTo>
                  <a:lnTo>
                    <a:pt x="124158" y="512124"/>
                  </a:lnTo>
                  <a:lnTo>
                    <a:pt x="118985" y="516074"/>
                  </a:lnTo>
                  <a:lnTo>
                    <a:pt x="113812" y="520048"/>
                  </a:lnTo>
                  <a:lnTo>
                    <a:pt x="108639" y="524047"/>
                  </a:lnTo>
                  <a:lnTo>
                    <a:pt x="103465" y="528069"/>
                  </a:lnTo>
                  <a:lnTo>
                    <a:pt x="98292" y="532114"/>
                  </a:lnTo>
                  <a:lnTo>
                    <a:pt x="93119" y="536182"/>
                  </a:lnTo>
                  <a:lnTo>
                    <a:pt x="87945" y="540270"/>
                  </a:lnTo>
                  <a:lnTo>
                    <a:pt x="82772" y="544378"/>
                  </a:lnTo>
                  <a:lnTo>
                    <a:pt x="77599" y="548505"/>
                  </a:lnTo>
                  <a:lnTo>
                    <a:pt x="72426" y="552649"/>
                  </a:lnTo>
                  <a:lnTo>
                    <a:pt x="67252" y="556809"/>
                  </a:lnTo>
                  <a:lnTo>
                    <a:pt x="62079" y="560984"/>
                  </a:lnTo>
                  <a:lnTo>
                    <a:pt x="56906" y="565171"/>
                  </a:lnTo>
                  <a:lnTo>
                    <a:pt x="51732" y="569369"/>
                  </a:lnTo>
                  <a:lnTo>
                    <a:pt x="46559" y="573576"/>
                  </a:lnTo>
                  <a:lnTo>
                    <a:pt x="41386" y="577790"/>
                  </a:lnTo>
                  <a:lnTo>
                    <a:pt x="36213" y="582009"/>
                  </a:lnTo>
                  <a:lnTo>
                    <a:pt x="31039" y="586230"/>
                  </a:lnTo>
                  <a:lnTo>
                    <a:pt x="25866" y="590451"/>
                  </a:lnTo>
                  <a:lnTo>
                    <a:pt x="20693" y="594670"/>
                  </a:lnTo>
                  <a:lnTo>
                    <a:pt x="15519" y="598884"/>
                  </a:lnTo>
                  <a:lnTo>
                    <a:pt x="10346" y="603091"/>
                  </a:lnTo>
                  <a:lnTo>
                    <a:pt x="5173" y="607287"/>
                  </a:lnTo>
                  <a:lnTo>
                    <a:pt x="0" y="611470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691486" y="3139854"/>
              <a:ext cx="1883076" cy="572075"/>
            </a:xfrm>
            <a:custGeom>
              <a:avLst/>
              <a:pathLst>
                <a:path w="1883076" h="572075">
                  <a:moveTo>
                    <a:pt x="0" y="572075"/>
                  </a:moveTo>
                  <a:lnTo>
                    <a:pt x="5173" y="567276"/>
                  </a:lnTo>
                  <a:lnTo>
                    <a:pt x="10346" y="562476"/>
                  </a:lnTo>
                  <a:lnTo>
                    <a:pt x="15519" y="557678"/>
                  </a:lnTo>
                  <a:lnTo>
                    <a:pt x="20693" y="552886"/>
                  </a:lnTo>
                  <a:lnTo>
                    <a:pt x="25866" y="548102"/>
                  </a:lnTo>
                  <a:lnTo>
                    <a:pt x="31039" y="543330"/>
                  </a:lnTo>
                  <a:lnTo>
                    <a:pt x="36213" y="538572"/>
                  </a:lnTo>
                  <a:lnTo>
                    <a:pt x="41386" y="533831"/>
                  </a:lnTo>
                  <a:lnTo>
                    <a:pt x="46559" y="529109"/>
                  </a:lnTo>
                  <a:lnTo>
                    <a:pt x="51732" y="524410"/>
                  </a:lnTo>
                  <a:lnTo>
                    <a:pt x="56906" y="519734"/>
                  </a:lnTo>
                  <a:lnTo>
                    <a:pt x="62079" y="515085"/>
                  </a:lnTo>
                  <a:lnTo>
                    <a:pt x="67252" y="510464"/>
                  </a:lnTo>
                  <a:lnTo>
                    <a:pt x="72426" y="505873"/>
                  </a:lnTo>
                  <a:lnTo>
                    <a:pt x="77599" y="501314"/>
                  </a:lnTo>
                  <a:lnTo>
                    <a:pt x="82772" y="496787"/>
                  </a:lnTo>
                  <a:lnTo>
                    <a:pt x="87945" y="492295"/>
                  </a:lnTo>
                  <a:lnTo>
                    <a:pt x="93119" y="487839"/>
                  </a:lnTo>
                  <a:lnTo>
                    <a:pt x="98292" y="483419"/>
                  </a:lnTo>
                  <a:lnTo>
                    <a:pt x="103465" y="479036"/>
                  </a:lnTo>
                  <a:lnTo>
                    <a:pt x="108639" y="474692"/>
                  </a:lnTo>
                  <a:lnTo>
                    <a:pt x="113812" y="470386"/>
                  </a:lnTo>
                  <a:lnTo>
                    <a:pt x="118985" y="466120"/>
                  </a:lnTo>
                  <a:lnTo>
                    <a:pt x="124158" y="461894"/>
                  </a:lnTo>
                  <a:lnTo>
                    <a:pt x="129332" y="457707"/>
                  </a:lnTo>
                  <a:lnTo>
                    <a:pt x="134505" y="453561"/>
                  </a:lnTo>
                  <a:lnTo>
                    <a:pt x="139678" y="449456"/>
                  </a:lnTo>
                  <a:lnTo>
                    <a:pt x="144852" y="445391"/>
                  </a:lnTo>
                  <a:lnTo>
                    <a:pt x="150025" y="441366"/>
                  </a:lnTo>
                  <a:lnTo>
                    <a:pt x="155198" y="437382"/>
                  </a:lnTo>
                  <a:lnTo>
                    <a:pt x="160371" y="433438"/>
                  </a:lnTo>
                  <a:lnTo>
                    <a:pt x="165545" y="429533"/>
                  </a:lnTo>
                  <a:lnTo>
                    <a:pt x="170718" y="425668"/>
                  </a:lnTo>
                  <a:lnTo>
                    <a:pt x="175891" y="421843"/>
                  </a:lnTo>
                  <a:lnTo>
                    <a:pt x="181065" y="418056"/>
                  </a:lnTo>
                  <a:lnTo>
                    <a:pt x="186238" y="414307"/>
                  </a:lnTo>
                  <a:lnTo>
                    <a:pt x="191411" y="410597"/>
                  </a:lnTo>
                  <a:lnTo>
                    <a:pt x="196584" y="406923"/>
                  </a:lnTo>
                  <a:lnTo>
                    <a:pt x="201758" y="403287"/>
                  </a:lnTo>
                  <a:lnTo>
                    <a:pt x="206931" y="399687"/>
                  </a:lnTo>
                  <a:lnTo>
                    <a:pt x="212104" y="396122"/>
                  </a:lnTo>
                  <a:lnTo>
                    <a:pt x="217278" y="392592"/>
                  </a:lnTo>
                  <a:lnTo>
                    <a:pt x="222451" y="389097"/>
                  </a:lnTo>
                  <a:lnTo>
                    <a:pt x="227624" y="385635"/>
                  </a:lnTo>
                  <a:lnTo>
                    <a:pt x="232797" y="382207"/>
                  </a:lnTo>
                  <a:lnTo>
                    <a:pt x="237971" y="378811"/>
                  </a:lnTo>
                  <a:lnTo>
                    <a:pt x="243144" y="375447"/>
                  </a:lnTo>
                  <a:lnTo>
                    <a:pt x="248317" y="372115"/>
                  </a:lnTo>
                  <a:lnTo>
                    <a:pt x="253491" y="368812"/>
                  </a:lnTo>
                  <a:lnTo>
                    <a:pt x="258664" y="365540"/>
                  </a:lnTo>
                  <a:lnTo>
                    <a:pt x="263837" y="362297"/>
                  </a:lnTo>
                  <a:lnTo>
                    <a:pt x="269010" y="359083"/>
                  </a:lnTo>
                  <a:lnTo>
                    <a:pt x="274184" y="355897"/>
                  </a:lnTo>
                  <a:lnTo>
                    <a:pt x="279357" y="352738"/>
                  </a:lnTo>
                  <a:lnTo>
                    <a:pt x="284530" y="349607"/>
                  </a:lnTo>
                  <a:lnTo>
                    <a:pt x="289704" y="346501"/>
                  </a:lnTo>
                  <a:lnTo>
                    <a:pt x="294877" y="343422"/>
                  </a:lnTo>
                  <a:lnTo>
                    <a:pt x="300050" y="340367"/>
                  </a:lnTo>
                  <a:lnTo>
                    <a:pt x="305223" y="337338"/>
                  </a:lnTo>
                  <a:lnTo>
                    <a:pt x="310397" y="334332"/>
                  </a:lnTo>
                  <a:lnTo>
                    <a:pt x="315570" y="331350"/>
                  </a:lnTo>
                  <a:lnTo>
                    <a:pt x="320743" y="328391"/>
                  </a:lnTo>
                  <a:lnTo>
                    <a:pt x="325917" y="325454"/>
                  </a:lnTo>
                  <a:lnTo>
                    <a:pt x="331090" y="322540"/>
                  </a:lnTo>
                  <a:lnTo>
                    <a:pt x="336263" y="319648"/>
                  </a:lnTo>
                  <a:lnTo>
                    <a:pt x="341436" y="316776"/>
                  </a:lnTo>
                  <a:lnTo>
                    <a:pt x="346610" y="313926"/>
                  </a:lnTo>
                  <a:lnTo>
                    <a:pt x="351783" y="311096"/>
                  </a:lnTo>
                  <a:lnTo>
                    <a:pt x="356956" y="308285"/>
                  </a:lnTo>
                  <a:lnTo>
                    <a:pt x="362130" y="305495"/>
                  </a:lnTo>
                  <a:lnTo>
                    <a:pt x="367303" y="302723"/>
                  </a:lnTo>
                  <a:lnTo>
                    <a:pt x="372476" y="299971"/>
                  </a:lnTo>
                  <a:lnTo>
                    <a:pt x="377649" y="297237"/>
                  </a:lnTo>
                  <a:lnTo>
                    <a:pt x="382823" y="294521"/>
                  </a:lnTo>
                  <a:lnTo>
                    <a:pt x="387996" y="291823"/>
                  </a:lnTo>
                  <a:lnTo>
                    <a:pt x="393169" y="289143"/>
                  </a:lnTo>
                  <a:lnTo>
                    <a:pt x="398343" y="286479"/>
                  </a:lnTo>
                  <a:lnTo>
                    <a:pt x="403516" y="283833"/>
                  </a:lnTo>
                  <a:lnTo>
                    <a:pt x="408689" y="281204"/>
                  </a:lnTo>
                  <a:lnTo>
                    <a:pt x="413862" y="278591"/>
                  </a:lnTo>
                  <a:lnTo>
                    <a:pt x="419036" y="275994"/>
                  </a:lnTo>
                  <a:lnTo>
                    <a:pt x="424209" y="273413"/>
                  </a:lnTo>
                  <a:lnTo>
                    <a:pt x="429382" y="270847"/>
                  </a:lnTo>
                  <a:lnTo>
                    <a:pt x="434556" y="268297"/>
                  </a:lnTo>
                  <a:lnTo>
                    <a:pt x="439729" y="265763"/>
                  </a:lnTo>
                  <a:lnTo>
                    <a:pt x="444902" y="263243"/>
                  </a:lnTo>
                  <a:lnTo>
                    <a:pt x="450075" y="260739"/>
                  </a:lnTo>
                  <a:lnTo>
                    <a:pt x="455249" y="258249"/>
                  </a:lnTo>
                  <a:lnTo>
                    <a:pt x="460422" y="255773"/>
                  </a:lnTo>
                  <a:lnTo>
                    <a:pt x="465595" y="253312"/>
                  </a:lnTo>
                  <a:lnTo>
                    <a:pt x="470769" y="250865"/>
                  </a:lnTo>
                  <a:lnTo>
                    <a:pt x="475942" y="248432"/>
                  </a:lnTo>
                  <a:lnTo>
                    <a:pt x="481115" y="246013"/>
                  </a:lnTo>
                  <a:lnTo>
                    <a:pt x="486288" y="243607"/>
                  </a:lnTo>
                  <a:lnTo>
                    <a:pt x="491462" y="241215"/>
                  </a:lnTo>
                  <a:lnTo>
                    <a:pt x="496635" y="238837"/>
                  </a:lnTo>
                  <a:lnTo>
                    <a:pt x="501808" y="236471"/>
                  </a:lnTo>
                  <a:lnTo>
                    <a:pt x="506982" y="234119"/>
                  </a:lnTo>
                  <a:lnTo>
                    <a:pt x="512155" y="231780"/>
                  </a:lnTo>
                  <a:lnTo>
                    <a:pt x="517328" y="229454"/>
                  </a:lnTo>
                  <a:lnTo>
                    <a:pt x="522501" y="227140"/>
                  </a:lnTo>
                  <a:lnTo>
                    <a:pt x="527675" y="224840"/>
                  </a:lnTo>
                  <a:lnTo>
                    <a:pt x="532848" y="222552"/>
                  </a:lnTo>
                  <a:lnTo>
                    <a:pt x="538021" y="220276"/>
                  </a:lnTo>
                  <a:lnTo>
                    <a:pt x="543195" y="218013"/>
                  </a:lnTo>
                  <a:lnTo>
                    <a:pt x="548368" y="215761"/>
                  </a:lnTo>
                  <a:lnTo>
                    <a:pt x="553541" y="213523"/>
                  </a:lnTo>
                  <a:lnTo>
                    <a:pt x="558714" y="211296"/>
                  </a:lnTo>
                  <a:lnTo>
                    <a:pt x="563888" y="209081"/>
                  </a:lnTo>
                  <a:lnTo>
                    <a:pt x="569061" y="206878"/>
                  </a:lnTo>
                  <a:lnTo>
                    <a:pt x="574234" y="204687"/>
                  </a:lnTo>
                  <a:lnTo>
                    <a:pt x="579408" y="202508"/>
                  </a:lnTo>
                  <a:lnTo>
                    <a:pt x="584581" y="200341"/>
                  </a:lnTo>
                  <a:lnTo>
                    <a:pt x="589754" y="198185"/>
                  </a:lnTo>
                  <a:lnTo>
                    <a:pt x="594927" y="196040"/>
                  </a:lnTo>
                  <a:lnTo>
                    <a:pt x="600101" y="193908"/>
                  </a:lnTo>
                  <a:lnTo>
                    <a:pt x="605274" y="191786"/>
                  </a:lnTo>
                  <a:lnTo>
                    <a:pt x="610447" y="189676"/>
                  </a:lnTo>
                  <a:lnTo>
                    <a:pt x="615621" y="187577"/>
                  </a:lnTo>
                  <a:lnTo>
                    <a:pt x="620794" y="185489"/>
                  </a:lnTo>
                  <a:lnTo>
                    <a:pt x="625967" y="183413"/>
                  </a:lnTo>
                  <a:lnTo>
                    <a:pt x="631140" y="181347"/>
                  </a:lnTo>
                  <a:lnTo>
                    <a:pt x="636314" y="179293"/>
                  </a:lnTo>
                  <a:lnTo>
                    <a:pt x="641487" y="177249"/>
                  </a:lnTo>
                  <a:lnTo>
                    <a:pt x="646660" y="175216"/>
                  </a:lnTo>
                  <a:lnTo>
                    <a:pt x="651834" y="173194"/>
                  </a:lnTo>
                  <a:lnTo>
                    <a:pt x="657007" y="171183"/>
                  </a:lnTo>
                  <a:lnTo>
                    <a:pt x="662180" y="169183"/>
                  </a:lnTo>
                  <a:lnTo>
                    <a:pt x="667353" y="167193"/>
                  </a:lnTo>
                  <a:lnTo>
                    <a:pt x="672527" y="165214"/>
                  </a:lnTo>
                  <a:lnTo>
                    <a:pt x="677700" y="163246"/>
                  </a:lnTo>
                  <a:lnTo>
                    <a:pt x="682873" y="161288"/>
                  </a:lnTo>
                  <a:lnTo>
                    <a:pt x="688047" y="159340"/>
                  </a:lnTo>
                  <a:lnTo>
                    <a:pt x="693220" y="157403"/>
                  </a:lnTo>
                  <a:lnTo>
                    <a:pt x="698393" y="155476"/>
                  </a:lnTo>
                  <a:lnTo>
                    <a:pt x="703566" y="153560"/>
                  </a:lnTo>
                  <a:lnTo>
                    <a:pt x="708740" y="151654"/>
                  </a:lnTo>
                  <a:lnTo>
                    <a:pt x="713913" y="149758"/>
                  </a:lnTo>
                  <a:lnTo>
                    <a:pt x="719086" y="147872"/>
                  </a:lnTo>
                  <a:lnTo>
                    <a:pt x="724260" y="145997"/>
                  </a:lnTo>
                  <a:lnTo>
                    <a:pt x="729433" y="144131"/>
                  </a:lnTo>
                  <a:lnTo>
                    <a:pt x="734606" y="142276"/>
                  </a:lnTo>
                  <a:lnTo>
                    <a:pt x="739779" y="140431"/>
                  </a:lnTo>
                  <a:lnTo>
                    <a:pt x="744953" y="138596"/>
                  </a:lnTo>
                  <a:lnTo>
                    <a:pt x="750126" y="136771"/>
                  </a:lnTo>
                  <a:lnTo>
                    <a:pt x="755299" y="134956"/>
                  </a:lnTo>
                  <a:lnTo>
                    <a:pt x="760473" y="133152"/>
                  </a:lnTo>
                  <a:lnTo>
                    <a:pt x="765646" y="131357"/>
                  </a:lnTo>
                  <a:lnTo>
                    <a:pt x="770819" y="129572"/>
                  </a:lnTo>
                  <a:lnTo>
                    <a:pt x="775992" y="127797"/>
                  </a:lnTo>
                  <a:lnTo>
                    <a:pt x="781166" y="126033"/>
                  </a:lnTo>
                  <a:lnTo>
                    <a:pt x="786339" y="124278"/>
                  </a:lnTo>
                  <a:lnTo>
                    <a:pt x="791512" y="122533"/>
                  </a:lnTo>
                  <a:lnTo>
                    <a:pt x="796686" y="120798"/>
                  </a:lnTo>
                  <a:lnTo>
                    <a:pt x="801859" y="119074"/>
                  </a:lnTo>
                  <a:lnTo>
                    <a:pt x="807032" y="117359"/>
                  </a:lnTo>
                  <a:lnTo>
                    <a:pt x="812205" y="115654"/>
                  </a:lnTo>
                  <a:lnTo>
                    <a:pt x="817379" y="113960"/>
                  </a:lnTo>
                  <a:lnTo>
                    <a:pt x="822552" y="112275"/>
                  </a:lnTo>
                  <a:lnTo>
                    <a:pt x="827725" y="110601"/>
                  </a:lnTo>
                  <a:lnTo>
                    <a:pt x="832899" y="108937"/>
                  </a:lnTo>
                  <a:lnTo>
                    <a:pt x="838072" y="107283"/>
                  </a:lnTo>
                  <a:lnTo>
                    <a:pt x="843245" y="105639"/>
                  </a:lnTo>
                  <a:lnTo>
                    <a:pt x="848418" y="104006"/>
                  </a:lnTo>
                  <a:lnTo>
                    <a:pt x="853592" y="102383"/>
                  </a:lnTo>
                  <a:lnTo>
                    <a:pt x="858765" y="100771"/>
                  </a:lnTo>
                  <a:lnTo>
                    <a:pt x="863938" y="99169"/>
                  </a:lnTo>
                  <a:lnTo>
                    <a:pt x="869112" y="97577"/>
                  </a:lnTo>
                  <a:lnTo>
                    <a:pt x="874285" y="95997"/>
                  </a:lnTo>
                  <a:lnTo>
                    <a:pt x="879458" y="94426"/>
                  </a:lnTo>
                  <a:lnTo>
                    <a:pt x="884631" y="92867"/>
                  </a:lnTo>
                  <a:lnTo>
                    <a:pt x="889805" y="91319"/>
                  </a:lnTo>
                  <a:lnTo>
                    <a:pt x="894978" y="89781"/>
                  </a:lnTo>
                  <a:lnTo>
                    <a:pt x="900151" y="88255"/>
                  </a:lnTo>
                  <a:lnTo>
                    <a:pt x="905325" y="86740"/>
                  </a:lnTo>
                  <a:lnTo>
                    <a:pt x="910498" y="85236"/>
                  </a:lnTo>
                  <a:lnTo>
                    <a:pt x="915671" y="83744"/>
                  </a:lnTo>
                  <a:lnTo>
                    <a:pt x="920844" y="82263"/>
                  </a:lnTo>
                  <a:lnTo>
                    <a:pt x="926018" y="80793"/>
                  </a:lnTo>
                  <a:lnTo>
                    <a:pt x="931191" y="79336"/>
                  </a:lnTo>
                  <a:lnTo>
                    <a:pt x="936364" y="77890"/>
                  </a:lnTo>
                  <a:lnTo>
                    <a:pt x="941538" y="76456"/>
                  </a:lnTo>
                  <a:lnTo>
                    <a:pt x="946711" y="75034"/>
                  </a:lnTo>
                  <a:lnTo>
                    <a:pt x="951884" y="73625"/>
                  </a:lnTo>
                  <a:lnTo>
                    <a:pt x="957057" y="72228"/>
                  </a:lnTo>
                  <a:lnTo>
                    <a:pt x="962231" y="70844"/>
                  </a:lnTo>
                  <a:lnTo>
                    <a:pt x="967404" y="69472"/>
                  </a:lnTo>
                  <a:lnTo>
                    <a:pt x="972577" y="68113"/>
                  </a:lnTo>
                  <a:lnTo>
                    <a:pt x="977751" y="66767"/>
                  </a:lnTo>
                  <a:lnTo>
                    <a:pt x="982924" y="65434"/>
                  </a:lnTo>
                  <a:lnTo>
                    <a:pt x="988097" y="64114"/>
                  </a:lnTo>
                  <a:lnTo>
                    <a:pt x="993270" y="62808"/>
                  </a:lnTo>
                  <a:lnTo>
                    <a:pt x="998444" y="61516"/>
                  </a:lnTo>
                  <a:lnTo>
                    <a:pt x="1003617" y="60237"/>
                  </a:lnTo>
                  <a:lnTo>
                    <a:pt x="1008790" y="58972"/>
                  </a:lnTo>
                  <a:lnTo>
                    <a:pt x="1013964" y="57721"/>
                  </a:lnTo>
                  <a:lnTo>
                    <a:pt x="1019137" y="56484"/>
                  </a:lnTo>
                  <a:lnTo>
                    <a:pt x="1024310" y="55261"/>
                  </a:lnTo>
                  <a:lnTo>
                    <a:pt x="1029483" y="54053"/>
                  </a:lnTo>
                  <a:lnTo>
                    <a:pt x="1034657" y="52859"/>
                  </a:lnTo>
                  <a:lnTo>
                    <a:pt x="1039830" y="51680"/>
                  </a:lnTo>
                  <a:lnTo>
                    <a:pt x="1045003" y="50516"/>
                  </a:lnTo>
                  <a:lnTo>
                    <a:pt x="1050177" y="49367"/>
                  </a:lnTo>
                  <a:lnTo>
                    <a:pt x="1055350" y="48233"/>
                  </a:lnTo>
                  <a:lnTo>
                    <a:pt x="1060523" y="47114"/>
                  </a:lnTo>
                  <a:lnTo>
                    <a:pt x="1065696" y="46010"/>
                  </a:lnTo>
                  <a:lnTo>
                    <a:pt x="1070870" y="44922"/>
                  </a:lnTo>
                  <a:lnTo>
                    <a:pt x="1076043" y="43849"/>
                  </a:lnTo>
                  <a:lnTo>
                    <a:pt x="1081216" y="42792"/>
                  </a:lnTo>
                  <a:lnTo>
                    <a:pt x="1086390" y="41750"/>
                  </a:lnTo>
                  <a:lnTo>
                    <a:pt x="1091563" y="40725"/>
                  </a:lnTo>
                  <a:lnTo>
                    <a:pt x="1096736" y="39715"/>
                  </a:lnTo>
                  <a:lnTo>
                    <a:pt x="1101909" y="38721"/>
                  </a:lnTo>
                  <a:lnTo>
                    <a:pt x="1107083" y="37743"/>
                  </a:lnTo>
                  <a:lnTo>
                    <a:pt x="1112256" y="36781"/>
                  </a:lnTo>
                  <a:lnTo>
                    <a:pt x="1117429" y="35835"/>
                  </a:lnTo>
                  <a:lnTo>
                    <a:pt x="1122603" y="34905"/>
                  </a:lnTo>
                  <a:lnTo>
                    <a:pt x="1127776" y="33991"/>
                  </a:lnTo>
                  <a:lnTo>
                    <a:pt x="1132949" y="33093"/>
                  </a:lnTo>
                  <a:lnTo>
                    <a:pt x="1138122" y="32212"/>
                  </a:lnTo>
                  <a:lnTo>
                    <a:pt x="1143296" y="31346"/>
                  </a:lnTo>
                  <a:lnTo>
                    <a:pt x="1148469" y="30497"/>
                  </a:lnTo>
                  <a:lnTo>
                    <a:pt x="1153642" y="29663"/>
                  </a:lnTo>
                  <a:lnTo>
                    <a:pt x="1158816" y="28846"/>
                  </a:lnTo>
                  <a:lnTo>
                    <a:pt x="1163989" y="28044"/>
                  </a:lnTo>
                  <a:lnTo>
                    <a:pt x="1169162" y="27259"/>
                  </a:lnTo>
                  <a:lnTo>
                    <a:pt x="1174335" y="26489"/>
                  </a:lnTo>
                  <a:lnTo>
                    <a:pt x="1179509" y="25735"/>
                  </a:lnTo>
                  <a:lnTo>
                    <a:pt x="1184682" y="24997"/>
                  </a:lnTo>
                  <a:lnTo>
                    <a:pt x="1189855" y="24274"/>
                  </a:lnTo>
                  <a:lnTo>
                    <a:pt x="1195029" y="23567"/>
                  </a:lnTo>
                  <a:lnTo>
                    <a:pt x="1200202" y="22875"/>
                  </a:lnTo>
                  <a:lnTo>
                    <a:pt x="1205375" y="22199"/>
                  </a:lnTo>
                  <a:lnTo>
                    <a:pt x="1210548" y="21537"/>
                  </a:lnTo>
                  <a:lnTo>
                    <a:pt x="1215722" y="20891"/>
                  </a:lnTo>
                  <a:lnTo>
                    <a:pt x="1220895" y="20259"/>
                  </a:lnTo>
                  <a:lnTo>
                    <a:pt x="1226068" y="19643"/>
                  </a:lnTo>
                  <a:lnTo>
                    <a:pt x="1231242" y="19040"/>
                  </a:lnTo>
                  <a:lnTo>
                    <a:pt x="1236415" y="18452"/>
                  </a:lnTo>
                  <a:lnTo>
                    <a:pt x="1241588" y="17878"/>
                  </a:lnTo>
                  <a:lnTo>
                    <a:pt x="1246761" y="17318"/>
                  </a:lnTo>
                  <a:lnTo>
                    <a:pt x="1251935" y="16772"/>
                  </a:lnTo>
                  <a:lnTo>
                    <a:pt x="1257108" y="16240"/>
                  </a:lnTo>
                  <a:lnTo>
                    <a:pt x="1262281" y="15720"/>
                  </a:lnTo>
                  <a:lnTo>
                    <a:pt x="1267455" y="15214"/>
                  </a:lnTo>
                  <a:lnTo>
                    <a:pt x="1272628" y="14721"/>
                  </a:lnTo>
                  <a:lnTo>
                    <a:pt x="1277801" y="14241"/>
                  </a:lnTo>
                  <a:lnTo>
                    <a:pt x="1282974" y="13773"/>
                  </a:lnTo>
                  <a:lnTo>
                    <a:pt x="1288148" y="13318"/>
                  </a:lnTo>
                  <a:lnTo>
                    <a:pt x="1293321" y="12875"/>
                  </a:lnTo>
                  <a:lnTo>
                    <a:pt x="1298494" y="12443"/>
                  </a:lnTo>
                  <a:lnTo>
                    <a:pt x="1303668" y="12023"/>
                  </a:lnTo>
                  <a:lnTo>
                    <a:pt x="1308841" y="11615"/>
                  </a:lnTo>
                  <a:lnTo>
                    <a:pt x="1314014" y="11217"/>
                  </a:lnTo>
                  <a:lnTo>
                    <a:pt x="1319187" y="10831"/>
                  </a:lnTo>
                  <a:lnTo>
                    <a:pt x="1324361" y="10455"/>
                  </a:lnTo>
                  <a:lnTo>
                    <a:pt x="1329534" y="10089"/>
                  </a:lnTo>
                  <a:lnTo>
                    <a:pt x="1334707" y="9734"/>
                  </a:lnTo>
                  <a:lnTo>
                    <a:pt x="1339881" y="9388"/>
                  </a:lnTo>
                  <a:lnTo>
                    <a:pt x="1345054" y="9052"/>
                  </a:lnTo>
                  <a:lnTo>
                    <a:pt x="1350227" y="8726"/>
                  </a:lnTo>
                  <a:lnTo>
                    <a:pt x="1355400" y="8408"/>
                  </a:lnTo>
                  <a:lnTo>
                    <a:pt x="1360574" y="8100"/>
                  </a:lnTo>
                  <a:lnTo>
                    <a:pt x="1365747" y="7800"/>
                  </a:lnTo>
                  <a:lnTo>
                    <a:pt x="1370920" y="7508"/>
                  </a:lnTo>
                  <a:lnTo>
                    <a:pt x="1376094" y="7225"/>
                  </a:lnTo>
                  <a:lnTo>
                    <a:pt x="1381267" y="6950"/>
                  </a:lnTo>
                  <a:lnTo>
                    <a:pt x="1386440" y="6682"/>
                  </a:lnTo>
                  <a:lnTo>
                    <a:pt x="1391613" y="6421"/>
                  </a:lnTo>
                  <a:lnTo>
                    <a:pt x="1396787" y="6168"/>
                  </a:lnTo>
                  <a:lnTo>
                    <a:pt x="1401960" y="5922"/>
                  </a:lnTo>
                  <a:lnTo>
                    <a:pt x="1407133" y="5683"/>
                  </a:lnTo>
                  <a:lnTo>
                    <a:pt x="1412307" y="5450"/>
                  </a:lnTo>
                  <a:lnTo>
                    <a:pt x="1417480" y="5223"/>
                  </a:lnTo>
                  <a:lnTo>
                    <a:pt x="1422653" y="5003"/>
                  </a:lnTo>
                  <a:lnTo>
                    <a:pt x="1427826" y="4789"/>
                  </a:lnTo>
                  <a:lnTo>
                    <a:pt x="1433000" y="4580"/>
                  </a:lnTo>
                  <a:lnTo>
                    <a:pt x="1438173" y="4377"/>
                  </a:lnTo>
                  <a:lnTo>
                    <a:pt x="1443346" y="4179"/>
                  </a:lnTo>
                  <a:lnTo>
                    <a:pt x="1448520" y="3987"/>
                  </a:lnTo>
                  <a:lnTo>
                    <a:pt x="1453693" y="3800"/>
                  </a:lnTo>
                  <a:lnTo>
                    <a:pt x="1458866" y="3618"/>
                  </a:lnTo>
                  <a:lnTo>
                    <a:pt x="1464039" y="3440"/>
                  </a:lnTo>
                  <a:lnTo>
                    <a:pt x="1469213" y="3268"/>
                  </a:lnTo>
                  <a:lnTo>
                    <a:pt x="1474386" y="3100"/>
                  </a:lnTo>
                  <a:lnTo>
                    <a:pt x="1479559" y="2937"/>
                  </a:lnTo>
                  <a:lnTo>
                    <a:pt x="1484733" y="2779"/>
                  </a:lnTo>
                  <a:lnTo>
                    <a:pt x="1489906" y="2626"/>
                  </a:lnTo>
                  <a:lnTo>
                    <a:pt x="1495079" y="2477"/>
                  </a:lnTo>
                  <a:lnTo>
                    <a:pt x="1500252" y="2332"/>
                  </a:lnTo>
                  <a:lnTo>
                    <a:pt x="1505426" y="2192"/>
                  </a:lnTo>
                  <a:lnTo>
                    <a:pt x="1510599" y="2057"/>
                  </a:lnTo>
                  <a:lnTo>
                    <a:pt x="1515772" y="1927"/>
                  </a:lnTo>
                  <a:lnTo>
                    <a:pt x="1520946" y="1801"/>
                  </a:lnTo>
                  <a:lnTo>
                    <a:pt x="1526119" y="1680"/>
                  </a:lnTo>
                  <a:lnTo>
                    <a:pt x="1531292" y="1564"/>
                  </a:lnTo>
                  <a:lnTo>
                    <a:pt x="1536465" y="1453"/>
                  </a:lnTo>
                  <a:lnTo>
                    <a:pt x="1541639" y="1347"/>
                  </a:lnTo>
                  <a:lnTo>
                    <a:pt x="1546812" y="1246"/>
                  </a:lnTo>
                  <a:lnTo>
                    <a:pt x="1551985" y="1149"/>
                  </a:lnTo>
                  <a:lnTo>
                    <a:pt x="1557159" y="1058"/>
                  </a:lnTo>
                  <a:lnTo>
                    <a:pt x="1562332" y="972"/>
                  </a:lnTo>
                  <a:lnTo>
                    <a:pt x="1567505" y="891"/>
                  </a:lnTo>
                  <a:lnTo>
                    <a:pt x="1572678" y="814"/>
                  </a:lnTo>
                  <a:lnTo>
                    <a:pt x="1577852" y="743"/>
                  </a:lnTo>
                  <a:lnTo>
                    <a:pt x="1583025" y="676"/>
                  </a:lnTo>
                  <a:lnTo>
                    <a:pt x="1588198" y="614"/>
                  </a:lnTo>
                  <a:lnTo>
                    <a:pt x="1593372" y="557"/>
                  </a:lnTo>
                  <a:lnTo>
                    <a:pt x="1598545" y="503"/>
                  </a:lnTo>
                  <a:lnTo>
                    <a:pt x="1603718" y="454"/>
                  </a:lnTo>
                  <a:lnTo>
                    <a:pt x="1608891" y="409"/>
                  </a:lnTo>
                  <a:lnTo>
                    <a:pt x="1614065" y="368"/>
                  </a:lnTo>
                  <a:lnTo>
                    <a:pt x="1619238" y="330"/>
                  </a:lnTo>
                  <a:lnTo>
                    <a:pt x="1624411" y="295"/>
                  </a:lnTo>
                  <a:lnTo>
                    <a:pt x="1629585" y="264"/>
                  </a:lnTo>
                  <a:lnTo>
                    <a:pt x="1634758" y="236"/>
                  </a:lnTo>
                  <a:lnTo>
                    <a:pt x="1639931" y="210"/>
                  </a:lnTo>
                  <a:lnTo>
                    <a:pt x="1645104" y="187"/>
                  </a:lnTo>
                  <a:lnTo>
                    <a:pt x="1650278" y="166"/>
                  </a:lnTo>
                  <a:lnTo>
                    <a:pt x="1655451" y="147"/>
                  </a:lnTo>
                  <a:lnTo>
                    <a:pt x="1660624" y="131"/>
                  </a:lnTo>
                  <a:lnTo>
                    <a:pt x="1665798" y="116"/>
                  </a:lnTo>
                  <a:lnTo>
                    <a:pt x="1670971" y="102"/>
                  </a:lnTo>
                  <a:lnTo>
                    <a:pt x="1676144" y="90"/>
                  </a:lnTo>
                  <a:lnTo>
                    <a:pt x="1681317" y="80"/>
                  </a:lnTo>
                  <a:lnTo>
                    <a:pt x="1686491" y="70"/>
                  </a:lnTo>
                  <a:lnTo>
                    <a:pt x="1691664" y="62"/>
                  </a:lnTo>
                  <a:lnTo>
                    <a:pt x="1696837" y="54"/>
                  </a:lnTo>
                  <a:lnTo>
                    <a:pt x="1702011" y="48"/>
                  </a:lnTo>
                  <a:lnTo>
                    <a:pt x="1707184" y="42"/>
                  </a:lnTo>
                  <a:lnTo>
                    <a:pt x="1712357" y="37"/>
                  </a:lnTo>
                  <a:lnTo>
                    <a:pt x="1717530" y="32"/>
                  </a:lnTo>
                  <a:lnTo>
                    <a:pt x="1722704" y="28"/>
                  </a:lnTo>
                  <a:lnTo>
                    <a:pt x="1727877" y="25"/>
                  </a:lnTo>
                  <a:lnTo>
                    <a:pt x="1733050" y="22"/>
                  </a:lnTo>
                  <a:lnTo>
                    <a:pt x="1738224" y="19"/>
                  </a:lnTo>
                  <a:lnTo>
                    <a:pt x="1743397" y="16"/>
                  </a:lnTo>
                  <a:lnTo>
                    <a:pt x="1748570" y="14"/>
                  </a:lnTo>
                  <a:lnTo>
                    <a:pt x="1753743" y="12"/>
                  </a:lnTo>
                  <a:lnTo>
                    <a:pt x="1758917" y="11"/>
                  </a:lnTo>
                  <a:lnTo>
                    <a:pt x="1764090" y="9"/>
                  </a:lnTo>
                  <a:lnTo>
                    <a:pt x="1769263" y="8"/>
                  </a:lnTo>
                  <a:lnTo>
                    <a:pt x="1774437" y="7"/>
                  </a:lnTo>
                  <a:lnTo>
                    <a:pt x="1779610" y="6"/>
                  </a:lnTo>
                  <a:lnTo>
                    <a:pt x="1784783" y="5"/>
                  </a:lnTo>
                  <a:lnTo>
                    <a:pt x="1789956" y="4"/>
                  </a:lnTo>
                  <a:lnTo>
                    <a:pt x="1795130" y="4"/>
                  </a:lnTo>
                  <a:lnTo>
                    <a:pt x="1800303" y="3"/>
                  </a:lnTo>
                  <a:lnTo>
                    <a:pt x="1805476" y="3"/>
                  </a:lnTo>
                  <a:lnTo>
                    <a:pt x="1810650" y="2"/>
                  </a:lnTo>
                  <a:lnTo>
                    <a:pt x="1815823" y="2"/>
                  </a:lnTo>
                  <a:lnTo>
                    <a:pt x="1820996" y="1"/>
                  </a:lnTo>
                  <a:lnTo>
                    <a:pt x="1826169" y="1"/>
                  </a:lnTo>
                  <a:lnTo>
                    <a:pt x="1831343" y="1"/>
                  </a:lnTo>
                  <a:lnTo>
                    <a:pt x="1836516" y="1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691486" y="3139855"/>
              <a:ext cx="1883076" cy="612313"/>
            </a:xfrm>
            <a:custGeom>
              <a:avLst/>
              <a:pathLst>
                <a:path w="1883076" h="612313">
                  <a:moveTo>
                    <a:pt x="0" y="611470"/>
                  </a:moveTo>
                  <a:lnTo>
                    <a:pt x="5173" y="607287"/>
                  </a:lnTo>
                  <a:lnTo>
                    <a:pt x="10346" y="603091"/>
                  </a:lnTo>
                  <a:lnTo>
                    <a:pt x="15519" y="598884"/>
                  </a:lnTo>
                  <a:lnTo>
                    <a:pt x="20693" y="594670"/>
                  </a:lnTo>
                  <a:lnTo>
                    <a:pt x="25866" y="590451"/>
                  </a:lnTo>
                  <a:lnTo>
                    <a:pt x="31039" y="586230"/>
                  </a:lnTo>
                  <a:lnTo>
                    <a:pt x="36213" y="582008"/>
                  </a:lnTo>
                  <a:lnTo>
                    <a:pt x="41386" y="577790"/>
                  </a:lnTo>
                  <a:lnTo>
                    <a:pt x="46559" y="573576"/>
                  </a:lnTo>
                  <a:lnTo>
                    <a:pt x="51732" y="569369"/>
                  </a:lnTo>
                  <a:lnTo>
                    <a:pt x="56906" y="565171"/>
                  </a:lnTo>
                  <a:lnTo>
                    <a:pt x="62079" y="560984"/>
                  </a:lnTo>
                  <a:lnTo>
                    <a:pt x="67252" y="556809"/>
                  </a:lnTo>
                  <a:lnTo>
                    <a:pt x="72426" y="552649"/>
                  </a:lnTo>
                  <a:lnTo>
                    <a:pt x="77599" y="548505"/>
                  </a:lnTo>
                  <a:lnTo>
                    <a:pt x="82772" y="544378"/>
                  </a:lnTo>
                  <a:lnTo>
                    <a:pt x="87945" y="540270"/>
                  </a:lnTo>
                  <a:lnTo>
                    <a:pt x="93119" y="536181"/>
                  </a:lnTo>
                  <a:lnTo>
                    <a:pt x="98292" y="532114"/>
                  </a:lnTo>
                  <a:lnTo>
                    <a:pt x="103465" y="528069"/>
                  </a:lnTo>
                  <a:lnTo>
                    <a:pt x="108639" y="524047"/>
                  </a:lnTo>
                  <a:lnTo>
                    <a:pt x="113812" y="520048"/>
                  </a:lnTo>
                  <a:lnTo>
                    <a:pt x="118985" y="516074"/>
                  </a:lnTo>
                  <a:lnTo>
                    <a:pt x="124158" y="512124"/>
                  </a:lnTo>
                  <a:lnTo>
                    <a:pt x="129332" y="508200"/>
                  </a:lnTo>
                  <a:lnTo>
                    <a:pt x="134505" y="504302"/>
                  </a:lnTo>
                  <a:lnTo>
                    <a:pt x="139678" y="500430"/>
                  </a:lnTo>
                  <a:lnTo>
                    <a:pt x="144852" y="496585"/>
                  </a:lnTo>
                  <a:lnTo>
                    <a:pt x="150025" y="492766"/>
                  </a:lnTo>
                  <a:lnTo>
                    <a:pt x="155198" y="488974"/>
                  </a:lnTo>
                  <a:lnTo>
                    <a:pt x="160371" y="485209"/>
                  </a:lnTo>
                  <a:lnTo>
                    <a:pt x="165545" y="481471"/>
                  </a:lnTo>
                  <a:lnTo>
                    <a:pt x="170718" y="477759"/>
                  </a:lnTo>
                  <a:lnTo>
                    <a:pt x="175891" y="474075"/>
                  </a:lnTo>
                  <a:lnTo>
                    <a:pt x="181065" y="470416"/>
                  </a:lnTo>
                  <a:lnTo>
                    <a:pt x="186238" y="466785"/>
                  </a:lnTo>
                  <a:lnTo>
                    <a:pt x="191411" y="463179"/>
                  </a:lnTo>
                  <a:lnTo>
                    <a:pt x="196584" y="459600"/>
                  </a:lnTo>
                  <a:lnTo>
                    <a:pt x="201758" y="456046"/>
                  </a:lnTo>
                  <a:lnTo>
                    <a:pt x="206931" y="452518"/>
                  </a:lnTo>
                  <a:lnTo>
                    <a:pt x="212104" y="449015"/>
                  </a:lnTo>
                  <a:lnTo>
                    <a:pt x="217278" y="445536"/>
                  </a:lnTo>
                  <a:lnTo>
                    <a:pt x="222451" y="442082"/>
                  </a:lnTo>
                  <a:lnTo>
                    <a:pt x="227624" y="438652"/>
                  </a:lnTo>
                  <a:lnTo>
                    <a:pt x="232797" y="435246"/>
                  </a:lnTo>
                  <a:lnTo>
                    <a:pt x="237971" y="431863"/>
                  </a:lnTo>
                  <a:lnTo>
                    <a:pt x="243144" y="428503"/>
                  </a:lnTo>
                  <a:lnTo>
                    <a:pt x="248317" y="425165"/>
                  </a:lnTo>
                  <a:lnTo>
                    <a:pt x="253491" y="421849"/>
                  </a:lnTo>
                  <a:lnTo>
                    <a:pt x="258664" y="418556"/>
                  </a:lnTo>
                  <a:lnTo>
                    <a:pt x="263837" y="415283"/>
                  </a:lnTo>
                  <a:lnTo>
                    <a:pt x="269010" y="412032"/>
                  </a:lnTo>
                  <a:lnTo>
                    <a:pt x="274184" y="408801"/>
                  </a:lnTo>
                  <a:lnTo>
                    <a:pt x="279357" y="405590"/>
                  </a:lnTo>
                  <a:lnTo>
                    <a:pt x="284530" y="402398"/>
                  </a:lnTo>
                  <a:lnTo>
                    <a:pt x="289704" y="399227"/>
                  </a:lnTo>
                  <a:lnTo>
                    <a:pt x="294877" y="396074"/>
                  </a:lnTo>
                  <a:lnTo>
                    <a:pt x="300050" y="392940"/>
                  </a:lnTo>
                  <a:lnTo>
                    <a:pt x="305223" y="389824"/>
                  </a:lnTo>
                  <a:lnTo>
                    <a:pt x="310397" y="386726"/>
                  </a:lnTo>
                  <a:lnTo>
                    <a:pt x="315570" y="383645"/>
                  </a:lnTo>
                  <a:lnTo>
                    <a:pt x="320743" y="380582"/>
                  </a:lnTo>
                  <a:lnTo>
                    <a:pt x="325917" y="377536"/>
                  </a:lnTo>
                  <a:lnTo>
                    <a:pt x="331090" y="374506"/>
                  </a:lnTo>
                  <a:lnTo>
                    <a:pt x="336263" y="371493"/>
                  </a:lnTo>
                  <a:lnTo>
                    <a:pt x="341436" y="368495"/>
                  </a:lnTo>
                  <a:lnTo>
                    <a:pt x="346610" y="365514"/>
                  </a:lnTo>
                  <a:lnTo>
                    <a:pt x="351783" y="362548"/>
                  </a:lnTo>
                  <a:lnTo>
                    <a:pt x="356956" y="359597"/>
                  </a:lnTo>
                  <a:lnTo>
                    <a:pt x="362130" y="356661"/>
                  </a:lnTo>
                  <a:lnTo>
                    <a:pt x="367303" y="353739"/>
                  </a:lnTo>
                  <a:lnTo>
                    <a:pt x="372476" y="350832"/>
                  </a:lnTo>
                  <a:lnTo>
                    <a:pt x="377649" y="347939"/>
                  </a:lnTo>
                  <a:lnTo>
                    <a:pt x="382823" y="345061"/>
                  </a:lnTo>
                  <a:lnTo>
                    <a:pt x="387996" y="342195"/>
                  </a:lnTo>
                  <a:lnTo>
                    <a:pt x="393169" y="339344"/>
                  </a:lnTo>
                  <a:lnTo>
                    <a:pt x="398343" y="336506"/>
                  </a:lnTo>
                  <a:lnTo>
                    <a:pt x="403516" y="333681"/>
                  </a:lnTo>
                  <a:lnTo>
                    <a:pt x="408689" y="330869"/>
                  </a:lnTo>
                  <a:lnTo>
                    <a:pt x="413862" y="328070"/>
                  </a:lnTo>
                  <a:lnTo>
                    <a:pt x="419036" y="325284"/>
                  </a:lnTo>
                  <a:lnTo>
                    <a:pt x="424209" y="322510"/>
                  </a:lnTo>
                  <a:lnTo>
                    <a:pt x="429382" y="319749"/>
                  </a:lnTo>
                  <a:lnTo>
                    <a:pt x="434556" y="316999"/>
                  </a:lnTo>
                  <a:lnTo>
                    <a:pt x="439729" y="314262"/>
                  </a:lnTo>
                  <a:lnTo>
                    <a:pt x="444902" y="311537"/>
                  </a:lnTo>
                  <a:lnTo>
                    <a:pt x="450075" y="308824"/>
                  </a:lnTo>
                  <a:lnTo>
                    <a:pt x="455249" y="306122"/>
                  </a:lnTo>
                  <a:lnTo>
                    <a:pt x="460422" y="303433"/>
                  </a:lnTo>
                  <a:lnTo>
                    <a:pt x="465595" y="300754"/>
                  </a:lnTo>
                  <a:lnTo>
                    <a:pt x="470769" y="298087"/>
                  </a:lnTo>
                  <a:lnTo>
                    <a:pt x="475942" y="295432"/>
                  </a:lnTo>
                  <a:lnTo>
                    <a:pt x="481115" y="292787"/>
                  </a:lnTo>
                  <a:lnTo>
                    <a:pt x="486288" y="290154"/>
                  </a:lnTo>
                  <a:lnTo>
                    <a:pt x="491462" y="287531"/>
                  </a:lnTo>
                  <a:lnTo>
                    <a:pt x="496635" y="284920"/>
                  </a:lnTo>
                  <a:lnTo>
                    <a:pt x="501808" y="282320"/>
                  </a:lnTo>
                  <a:lnTo>
                    <a:pt x="506982" y="279730"/>
                  </a:lnTo>
                  <a:lnTo>
                    <a:pt x="512155" y="277151"/>
                  </a:lnTo>
                  <a:lnTo>
                    <a:pt x="517328" y="274583"/>
                  </a:lnTo>
                  <a:lnTo>
                    <a:pt x="522501" y="272026"/>
                  </a:lnTo>
                  <a:lnTo>
                    <a:pt x="527675" y="269478"/>
                  </a:lnTo>
                  <a:lnTo>
                    <a:pt x="532848" y="266942"/>
                  </a:lnTo>
                  <a:lnTo>
                    <a:pt x="538021" y="264416"/>
                  </a:lnTo>
                  <a:lnTo>
                    <a:pt x="543195" y="261900"/>
                  </a:lnTo>
                  <a:lnTo>
                    <a:pt x="548368" y="259394"/>
                  </a:lnTo>
                  <a:lnTo>
                    <a:pt x="553541" y="256899"/>
                  </a:lnTo>
                  <a:lnTo>
                    <a:pt x="558714" y="254414"/>
                  </a:lnTo>
                  <a:lnTo>
                    <a:pt x="563888" y="251939"/>
                  </a:lnTo>
                  <a:lnTo>
                    <a:pt x="569061" y="249474"/>
                  </a:lnTo>
                  <a:lnTo>
                    <a:pt x="574234" y="247020"/>
                  </a:lnTo>
                  <a:lnTo>
                    <a:pt x="579408" y="244575"/>
                  </a:lnTo>
                  <a:lnTo>
                    <a:pt x="584581" y="242140"/>
                  </a:lnTo>
                  <a:lnTo>
                    <a:pt x="589754" y="239715"/>
                  </a:lnTo>
                  <a:lnTo>
                    <a:pt x="594927" y="237300"/>
                  </a:lnTo>
                  <a:lnTo>
                    <a:pt x="600101" y="234895"/>
                  </a:lnTo>
                  <a:lnTo>
                    <a:pt x="605274" y="232500"/>
                  </a:lnTo>
                  <a:lnTo>
                    <a:pt x="610447" y="230114"/>
                  </a:lnTo>
                  <a:lnTo>
                    <a:pt x="615621" y="227738"/>
                  </a:lnTo>
                  <a:lnTo>
                    <a:pt x="620794" y="225372"/>
                  </a:lnTo>
                  <a:lnTo>
                    <a:pt x="625967" y="223015"/>
                  </a:lnTo>
                  <a:lnTo>
                    <a:pt x="631140" y="220668"/>
                  </a:lnTo>
                  <a:lnTo>
                    <a:pt x="636314" y="218330"/>
                  </a:lnTo>
                  <a:lnTo>
                    <a:pt x="641487" y="216002"/>
                  </a:lnTo>
                  <a:lnTo>
                    <a:pt x="646660" y="213684"/>
                  </a:lnTo>
                  <a:lnTo>
                    <a:pt x="651834" y="211375"/>
                  </a:lnTo>
                  <a:lnTo>
                    <a:pt x="657007" y="209075"/>
                  </a:lnTo>
                  <a:lnTo>
                    <a:pt x="662180" y="206785"/>
                  </a:lnTo>
                  <a:lnTo>
                    <a:pt x="667353" y="204504"/>
                  </a:lnTo>
                  <a:lnTo>
                    <a:pt x="672527" y="202232"/>
                  </a:lnTo>
                  <a:lnTo>
                    <a:pt x="677700" y="199970"/>
                  </a:lnTo>
                  <a:lnTo>
                    <a:pt x="682873" y="197717"/>
                  </a:lnTo>
                  <a:lnTo>
                    <a:pt x="688047" y="195473"/>
                  </a:lnTo>
                  <a:lnTo>
                    <a:pt x="693220" y="193238"/>
                  </a:lnTo>
                  <a:lnTo>
                    <a:pt x="698393" y="191013"/>
                  </a:lnTo>
                  <a:lnTo>
                    <a:pt x="703566" y="188797"/>
                  </a:lnTo>
                  <a:lnTo>
                    <a:pt x="708740" y="186590"/>
                  </a:lnTo>
                  <a:lnTo>
                    <a:pt x="713913" y="184392"/>
                  </a:lnTo>
                  <a:lnTo>
                    <a:pt x="719086" y="182203"/>
                  </a:lnTo>
                  <a:lnTo>
                    <a:pt x="724260" y="180024"/>
                  </a:lnTo>
                  <a:lnTo>
                    <a:pt x="729433" y="177853"/>
                  </a:lnTo>
                  <a:lnTo>
                    <a:pt x="734606" y="175692"/>
                  </a:lnTo>
                  <a:lnTo>
                    <a:pt x="739779" y="173540"/>
                  </a:lnTo>
                  <a:lnTo>
                    <a:pt x="744953" y="171396"/>
                  </a:lnTo>
                  <a:lnTo>
                    <a:pt x="750126" y="169262"/>
                  </a:lnTo>
                  <a:lnTo>
                    <a:pt x="755299" y="167137"/>
                  </a:lnTo>
                  <a:lnTo>
                    <a:pt x="760473" y="165022"/>
                  </a:lnTo>
                  <a:lnTo>
                    <a:pt x="765646" y="162915"/>
                  </a:lnTo>
                  <a:lnTo>
                    <a:pt x="770819" y="160817"/>
                  </a:lnTo>
                  <a:lnTo>
                    <a:pt x="775992" y="158729"/>
                  </a:lnTo>
                  <a:lnTo>
                    <a:pt x="781166" y="156650"/>
                  </a:lnTo>
                  <a:lnTo>
                    <a:pt x="786339" y="154580"/>
                  </a:lnTo>
                  <a:lnTo>
                    <a:pt x="791512" y="152519"/>
                  </a:lnTo>
                  <a:lnTo>
                    <a:pt x="796686" y="150468"/>
                  </a:lnTo>
                  <a:lnTo>
                    <a:pt x="801859" y="148426"/>
                  </a:lnTo>
                  <a:lnTo>
                    <a:pt x="807032" y="146393"/>
                  </a:lnTo>
                  <a:lnTo>
                    <a:pt x="812205" y="144370"/>
                  </a:lnTo>
                  <a:lnTo>
                    <a:pt x="817379" y="142356"/>
                  </a:lnTo>
                  <a:lnTo>
                    <a:pt x="822552" y="140352"/>
                  </a:lnTo>
                  <a:lnTo>
                    <a:pt x="827725" y="138358"/>
                  </a:lnTo>
                  <a:lnTo>
                    <a:pt x="832899" y="136373"/>
                  </a:lnTo>
                  <a:lnTo>
                    <a:pt x="838072" y="134398"/>
                  </a:lnTo>
                  <a:lnTo>
                    <a:pt x="843245" y="132433"/>
                  </a:lnTo>
                  <a:lnTo>
                    <a:pt x="848418" y="130478"/>
                  </a:lnTo>
                  <a:lnTo>
                    <a:pt x="853592" y="128532"/>
                  </a:lnTo>
                  <a:lnTo>
                    <a:pt x="858765" y="126597"/>
                  </a:lnTo>
                  <a:lnTo>
                    <a:pt x="863938" y="124673"/>
                  </a:lnTo>
                  <a:lnTo>
                    <a:pt x="869112" y="122758"/>
                  </a:lnTo>
                  <a:lnTo>
                    <a:pt x="874285" y="120855"/>
                  </a:lnTo>
                  <a:lnTo>
                    <a:pt x="879458" y="118961"/>
                  </a:lnTo>
                  <a:lnTo>
                    <a:pt x="884631" y="117079"/>
                  </a:lnTo>
                  <a:lnTo>
                    <a:pt x="889805" y="115208"/>
                  </a:lnTo>
                  <a:lnTo>
                    <a:pt x="894978" y="113347"/>
                  </a:lnTo>
                  <a:lnTo>
                    <a:pt x="900151" y="111498"/>
                  </a:lnTo>
                  <a:lnTo>
                    <a:pt x="905325" y="109660"/>
                  </a:lnTo>
                  <a:lnTo>
                    <a:pt x="910498" y="107834"/>
                  </a:lnTo>
                  <a:lnTo>
                    <a:pt x="915671" y="106019"/>
                  </a:lnTo>
                  <a:lnTo>
                    <a:pt x="920844" y="104216"/>
                  </a:lnTo>
                  <a:lnTo>
                    <a:pt x="926018" y="102425"/>
                  </a:lnTo>
                  <a:lnTo>
                    <a:pt x="931191" y="100647"/>
                  </a:lnTo>
                  <a:lnTo>
                    <a:pt x="936364" y="98881"/>
                  </a:lnTo>
                  <a:lnTo>
                    <a:pt x="941538" y="97127"/>
                  </a:lnTo>
                  <a:lnTo>
                    <a:pt x="946711" y="95387"/>
                  </a:lnTo>
                  <a:lnTo>
                    <a:pt x="951884" y="93659"/>
                  </a:lnTo>
                  <a:lnTo>
                    <a:pt x="957057" y="91945"/>
                  </a:lnTo>
                  <a:lnTo>
                    <a:pt x="962231" y="90244"/>
                  </a:lnTo>
                  <a:lnTo>
                    <a:pt x="967404" y="88557"/>
                  </a:lnTo>
                  <a:lnTo>
                    <a:pt x="972577" y="86884"/>
                  </a:lnTo>
                  <a:lnTo>
                    <a:pt x="977751" y="85225"/>
                  </a:lnTo>
                  <a:lnTo>
                    <a:pt x="982924" y="83580"/>
                  </a:lnTo>
                  <a:lnTo>
                    <a:pt x="988097" y="81950"/>
                  </a:lnTo>
                  <a:lnTo>
                    <a:pt x="993270" y="80334"/>
                  </a:lnTo>
                  <a:lnTo>
                    <a:pt x="998444" y="78734"/>
                  </a:lnTo>
                  <a:lnTo>
                    <a:pt x="1003617" y="77149"/>
                  </a:lnTo>
                  <a:lnTo>
                    <a:pt x="1008790" y="75579"/>
                  </a:lnTo>
                  <a:lnTo>
                    <a:pt x="1013964" y="74025"/>
                  </a:lnTo>
                  <a:lnTo>
                    <a:pt x="1019137" y="72487"/>
                  </a:lnTo>
                  <a:lnTo>
                    <a:pt x="1024310" y="70965"/>
                  </a:lnTo>
                  <a:lnTo>
                    <a:pt x="1029483" y="69459"/>
                  </a:lnTo>
                  <a:lnTo>
                    <a:pt x="1034657" y="67970"/>
                  </a:lnTo>
                  <a:lnTo>
                    <a:pt x="1039830" y="66498"/>
                  </a:lnTo>
                  <a:lnTo>
                    <a:pt x="1045003" y="65043"/>
                  </a:lnTo>
                  <a:lnTo>
                    <a:pt x="1050177" y="63605"/>
                  </a:lnTo>
                  <a:lnTo>
                    <a:pt x="1055350" y="62185"/>
                  </a:lnTo>
                  <a:lnTo>
                    <a:pt x="1060523" y="60782"/>
                  </a:lnTo>
                  <a:lnTo>
                    <a:pt x="1065696" y="59396"/>
                  </a:lnTo>
                  <a:lnTo>
                    <a:pt x="1070870" y="58029"/>
                  </a:lnTo>
                  <a:lnTo>
                    <a:pt x="1076043" y="56680"/>
                  </a:lnTo>
                  <a:lnTo>
                    <a:pt x="1081216" y="55349"/>
                  </a:lnTo>
                  <a:lnTo>
                    <a:pt x="1086390" y="54037"/>
                  </a:lnTo>
                  <a:lnTo>
                    <a:pt x="1091563" y="52743"/>
                  </a:lnTo>
                  <a:lnTo>
                    <a:pt x="1096736" y="51468"/>
                  </a:lnTo>
                  <a:lnTo>
                    <a:pt x="1101909" y="50212"/>
                  </a:lnTo>
                  <a:lnTo>
                    <a:pt x="1107083" y="48975"/>
                  </a:lnTo>
                  <a:lnTo>
                    <a:pt x="1112256" y="47757"/>
                  </a:lnTo>
                  <a:lnTo>
                    <a:pt x="1117429" y="46558"/>
                  </a:lnTo>
                  <a:lnTo>
                    <a:pt x="1122603" y="45379"/>
                  </a:lnTo>
                  <a:lnTo>
                    <a:pt x="1127776" y="44219"/>
                  </a:lnTo>
                  <a:lnTo>
                    <a:pt x="1132949" y="43078"/>
                  </a:lnTo>
                  <a:lnTo>
                    <a:pt x="1138122" y="41956"/>
                  </a:lnTo>
                  <a:lnTo>
                    <a:pt x="1143296" y="40854"/>
                  </a:lnTo>
                  <a:lnTo>
                    <a:pt x="1148469" y="39772"/>
                  </a:lnTo>
                  <a:lnTo>
                    <a:pt x="1153642" y="38709"/>
                  </a:lnTo>
                  <a:lnTo>
                    <a:pt x="1158816" y="37666"/>
                  </a:lnTo>
                  <a:lnTo>
                    <a:pt x="1163989" y="36642"/>
                  </a:lnTo>
                  <a:lnTo>
                    <a:pt x="1169162" y="35637"/>
                  </a:lnTo>
                  <a:lnTo>
                    <a:pt x="1174335" y="34652"/>
                  </a:lnTo>
                  <a:lnTo>
                    <a:pt x="1179509" y="33686"/>
                  </a:lnTo>
                  <a:lnTo>
                    <a:pt x="1184682" y="32740"/>
                  </a:lnTo>
                  <a:lnTo>
                    <a:pt x="1189855" y="31813"/>
                  </a:lnTo>
                  <a:lnTo>
                    <a:pt x="1195029" y="30905"/>
                  </a:lnTo>
                  <a:lnTo>
                    <a:pt x="1200202" y="30015"/>
                  </a:lnTo>
                  <a:lnTo>
                    <a:pt x="1205375" y="29145"/>
                  </a:lnTo>
                  <a:lnTo>
                    <a:pt x="1210548" y="28294"/>
                  </a:lnTo>
                  <a:lnTo>
                    <a:pt x="1215722" y="27461"/>
                  </a:lnTo>
                  <a:lnTo>
                    <a:pt x="1220895" y="26646"/>
                  </a:lnTo>
                  <a:lnTo>
                    <a:pt x="1226068" y="25850"/>
                  </a:lnTo>
                  <a:lnTo>
                    <a:pt x="1231242" y="25072"/>
                  </a:lnTo>
                  <a:lnTo>
                    <a:pt x="1236415" y="24312"/>
                  </a:lnTo>
                  <a:lnTo>
                    <a:pt x="1241588" y="23569"/>
                  </a:lnTo>
                  <a:lnTo>
                    <a:pt x="1246761" y="22844"/>
                  </a:lnTo>
                  <a:lnTo>
                    <a:pt x="1251935" y="22137"/>
                  </a:lnTo>
                  <a:lnTo>
                    <a:pt x="1257108" y="21446"/>
                  </a:lnTo>
                  <a:lnTo>
                    <a:pt x="1262281" y="20772"/>
                  </a:lnTo>
                  <a:lnTo>
                    <a:pt x="1267455" y="20115"/>
                  </a:lnTo>
                  <a:lnTo>
                    <a:pt x="1272628" y="19475"/>
                  </a:lnTo>
                  <a:lnTo>
                    <a:pt x="1277801" y="18850"/>
                  </a:lnTo>
                  <a:lnTo>
                    <a:pt x="1282974" y="18241"/>
                  </a:lnTo>
                  <a:lnTo>
                    <a:pt x="1288148" y="17648"/>
                  </a:lnTo>
                  <a:lnTo>
                    <a:pt x="1293321" y="17070"/>
                  </a:lnTo>
                  <a:lnTo>
                    <a:pt x="1298494" y="16507"/>
                  </a:lnTo>
                  <a:lnTo>
                    <a:pt x="1303668" y="15959"/>
                  </a:lnTo>
                  <a:lnTo>
                    <a:pt x="1308841" y="15425"/>
                  </a:lnTo>
                  <a:lnTo>
                    <a:pt x="1314014" y="14905"/>
                  </a:lnTo>
                  <a:lnTo>
                    <a:pt x="1319187" y="14400"/>
                  </a:lnTo>
                  <a:lnTo>
                    <a:pt x="1324361" y="13907"/>
                  </a:lnTo>
                  <a:lnTo>
                    <a:pt x="1329534" y="13428"/>
                  </a:lnTo>
                  <a:lnTo>
                    <a:pt x="1334707" y="12962"/>
                  </a:lnTo>
                  <a:lnTo>
                    <a:pt x="1339881" y="12509"/>
                  </a:lnTo>
                  <a:lnTo>
                    <a:pt x="1345054" y="12068"/>
                  </a:lnTo>
                  <a:lnTo>
                    <a:pt x="1350227" y="11638"/>
                  </a:lnTo>
                  <a:lnTo>
                    <a:pt x="1355400" y="11221"/>
                  </a:lnTo>
                  <a:lnTo>
                    <a:pt x="1360574" y="10815"/>
                  </a:lnTo>
                  <a:lnTo>
                    <a:pt x="1365747" y="10420"/>
                  </a:lnTo>
                  <a:lnTo>
                    <a:pt x="1370920" y="10036"/>
                  </a:lnTo>
                  <a:lnTo>
                    <a:pt x="1376094" y="9662"/>
                  </a:lnTo>
                  <a:lnTo>
                    <a:pt x="1381267" y="9298"/>
                  </a:lnTo>
                  <a:lnTo>
                    <a:pt x="1386440" y="8945"/>
                  </a:lnTo>
                  <a:lnTo>
                    <a:pt x="1391613" y="8601"/>
                  </a:lnTo>
                  <a:lnTo>
                    <a:pt x="1396787" y="8266"/>
                  </a:lnTo>
                  <a:lnTo>
                    <a:pt x="1401960" y="7940"/>
                  </a:lnTo>
                  <a:lnTo>
                    <a:pt x="1407133" y="7623"/>
                  </a:lnTo>
                  <a:lnTo>
                    <a:pt x="1412307" y="7314"/>
                  </a:lnTo>
                  <a:lnTo>
                    <a:pt x="1417480" y="7014"/>
                  </a:lnTo>
                  <a:lnTo>
                    <a:pt x="1422653" y="6721"/>
                  </a:lnTo>
                  <a:lnTo>
                    <a:pt x="1427826" y="6436"/>
                  </a:lnTo>
                  <a:lnTo>
                    <a:pt x="1433000" y="6159"/>
                  </a:lnTo>
                  <a:lnTo>
                    <a:pt x="1438173" y="5888"/>
                  </a:lnTo>
                  <a:lnTo>
                    <a:pt x="1443346" y="5625"/>
                  </a:lnTo>
                  <a:lnTo>
                    <a:pt x="1448520" y="5369"/>
                  </a:lnTo>
                  <a:lnTo>
                    <a:pt x="1453693" y="5119"/>
                  </a:lnTo>
                  <a:lnTo>
                    <a:pt x="1458866" y="4876"/>
                  </a:lnTo>
                  <a:lnTo>
                    <a:pt x="1464039" y="4640"/>
                  </a:lnTo>
                  <a:lnTo>
                    <a:pt x="1469213" y="4409"/>
                  </a:lnTo>
                  <a:lnTo>
                    <a:pt x="1474386" y="4185"/>
                  </a:lnTo>
                  <a:lnTo>
                    <a:pt x="1479559" y="3967"/>
                  </a:lnTo>
                  <a:lnTo>
                    <a:pt x="1484733" y="3755"/>
                  </a:lnTo>
                  <a:lnTo>
                    <a:pt x="1489906" y="3549"/>
                  </a:lnTo>
                  <a:lnTo>
                    <a:pt x="1495079" y="3349"/>
                  </a:lnTo>
                  <a:lnTo>
                    <a:pt x="1500252" y="3155"/>
                  </a:lnTo>
                  <a:lnTo>
                    <a:pt x="1505426" y="2967"/>
                  </a:lnTo>
                  <a:lnTo>
                    <a:pt x="1510599" y="2786"/>
                  </a:lnTo>
                  <a:lnTo>
                    <a:pt x="1515772" y="2610"/>
                  </a:lnTo>
                  <a:lnTo>
                    <a:pt x="1520946" y="2441"/>
                  </a:lnTo>
                  <a:lnTo>
                    <a:pt x="1526119" y="2278"/>
                  </a:lnTo>
                  <a:lnTo>
                    <a:pt x="1531292" y="2122"/>
                  </a:lnTo>
                  <a:lnTo>
                    <a:pt x="1536465" y="1972"/>
                  </a:lnTo>
                  <a:lnTo>
                    <a:pt x="1541639" y="1829"/>
                  </a:lnTo>
                  <a:lnTo>
                    <a:pt x="1546812" y="1692"/>
                  </a:lnTo>
                  <a:lnTo>
                    <a:pt x="1551985" y="1562"/>
                  </a:lnTo>
                  <a:lnTo>
                    <a:pt x="1557159" y="1439"/>
                  </a:lnTo>
                  <a:lnTo>
                    <a:pt x="1562332" y="1322"/>
                  </a:lnTo>
                  <a:lnTo>
                    <a:pt x="1567505" y="1212"/>
                  </a:lnTo>
                  <a:lnTo>
                    <a:pt x="1572678" y="1109"/>
                  </a:lnTo>
                  <a:lnTo>
                    <a:pt x="1577852" y="1012"/>
                  </a:lnTo>
                  <a:lnTo>
                    <a:pt x="1583025" y="921"/>
                  </a:lnTo>
                  <a:lnTo>
                    <a:pt x="1588198" y="837"/>
                  </a:lnTo>
                  <a:lnTo>
                    <a:pt x="1593372" y="759"/>
                  </a:lnTo>
                  <a:lnTo>
                    <a:pt x="1598545" y="686"/>
                  </a:lnTo>
                  <a:lnTo>
                    <a:pt x="1603718" y="620"/>
                  </a:lnTo>
                  <a:lnTo>
                    <a:pt x="1608891" y="558"/>
                  </a:lnTo>
                  <a:lnTo>
                    <a:pt x="1614065" y="502"/>
                  </a:lnTo>
                  <a:lnTo>
                    <a:pt x="1619238" y="451"/>
                  </a:lnTo>
                  <a:lnTo>
                    <a:pt x="1624411" y="404"/>
                  </a:lnTo>
                  <a:lnTo>
                    <a:pt x="1629585" y="361"/>
                  </a:lnTo>
                  <a:lnTo>
                    <a:pt x="1634758" y="322"/>
                  </a:lnTo>
                  <a:lnTo>
                    <a:pt x="1639931" y="287"/>
                  </a:lnTo>
                  <a:lnTo>
                    <a:pt x="1645104" y="256"/>
                  </a:lnTo>
                  <a:lnTo>
                    <a:pt x="1650278" y="227"/>
                  </a:lnTo>
                  <a:lnTo>
                    <a:pt x="1655451" y="202"/>
                  </a:lnTo>
                  <a:lnTo>
                    <a:pt x="1660624" y="179"/>
                  </a:lnTo>
                  <a:lnTo>
                    <a:pt x="1665798" y="159"/>
                  </a:lnTo>
                  <a:lnTo>
                    <a:pt x="1670971" y="140"/>
                  </a:lnTo>
                  <a:lnTo>
                    <a:pt x="1676144" y="124"/>
                  </a:lnTo>
                  <a:lnTo>
                    <a:pt x="1681317" y="109"/>
                  </a:lnTo>
                  <a:lnTo>
                    <a:pt x="1686491" y="96"/>
                  </a:lnTo>
                  <a:lnTo>
                    <a:pt x="1691664" y="85"/>
                  </a:lnTo>
                  <a:lnTo>
                    <a:pt x="1696837" y="75"/>
                  </a:lnTo>
                  <a:lnTo>
                    <a:pt x="1702011" y="66"/>
                  </a:lnTo>
                  <a:lnTo>
                    <a:pt x="1707184" y="58"/>
                  </a:lnTo>
                  <a:lnTo>
                    <a:pt x="1712357" y="51"/>
                  </a:lnTo>
                  <a:lnTo>
                    <a:pt x="1717530" y="44"/>
                  </a:lnTo>
                  <a:lnTo>
                    <a:pt x="1722704" y="39"/>
                  </a:lnTo>
                  <a:lnTo>
                    <a:pt x="1727877" y="34"/>
                  </a:lnTo>
                  <a:lnTo>
                    <a:pt x="1733050" y="30"/>
                  </a:lnTo>
                  <a:lnTo>
                    <a:pt x="1738224" y="26"/>
                  </a:lnTo>
                  <a:lnTo>
                    <a:pt x="1743397" y="23"/>
                  </a:lnTo>
                  <a:lnTo>
                    <a:pt x="1748570" y="20"/>
                  </a:lnTo>
                  <a:lnTo>
                    <a:pt x="1753743" y="17"/>
                  </a:lnTo>
                  <a:lnTo>
                    <a:pt x="1758917" y="15"/>
                  </a:lnTo>
                  <a:lnTo>
                    <a:pt x="1764090" y="13"/>
                  </a:lnTo>
                  <a:lnTo>
                    <a:pt x="1769263" y="11"/>
                  </a:lnTo>
                  <a:lnTo>
                    <a:pt x="1774437" y="10"/>
                  </a:lnTo>
                  <a:lnTo>
                    <a:pt x="1779610" y="8"/>
                  </a:lnTo>
                  <a:lnTo>
                    <a:pt x="1784783" y="7"/>
                  </a:lnTo>
                  <a:lnTo>
                    <a:pt x="1789956" y="6"/>
                  </a:lnTo>
                  <a:lnTo>
                    <a:pt x="1795130" y="5"/>
                  </a:lnTo>
                  <a:lnTo>
                    <a:pt x="1800303" y="4"/>
                  </a:lnTo>
                  <a:lnTo>
                    <a:pt x="1805476" y="4"/>
                  </a:lnTo>
                  <a:lnTo>
                    <a:pt x="1810650" y="3"/>
                  </a:lnTo>
                  <a:lnTo>
                    <a:pt x="1815823" y="3"/>
                  </a:lnTo>
                  <a:lnTo>
                    <a:pt x="1820996" y="2"/>
                  </a:lnTo>
                  <a:lnTo>
                    <a:pt x="1826169" y="2"/>
                  </a:lnTo>
                  <a:lnTo>
                    <a:pt x="1831343" y="1"/>
                  </a:lnTo>
                  <a:lnTo>
                    <a:pt x="1836516" y="1"/>
                  </a:lnTo>
                  <a:lnTo>
                    <a:pt x="1841689" y="1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19"/>
                  </a:lnTo>
                  <a:lnTo>
                    <a:pt x="1877902" y="21"/>
                  </a:lnTo>
                  <a:lnTo>
                    <a:pt x="1872729" y="23"/>
                  </a:lnTo>
                  <a:lnTo>
                    <a:pt x="1867556" y="26"/>
                  </a:lnTo>
                  <a:lnTo>
                    <a:pt x="1862382" y="30"/>
                  </a:lnTo>
                  <a:lnTo>
                    <a:pt x="1857209" y="33"/>
                  </a:lnTo>
                  <a:lnTo>
                    <a:pt x="1852036" y="37"/>
                  </a:lnTo>
                  <a:lnTo>
                    <a:pt x="1846863" y="42"/>
                  </a:lnTo>
                  <a:lnTo>
                    <a:pt x="1841689" y="47"/>
                  </a:lnTo>
                  <a:lnTo>
                    <a:pt x="1836516" y="52"/>
                  </a:lnTo>
                  <a:lnTo>
                    <a:pt x="1831343" y="58"/>
                  </a:lnTo>
                  <a:lnTo>
                    <a:pt x="1826169" y="65"/>
                  </a:lnTo>
                  <a:lnTo>
                    <a:pt x="1820996" y="73"/>
                  </a:lnTo>
                  <a:lnTo>
                    <a:pt x="1815823" y="82"/>
                  </a:lnTo>
                  <a:lnTo>
                    <a:pt x="1810650" y="91"/>
                  </a:lnTo>
                  <a:lnTo>
                    <a:pt x="1805476" y="102"/>
                  </a:lnTo>
                  <a:lnTo>
                    <a:pt x="1800303" y="114"/>
                  </a:lnTo>
                  <a:lnTo>
                    <a:pt x="1795130" y="127"/>
                  </a:lnTo>
                  <a:lnTo>
                    <a:pt x="1789956" y="142"/>
                  </a:lnTo>
                  <a:lnTo>
                    <a:pt x="1784783" y="158"/>
                  </a:lnTo>
                  <a:lnTo>
                    <a:pt x="1779610" y="177"/>
                  </a:lnTo>
                  <a:lnTo>
                    <a:pt x="1774437" y="197"/>
                  </a:lnTo>
                  <a:lnTo>
                    <a:pt x="1769263" y="220"/>
                  </a:lnTo>
                  <a:lnTo>
                    <a:pt x="1764090" y="246"/>
                  </a:lnTo>
                  <a:lnTo>
                    <a:pt x="1758917" y="274"/>
                  </a:lnTo>
                  <a:lnTo>
                    <a:pt x="1753743" y="305"/>
                  </a:lnTo>
                  <a:lnTo>
                    <a:pt x="1748570" y="340"/>
                  </a:lnTo>
                  <a:lnTo>
                    <a:pt x="1743397" y="379"/>
                  </a:lnTo>
                  <a:lnTo>
                    <a:pt x="1738224" y="422"/>
                  </a:lnTo>
                  <a:lnTo>
                    <a:pt x="1733050" y="470"/>
                  </a:lnTo>
                  <a:lnTo>
                    <a:pt x="1727877" y="523"/>
                  </a:lnTo>
                  <a:lnTo>
                    <a:pt x="1722704" y="582"/>
                  </a:lnTo>
                  <a:lnTo>
                    <a:pt x="1717530" y="648"/>
                  </a:lnTo>
                  <a:lnTo>
                    <a:pt x="1712357" y="720"/>
                  </a:lnTo>
                  <a:lnTo>
                    <a:pt x="1707184" y="800"/>
                  </a:lnTo>
                  <a:lnTo>
                    <a:pt x="1702011" y="888"/>
                  </a:lnTo>
                  <a:lnTo>
                    <a:pt x="1696837" y="986"/>
                  </a:lnTo>
                  <a:lnTo>
                    <a:pt x="1691664" y="1094"/>
                  </a:lnTo>
                  <a:lnTo>
                    <a:pt x="1686491" y="1212"/>
                  </a:lnTo>
                  <a:lnTo>
                    <a:pt x="1681317" y="1343"/>
                  </a:lnTo>
                  <a:lnTo>
                    <a:pt x="1676144" y="1486"/>
                  </a:lnTo>
                  <a:lnTo>
                    <a:pt x="1670971" y="1643"/>
                  </a:lnTo>
                  <a:lnTo>
                    <a:pt x="1665798" y="1815"/>
                  </a:lnTo>
                  <a:lnTo>
                    <a:pt x="1660624" y="2003"/>
                  </a:lnTo>
                  <a:lnTo>
                    <a:pt x="1655451" y="2208"/>
                  </a:lnTo>
                  <a:lnTo>
                    <a:pt x="1650278" y="2432"/>
                  </a:lnTo>
                  <a:lnTo>
                    <a:pt x="1645104" y="2675"/>
                  </a:lnTo>
                  <a:lnTo>
                    <a:pt x="1639931" y="2938"/>
                  </a:lnTo>
                  <a:lnTo>
                    <a:pt x="1634758" y="3223"/>
                  </a:lnTo>
                  <a:lnTo>
                    <a:pt x="1629585" y="3530"/>
                  </a:lnTo>
                  <a:lnTo>
                    <a:pt x="1624411" y="3860"/>
                  </a:lnTo>
                  <a:lnTo>
                    <a:pt x="1619238" y="4215"/>
                  </a:lnTo>
                  <a:lnTo>
                    <a:pt x="1614065" y="4594"/>
                  </a:lnTo>
                  <a:lnTo>
                    <a:pt x="1608891" y="4999"/>
                  </a:lnTo>
                  <a:lnTo>
                    <a:pt x="1603718" y="5429"/>
                  </a:lnTo>
                  <a:lnTo>
                    <a:pt x="1598545" y="5884"/>
                  </a:lnTo>
                  <a:lnTo>
                    <a:pt x="1593372" y="6365"/>
                  </a:lnTo>
                  <a:lnTo>
                    <a:pt x="1588198" y="6872"/>
                  </a:lnTo>
                  <a:lnTo>
                    <a:pt x="1583025" y="7403"/>
                  </a:lnTo>
                  <a:lnTo>
                    <a:pt x="1577852" y="7958"/>
                  </a:lnTo>
                  <a:lnTo>
                    <a:pt x="1572678" y="8535"/>
                  </a:lnTo>
                  <a:lnTo>
                    <a:pt x="1567505" y="9135"/>
                  </a:lnTo>
                  <a:lnTo>
                    <a:pt x="1562332" y="9754"/>
                  </a:lnTo>
                  <a:lnTo>
                    <a:pt x="1557159" y="10393"/>
                  </a:lnTo>
                  <a:lnTo>
                    <a:pt x="1551985" y="11049"/>
                  </a:lnTo>
                  <a:lnTo>
                    <a:pt x="1546812" y="11720"/>
                  </a:lnTo>
                  <a:lnTo>
                    <a:pt x="1541639" y="12404"/>
                  </a:lnTo>
                  <a:lnTo>
                    <a:pt x="1536465" y="13100"/>
                  </a:lnTo>
                  <a:lnTo>
                    <a:pt x="1531292" y="13806"/>
                  </a:lnTo>
                  <a:lnTo>
                    <a:pt x="1526119" y="14520"/>
                  </a:lnTo>
                  <a:lnTo>
                    <a:pt x="1520946" y="15240"/>
                  </a:lnTo>
                  <a:lnTo>
                    <a:pt x="1515772" y="15965"/>
                  </a:lnTo>
                  <a:lnTo>
                    <a:pt x="1510599" y="16692"/>
                  </a:lnTo>
                  <a:lnTo>
                    <a:pt x="1505426" y="17422"/>
                  </a:lnTo>
                  <a:lnTo>
                    <a:pt x="1500252" y="18151"/>
                  </a:lnTo>
                  <a:lnTo>
                    <a:pt x="1495079" y="18881"/>
                  </a:lnTo>
                  <a:lnTo>
                    <a:pt x="1489906" y="19608"/>
                  </a:lnTo>
                  <a:lnTo>
                    <a:pt x="1484733" y="20334"/>
                  </a:lnTo>
                  <a:lnTo>
                    <a:pt x="1479559" y="21057"/>
                  </a:lnTo>
                  <a:lnTo>
                    <a:pt x="1474386" y="21776"/>
                  </a:lnTo>
                  <a:lnTo>
                    <a:pt x="1469213" y="22492"/>
                  </a:lnTo>
                  <a:lnTo>
                    <a:pt x="1464039" y="23205"/>
                  </a:lnTo>
                  <a:lnTo>
                    <a:pt x="1458866" y="23914"/>
                  </a:lnTo>
                  <a:lnTo>
                    <a:pt x="1453693" y="24620"/>
                  </a:lnTo>
                  <a:lnTo>
                    <a:pt x="1448520" y="25323"/>
                  </a:lnTo>
                  <a:lnTo>
                    <a:pt x="1443346" y="26022"/>
                  </a:lnTo>
                  <a:lnTo>
                    <a:pt x="1438173" y="26720"/>
                  </a:lnTo>
                  <a:lnTo>
                    <a:pt x="1433000" y="27415"/>
                  </a:lnTo>
                  <a:lnTo>
                    <a:pt x="1427826" y="28108"/>
                  </a:lnTo>
                  <a:lnTo>
                    <a:pt x="1422653" y="28800"/>
                  </a:lnTo>
                  <a:lnTo>
                    <a:pt x="1417480" y="29492"/>
                  </a:lnTo>
                  <a:lnTo>
                    <a:pt x="1412307" y="30183"/>
                  </a:lnTo>
                  <a:lnTo>
                    <a:pt x="1407133" y="30875"/>
                  </a:lnTo>
                  <a:lnTo>
                    <a:pt x="1401960" y="31568"/>
                  </a:lnTo>
                  <a:lnTo>
                    <a:pt x="1396787" y="32262"/>
                  </a:lnTo>
                  <a:lnTo>
                    <a:pt x="1391613" y="32958"/>
                  </a:lnTo>
                  <a:lnTo>
                    <a:pt x="1386440" y="33657"/>
                  </a:lnTo>
                  <a:lnTo>
                    <a:pt x="1381267" y="34359"/>
                  </a:lnTo>
                  <a:lnTo>
                    <a:pt x="1376094" y="35065"/>
                  </a:lnTo>
                  <a:lnTo>
                    <a:pt x="1370920" y="35775"/>
                  </a:lnTo>
                  <a:lnTo>
                    <a:pt x="1365747" y="36490"/>
                  </a:lnTo>
                  <a:lnTo>
                    <a:pt x="1360574" y="37210"/>
                  </a:lnTo>
                  <a:lnTo>
                    <a:pt x="1355400" y="37935"/>
                  </a:lnTo>
                  <a:lnTo>
                    <a:pt x="1350227" y="38667"/>
                  </a:lnTo>
                  <a:lnTo>
                    <a:pt x="1345054" y="39404"/>
                  </a:lnTo>
                  <a:lnTo>
                    <a:pt x="1339881" y="40149"/>
                  </a:lnTo>
                  <a:lnTo>
                    <a:pt x="1334707" y="40901"/>
                  </a:lnTo>
                  <a:lnTo>
                    <a:pt x="1329534" y="41660"/>
                  </a:lnTo>
                  <a:lnTo>
                    <a:pt x="1324361" y="42427"/>
                  </a:lnTo>
                  <a:lnTo>
                    <a:pt x="1319187" y="43202"/>
                  </a:lnTo>
                  <a:lnTo>
                    <a:pt x="1314014" y="43986"/>
                  </a:lnTo>
                  <a:lnTo>
                    <a:pt x="1308841" y="44778"/>
                  </a:lnTo>
                  <a:lnTo>
                    <a:pt x="1303668" y="45580"/>
                  </a:lnTo>
                  <a:lnTo>
                    <a:pt x="1298494" y="46390"/>
                  </a:lnTo>
                  <a:lnTo>
                    <a:pt x="1293321" y="47210"/>
                  </a:lnTo>
                  <a:lnTo>
                    <a:pt x="1288148" y="48040"/>
                  </a:lnTo>
                  <a:lnTo>
                    <a:pt x="1282974" y="48880"/>
                  </a:lnTo>
                  <a:lnTo>
                    <a:pt x="1277801" y="49729"/>
                  </a:lnTo>
                  <a:lnTo>
                    <a:pt x="1272628" y="50589"/>
                  </a:lnTo>
                  <a:lnTo>
                    <a:pt x="1267455" y="51459"/>
                  </a:lnTo>
                  <a:lnTo>
                    <a:pt x="1262281" y="52340"/>
                  </a:lnTo>
                  <a:lnTo>
                    <a:pt x="1257108" y="53231"/>
                  </a:lnTo>
                  <a:lnTo>
                    <a:pt x="1251935" y="54133"/>
                  </a:lnTo>
                  <a:lnTo>
                    <a:pt x="1246761" y="55046"/>
                  </a:lnTo>
                  <a:lnTo>
                    <a:pt x="1241588" y="55970"/>
                  </a:lnTo>
                  <a:lnTo>
                    <a:pt x="1236415" y="56905"/>
                  </a:lnTo>
                  <a:lnTo>
                    <a:pt x="1231242" y="57851"/>
                  </a:lnTo>
                  <a:lnTo>
                    <a:pt x="1226068" y="58808"/>
                  </a:lnTo>
                  <a:lnTo>
                    <a:pt x="1220895" y="59776"/>
                  </a:lnTo>
                  <a:lnTo>
                    <a:pt x="1215722" y="60755"/>
                  </a:lnTo>
                  <a:lnTo>
                    <a:pt x="1210548" y="61746"/>
                  </a:lnTo>
                  <a:lnTo>
                    <a:pt x="1205375" y="62748"/>
                  </a:lnTo>
                  <a:lnTo>
                    <a:pt x="1200202" y="63761"/>
                  </a:lnTo>
                  <a:lnTo>
                    <a:pt x="1195029" y="64786"/>
                  </a:lnTo>
                  <a:lnTo>
                    <a:pt x="1189855" y="65822"/>
                  </a:lnTo>
                  <a:lnTo>
                    <a:pt x="1184682" y="66869"/>
                  </a:lnTo>
                  <a:lnTo>
                    <a:pt x="1179509" y="67927"/>
                  </a:lnTo>
                  <a:lnTo>
                    <a:pt x="1174335" y="68997"/>
                  </a:lnTo>
                  <a:lnTo>
                    <a:pt x="1169162" y="70078"/>
                  </a:lnTo>
                  <a:lnTo>
                    <a:pt x="1163989" y="71170"/>
                  </a:lnTo>
                  <a:lnTo>
                    <a:pt x="1158816" y="72273"/>
                  </a:lnTo>
                  <a:lnTo>
                    <a:pt x="1153642" y="73387"/>
                  </a:lnTo>
                  <a:lnTo>
                    <a:pt x="1148469" y="74512"/>
                  </a:lnTo>
                  <a:lnTo>
                    <a:pt x="1143296" y="75648"/>
                  </a:lnTo>
                  <a:lnTo>
                    <a:pt x="1138122" y="76795"/>
                  </a:lnTo>
                  <a:lnTo>
                    <a:pt x="1132949" y="77953"/>
                  </a:lnTo>
                  <a:lnTo>
                    <a:pt x="1127776" y="79122"/>
                  </a:lnTo>
                  <a:lnTo>
                    <a:pt x="1122603" y="80301"/>
                  </a:lnTo>
                  <a:lnTo>
                    <a:pt x="1117429" y="81491"/>
                  </a:lnTo>
                  <a:lnTo>
                    <a:pt x="1112256" y="82691"/>
                  </a:lnTo>
                  <a:lnTo>
                    <a:pt x="1107083" y="83902"/>
                  </a:lnTo>
                  <a:lnTo>
                    <a:pt x="1101909" y="85123"/>
                  </a:lnTo>
                  <a:lnTo>
                    <a:pt x="1096736" y="86354"/>
                  </a:lnTo>
                  <a:lnTo>
                    <a:pt x="1091563" y="87596"/>
                  </a:lnTo>
                  <a:lnTo>
                    <a:pt x="1086390" y="88847"/>
                  </a:lnTo>
                  <a:lnTo>
                    <a:pt x="1081216" y="90109"/>
                  </a:lnTo>
                  <a:lnTo>
                    <a:pt x="1076043" y="91380"/>
                  </a:lnTo>
                  <a:lnTo>
                    <a:pt x="1070870" y="92661"/>
                  </a:lnTo>
                  <a:lnTo>
                    <a:pt x="1065696" y="93952"/>
                  </a:lnTo>
                  <a:lnTo>
                    <a:pt x="1060523" y="95253"/>
                  </a:lnTo>
                  <a:lnTo>
                    <a:pt x="1055350" y="96563"/>
                  </a:lnTo>
                  <a:lnTo>
                    <a:pt x="1050177" y="97883"/>
                  </a:lnTo>
                  <a:lnTo>
                    <a:pt x="1045003" y="99211"/>
                  </a:lnTo>
                  <a:lnTo>
                    <a:pt x="1039830" y="100550"/>
                  </a:lnTo>
                  <a:lnTo>
                    <a:pt x="1034657" y="101897"/>
                  </a:lnTo>
                  <a:lnTo>
                    <a:pt x="1029483" y="103254"/>
                  </a:lnTo>
                  <a:lnTo>
                    <a:pt x="1024310" y="104619"/>
                  </a:lnTo>
                  <a:lnTo>
                    <a:pt x="1019137" y="105994"/>
                  </a:lnTo>
                  <a:lnTo>
                    <a:pt x="1013964" y="107378"/>
                  </a:lnTo>
                  <a:lnTo>
                    <a:pt x="1008790" y="108770"/>
                  </a:lnTo>
                  <a:lnTo>
                    <a:pt x="1003617" y="110172"/>
                  </a:lnTo>
                  <a:lnTo>
                    <a:pt x="998444" y="111582"/>
                  </a:lnTo>
                  <a:lnTo>
                    <a:pt x="993270" y="113000"/>
                  </a:lnTo>
                  <a:lnTo>
                    <a:pt x="988097" y="114428"/>
                  </a:lnTo>
                  <a:lnTo>
                    <a:pt x="982924" y="115864"/>
                  </a:lnTo>
                  <a:lnTo>
                    <a:pt x="977751" y="117309"/>
                  </a:lnTo>
                  <a:lnTo>
                    <a:pt x="972577" y="118762"/>
                  </a:lnTo>
                  <a:lnTo>
                    <a:pt x="967404" y="120224"/>
                  </a:lnTo>
                  <a:lnTo>
                    <a:pt x="962231" y="121694"/>
                  </a:lnTo>
                  <a:lnTo>
                    <a:pt x="957057" y="123173"/>
                  </a:lnTo>
                  <a:lnTo>
                    <a:pt x="951884" y="124660"/>
                  </a:lnTo>
                  <a:lnTo>
                    <a:pt x="946711" y="126156"/>
                  </a:lnTo>
                  <a:lnTo>
                    <a:pt x="941538" y="127660"/>
                  </a:lnTo>
                  <a:lnTo>
                    <a:pt x="936364" y="129173"/>
                  </a:lnTo>
                  <a:lnTo>
                    <a:pt x="931191" y="130694"/>
                  </a:lnTo>
                  <a:lnTo>
                    <a:pt x="926018" y="132223"/>
                  </a:lnTo>
                  <a:lnTo>
                    <a:pt x="920844" y="133761"/>
                  </a:lnTo>
                  <a:lnTo>
                    <a:pt x="915671" y="135308"/>
                  </a:lnTo>
                  <a:lnTo>
                    <a:pt x="910498" y="136863"/>
                  </a:lnTo>
                  <a:lnTo>
                    <a:pt x="905325" y="138427"/>
                  </a:lnTo>
                  <a:lnTo>
                    <a:pt x="900151" y="139999"/>
                  </a:lnTo>
                  <a:lnTo>
                    <a:pt x="894978" y="141580"/>
                  </a:lnTo>
                  <a:lnTo>
                    <a:pt x="889805" y="143169"/>
                  </a:lnTo>
                  <a:lnTo>
                    <a:pt x="884631" y="144767"/>
                  </a:lnTo>
                  <a:lnTo>
                    <a:pt x="879458" y="146374"/>
                  </a:lnTo>
                  <a:lnTo>
                    <a:pt x="874285" y="147989"/>
                  </a:lnTo>
                  <a:lnTo>
                    <a:pt x="869112" y="149614"/>
                  </a:lnTo>
                  <a:lnTo>
                    <a:pt x="863938" y="151247"/>
                  </a:lnTo>
                  <a:lnTo>
                    <a:pt x="858765" y="152889"/>
                  </a:lnTo>
                  <a:lnTo>
                    <a:pt x="853592" y="154541"/>
                  </a:lnTo>
                  <a:lnTo>
                    <a:pt x="848418" y="156201"/>
                  </a:lnTo>
                  <a:lnTo>
                    <a:pt x="843245" y="157870"/>
                  </a:lnTo>
                  <a:lnTo>
                    <a:pt x="838072" y="159549"/>
                  </a:lnTo>
                  <a:lnTo>
                    <a:pt x="832899" y="161236"/>
                  </a:lnTo>
                  <a:lnTo>
                    <a:pt x="827725" y="162933"/>
                  </a:lnTo>
                  <a:lnTo>
                    <a:pt x="822552" y="164640"/>
                  </a:lnTo>
                  <a:lnTo>
                    <a:pt x="817379" y="166356"/>
                  </a:lnTo>
                  <a:lnTo>
                    <a:pt x="812205" y="168081"/>
                  </a:lnTo>
                  <a:lnTo>
                    <a:pt x="807032" y="169816"/>
                  </a:lnTo>
                  <a:lnTo>
                    <a:pt x="801859" y="171561"/>
                  </a:lnTo>
                  <a:lnTo>
                    <a:pt x="796686" y="173315"/>
                  </a:lnTo>
                  <a:lnTo>
                    <a:pt x="791512" y="175079"/>
                  </a:lnTo>
                  <a:lnTo>
                    <a:pt x="786339" y="176853"/>
                  </a:lnTo>
                  <a:lnTo>
                    <a:pt x="781166" y="178638"/>
                  </a:lnTo>
                  <a:lnTo>
                    <a:pt x="775992" y="180432"/>
                  </a:lnTo>
                  <a:lnTo>
                    <a:pt x="770819" y="182236"/>
                  </a:lnTo>
                  <a:lnTo>
                    <a:pt x="765646" y="184050"/>
                  </a:lnTo>
                  <a:lnTo>
                    <a:pt x="760473" y="185875"/>
                  </a:lnTo>
                  <a:lnTo>
                    <a:pt x="755299" y="187710"/>
                  </a:lnTo>
                  <a:lnTo>
                    <a:pt x="750126" y="189556"/>
                  </a:lnTo>
                  <a:lnTo>
                    <a:pt x="744953" y="191412"/>
                  </a:lnTo>
                  <a:lnTo>
                    <a:pt x="739779" y="193279"/>
                  </a:lnTo>
                  <a:lnTo>
                    <a:pt x="734606" y="195156"/>
                  </a:lnTo>
                  <a:lnTo>
                    <a:pt x="729433" y="197044"/>
                  </a:lnTo>
                  <a:lnTo>
                    <a:pt x="724260" y="198943"/>
                  </a:lnTo>
                  <a:lnTo>
                    <a:pt x="719086" y="200853"/>
                  </a:lnTo>
                  <a:lnTo>
                    <a:pt x="713913" y="202774"/>
                  </a:lnTo>
                  <a:lnTo>
                    <a:pt x="708740" y="204705"/>
                  </a:lnTo>
                  <a:lnTo>
                    <a:pt x="703566" y="206648"/>
                  </a:lnTo>
                  <a:lnTo>
                    <a:pt x="698393" y="208602"/>
                  </a:lnTo>
                  <a:lnTo>
                    <a:pt x="693220" y="210568"/>
                  </a:lnTo>
                  <a:lnTo>
                    <a:pt x="688047" y="212544"/>
                  </a:lnTo>
                  <a:lnTo>
                    <a:pt x="682873" y="214532"/>
                  </a:lnTo>
                  <a:lnTo>
                    <a:pt x="677700" y="216532"/>
                  </a:lnTo>
                  <a:lnTo>
                    <a:pt x="672527" y="218543"/>
                  </a:lnTo>
                  <a:lnTo>
                    <a:pt x="667353" y="220565"/>
                  </a:lnTo>
                  <a:lnTo>
                    <a:pt x="662180" y="222599"/>
                  </a:lnTo>
                  <a:lnTo>
                    <a:pt x="657007" y="224645"/>
                  </a:lnTo>
                  <a:lnTo>
                    <a:pt x="651834" y="226703"/>
                  </a:lnTo>
                  <a:lnTo>
                    <a:pt x="646660" y="228772"/>
                  </a:lnTo>
                  <a:lnTo>
                    <a:pt x="641487" y="230853"/>
                  </a:lnTo>
                  <a:lnTo>
                    <a:pt x="636314" y="232946"/>
                  </a:lnTo>
                  <a:lnTo>
                    <a:pt x="631140" y="235051"/>
                  </a:lnTo>
                  <a:lnTo>
                    <a:pt x="625967" y="237168"/>
                  </a:lnTo>
                  <a:lnTo>
                    <a:pt x="620794" y="239297"/>
                  </a:lnTo>
                  <a:lnTo>
                    <a:pt x="615621" y="241438"/>
                  </a:lnTo>
                  <a:lnTo>
                    <a:pt x="610447" y="243592"/>
                  </a:lnTo>
                  <a:lnTo>
                    <a:pt x="605274" y="245757"/>
                  </a:lnTo>
                  <a:lnTo>
                    <a:pt x="600101" y="247935"/>
                  </a:lnTo>
                  <a:lnTo>
                    <a:pt x="594927" y="250125"/>
                  </a:lnTo>
                  <a:lnTo>
                    <a:pt x="589754" y="252327"/>
                  </a:lnTo>
                  <a:lnTo>
                    <a:pt x="584581" y="254542"/>
                  </a:lnTo>
                  <a:lnTo>
                    <a:pt x="579408" y="256769"/>
                  </a:lnTo>
                  <a:lnTo>
                    <a:pt x="574234" y="259009"/>
                  </a:lnTo>
                  <a:lnTo>
                    <a:pt x="569061" y="261261"/>
                  </a:lnTo>
                  <a:lnTo>
                    <a:pt x="563888" y="263525"/>
                  </a:lnTo>
                  <a:lnTo>
                    <a:pt x="558714" y="265803"/>
                  </a:lnTo>
                  <a:lnTo>
                    <a:pt x="553541" y="268092"/>
                  </a:lnTo>
                  <a:lnTo>
                    <a:pt x="548368" y="270395"/>
                  </a:lnTo>
                  <a:lnTo>
                    <a:pt x="543195" y="272710"/>
                  </a:lnTo>
                  <a:lnTo>
                    <a:pt x="538021" y="275038"/>
                  </a:lnTo>
                  <a:lnTo>
                    <a:pt x="532848" y="277379"/>
                  </a:lnTo>
                  <a:lnTo>
                    <a:pt x="527675" y="279733"/>
                  </a:lnTo>
                  <a:lnTo>
                    <a:pt x="522501" y="282099"/>
                  </a:lnTo>
                  <a:lnTo>
                    <a:pt x="517328" y="284479"/>
                  </a:lnTo>
                  <a:lnTo>
                    <a:pt x="512155" y="286871"/>
                  </a:lnTo>
                  <a:lnTo>
                    <a:pt x="506982" y="289277"/>
                  </a:lnTo>
                  <a:lnTo>
                    <a:pt x="501808" y="291695"/>
                  </a:lnTo>
                  <a:lnTo>
                    <a:pt x="496635" y="294127"/>
                  </a:lnTo>
                  <a:lnTo>
                    <a:pt x="491462" y="296572"/>
                  </a:lnTo>
                  <a:lnTo>
                    <a:pt x="486288" y="299030"/>
                  </a:lnTo>
                  <a:lnTo>
                    <a:pt x="481115" y="301502"/>
                  </a:lnTo>
                  <a:lnTo>
                    <a:pt x="475942" y="303987"/>
                  </a:lnTo>
                  <a:lnTo>
                    <a:pt x="470769" y="306486"/>
                  </a:lnTo>
                  <a:lnTo>
                    <a:pt x="465595" y="308998"/>
                  </a:lnTo>
                  <a:lnTo>
                    <a:pt x="460422" y="311524"/>
                  </a:lnTo>
                  <a:lnTo>
                    <a:pt x="455249" y="314063"/>
                  </a:lnTo>
                  <a:lnTo>
                    <a:pt x="450075" y="316616"/>
                  </a:lnTo>
                  <a:lnTo>
                    <a:pt x="444902" y="319183"/>
                  </a:lnTo>
                  <a:lnTo>
                    <a:pt x="439729" y="321764"/>
                  </a:lnTo>
                  <a:lnTo>
                    <a:pt x="434556" y="324360"/>
                  </a:lnTo>
                  <a:lnTo>
                    <a:pt x="429382" y="326969"/>
                  </a:lnTo>
                  <a:lnTo>
                    <a:pt x="424209" y="329593"/>
                  </a:lnTo>
                  <a:lnTo>
                    <a:pt x="419036" y="332231"/>
                  </a:lnTo>
                  <a:lnTo>
                    <a:pt x="413862" y="334883"/>
                  </a:lnTo>
                  <a:lnTo>
                    <a:pt x="408689" y="337551"/>
                  </a:lnTo>
                  <a:lnTo>
                    <a:pt x="403516" y="340233"/>
                  </a:lnTo>
                  <a:lnTo>
                    <a:pt x="398343" y="342930"/>
                  </a:lnTo>
                  <a:lnTo>
                    <a:pt x="393169" y="345643"/>
                  </a:lnTo>
                  <a:lnTo>
                    <a:pt x="387996" y="348370"/>
                  </a:lnTo>
                  <a:lnTo>
                    <a:pt x="382823" y="351113"/>
                  </a:lnTo>
                  <a:lnTo>
                    <a:pt x="377649" y="353872"/>
                  </a:lnTo>
                  <a:lnTo>
                    <a:pt x="372476" y="356646"/>
                  </a:lnTo>
                  <a:lnTo>
                    <a:pt x="367303" y="359437"/>
                  </a:lnTo>
                  <a:lnTo>
                    <a:pt x="362130" y="362244"/>
                  </a:lnTo>
                  <a:lnTo>
                    <a:pt x="356956" y="365067"/>
                  </a:lnTo>
                  <a:lnTo>
                    <a:pt x="351783" y="367907"/>
                  </a:lnTo>
                  <a:lnTo>
                    <a:pt x="346610" y="370764"/>
                  </a:lnTo>
                  <a:lnTo>
                    <a:pt x="341436" y="373638"/>
                  </a:lnTo>
                  <a:lnTo>
                    <a:pt x="336263" y="376529"/>
                  </a:lnTo>
                  <a:lnTo>
                    <a:pt x="331090" y="379438"/>
                  </a:lnTo>
                  <a:lnTo>
                    <a:pt x="325917" y="382365"/>
                  </a:lnTo>
                  <a:lnTo>
                    <a:pt x="320743" y="385310"/>
                  </a:lnTo>
                  <a:lnTo>
                    <a:pt x="315570" y="388274"/>
                  </a:lnTo>
                  <a:lnTo>
                    <a:pt x="310397" y="391256"/>
                  </a:lnTo>
                  <a:lnTo>
                    <a:pt x="305223" y="394258"/>
                  </a:lnTo>
                  <a:lnTo>
                    <a:pt x="300050" y="397279"/>
                  </a:lnTo>
                  <a:lnTo>
                    <a:pt x="294877" y="400320"/>
                  </a:lnTo>
                  <a:lnTo>
                    <a:pt x="289704" y="403381"/>
                  </a:lnTo>
                  <a:lnTo>
                    <a:pt x="284530" y="406462"/>
                  </a:lnTo>
                  <a:lnTo>
                    <a:pt x="279357" y="409564"/>
                  </a:lnTo>
                  <a:lnTo>
                    <a:pt x="274184" y="412688"/>
                  </a:lnTo>
                  <a:lnTo>
                    <a:pt x="269010" y="415833"/>
                  </a:lnTo>
                  <a:lnTo>
                    <a:pt x="263837" y="419000"/>
                  </a:lnTo>
                  <a:lnTo>
                    <a:pt x="258664" y="422189"/>
                  </a:lnTo>
                  <a:lnTo>
                    <a:pt x="253491" y="425400"/>
                  </a:lnTo>
                  <a:lnTo>
                    <a:pt x="248317" y="428635"/>
                  </a:lnTo>
                  <a:lnTo>
                    <a:pt x="243144" y="431893"/>
                  </a:lnTo>
                  <a:lnTo>
                    <a:pt x="237971" y="435175"/>
                  </a:lnTo>
                  <a:lnTo>
                    <a:pt x="232797" y="438481"/>
                  </a:lnTo>
                  <a:lnTo>
                    <a:pt x="227624" y="441812"/>
                  </a:lnTo>
                  <a:lnTo>
                    <a:pt x="222451" y="445167"/>
                  </a:lnTo>
                  <a:lnTo>
                    <a:pt x="217278" y="448548"/>
                  </a:lnTo>
                  <a:lnTo>
                    <a:pt x="212104" y="451954"/>
                  </a:lnTo>
                  <a:lnTo>
                    <a:pt x="206931" y="455387"/>
                  </a:lnTo>
                  <a:lnTo>
                    <a:pt x="201758" y="458845"/>
                  </a:lnTo>
                  <a:lnTo>
                    <a:pt x="196584" y="462330"/>
                  </a:lnTo>
                  <a:lnTo>
                    <a:pt x="191411" y="465842"/>
                  </a:lnTo>
                  <a:lnTo>
                    <a:pt x="186238" y="469381"/>
                  </a:lnTo>
                  <a:lnTo>
                    <a:pt x="181065" y="472948"/>
                  </a:lnTo>
                  <a:lnTo>
                    <a:pt x="175891" y="476541"/>
                  </a:lnTo>
                  <a:lnTo>
                    <a:pt x="170718" y="480163"/>
                  </a:lnTo>
                  <a:lnTo>
                    <a:pt x="165545" y="483812"/>
                  </a:lnTo>
                  <a:lnTo>
                    <a:pt x="160371" y="487489"/>
                  </a:lnTo>
                  <a:lnTo>
                    <a:pt x="155198" y="491194"/>
                  </a:lnTo>
                  <a:lnTo>
                    <a:pt x="150025" y="494927"/>
                  </a:lnTo>
                  <a:lnTo>
                    <a:pt x="144852" y="498688"/>
                  </a:lnTo>
                  <a:lnTo>
                    <a:pt x="139678" y="502476"/>
                  </a:lnTo>
                  <a:lnTo>
                    <a:pt x="134505" y="506292"/>
                  </a:lnTo>
                  <a:lnTo>
                    <a:pt x="129332" y="510134"/>
                  </a:lnTo>
                  <a:lnTo>
                    <a:pt x="124158" y="514004"/>
                  </a:lnTo>
                  <a:lnTo>
                    <a:pt x="118985" y="517900"/>
                  </a:lnTo>
                  <a:lnTo>
                    <a:pt x="113812" y="521822"/>
                  </a:lnTo>
                  <a:lnTo>
                    <a:pt x="108639" y="525769"/>
                  </a:lnTo>
                  <a:lnTo>
                    <a:pt x="103465" y="529741"/>
                  </a:lnTo>
                  <a:lnTo>
                    <a:pt x="98292" y="533737"/>
                  </a:lnTo>
                  <a:lnTo>
                    <a:pt x="93119" y="537755"/>
                  </a:lnTo>
                  <a:lnTo>
                    <a:pt x="87945" y="541795"/>
                  </a:lnTo>
                  <a:lnTo>
                    <a:pt x="82772" y="545857"/>
                  </a:lnTo>
                  <a:lnTo>
                    <a:pt x="77599" y="549937"/>
                  </a:lnTo>
                  <a:lnTo>
                    <a:pt x="72426" y="554036"/>
                  </a:lnTo>
                  <a:lnTo>
                    <a:pt x="67252" y="558152"/>
                  </a:lnTo>
                  <a:lnTo>
                    <a:pt x="62079" y="562283"/>
                  </a:lnTo>
                  <a:lnTo>
                    <a:pt x="56906" y="566427"/>
                  </a:lnTo>
                  <a:lnTo>
                    <a:pt x="51732" y="570584"/>
                  </a:lnTo>
                  <a:lnTo>
                    <a:pt x="46559" y="574750"/>
                  </a:lnTo>
                  <a:lnTo>
                    <a:pt x="41386" y="578924"/>
                  </a:lnTo>
                  <a:lnTo>
                    <a:pt x="36213" y="583103"/>
                  </a:lnTo>
                  <a:lnTo>
                    <a:pt x="31039" y="587286"/>
                  </a:lnTo>
                  <a:lnTo>
                    <a:pt x="25866" y="591470"/>
                  </a:lnTo>
                  <a:lnTo>
                    <a:pt x="20693" y="595652"/>
                  </a:lnTo>
                  <a:lnTo>
                    <a:pt x="15519" y="599830"/>
                  </a:lnTo>
                  <a:lnTo>
                    <a:pt x="10346" y="604002"/>
                  </a:lnTo>
                  <a:lnTo>
                    <a:pt x="5173" y="608164"/>
                  </a:lnTo>
                  <a:lnTo>
                    <a:pt x="0" y="612313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691486" y="3139855"/>
              <a:ext cx="1883076" cy="611470"/>
            </a:xfrm>
            <a:custGeom>
              <a:avLst/>
              <a:pathLst>
                <a:path w="1883076" h="611470">
                  <a:moveTo>
                    <a:pt x="0" y="611470"/>
                  </a:moveTo>
                  <a:lnTo>
                    <a:pt x="5173" y="607287"/>
                  </a:lnTo>
                  <a:lnTo>
                    <a:pt x="10346" y="603091"/>
                  </a:lnTo>
                  <a:lnTo>
                    <a:pt x="15519" y="598884"/>
                  </a:lnTo>
                  <a:lnTo>
                    <a:pt x="20693" y="594670"/>
                  </a:lnTo>
                  <a:lnTo>
                    <a:pt x="25866" y="590451"/>
                  </a:lnTo>
                  <a:lnTo>
                    <a:pt x="31039" y="586230"/>
                  </a:lnTo>
                  <a:lnTo>
                    <a:pt x="36213" y="582008"/>
                  </a:lnTo>
                  <a:lnTo>
                    <a:pt x="41386" y="577790"/>
                  </a:lnTo>
                  <a:lnTo>
                    <a:pt x="46559" y="573576"/>
                  </a:lnTo>
                  <a:lnTo>
                    <a:pt x="51732" y="569369"/>
                  </a:lnTo>
                  <a:lnTo>
                    <a:pt x="56906" y="565171"/>
                  </a:lnTo>
                  <a:lnTo>
                    <a:pt x="62079" y="560984"/>
                  </a:lnTo>
                  <a:lnTo>
                    <a:pt x="67252" y="556809"/>
                  </a:lnTo>
                  <a:lnTo>
                    <a:pt x="72426" y="552649"/>
                  </a:lnTo>
                  <a:lnTo>
                    <a:pt x="77599" y="548505"/>
                  </a:lnTo>
                  <a:lnTo>
                    <a:pt x="82772" y="544378"/>
                  </a:lnTo>
                  <a:lnTo>
                    <a:pt x="87945" y="540270"/>
                  </a:lnTo>
                  <a:lnTo>
                    <a:pt x="93119" y="536182"/>
                  </a:lnTo>
                  <a:lnTo>
                    <a:pt x="98292" y="532114"/>
                  </a:lnTo>
                  <a:lnTo>
                    <a:pt x="103465" y="528069"/>
                  </a:lnTo>
                  <a:lnTo>
                    <a:pt x="108639" y="524047"/>
                  </a:lnTo>
                  <a:lnTo>
                    <a:pt x="113812" y="520048"/>
                  </a:lnTo>
                  <a:lnTo>
                    <a:pt x="118985" y="516074"/>
                  </a:lnTo>
                  <a:lnTo>
                    <a:pt x="124158" y="512124"/>
                  </a:lnTo>
                  <a:lnTo>
                    <a:pt x="129332" y="508200"/>
                  </a:lnTo>
                  <a:lnTo>
                    <a:pt x="134505" y="504302"/>
                  </a:lnTo>
                  <a:lnTo>
                    <a:pt x="139678" y="500430"/>
                  </a:lnTo>
                  <a:lnTo>
                    <a:pt x="144852" y="496585"/>
                  </a:lnTo>
                  <a:lnTo>
                    <a:pt x="150025" y="492766"/>
                  </a:lnTo>
                  <a:lnTo>
                    <a:pt x="155198" y="488974"/>
                  </a:lnTo>
                  <a:lnTo>
                    <a:pt x="160371" y="485209"/>
                  </a:lnTo>
                  <a:lnTo>
                    <a:pt x="165545" y="481471"/>
                  </a:lnTo>
                  <a:lnTo>
                    <a:pt x="170718" y="477759"/>
                  </a:lnTo>
                  <a:lnTo>
                    <a:pt x="175891" y="474075"/>
                  </a:lnTo>
                  <a:lnTo>
                    <a:pt x="181065" y="470417"/>
                  </a:lnTo>
                  <a:lnTo>
                    <a:pt x="186238" y="466785"/>
                  </a:lnTo>
                  <a:lnTo>
                    <a:pt x="191411" y="463179"/>
                  </a:lnTo>
                  <a:lnTo>
                    <a:pt x="196584" y="459600"/>
                  </a:lnTo>
                  <a:lnTo>
                    <a:pt x="201758" y="456046"/>
                  </a:lnTo>
                  <a:lnTo>
                    <a:pt x="206931" y="452518"/>
                  </a:lnTo>
                  <a:lnTo>
                    <a:pt x="212104" y="449015"/>
                  </a:lnTo>
                  <a:lnTo>
                    <a:pt x="217278" y="445536"/>
                  </a:lnTo>
                  <a:lnTo>
                    <a:pt x="222451" y="442082"/>
                  </a:lnTo>
                  <a:lnTo>
                    <a:pt x="227624" y="438652"/>
                  </a:lnTo>
                  <a:lnTo>
                    <a:pt x="232797" y="435246"/>
                  </a:lnTo>
                  <a:lnTo>
                    <a:pt x="237971" y="431863"/>
                  </a:lnTo>
                  <a:lnTo>
                    <a:pt x="243144" y="428503"/>
                  </a:lnTo>
                  <a:lnTo>
                    <a:pt x="248317" y="425165"/>
                  </a:lnTo>
                  <a:lnTo>
                    <a:pt x="253491" y="421850"/>
                  </a:lnTo>
                  <a:lnTo>
                    <a:pt x="258664" y="418556"/>
                  </a:lnTo>
                  <a:lnTo>
                    <a:pt x="263837" y="415283"/>
                  </a:lnTo>
                  <a:lnTo>
                    <a:pt x="269010" y="412032"/>
                  </a:lnTo>
                  <a:lnTo>
                    <a:pt x="274184" y="408801"/>
                  </a:lnTo>
                  <a:lnTo>
                    <a:pt x="279357" y="405590"/>
                  </a:lnTo>
                  <a:lnTo>
                    <a:pt x="284530" y="402399"/>
                  </a:lnTo>
                  <a:lnTo>
                    <a:pt x="289704" y="399227"/>
                  </a:lnTo>
                  <a:lnTo>
                    <a:pt x="294877" y="396074"/>
                  </a:lnTo>
                  <a:lnTo>
                    <a:pt x="300050" y="392940"/>
                  </a:lnTo>
                  <a:lnTo>
                    <a:pt x="305223" y="389824"/>
                  </a:lnTo>
                  <a:lnTo>
                    <a:pt x="310397" y="386726"/>
                  </a:lnTo>
                  <a:lnTo>
                    <a:pt x="315570" y="383645"/>
                  </a:lnTo>
                  <a:lnTo>
                    <a:pt x="320743" y="380582"/>
                  </a:lnTo>
                  <a:lnTo>
                    <a:pt x="325917" y="377536"/>
                  </a:lnTo>
                  <a:lnTo>
                    <a:pt x="331090" y="374506"/>
                  </a:lnTo>
                  <a:lnTo>
                    <a:pt x="336263" y="371493"/>
                  </a:lnTo>
                  <a:lnTo>
                    <a:pt x="341436" y="368496"/>
                  </a:lnTo>
                  <a:lnTo>
                    <a:pt x="346610" y="365514"/>
                  </a:lnTo>
                  <a:lnTo>
                    <a:pt x="351783" y="362548"/>
                  </a:lnTo>
                  <a:lnTo>
                    <a:pt x="356956" y="359597"/>
                  </a:lnTo>
                  <a:lnTo>
                    <a:pt x="362130" y="356661"/>
                  </a:lnTo>
                  <a:lnTo>
                    <a:pt x="367303" y="353739"/>
                  </a:lnTo>
                  <a:lnTo>
                    <a:pt x="372476" y="350832"/>
                  </a:lnTo>
                  <a:lnTo>
                    <a:pt x="377649" y="347939"/>
                  </a:lnTo>
                  <a:lnTo>
                    <a:pt x="382823" y="345061"/>
                  </a:lnTo>
                  <a:lnTo>
                    <a:pt x="387996" y="342196"/>
                  </a:lnTo>
                  <a:lnTo>
                    <a:pt x="393169" y="339344"/>
                  </a:lnTo>
                  <a:lnTo>
                    <a:pt x="398343" y="336506"/>
                  </a:lnTo>
                  <a:lnTo>
                    <a:pt x="403516" y="333681"/>
                  </a:lnTo>
                  <a:lnTo>
                    <a:pt x="408689" y="330869"/>
                  </a:lnTo>
                  <a:lnTo>
                    <a:pt x="413862" y="328070"/>
                  </a:lnTo>
                  <a:lnTo>
                    <a:pt x="419036" y="325284"/>
                  </a:lnTo>
                  <a:lnTo>
                    <a:pt x="424209" y="322510"/>
                  </a:lnTo>
                  <a:lnTo>
                    <a:pt x="429382" y="319749"/>
                  </a:lnTo>
                  <a:lnTo>
                    <a:pt x="434556" y="317000"/>
                  </a:lnTo>
                  <a:lnTo>
                    <a:pt x="439729" y="314262"/>
                  </a:lnTo>
                  <a:lnTo>
                    <a:pt x="444902" y="311537"/>
                  </a:lnTo>
                  <a:lnTo>
                    <a:pt x="450075" y="308824"/>
                  </a:lnTo>
                  <a:lnTo>
                    <a:pt x="455249" y="306123"/>
                  </a:lnTo>
                  <a:lnTo>
                    <a:pt x="460422" y="303433"/>
                  </a:lnTo>
                  <a:lnTo>
                    <a:pt x="465595" y="300754"/>
                  </a:lnTo>
                  <a:lnTo>
                    <a:pt x="470769" y="298087"/>
                  </a:lnTo>
                  <a:lnTo>
                    <a:pt x="475942" y="295432"/>
                  </a:lnTo>
                  <a:lnTo>
                    <a:pt x="481115" y="292787"/>
                  </a:lnTo>
                  <a:lnTo>
                    <a:pt x="486288" y="290154"/>
                  </a:lnTo>
                  <a:lnTo>
                    <a:pt x="491462" y="287532"/>
                  </a:lnTo>
                  <a:lnTo>
                    <a:pt x="496635" y="284920"/>
                  </a:lnTo>
                  <a:lnTo>
                    <a:pt x="501808" y="282320"/>
                  </a:lnTo>
                  <a:lnTo>
                    <a:pt x="506982" y="279730"/>
                  </a:lnTo>
                  <a:lnTo>
                    <a:pt x="512155" y="277151"/>
                  </a:lnTo>
                  <a:lnTo>
                    <a:pt x="517328" y="274583"/>
                  </a:lnTo>
                  <a:lnTo>
                    <a:pt x="522501" y="272026"/>
                  </a:lnTo>
                  <a:lnTo>
                    <a:pt x="527675" y="269479"/>
                  </a:lnTo>
                  <a:lnTo>
                    <a:pt x="532848" y="266942"/>
                  </a:lnTo>
                  <a:lnTo>
                    <a:pt x="538021" y="264416"/>
                  </a:lnTo>
                  <a:lnTo>
                    <a:pt x="543195" y="261900"/>
                  </a:lnTo>
                  <a:lnTo>
                    <a:pt x="548368" y="259394"/>
                  </a:lnTo>
                  <a:lnTo>
                    <a:pt x="553541" y="256899"/>
                  </a:lnTo>
                  <a:lnTo>
                    <a:pt x="558714" y="254414"/>
                  </a:lnTo>
                  <a:lnTo>
                    <a:pt x="563888" y="251939"/>
                  </a:lnTo>
                  <a:lnTo>
                    <a:pt x="569061" y="249474"/>
                  </a:lnTo>
                  <a:lnTo>
                    <a:pt x="574234" y="247020"/>
                  </a:lnTo>
                  <a:lnTo>
                    <a:pt x="579408" y="244575"/>
                  </a:lnTo>
                  <a:lnTo>
                    <a:pt x="584581" y="242140"/>
                  </a:lnTo>
                  <a:lnTo>
                    <a:pt x="589754" y="239715"/>
                  </a:lnTo>
                  <a:lnTo>
                    <a:pt x="594927" y="237300"/>
                  </a:lnTo>
                  <a:lnTo>
                    <a:pt x="600101" y="234895"/>
                  </a:lnTo>
                  <a:lnTo>
                    <a:pt x="605274" y="232500"/>
                  </a:lnTo>
                  <a:lnTo>
                    <a:pt x="610447" y="230114"/>
                  </a:lnTo>
                  <a:lnTo>
                    <a:pt x="615621" y="227738"/>
                  </a:lnTo>
                  <a:lnTo>
                    <a:pt x="620794" y="225372"/>
                  </a:lnTo>
                  <a:lnTo>
                    <a:pt x="625967" y="223015"/>
                  </a:lnTo>
                  <a:lnTo>
                    <a:pt x="631140" y="220668"/>
                  </a:lnTo>
                  <a:lnTo>
                    <a:pt x="636314" y="218330"/>
                  </a:lnTo>
                  <a:lnTo>
                    <a:pt x="641487" y="216002"/>
                  </a:lnTo>
                  <a:lnTo>
                    <a:pt x="646660" y="213684"/>
                  </a:lnTo>
                  <a:lnTo>
                    <a:pt x="651834" y="211375"/>
                  </a:lnTo>
                  <a:lnTo>
                    <a:pt x="657007" y="209075"/>
                  </a:lnTo>
                  <a:lnTo>
                    <a:pt x="662180" y="206785"/>
                  </a:lnTo>
                  <a:lnTo>
                    <a:pt x="667353" y="204504"/>
                  </a:lnTo>
                  <a:lnTo>
                    <a:pt x="672527" y="202232"/>
                  </a:lnTo>
                  <a:lnTo>
                    <a:pt x="677700" y="199970"/>
                  </a:lnTo>
                  <a:lnTo>
                    <a:pt x="682873" y="197717"/>
                  </a:lnTo>
                  <a:lnTo>
                    <a:pt x="688047" y="195473"/>
                  </a:lnTo>
                  <a:lnTo>
                    <a:pt x="693220" y="193238"/>
                  </a:lnTo>
                  <a:lnTo>
                    <a:pt x="698393" y="191013"/>
                  </a:lnTo>
                  <a:lnTo>
                    <a:pt x="703566" y="188797"/>
                  </a:lnTo>
                  <a:lnTo>
                    <a:pt x="708740" y="186590"/>
                  </a:lnTo>
                  <a:lnTo>
                    <a:pt x="713913" y="184392"/>
                  </a:lnTo>
                  <a:lnTo>
                    <a:pt x="719086" y="182203"/>
                  </a:lnTo>
                  <a:lnTo>
                    <a:pt x="724260" y="180024"/>
                  </a:lnTo>
                  <a:lnTo>
                    <a:pt x="729433" y="177853"/>
                  </a:lnTo>
                  <a:lnTo>
                    <a:pt x="734606" y="175692"/>
                  </a:lnTo>
                  <a:lnTo>
                    <a:pt x="739779" y="173540"/>
                  </a:lnTo>
                  <a:lnTo>
                    <a:pt x="744953" y="171396"/>
                  </a:lnTo>
                  <a:lnTo>
                    <a:pt x="750126" y="169262"/>
                  </a:lnTo>
                  <a:lnTo>
                    <a:pt x="755299" y="167137"/>
                  </a:lnTo>
                  <a:lnTo>
                    <a:pt x="760473" y="165022"/>
                  </a:lnTo>
                  <a:lnTo>
                    <a:pt x="765646" y="162915"/>
                  </a:lnTo>
                  <a:lnTo>
                    <a:pt x="770819" y="160817"/>
                  </a:lnTo>
                  <a:lnTo>
                    <a:pt x="775992" y="158729"/>
                  </a:lnTo>
                  <a:lnTo>
                    <a:pt x="781166" y="156650"/>
                  </a:lnTo>
                  <a:lnTo>
                    <a:pt x="786339" y="154580"/>
                  </a:lnTo>
                  <a:lnTo>
                    <a:pt x="791512" y="152519"/>
                  </a:lnTo>
                  <a:lnTo>
                    <a:pt x="796686" y="150468"/>
                  </a:lnTo>
                  <a:lnTo>
                    <a:pt x="801859" y="148426"/>
                  </a:lnTo>
                  <a:lnTo>
                    <a:pt x="807032" y="146393"/>
                  </a:lnTo>
                  <a:lnTo>
                    <a:pt x="812205" y="144370"/>
                  </a:lnTo>
                  <a:lnTo>
                    <a:pt x="817379" y="142357"/>
                  </a:lnTo>
                  <a:lnTo>
                    <a:pt x="822552" y="140352"/>
                  </a:lnTo>
                  <a:lnTo>
                    <a:pt x="827725" y="138358"/>
                  </a:lnTo>
                  <a:lnTo>
                    <a:pt x="832899" y="136373"/>
                  </a:lnTo>
                  <a:lnTo>
                    <a:pt x="838072" y="134398"/>
                  </a:lnTo>
                  <a:lnTo>
                    <a:pt x="843245" y="132433"/>
                  </a:lnTo>
                  <a:lnTo>
                    <a:pt x="848418" y="130478"/>
                  </a:lnTo>
                  <a:lnTo>
                    <a:pt x="853592" y="128533"/>
                  </a:lnTo>
                  <a:lnTo>
                    <a:pt x="858765" y="126598"/>
                  </a:lnTo>
                  <a:lnTo>
                    <a:pt x="863938" y="124673"/>
                  </a:lnTo>
                  <a:lnTo>
                    <a:pt x="869112" y="122759"/>
                  </a:lnTo>
                  <a:lnTo>
                    <a:pt x="874285" y="120855"/>
                  </a:lnTo>
                  <a:lnTo>
                    <a:pt x="879458" y="118962"/>
                  </a:lnTo>
                  <a:lnTo>
                    <a:pt x="884631" y="117079"/>
                  </a:lnTo>
                  <a:lnTo>
                    <a:pt x="889805" y="115208"/>
                  </a:lnTo>
                  <a:lnTo>
                    <a:pt x="894978" y="113347"/>
                  </a:lnTo>
                  <a:lnTo>
                    <a:pt x="900151" y="111498"/>
                  </a:lnTo>
                  <a:lnTo>
                    <a:pt x="905325" y="109660"/>
                  </a:lnTo>
                  <a:lnTo>
                    <a:pt x="910498" y="107834"/>
                  </a:lnTo>
                  <a:lnTo>
                    <a:pt x="915671" y="106019"/>
                  </a:lnTo>
                  <a:lnTo>
                    <a:pt x="920844" y="104216"/>
                  </a:lnTo>
                  <a:lnTo>
                    <a:pt x="926018" y="102426"/>
                  </a:lnTo>
                  <a:lnTo>
                    <a:pt x="931191" y="100647"/>
                  </a:lnTo>
                  <a:lnTo>
                    <a:pt x="936364" y="98881"/>
                  </a:lnTo>
                  <a:lnTo>
                    <a:pt x="941538" y="97128"/>
                  </a:lnTo>
                  <a:lnTo>
                    <a:pt x="946711" y="95387"/>
                  </a:lnTo>
                  <a:lnTo>
                    <a:pt x="951884" y="93659"/>
                  </a:lnTo>
                  <a:lnTo>
                    <a:pt x="957057" y="91945"/>
                  </a:lnTo>
                  <a:lnTo>
                    <a:pt x="962231" y="90244"/>
                  </a:lnTo>
                  <a:lnTo>
                    <a:pt x="967404" y="88557"/>
                  </a:lnTo>
                  <a:lnTo>
                    <a:pt x="972577" y="86884"/>
                  </a:lnTo>
                  <a:lnTo>
                    <a:pt x="977751" y="85225"/>
                  </a:lnTo>
                  <a:lnTo>
                    <a:pt x="982924" y="83580"/>
                  </a:lnTo>
                  <a:lnTo>
                    <a:pt x="988097" y="81950"/>
                  </a:lnTo>
                  <a:lnTo>
                    <a:pt x="993270" y="80334"/>
                  </a:lnTo>
                  <a:lnTo>
                    <a:pt x="998444" y="78734"/>
                  </a:lnTo>
                  <a:lnTo>
                    <a:pt x="1003617" y="77149"/>
                  </a:lnTo>
                  <a:lnTo>
                    <a:pt x="1008790" y="75579"/>
                  </a:lnTo>
                  <a:lnTo>
                    <a:pt x="1013964" y="74025"/>
                  </a:lnTo>
                  <a:lnTo>
                    <a:pt x="1019137" y="72487"/>
                  </a:lnTo>
                  <a:lnTo>
                    <a:pt x="1024310" y="70965"/>
                  </a:lnTo>
                  <a:lnTo>
                    <a:pt x="1029483" y="69459"/>
                  </a:lnTo>
                  <a:lnTo>
                    <a:pt x="1034657" y="67970"/>
                  </a:lnTo>
                  <a:lnTo>
                    <a:pt x="1039830" y="66498"/>
                  </a:lnTo>
                  <a:lnTo>
                    <a:pt x="1045003" y="65043"/>
                  </a:lnTo>
                  <a:lnTo>
                    <a:pt x="1050177" y="63605"/>
                  </a:lnTo>
                  <a:lnTo>
                    <a:pt x="1055350" y="62185"/>
                  </a:lnTo>
                  <a:lnTo>
                    <a:pt x="1060523" y="60782"/>
                  </a:lnTo>
                  <a:lnTo>
                    <a:pt x="1065696" y="59397"/>
                  </a:lnTo>
                  <a:lnTo>
                    <a:pt x="1070870" y="58029"/>
                  </a:lnTo>
                  <a:lnTo>
                    <a:pt x="1076043" y="56680"/>
                  </a:lnTo>
                  <a:lnTo>
                    <a:pt x="1081216" y="55350"/>
                  </a:lnTo>
                  <a:lnTo>
                    <a:pt x="1086390" y="54037"/>
                  </a:lnTo>
                  <a:lnTo>
                    <a:pt x="1091563" y="52744"/>
                  </a:lnTo>
                  <a:lnTo>
                    <a:pt x="1096736" y="51469"/>
                  </a:lnTo>
                  <a:lnTo>
                    <a:pt x="1101909" y="50212"/>
                  </a:lnTo>
                  <a:lnTo>
                    <a:pt x="1107083" y="48975"/>
                  </a:lnTo>
                  <a:lnTo>
                    <a:pt x="1112256" y="47757"/>
                  </a:lnTo>
                  <a:lnTo>
                    <a:pt x="1117429" y="46559"/>
                  </a:lnTo>
                  <a:lnTo>
                    <a:pt x="1122603" y="45379"/>
                  </a:lnTo>
                  <a:lnTo>
                    <a:pt x="1127776" y="44219"/>
                  </a:lnTo>
                  <a:lnTo>
                    <a:pt x="1132949" y="43078"/>
                  </a:lnTo>
                  <a:lnTo>
                    <a:pt x="1138122" y="41957"/>
                  </a:lnTo>
                  <a:lnTo>
                    <a:pt x="1143296" y="40855"/>
                  </a:lnTo>
                  <a:lnTo>
                    <a:pt x="1148469" y="39772"/>
                  </a:lnTo>
                  <a:lnTo>
                    <a:pt x="1153642" y="38709"/>
                  </a:lnTo>
                  <a:lnTo>
                    <a:pt x="1158816" y="37666"/>
                  </a:lnTo>
                  <a:lnTo>
                    <a:pt x="1163989" y="36642"/>
                  </a:lnTo>
                  <a:lnTo>
                    <a:pt x="1169162" y="35637"/>
                  </a:lnTo>
                  <a:lnTo>
                    <a:pt x="1174335" y="34652"/>
                  </a:lnTo>
                  <a:lnTo>
                    <a:pt x="1179509" y="33686"/>
                  </a:lnTo>
                  <a:lnTo>
                    <a:pt x="1184682" y="32740"/>
                  </a:lnTo>
                  <a:lnTo>
                    <a:pt x="1189855" y="31813"/>
                  </a:lnTo>
                  <a:lnTo>
                    <a:pt x="1195029" y="30905"/>
                  </a:lnTo>
                  <a:lnTo>
                    <a:pt x="1200202" y="30015"/>
                  </a:lnTo>
                  <a:lnTo>
                    <a:pt x="1205375" y="29145"/>
                  </a:lnTo>
                  <a:lnTo>
                    <a:pt x="1210548" y="28294"/>
                  </a:lnTo>
                  <a:lnTo>
                    <a:pt x="1215722" y="27461"/>
                  </a:lnTo>
                  <a:lnTo>
                    <a:pt x="1220895" y="26646"/>
                  </a:lnTo>
                  <a:lnTo>
                    <a:pt x="1226068" y="25850"/>
                  </a:lnTo>
                  <a:lnTo>
                    <a:pt x="1231242" y="25072"/>
                  </a:lnTo>
                  <a:lnTo>
                    <a:pt x="1236415" y="24312"/>
                  </a:lnTo>
                  <a:lnTo>
                    <a:pt x="1241588" y="23569"/>
                  </a:lnTo>
                  <a:lnTo>
                    <a:pt x="1246761" y="22844"/>
                  </a:lnTo>
                  <a:lnTo>
                    <a:pt x="1251935" y="22137"/>
                  </a:lnTo>
                  <a:lnTo>
                    <a:pt x="1257108" y="21446"/>
                  </a:lnTo>
                  <a:lnTo>
                    <a:pt x="1262281" y="20773"/>
                  </a:lnTo>
                  <a:lnTo>
                    <a:pt x="1267455" y="20115"/>
                  </a:lnTo>
                  <a:lnTo>
                    <a:pt x="1272628" y="19475"/>
                  </a:lnTo>
                  <a:lnTo>
                    <a:pt x="1277801" y="18850"/>
                  </a:lnTo>
                  <a:lnTo>
                    <a:pt x="1282974" y="18241"/>
                  </a:lnTo>
                  <a:lnTo>
                    <a:pt x="1288148" y="17648"/>
                  </a:lnTo>
                  <a:lnTo>
                    <a:pt x="1293321" y="17070"/>
                  </a:lnTo>
                  <a:lnTo>
                    <a:pt x="1298494" y="16507"/>
                  </a:lnTo>
                  <a:lnTo>
                    <a:pt x="1303668" y="15959"/>
                  </a:lnTo>
                  <a:lnTo>
                    <a:pt x="1308841" y="15425"/>
                  </a:lnTo>
                  <a:lnTo>
                    <a:pt x="1314014" y="14905"/>
                  </a:lnTo>
                  <a:lnTo>
                    <a:pt x="1319187" y="14400"/>
                  </a:lnTo>
                  <a:lnTo>
                    <a:pt x="1324361" y="13907"/>
                  </a:lnTo>
                  <a:lnTo>
                    <a:pt x="1329534" y="13428"/>
                  </a:lnTo>
                  <a:lnTo>
                    <a:pt x="1334707" y="12962"/>
                  </a:lnTo>
                  <a:lnTo>
                    <a:pt x="1339881" y="12509"/>
                  </a:lnTo>
                  <a:lnTo>
                    <a:pt x="1345054" y="12068"/>
                  </a:lnTo>
                  <a:lnTo>
                    <a:pt x="1350227" y="11638"/>
                  </a:lnTo>
                  <a:lnTo>
                    <a:pt x="1355400" y="11221"/>
                  </a:lnTo>
                  <a:lnTo>
                    <a:pt x="1360574" y="10815"/>
                  </a:lnTo>
                  <a:lnTo>
                    <a:pt x="1365747" y="10420"/>
                  </a:lnTo>
                  <a:lnTo>
                    <a:pt x="1370920" y="10036"/>
                  </a:lnTo>
                  <a:lnTo>
                    <a:pt x="1376094" y="9662"/>
                  </a:lnTo>
                  <a:lnTo>
                    <a:pt x="1381267" y="9298"/>
                  </a:lnTo>
                  <a:lnTo>
                    <a:pt x="1386440" y="8945"/>
                  </a:lnTo>
                  <a:lnTo>
                    <a:pt x="1391613" y="8601"/>
                  </a:lnTo>
                  <a:lnTo>
                    <a:pt x="1396787" y="8266"/>
                  </a:lnTo>
                  <a:lnTo>
                    <a:pt x="1401960" y="7940"/>
                  </a:lnTo>
                  <a:lnTo>
                    <a:pt x="1407133" y="7623"/>
                  </a:lnTo>
                  <a:lnTo>
                    <a:pt x="1412307" y="7314"/>
                  </a:lnTo>
                  <a:lnTo>
                    <a:pt x="1417480" y="7014"/>
                  </a:lnTo>
                  <a:lnTo>
                    <a:pt x="1422653" y="6721"/>
                  </a:lnTo>
                  <a:lnTo>
                    <a:pt x="1427826" y="6436"/>
                  </a:lnTo>
                  <a:lnTo>
                    <a:pt x="1433000" y="6159"/>
                  </a:lnTo>
                  <a:lnTo>
                    <a:pt x="1438173" y="5889"/>
                  </a:lnTo>
                  <a:lnTo>
                    <a:pt x="1443346" y="5625"/>
                  </a:lnTo>
                  <a:lnTo>
                    <a:pt x="1448520" y="5369"/>
                  </a:lnTo>
                  <a:lnTo>
                    <a:pt x="1453693" y="5119"/>
                  </a:lnTo>
                  <a:lnTo>
                    <a:pt x="1458866" y="4876"/>
                  </a:lnTo>
                  <a:lnTo>
                    <a:pt x="1464039" y="4640"/>
                  </a:lnTo>
                  <a:lnTo>
                    <a:pt x="1469213" y="4409"/>
                  </a:lnTo>
                  <a:lnTo>
                    <a:pt x="1474386" y="4185"/>
                  </a:lnTo>
                  <a:lnTo>
                    <a:pt x="1479559" y="3967"/>
                  </a:lnTo>
                  <a:lnTo>
                    <a:pt x="1484733" y="3755"/>
                  </a:lnTo>
                  <a:lnTo>
                    <a:pt x="1489906" y="3549"/>
                  </a:lnTo>
                  <a:lnTo>
                    <a:pt x="1495079" y="3349"/>
                  </a:lnTo>
                  <a:lnTo>
                    <a:pt x="1500252" y="3155"/>
                  </a:lnTo>
                  <a:lnTo>
                    <a:pt x="1505426" y="2967"/>
                  </a:lnTo>
                  <a:lnTo>
                    <a:pt x="1510599" y="2786"/>
                  </a:lnTo>
                  <a:lnTo>
                    <a:pt x="1515772" y="2610"/>
                  </a:lnTo>
                  <a:lnTo>
                    <a:pt x="1520946" y="2441"/>
                  </a:lnTo>
                  <a:lnTo>
                    <a:pt x="1526119" y="2278"/>
                  </a:lnTo>
                  <a:lnTo>
                    <a:pt x="1531292" y="2122"/>
                  </a:lnTo>
                  <a:lnTo>
                    <a:pt x="1536465" y="1972"/>
                  </a:lnTo>
                  <a:lnTo>
                    <a:pt x="1541639" y="1829"/>
                  </a:lnTo>
                  <a:lnTo>
                    <a:pt x="1546812" y="1692"/>
                  </a:lnTo>
                  <a:lnTo>
                    <a:pt x="1551985" y="1562"/>
                  </a:lnTo>
                  <a:lnTo>
                    <a:pt x="1557159" y="1439"/>
                  </a:lnTo>
                  <a:lnTo>
                    <a:pt x="1562332" y="1322"/>
                  </a:lnTo>
                  <a:lnTo>
                    <a:pt x="1567505" y="1212"/>
                  </a:lnTo>
                  <a:lnTo>
                    <a:pt x="1572678" y="1109"/>
                  </a:lnTo>
                  <a:lnTo>
                    <a:pt x="1577852" y="1012"/>
                  </a:lnTo>
                  <a:lnTo>
                    <a:pt x="1583025" y="921"/>
                  </a:lnTo>
                  <a:lnTo>
                    <a:pt x="1588198" y="837"/>
                  </a:lnTo>
                  <a:lnTo>
                    <a:pt x="1593372" y="759"/>
                  </a:lnTo>
                  <a:lnTo>
                    <a:pt x="1598545" y="687"/>
                  </a:lnTo>
                  <a:lnTo>
                    <a:pt x="1603718" y="620"/>
                  </a:lnTo>
                  <a:lnTo>
                    <a:pt x="1608891" y="558"/>
                  </a:lnTo>
                  <a:lnTo>
                    <a:pt x="1614065" y="502"/>
                  </a:lnTo>
                  <a:lnTo>
                    <a:pt x="1619238" y="451"/>
                  </a:lnTo>
                  <a:lnTo>
                    <a:pt x="1624411" y="404"/>
                  </a:lnTo>
                  <a:lnTo>
                    <a:pt x="1629585" y="361"/>
                  </a:lnTo>
                  <a:lnTo>
                    <a:pt x="1634758" y="322"/>
                  </a:lnTo>
                  <a:lnTo>
                    <a:pt x="1639931" y="288"/>
                  </a:lnTo>
                  <a:lnTo>
                    <a:pt x="1645104" y="256"/>
                  </a:lnTo>
                  <a:lnTo>
                    <a:pt x="1650278" y="228"/>
                  </a:lnTo>
                  <a:lnTo>
                    <a:pt x="1655451" y="202"/>
                  </a:lnTo>
                  <a:lnTo>
                    <a:pt x="1660624" y="179"/>
                  </a:lnTo>
                  <a:lnTo>
                    <a:pt x="1665798" y="159"/>
                  </a:lnTo>
                  <a:lnTo>
                    <a:pt x="1670971" y="140"/>
                  </a:lnTo>
                  <a:lnTo>
                    <a:pt x="1676144" y="124"/>
                  </a:lnTo>
                  <a:lnTo>
                    <a:pt x="1681317" y="109"/>
                  </a:lnTo>
                  <a:lnTo>
                    <a:pt x="1686491" y="97"/>
                  </a:lnTo>
                  <a:lnTo>
                    <a:pt x="1691664" y="85"/>
                  </a:lnTo>
                  <a:lnTo>
                    <a:pt x="1696837" y="75"/>
                  </a:lnTo>
                  <a:lnTo>
                    <a:pt x="1702011" y="66"/>
                  </a:lnTo>
                  <a:lnTo>
                    <a:pt x="1707184" y="58"/>
                  </a:lnTo>
                  <a:lnTo>
                    <a:pt x="1712357" y="51"/>
                  </a:lnTo>
                  <a:lnTo>
                    <a:pt x="1717530" y="45"/>
                  </a:lnTo>
                  <a:lnTo>
                    <a:pt x="1722704" y="39"/>
                  </a:lnTo>
                  <a:lnTo>
                    <a:pt x="1727877" y="34"/>
                  </a:lnTo>
                  <a:lnTo>
                    <a:pt x="1733050" y="30"/>
                  </a:lnTo>
                  <a:lnTo>
                    <a:pt x="1738224" y="26"/>
                  </a:lnTo>
                  <a:lnTo>
                    <a:pt x="1743397" y="23"/>
                  </a:lnTo>
                  <a:lnTo>
                    <a:pt x="1748570" y="20"/>
                  </a:lnTo>
                  <a:lnTo>
                    <a:pt x="1753743" y="17"/>
                  </a:lnTo>
                  <a:lnTo>
                    <a:pt x="1758917" y="15"/>
                  </a:lnTo>
                  <a:lnTo>
                    <a:pt x="1764090" y="13"/>
                  </a:lnTo>
                  <a:lnTo>
                    <a:pt x="1769263" y="11"/>
                  </a:lnTo>
                  <a:lnTo>
                    <a:pt x="1774437" y="10"/>
                  </a:lnTo>
                  <a:lnTo>
                    <a:pt x="1779610" y="8"/>
                  </a:lnTo>
                  <a:lnTo>
                    <a:pt x="1784783" y="7"/>
                  </a:lnTo>
                  <a:lnTo>
                    <a:pt x="1789956" y="6"/>
                  </a:lnTo>
                  <a:lnTo>
                    <a:pt x="1795130" y="5"/>
                  </a:lnTo>
                  <a:lnTo>
                    <a:pt x="1800303" y="4"/>
                  </a:lnTo>
                  <a:lnTo>
                    <a:pt x="1805476" y="4"/>
                  </a:lnTo>
                  <a:lnTo>
                    <a:pt x="1810650" y="3"/>
                  </a:lnTo>
                  <a:lnTo>
                    <a:pt x="1815823" y="3"/>
                  </a:lnTo>
                  <a:lnTo>
                    <a:pt x="1820996" y="2"/>
                  </a:lnTo>
                  <a:lnTo>
                    <a:pt x="1826169" y="2"/>
                  </a:lnTo>
                  <a:lnTo>
                    <a:pt x="1831343" y="1"/>
                  </a:lnTo>
                  <a:lnTo>
                    <a:pt x="1836516" y="1"/>
                  </a:lnTo>
                  <a:lnTo>
                    <a:pt x="1841689" y="1"/>
                  </a:lnTo>
                  <a:lnTo>
                    <a:pt x="1846863" y="1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691486" y="3139874"/>
              <a:ext cx="1883076" cy="636773"/>
            </a:xfrm>
            <a:custGeom>
              <a:avLst/>
              <a:pathLst>
                <a:path w="1883076" h="636773">
                  <a:moveTo>
                    <a:pt x="0" y="612294"/>
                  </a:moveTo>
                  <a:lnTo>
                    <a:pt x="5173" y="608145"/>
                  </a:lnTo>
                  <a:lnTo>
                    <a:pt x="10346" y="603983"/>
                  </a:lnTo>
                  <a:lnTo>
                    <a:pt x="15519" y="599811"/>
                  </a:lnTo>
                  <a:lnTo>
                    <a:pt x="20693" y="595633"/>
                  </a:lnTo>
                  <a:lnTo>
                    <a:pt x="25866" y="591451"/>
                  </a:lnTo>
                  <a:lnTo>
                    <a:pt x="31039" y="587267"/>
                  </a:lnTo>
                  <a:lnTo>
                    <a:pt x="36213" y="583084"/>
                  </a:lnTo>
                  <a:lnTo>
                    <a:pt x="41386" y="578905"/>
                  </a:lnTo>
                  <a:lnTo>
                    <a:pt x="46559" y="574731"/>
                  </a:lnTo>
                  <a:lnTo>
                    <a:pt x="51732" y="570565"/>
                  </a:lnTo>
                  <a:lnTo>
                    <a:pt x="56906" y="566408"/>
                  </a:lnTo>
                  <a:lnTo>
                    <a:pt x="62079" y="562264"/>
                  </a:lnTo>
                  <a:lnTo>
                    <a:pt x="67252" y="558133"/>
                  </a:lnTo>
                  <a:lnTo>
                    <a:pt x="72426" y="554017"/>
                  </a:lnTo>
                  <a:lnTo>
                    <a:pt x="77599" y="549918"/>
                  </a:lnTo>
                  <a:lnTo>
                    <a:pt x="82772" y="545838"/>
                  </a:lnTo>
                  <a:lnTo>
                    <a:pt x="87945" y="541776"/>
                  </a:lnTo>
                  <a:lnTo>
                    <a:pt x="93119" y="537736"/>
                  </a:lnTo>
                  <a:lnTo>
                    <a:pt x="98292" y="533718"/>
                  </a:lnTo>
                  <a:lnTo>
                    <a:pt x="103465" y="529722"/>
                  </a:lnTo>
                  <a:lnTo>
                    <a:pt x="108639" y="525750"/>
                  </a:lnTo>
                  <a:lnTo>
                    <a:pt x="113812" y="521803"/>
                  </a:lnTo>
                  <a:lnTo>
                    <a:pt x="118985" y="517881"/>
                  </a:lnTo>
                  <a:lnTo>
                    <a:pt x="124158" y="513985"/>
                  </a:lnTo>
                  <a:lnTo>
                    <a:pt x="129332" y="510115"/>
                  </a:lnTo>
                  <a:lnTo>
                    <a:pt x="134505" y="506273"/>
                  </a:lnTo>
                  <a:lnTo>
                    <a:pt x="139678" y="502457"/>
                  </a:lnTo>
                  <a:lnTo>
                    <a:pt x="144852" y="498669"/>
                  </a:lnTo>
                  <a:lnTo>
                    <a:pt x="150025" y="494908"/>
                  </a:lnTo>
                  <a:lnTo>
                    <a:pt x="155198" y="491175"/>
                  </a:lnTo>
                  <a:lnTo>
                    <a:pt x="160371" y="487470"/>
                  </a:lnTo>
                  <a:lnTo>
                    <a:pt x="165545" y="483793"/>
                  </a:lnTo>
                  <a:lnTo>
                    <a:pt x="170718" y="480144"/>
                  </a:lnTo>
                  <a:lnTo>
                    <a:pt x="175891" y="476522"/>
                  </a:lnTo>
                  <a:lnTo>
                    <a:pt x="181065" y="472929"/>
                  </a:lnTo>
                  <a:lnTo>
                    <a:pt x="186238" y="469362"/>
                  </a:lnTo>
                  <a:lnTo>
                    <a:pt x="191411" y="465823"/>
                  </a:lnTo>
                  <a:lnTo>
                    <a:pt x="196584" y="462311"/>
                  </a:lnTo>
                  <a:lnTo>
                    <a:pt x="201758" y="458826"/>
                  </a:lnTo>
                  <a:lnTo>
                    <a:pt x="206931" y="455368"/>
                  </a:lnTo>
                  <a:lnTo>
                    <a:pt x="212104" y="451935"/>
                  </a:lnTo>
                  <a:lnTo>
                    <a:pt x="217278" y="448529"/>
                  </a:lnTo>
                  <a:lnTo>
                    <a:pt x="222451" y="445148"/>
                  </a:lnTo>
                  <a:lnTo>
                    <a:pt x="227624" y="441793"/>
                  </a:lnTo>
                  <a:lnTo>
                    <a:pt x="232797" y="438462"/>
                  </a:lnTo>
                  <a:lnTo>
                    <a:pt x="237971" y="435156"/>
                  </a:lnTo>
                  <a:lnTo>
                    <a:pt x="243144" y="431874"/>
                  </a:lnTo>
                  <a:lnTo>
                    <a:pt x="248317" y="428616"/>
                  </a:lnTo>
                  <a:lnTo>
                    <a:pt x="253491" y="425381"/>
                  </a:lnTo>
                  <a:lnTo>
                    <a:pt x="258664" y="422169"/>
                  </a:lnTo>
                  <a:lnTo>
                    <a:pt x="263837" y="418980"/>
                  </a:lnTo>
                  <a:lnTo>
                    <a:pt x="269010" y="415814"/>
                  </a:lnTo>
                  <a:lnTo>
                    <a:pt x="274184" y="412669"/>
                  </a:lnTo>
                  <a:lnTo>
                    <a:pt x="279357" y="409545"/>
                  </a:lnTo>
                  <a:lnTo>
                    <a:pt x="284530" y="406443"/>
                  </a:lnTo>
                  <a:lnTo>
                    <a:pt x="289704" y="403362"/>
                  </a:lnTo>
                  <a:lnTo>
                    <a:pt x="294877" y="400301"/>
                  </a:lnTo>
                  <a:lnTo>
                    <a:pt x="300050" y="397260"/>
                  </a:lnTo>
                  <a:lnTo>
                    <a:pt x="305223" y="394239"/>
                  </a:lnTo>
                  <a:lnTo>
                    <a:pt x="310397" y="391237"/>
                  </a:lnTo>
                  <a:lnTo>
                    <a:pt x="315570" y="388255"/>
                  </a:lnTo>
                  <a:lnTo>
                    <a:pt x="320743" y="385291"/>
                  </a:lnTo>
                  <a:lnTo>
                    <a:pt x="325917" y="382346"/>
                  </a:lnTo>
                  <a:lnTo>
                    <a:pt x="331090" y="379419"/>
                  </a:lnTo>
                  <a:lnTo>
                    <a:pt x="336263" y="376510"/>
                  </a:lnTo>
                  <a:lnTo>
                    <a:pt x="341436" y="373619"/>
                  </a:lnTo>
                  <a:lnTo>
                    <a:pt x="346610" y="370745"/>
                  </a:lnTo>
                  <a:lnTo>
                    <a:pt x="351783" y="367888"/>
                  </a:lnTo>
                  <a:lnTo>
                    <a:pt x="356956" y="365048"/>
                  </a:lnTo>
                  <a:lnTo>
                    <a:pt x="362130" y="362225"/>
                  </a:lnTo>
                  <a:lnTo>
                    <a:pt x="367303" y="359418"/>
                  </a:lnTo>
                  <a:lnTo>
                    <a:pt x="372476" y="356627"/>
                  </a:lnTo>
                  <a:lnTo>
                    <a:pt x="377649" y="353853"/>
                  </a:lnTo>
                  <a:lnTo>
                    <a:pt x="382823" y="351094"/>
                  </a:lnTo>
                  <a:lnTo>
                    <a:pt x="387996" y="348351"/>
                  </a:lnTo>
                  <a:lnTo>
                    <a:pt x="393169" y="345623"/>
                  </a:lnTo>
                  <a:lnTo>
                    <a:pt x="398343" y="342911"/>
                  </a:lnTo>
                  <a:lnTo>
                    <a:pt x="403516" y="340214"/>
                  </a:lnTo>
                  <a:lnTo>
                    <a:pt x="408689" y="337532"/>
                  </a:lnTo>
                  <a:lnTo>
                    <a:pt x="413862" y="334864"/>
                  </a:lnTo>
                  <a:lnTo>
                    <a:pt x="419036" y="332212"/>
                  </a:lnTo>
                  <a:lnTo>
                    <a:pt x="424209" y="329574"/>
                  </a:lnTo>
                  <a:lnTo>
                    <a:pt x="429382" y="326950"/>
                  </a:lnTo>
                  <a:lnTo>
                    <a:pt x="434556" y="324341"/>
                  </a:lnTo>
                  <a:lnTo>
                    <a:pt x="439729" y="321745"/>
                  </a:lnTo>
                  <a:lnTo>
                    <a:pt x="444902" y="319164"/>
                  </a:lnTo>
                  <a:lnTo>
                    <a:pt x="450075" y="316597"/>
                  </a:lnTo>
                  <a:lnTo>
                    <a:pt x="455249" y="314044"/>
                  </a:lnTo>
                  <a:lnTo>
                    <a:pt x="460422" y="311504"/>
                  </a:lnTo>
                  <a:lnTo>
                    <a:pt x="465595" y="308979"/>
                  </a:lnTo>
                  <a:lnTo>
                    <a:pt x="470769" y="306467"/>
                  </a:lnTo>
                  <a:lnTo>
                    <a:pt x="475942" y="303968"/>
                  </a:lnTo>
                  <a:lnTo>
                    <a:pt x="481115" y="301483"/>
                  </a:lnTo>
                  <a:lnTo>
                    <a:pt x="486288" y="299011"/>
                  </a:lnTo>
                  <a:lnTo>
                    <a:pt x="491462" y="296553"/>
                  </a:lnTo>
                  <a:lnTo>
                    <a:pt x="496635" y="294108"/>
                  </a:lnTo>
                  <a:lnTo>
                    <a:pt x="501808" y="291676"/>
                  </a:lnTo>
                  <a:lnTo>
                    <a:pt x="506982" y="289258"/>
                  </a:lnTo>
                  <a:lnTo>
                    <a:pt x="512155" y="286852"/>
                  </a:lnTo>
                  <a:lnTo>
                    <a:pt x="517328" y="284460"/>
                  </a:lnTo>
                  <a:lnTo>
                    <a:pt x="522501" y="282080"/>
                  </a:lnTo>
                  <a:lnTo>
                    <a:pt x="527675" y="279714"/>
                  </a:lnTo>
                  <a:lnTo>
                    <a:pt x="532848" y="277360"/>
                  </a:lnTo>
                  <a:lnTo>
                    <a:pt x="538021" y="275019"/>
                  </a:lnTo>
                  <a:lnTo>
                    <a:pt x="543195" y="272691"/>
                  </a:lnTo>
                  <a:lnTo>
                    <a:pt x="548368" y="270376"/>
                  </a:lnTo>
                  <a:lnTo>
                    <a:pt x="553541" y="268073"/>
                  </a:lnTo>
                  <a:lnTo>
                    <a:pt x="558714" y="265783"/>
                  </a:lnTo>
                  <a:lnTo>
                    <a:pt x="563888" y="263506"/>
                  </a:lnTo>
                  <a:lnTo>
                    <a:pt x="569061" y="261242"/>
                  </a:lnTo>
                  <a:lnTo>
                    <a:pt x="574234" y="258989"/>
                  </a:lnTo>
                  <a:lnTo>
                    <a:pt x="579408" y="256750"/>
                  </a:lnTo>
                  <a:lnTo>
                    <a:pt x="584581" y="254523"/>
                  </a:lnTo>
                  <a:lnTo>
                    <a:pt x="589754" y="252308"/>
                  </a:lnTo>
                  <a:lnTo>
                    <a:pt x="594927" y="250106"/>
                  </a:lnTo>
                  <a:lnTo>
                    <a:pt x="600101" y="247916"/>
                  </a:lnTo>
                  <a:lnTo>
                    <a:pt x="605274" y="245738"/>
                  </a:lnTo>
                  <a:lnTo>
                    <a:pt x="610447" y="243573"/>
                  </a:lnTo>
                  <a:lnTo>
                    <a:pt x="615621" y="241419"/>
                  </a:lnTo>
                  <a:lnTo>
                    <a:pt x="620794" y="239278"/>
                  </a:lnTo>
                  <a:lnTo>
                    <a:pt x="625967" y="237149"/>
                  </a:lnTo>
                  <a:lnTo>
                    <a:pt x="631140" y="235032"/>
                  </a:lnTo>
                  <a:lnTo>
                    <a:pt x="636314" y="232927"/>
                  </a:lnTo>
                  <a:lnTo>
                    <a:pt x="641487" y="230834"/>
                  </a:lnTo>
                  <a:lnTo>
                    <a:pt x="646660" y="228753"/>
                  </a:lnTo>
                  <a:lnTo>
                    <a:pt x="651834" y="226684"/>
                  </a:lnTo>
                  <a:lnTo>
                    <a:pt x="657007" y="224626"/>
                  </a:lnTo>
                  <a:lnTo>
                    <a:pt x="662180" y="222580"/>
                  </a:lnTo>
                  <a:lnTo>
                    <a:pt x="667353" y="220546"/>
                  </a:lnTo>
                  <a:lnTo>
                    <a:pt x="672527" y="218524"/>
                  </a:lnTo>
                  <a:lnTo>
                    <a:pt x="677700" y="216513"/>
                  </a:lnTo>
                  <a:lnTo>
                    <a:pt x="682873" y="214513"/>
                  </a:lnTo>
                  <a:lnTo>
                    <a:pt x="688047" y="212525"/>
                  </a:lnTo>
                  <a:lnTo>
                    <a:pt x="693220" y="210549"/>
                  </a:lnTo>
                  <a:lnTo>
                    <a:pt x="698393" y="208583"/>
                  </a:lnTo>
                  <a:lnTo>
                    <a:pt x="703566" y="206629"/>
                  </a:lnTo>
                  <a:lnTo>
                    <a:pt x="708740" y="204686"/>
                  </a:lnTo>
                  <a:lnTo>
                    <a:pt x="713913" y="202755"/>
                  </a:lnTo>
                  <a:lnTo>
                    <a:pt x="719086" y="200834"/>
                  </a:lnTo>
                  <a:lnTo>
                    <a:pt x="724260" y="198924"/>
                  </a:lnTo>
                  <a:lnTo>
                    <a:pt x="729433" y="197025"/>
                  </a:lnTo>
                  <a:lnTo>
                    <a:pt x="734606" y="195137"/>
                  </a:lnTo>
                  <a:lnTo>
                    <a:pt x="739779" y="193260"/>
                  </a:lnTo>
                  <a:lnTo>
                    <a:pt x="744953" y="191393"/>
                  </a:lnTo>
                  <a:lnTo>
                    <a:pt x="750126" y="189537"/>
                  </a:lnTo>
                  <a:lnTo>
                    <a:pt x="755299" y="187691"/>
                  </a:lnTo>
                  <a:lnTo>
                    <a:pt x="760473" y="185856"/>
                  </a:lnTo>
                  <a:lnTo>
                    <a:pt x="765646" y="184031"/>
                  </a:lnTo>
                  <a:lnTo>
                    <a:pt x="770819" y="182217"/>
                  </a:lnTo>
                  <a:lnTo>
                    <a:pt x="775992" y="180413"/>
                  </a:lnTo>
                  <a:lnTo>
                    <a:pt x="781166" y="178618"/>
                  </a:lnTo>
                  <a:lnTo>
                    <a:pt x="786339" y="176834"/>
                  </a:lnTo>
                  <a:lnTo>
                    <a:pt x="791512" y="175060"/>
                  </a:lnTo>
                  <a:lnTo>
                    <a:pt x="796686" y="173296"/>
                  </a:lnTo>
                  <a:lnTo>
                    <a:pt x="801859" y="171542"/>
                  </a:lnTo>
                  <a:lnTo>
                    <a:pt x="807032" y="169797"/>
                  </a:lnTo>
                  <a:lnTo>
                    <a:pt x="812205" y="168062"/>
                  </a:lnTo>
                  <a:lnTo>
                    <a:pt x="817379" y="166337"/>
                  </a:lnTo>
                  <a:lnTo>
                    <a:pt x="822552" y="164621"/>
                  </a:lnTo>
                  <a:lnTo>
                    <a:pt x="827725" y="162914"/>
                  </a:lnTo>
                  <a:lnTo>
                    <a:pt x="832899" y="161217"/>
                  </a:lnTo>
                  <a:lnTo>
                    <a:pt x="838072" y="159530"/>
                  </a:lnTo>
                  <a:lnTo>
                    <a:pt x="843245" y="157851"/>
                  </a:lnTo>
                  <a:lnTo>
                    <a:pt x="848418" y="156182"/>
                  </a:lnTo>
                  <a:lnTo>
                    <a:pt x="853592" y="154521"/>
                  </a:lnTo>
                  <a:lnTo>
                    <a:pt x="858765" y="152870"/>
                  </a:lnTo>
                  <a:lnTo>
                    <a:pt x="863938" y="151228"/>
                  </a:lnTo>
                  <a:lnTo>
                    <a:pt x="869112" y="149595"/>
                  </a:lnTo>
                  <a:lnTo>
                    <a:pt x="874285" y="147970"/>
                  </a:lnTo>
                  <a:lnTo>
                    <a:pt x="879458" y="146355"/>
                  </a:lnTo>
                  <a:lnTo>
                    <a:pt x="884631" y="144748"/>
                  </a:lnTo>
                  <a:lnTo>
                    <a:pt x="889805" y="143150"/>
                  </a:lnTo>
                  <a:lnTo>
                    <a:pt x="894978" y="141560"/>
                  </a:lnTo>
                  <a:lnTo>
                    <a:pt x="900151" y="139980"/>
                  </a:lnTo>
                  <a:lnTo>
                    <a:pt x="905325" y="138407"/>
                  </a:lnTo>
                  <a:lnTo>
                    <a:pt x="910498" y="136844"/>
                  </a:lnTo>
                  <a:lnTo>
                    <a:pt x="915671" y="135289"/>
                  </a:lnTo>
                  <a:lnTo>
                    <a:pt x="920844" y="133742"/>
                  </a:lnTo>
                  <a:lnTo>
                    <a:pt x="926018" y="132204"/>
                  </a:lnTo>
                  <a:lnTo>
                    <a:pt x="931191" y="130675"/>
                  </a:lnTo>
                  <a:lnTo>
                    <a:pt x="936364" y="129154"/>
                  </a:lnTo>
                  <a:lnTo>
                    <a:pt x="941538" y="127641"/>
                  </a:lnTo>
                  <a:lnTo>
                    <a:pt x="946711" y="126137"/>
                  </a:lnTo>
                  <a:lnTo>
                    <a:pt x="951884" y="124641"/>
                  </a:lnTo>
                  <a:lnTo>
                    <a:pt x="957057" y="123154"/>
                  </a:lnTo>
                  <a:lnTo>
                    <a:pt x="962231" y="121675"/>
                  </a:lnTo>
                  <a:lnTo>
                    <a:pt x="967404" y="120205"/>
                  </a:lnTo>
                  <a:lnTo>
                    <a:pt x="972577" y="118743"/>
                  </a:lnTo>
                  <a:lnTo>
                    <a:pt x="977751" y="117290"/>
                  </a:lnTo>
                  <a:lnTo>
                    <a:pt x="982924" y="115845"/>
                  </a:lnTo>
                  <a:lnTo>
                    <a:pt x="988097" y="114409"/>
                  </a:lnTo>
                  <a:lnTo>
                    <a:pt x="993270" y="112981"/>
                  </a:lnTo>
                  <a:lnTo>
                    <a:pt x="998444" y="111563"/>
                  </a:lnTo>
                  <a:lnTo>
                    <a:pt x="1003617" y="110153"/>
                  </a:lnTo>
                  <a:lnTo>
                    <a:pt x="1008790" y="108751"/>
                  </a:lnTo>
                  <a:lnTo>
                    <a:pt x="1013964" y="107359"/>
                  </a:lnTo>
                  <a:lnTo>
                    <a:pt x="1019137" y="105975"/>
                  </a:lnTo>
                  <a:lnTo>
                    <a:pt x="1024310" y="104600"/>
                  </a:lnTo>
                  <a:lnTo>
                    <a:pt x="1029483" y="103235"/>
                  </a:lnTo>
                  <a:lnTo>
                    <a:pt x="1034657" y="101878"/>
                  </a:lnTo>
                  <a:lnTo>
                    <a:pt x="1039830" y="100531"/>
                  </a:lnTo>
                  <a:lnTo>
                    <a:pt x="1045003" y="99192"/>
                  </a:lnTo>
                  <a:lnTo>
                    <a:pt x="1050177" y="97863"/>
                  </a:lnTo>
                  <a:lnTo>
                    <a:pt x="1055350" y="96544"/>
                  </a:lnTo>
                  <a:lnTo>
                    <a:pt x="1060523" y="95234"/>
                  </a:lnTo>
                  <a:lnTo>
                    <a:pt x="1065696" y="93933"/>
                  </a:lnTo>
                  <a:lnTo>
                    <a:pt x="1070870" y="92642"/>
                  </a:lnTo>
                  <a:lnTo>
                    <a:pt x="1076043" y="91361"/>
                  </a:lnTo>
                  <a:lnTo>
                    <a:pt x="1081216" y="90090"/>
                  </a:lnTo>
                  <a:lnTo>
                    <a:pt x="1086390" y="88828"/>
                  </a:lnTo>
                  <a:lnTo>
                    <a:pt x="1091563" y="87577"/>
                  </a:lnTo>
                  <a:lnTo>
                    <a:pt x="1096736" y="86335"/>
                  </a:lnTo>
                  <a:lnTo>
                    <a:pt x="1101909" y="85104"/>
                  </a:lnTo>
                  <a:lnTo>
                    <a:pt x="1107083" y="83883"/>
                  </a:lnTo>
                  <a:lnTo>
                    <a:pt x="1112256" y="82672"/>
                  </a:lnTo>
                  <a:lnTo>
                    <a:pt x="1117429" y="81472"/>
                  </a:lnTo>
                  <a:lnTo>
                    <a:pt x="1122603" y="80282"/>
                  </a:lnTo>
                  <a:lnTo>
                    <a:pt x="1127776" y="79103"/>
                  </a:lnTo>
                  <a:lnTo>
                    <a:pt x="1132949" y="77934"/>
                  </a:lnTo>
                  <a:lnTo>
                    <a:pt x="1138122" y="76776"/>
                  </a:lnTo>
                  <a:lnTo>
                    <a:pt x="1143296" y="75629"/>
                  </a:lnTo>
                  <a:lnTo>
                    <a:pt x="1148469" y="74493"/>
                  </a:lnTo>
                  <a:lnTo>
                    <a:pt x="1153642" y="73368"/>
                  </a:lnTo>
                  <a:lnTo>
                    <a:pt x="1158816" y="72254"/>
                  </a:lnTo>
                  <a:lnTo>
                    <a:pt x="1163989" y="71151"/>
                  </a:lnTo>
                  <a:lnTo>
                    <a:pt x="1169162" y="70059"/>
                  </a:lnTo>
                  <a:lnTo>
                    <a:pt x="1174335" y="68978"/>
                  </a:lnTo>
                  <a:lnTo>
                    <a:pt x="1179509" y="67908"/>
                  </a:lnTo>
                  <a:lnTo>
                    <a:pt x="1184682" y="66850"/>
                  </a:lnTo>
                  <a:lnTo>
                    <a:pt x="1189855" y="65803"/>
                  </a:lnTo>
                  <a:lnTo>
                    <a:pt x="1195029" y="64767"/>
                  </a:lnTo>
                  <a:lnTo>
                    <a:pt x="1200202" y="63742"/>
                  </a:lnTo>
                  <a:lnTo>
                    <a:pt x="1205375" y="62729"/>
                  </a:lnTo>
                  <a:lnTo>
                    <a:pt x="1210548" y="61727"/>
                  </a:lnTo>
                  <a:lnTo>
                    <a:pt x="1215722" y="60736"/>
                  </a:lnTo>
                  <a:lnTo>
                    <a:pt x="1220895" y="59757"/>
                  </a:lnTo>
                  <a:lnTo>
                    <a:pt x="1226068" y="58789"/>
                  </a:lnTo>
                  <a:lnTo>
                    <a:pt x="1231242" y="57832"/>
                  </a:lnTo>
                  <a:lnTo>
                    <a:pt x="1236415" y="56886"/>
                  </a:lnTo>
                  <a:lnTo>
                    <a:pt x="1241588" y="55951"/>
                  </a:lnTo>
                  <a:lnTo>
                    <a:pt x="1246761" y="55027"/>
                  </a:lnTo>
                  <a:lnTo>
                    <a:pt x="1251935" y="54114"/>
                  </a:lnTo>
                  <a:lnTo>
                    <a:pt x="1257108" y="53212"/>
                  </a:lnTo>
                  <a:lnTo>
                    <a:pt x="1262281" y="52321"/>
                  </a:lnTo>
                  <a:lnTo>
                    <a:pt x="1267455" y="51440"/>
                  </a:lnTo>
                  <a:lnTo>
                    <a:pt x="1272628" y="50570"/>
                  </a:lnTo>
                  <a:lnTo>
                    <a:pt x="1277801" y="49710"/>
                  </a:lnTo>
                  <a:lnTo>
                    <a:pt x="1282974" y="48860"/>
                  </a:lnTo>
                  <a:lnTo>
                    <a:pt x="1288148" y="48021"/>
                  </a:lnTo>
                  <a:lnTo>
                    <a:pt x="1293321" y="47191"/>
                  </a:lnTo>
                  <a:lnTo>
                    <a:pt x="1298494" y="46371"/>
                  </a:lnTo>
                  <a:lnTo>
                    <a:pt x="1303668" y="45561"/>
                  </a:lnTo>
                  <a:lnTo>
                    <a:pt x="1308841" y="44759"/>
                  </a:lnTo>
                  <a:lnTo>
                    <a:pt x="1314014" y="43967"/>
                  </a:lnTo>
                  <a:lnTo>
                    <a:pt x="1319187" y="43183"/>
                  </a:lnTo>
                  <a:lnTo>
                    <a:pt x="1324361" y="42408"/>
                  </a:lnTo>
                  <a:lnTo>
                    <a:pt x="1329534" y="41641"/>
                  </a:lnTo>
                  <a:lnTo>
                    <a:pt x="1334707" y="40882"/>
                  </a:lnTo>
                  <a:lnTo>
                    <a:pt x="1339881" y="40130"/>
                  </a:lnTo>
                  <a:lnTo>
                    <a:pt x="1345054" y="39385"/>
                  </a:lnTo>
                  <a:lnTo>
                    <a:pt x="1350227" y="38647"/>
                  </a:lnTo>
                  <a:lnTo>
                    <a:pt x="1355400" y="37916"/>
                  </a:lnTo>
                  <a:lnTo>
                    <a:pt x="1360574" y="37191"/>
                  </a:lnTo>
                  <a:lnTo>
                    <a:pt x="1365747" y="36471"/>
                  </a:lnTo>
                  <a:lnTo>
                    <a:pt x="1370920" y="35756"/>
                  </a:lnTo>
                  <a:lnTo>
                    <a:pt x="1376094" y="35046"/>
                  </a:lnTo>
                  <a:lnTo>
                    <a:pt x="1381267" y="34340"/>
                  </a:lnTo>
                  <a:lnTo>
                    <a:pt x="1386440" y="33638"/>
                  </a:lnTo>
                  <a:lnTo>
                    <a:pt x="1391613" y="32939"/>
                  </a:lnTo>
                  <a:lnTo>
                    <a:pt x="1396787" y="32243"/>
                  </a:lnTo>
                  <a:lnTo>
                    <a:pt x="1401960" y="31548"/>
                  </a:lnTo>
                  <a:lnTo>
                    <a:pt x="1407133" y="30856"/>
                  </a:lnTo>
                  <a:lnTo>
                    <a:pt x="1412307" y="30164"/>
                  </a:lnTo>
                  <a:lnTo>
                    <a:pt x="1417480" y="29473"/>
                  </a:lnTo>
                  <a:lnTo>
                    <a:pt x="1422653" y="28781"/>
                  </a:lnTo>
                  <a:lnTo>
                    <a:pt x="1427826" y="28089"/>
                  </a:lnTo>
                  <a:lnTo>
                    <a:pt x="1433000" y="27396"/>
                  </a:lnTo>
                  <a:lnTo>
                    <a:pt x="1438173" y="26701"/>
                  </a:lnTo>
                  <a:lnTo>
                    <a:pt x="1443346" y="26003"/>
                  </a:lnTo>
                  <a:lnTo>
                    <a:pt x="1448520" y="25304"/>
                  </a:lnTo>
                  <a:lnTo>
                    <a:pt x="1453693" y="24601"/>
                  </a:lnTo>
                  <a:lnTo>
                    <a:pt x="1458866" y="23895"/>
                  </a:lnTo>
                  <a:lnTo>
                    <a:pt x="1464039" y="23186"/>
                  </a:lnTo>
                  <a:lnTo>
                    <a:pt x="1469213" y="22473"/>
                  </a:lnTo>
                  <a:lnTo>
                    <a:pt x="1474386" y="21757"/>
                  </a:lnTo>
                  <a:lnTo>
                    <a:pt x="1479559" y="21037"/>
                  </a:lnTo>
                  <a:lnTo>
                    <a:pt x="1484733" y="20315"/>
                  </a:lnTo>
                  <a:lnTo>
                    <a:pt x="1489906" y="19589"/>
                  </a:lnTo>
                  <a:lnTo>
                    <a:pt x="1495079" y="18861"/>
                  </a:lnTo>
                  <a:lnTo>
                    <a:pt x="1500252" y="18132"/>
                  </a:lnTo>
                  <a:lnTo>
                    <a:pt x="1505426" y="17402"/>
                  </a:lnTo>
                  <a:lnTo>
                    <a:pt x="1510599" y="16673"/>
                  </a:lnTo>
                  <a:lnTo>
                    <a:pt x="1515772" y="15945"/>
                  </a:lnTo>
                  <a:lnTo>
                    <a:pt x="1520946" y="15221"/>
                  </a:lnTo>
                  <a:lnTo>
                    <a:pt x="1526119" y="14501"/>
                  </a:lnTo>
                  <a:lnTo>
                    <a:pt x="1531292" y="13787"/>
                  </a:lnTo>
                  <a:lnTo>
                    <a:pt x="1536465" y="13081"/>
                  </a:lnTo>
                  <a:lnTo>
                    <a:pt x="1541639" y="12385"/>
                  </a:lnTo>
                  <a:lnTo>
                    <a:pt x="1546812" y="11701"/>
                  </a:lnTo>
                  <a:lnTo>
                    <a:pt x="1551985" y="11030"/>
                  </a:lnTo>
                  <a:lnTo>
                    <a:pt x="1557159" y="10374"/>
                  </a:lnTo>
                  <a:lnTo>
                    <a:pt x="1562332" y="9735"/>
                  </a:lnTo>
                  <a:lnTo>
                    <a:pt x="1567505" y="9116"/>
                  </a:lnTo>
                  <a:lnTo>
                    <a:pt x="1572678" y="8516"/>
                  </a:lnTo>
                  <a:lnTo>
                    <a:pt x="1577852" y="7938"/>
                  </a:lnTo>
                  <a:lnTo>
                    <a:pt x="1583025" y="7384"/>
                  </a:lnTo>
                  <a:lnTo>
                    <a:pt x="1588198" y="6853"/>
                  </a:lnTo>
                  <a:lnTo>
                    <a:pt x="1593372" y="6346"/>
                  </a:lnTo>
                  <a:lnTo>
                    <a:pt x="1598545" y="5865"/>
                  </a:lnTo>
                  <a:lnTo>
                    <a:pt x="1603718" y="5410"/>
                  </a:lnTo>
                  <a:lnTo>
                    <a:pt x="1608891" y="4980"/>
                  </a:lnTo>
                  <a:lnTo>
                    <a:pt x="1614065" y="4575"/>
                  </a:lnTo>
                  <a:lnTo>
                    <a:pt x="1619238" y="4196"/>
                  </a:lnTo>
                  <a:lnTo>
                    <a:pt x="1624411" y="3841"/>
                  </a:lnTo>
                  <a:lnTo>
                    <a:pt x="1629585" y="3511"/>
                  </a:lnTo>
                  <a:lnTo>
                    <a:pt x="1634758" y="3204"/>
                  </a:lnTo>
                  <a:lnTo>
                    <a:pt x="1639931" y="2919"/>
                  </a:lnTo>
                  <a:lnTo>
                    <a:pt x="1645104" y="2656"/>
                  </a:lnTo>
                  <a:lnTo>
                    <a:pt x="1650278" y="2413"/>
                  </a:lnTo>
                  <a:lnTo>
                    <a:pt x="1655451" y="2189"/>
                  </a:lnTo>
                  <a:lnTo>
                    <a:pt x="1660624" y="1984"/>
                  </a:lnTo>
                  <a:lnTo>
                    <a:pt x="1665798" y="1796"/>
                  </a:lnTo>
                  <a:lnTo>
                    <a:pt x="1670971" y="1624"/>
                  </a:lnTo>
                  <a:lnTo>
                    <a:pt x="1676144" y="1467"/>
                  </a:lnTo>
                  <a:lnTo>
                    <a:pt x="1681317" y="1323"/>
                  </a:lnTo>
                  <a:lnTo>
                    <a:pt x="1686491" y="1193"/>
                  </a:lnTo>
                  <a:lnTo>
                    <a:pt x="1691664" y="1074"/>
                  </a:lnTo>
                  <a:lnTo>
                    <a:pt x="1696837" y="967"/>
                  </a:lnTo>
                  <a:lnTo>
                    <a:pt x="1702011" y="869"/>
                  </a:lnTo>
                  <a:lnTo>
                    <a:pt x="1707184" y="781"/>
                  </a:lnTo>
                  <a:lnTo>
                    <a:pt x="1712357" y="701"/>
                  </a:lnTo>
                  <a:lnTo>
                    <a:pt x="1717530" y="629"/>
                  </a:lnTo>
                  <a:lnTo>
                    <a:pt x="1722704" y="563"/>
                  </a:lnTo>
                  <a:lnTo>
                    <a:pt x="1727877" y="504"/>
                  </a:lnTo>
                  <a:lnTo>
                    <a:pt x="1733050" y="451"/>
                  </a:lnTo>
                  <a:lnTo>
                    <a:pt x="1738224" y="403"/>
                  </a:lnTo>
                  <a:lnTo>
                    <a:pt x="1743397" y="360"/>
                  </a:lnTo>
                  <a:lnTo>
                    <a:pt x="1748570" y="321"/>
                  </a:lnTo>
                  <a:lnTo>
                    <a:pt x="1753743" y="286"/>
                  </a:lnTo>
                  <a:lnTo>
                    <a:pt x="1758917" y="255"/>
                  </a:lnTo>
                  <a:lnTo>
                    <a:pt x="1764090" y="227"/>
                  </a:lnTo>
                  <a:lnTo>
                    <a:pt x="1769263" y="201"/>
                  </a:lnTo>
                  <a:lnTo>
                    <a:pt x="1774437" y="178"/>
                  </a:lnTo>
                  <a:lnTo>
                    <a:pt x="1779610" y="158"/>
                  </a:lnTo>
                  <a:lnTo>
                    <a:pt x="1784783" y="139"/>
                  </a:lnTo>
                  <a:lnTo>
                    <a:pt x="1789956" y="123"/>
                  </a:lnTo>
                  <a:lnTo>
                    <a:pt x="1795130" y="108"/>
                  </a:lnTo>
                  <a:lnTo>
                    <a:pt x="1800303" y="95"/>
                  </a:lnTo>
                  <a:lnTo>
                    <a:pt x="1805476" y="83"/>
                  </a:lnTo>
                  <a:lnTo>
                    <a:pt x="1810650" y="72"/>
                  </a:lnTo>
                  <a:lnTo>
                    <a:pt x="1815823" y="62"/>
                  </a:lnTo>
                  <a:lnTo>
                    <a:pt x="1820996" y="54"/>
                  </a:lnTo>
                  <a:lnTo>
                    <a:pt x="1826169" y="46"/>
                  </a:lnTo>
                  <a:lnTo>
                    <a:pt x="1831343" y="39"/>
                  </a:lnTo>
                  <a:lnTo>
                    <a:pt x="1836516" y="33"/>
                  </a:lnTo>
                  <a:lnTo>
                    <a:pt x="1841689" y="27"/>
                  </a:lnTo>
                  <a:lnTo>
                    <a:pt x="1846863" y="23"/>
                  </a:lnTo>
                  <a:lnTo>
                    <a:pt x="1852036" y="18"/>
                  </a:lnTo>
                  <a:lnTo>
                    <a:pt x="1857209" y="14"/>
                  </a:lnTo>
                  <a:lnTo>
                    <a:pt x="1862382" y="10"/>
                  </a:lnTo>
                  <a:lnTo>
                    <a:pt x="1867556" y="7"/>
                  </a:lnTo>
                  <a:lnTo>
                    <a:pt x="1872729" y="4"/>
                  </a:lnTo>
                  <a:lnTo>
                    <a:pt x="1877902" y="2"/>
                  </a:lnTo>
                  <a:lnTo>
                    <a:pt x="1883076" y="0"/>
                  </a:lnTo>
                  <a:lnTo>
                    <a:pt x="1883076" y="2262"/>
                  </a:lnTo>
                  <a:lnTo>
                    <a:pt x="1877902" y="2484"/>
                  </a:lnTo>
                  <a:lnTo>
                    <a:pt x="1872729" y="2728"/>
                  </a:lnTo>
                  <a:lnTo>
                    <a:pt x="1867556" y="2996"/>
                  </a:lnTo>
                  <a:lnTo>
                    <a:pt x="1862382" y="3289"/>
                  </a:lnTo>
                  <a:lnTo>
                    <a:pt x="1857209" y="3611"/>
                  </a:lnTo>
                  <a:lnTo>
                    <a:pt x="1852036" y="3964"/>
                  </a:lnTo>
                  <a:lnTo>
                    <a:pt x="1846863" y="4351"/>
                  </a:lnTo>
                  <a:lnTo>
                    <a:pt x="1841689" y="4776"/>
                  </a:lnTo>
                  <a:lnTo>
                    <a:pt x="1836516" y="5241"/>
                  </a:lnTo>
                  <a:lnTo>
                    <a:pt x="1831343" y="5751"/>
                  </a:lnTo>
                  <a:lnTo>
                    <a:pt x="1826169" y="6311"/>
                  </a:lnTo>
                  <a:lnTo>
                    <a:pt x="1820996" y="6924"/>
                  </a:lnTo>
                  <a:lnTo>
                    <a:pt x="1815823" y="7596"/>
                  </a:lnTo>
                  <a:lnTo>
                    <a:pt x="1810650" y="8332"/>
                  </a:lnTo>
                  <a:lnTo>
                    <a:pt x="1805476" y="9139"/>
                  </a:lnTo>
                  <a:lnTo>
                    <a:pt x="1800303" y="10022"/>
                  </a:lnTo>
                  <a:lnTo>
                    <a:pt x="1795130" y="10990"/>
                  </a:lnTo>
                  <a:lnTo>
                    <a:pt x="1789956" y="12049"/>
                  </a:lnTo>
                  <a:lnTo>
                    <a:pt x="1784783" y="13208"/>
                  </a:lnTo>
                  <a:lnTo>
                    <a:pt x="1779610" y="14477"/>
                  </a:lnTo>
                  <a:lnTo>
                    <a:pt x="1774437" y="15865"/>
                  </a:lnTo>
                  <a:lnTo>
                    <a:pt x="1769263" y="17382"/>
                  </a:lnTo>
                  <a:lnTo>
                    <a:pt x="1764090" y="19041"/>
                  </a:lnTo>
                  <a:lnTo>
                    <a:pt x="1758917" y="20854"/>
                  </a:lnTo>
                  <a:lnTo>
                    <a:pt x="1753743" y="22834"/>
                  </a:lnTo>
                  <a:lnTo>
                    <a:pt x="1748570" y="24995"/>
                  </a:lnTo>
                  <a:lnTo>
                    <a:pt x="1743397" y="27352"/>
                  </a:lnTo>
                  <a:lnTo>
                    <a:pt x="1738224" y="29923"/>
                  </a:lnTo>
                  <a:lnTo>
                    <a:pt x="1733050" y="32725"/>
                  </a:lnTo>
                  <a:lnTo>
                    <a:pt x="1727877" y="35776"/>
                  </a:lnTo>
                  <a:lnTo>
                    <a:pt x="1722704" y="39095"/>
                  </a:lnTo>
                  <a:lnTo>
                    <a:pt x="1717530" y="42704"/>
                  </a:lnTo>
                  <a:lnTo>
                    <a:pt x="1712357" y="46625"/>
                  </a:lnTo>
                  <a:lnTo>
                    <a:pt x="1707184" y="50879"/>
                  </a:lnTo>
                  <a:lnTo>
                    <a:pt x="1702011" y="55490"/>
                  </a:lnTo>
                  <a:lnTo>
                    <a:pt x="1696837" y="60483"/>
                  </a:lnTo>
                  <a:lnTo>
                    <a:pt x="1691664" y="65881"/>
                  </a:lnTo>
                  <a:lnTo>
                    <a:pt x="1686491" y="71711"/>
                  </a:lnTo>
                  <a:lnTo>
                    <a:pt x="1681317" y="77997"/>
                  </a:lnTo>
                  <a:lnTo>
                    <a:pt x="1676144" y="84764"/>
                  </a:lnTo>
                  <a:lnTo>
                    <a:pt x="1670971" y="92036"/>
                  </a:lnTo>
                  <a:lnTo>
                    <a:pt x="1665798" y="99836"/>
                  </a:lnTo>
                  <a:lnTo>
                    <a:pt x="1660624" y="108186"/>
                  </a:lnTo>
                  <a:lnTo>
                    <a:pt x="1655451" y="117105"/>
                  </a:lnTo>
                  <a:lnTo>
                    <a:pt x="1650278" y="126610"/>
                  </a:lnTo>
                  <a:lnTo>
                    <a:pt x="1645104" y="136714"/>
                  </a:lnTo>
                  <a:lnTo>
                    <a:pt x="1639931" y="147427"/>
                  </a:lnTo>
                  <a:lnTo>
                    <a:pt x="1634758" y="158753"/>
                  </a:lnTo>
                  <a:lnTo>
                    <a:pt x="1629585" y="170693"/>
                  </a:lnTo>
                  <a:lnTo>
                    <a:pt x="1624411" y="183239"/>
                  </a:lnTo>
                  <a:lnTo>
                    <a:pt x="1619238" y="196379"/>
                  </a:lnTo>
                  <a:lnTo>
                    <a:pt x="1614065" y="210092"/>
                  </a:lnTo>
                  <a:lnTo>
                    <a:pt x="1608891" y="224352"/>
                  </a:lnTo>
                  <a:lnTo>
                    <a:pt x="1603718" y="239122"/>
                  </a:lnTo>
                  <a:lnTo>
                    <a:pt x="1598545" y="254360"/>
                  </a:lnTo>
                  <a:lnTo>
                    <a:pt x="1593372" y="270016"/>
                  </a:lnTo>
                  <a:lnTo>
                    <a:pt x="1588198" y="286032"/>
                  </a:lnTo>
                  <a:lnTo>
                    <a:pt x="1583025" y="302344"/>
                  </a:lnTo>
                  <a:lnTo>
                    <a:pt x="1577852" y="318882"/>
                  </a:lnTo>
                  <a:lnTo>
                    <a:pt x="1572678" y="335570"/>
                  </a:lnTo>
                  <a:lnTo>
                    <a:pt x="1567505" y="352332"/>
                  </a:lnTo>
                  <a:lnTo>
                    <a:pt x="1562332" y="369085"/>
                  </a:lnTo>
                  <a:lnTo>
                    <a:pt x="1557159" y="385748"/>
                  </a:lnTo>
                  <a:lnTo>
                    <a:pt x="1551985" y="402240"/>
                  </a:lnTo>
                  <a:lnTo>
                    <a:pt x="1546812" y="418483"/>
                  </a:lnTo>
                  <a:lnTo>
                    <a:pt x="1541639" y="434400"/>
                  </a:lnTo>
                  <a:lnTo>
                    <a:pt x="1536465" y="449920"/>
                  </a:lnTo>
                  <a:lnTo>
                    <a:pt x="1531292" y="464978"/>
                  </a:lnTo>
                  <a:lnTo>
                    <a:pt x="1526119" y="479515"/>
                  </a:lnTo>
                  <a:lnTo>
                    <a:pt x="1520946" y="493480"/>
                  </a:lnTo>
                  <a:lnTo>
                    <a:pt x="1515772" y="506829"/>
                  </a:lnTo>
                  <a:lnTo>
                    <a:pt x="1510599" y="519526"/>
                  </a:lnTo>
                  <a:lnTo>
                    <a:pt x="1505426" y="531544"/>
                  </a:lnTo>
                  <a:lnTo>
                    <a:pt x="1500252" y="542862"/>
                  </a:lnTo>
                  <a:lnTo>
                    <a:pt x="1495079" y="553468"/>
                  </a:lnTo>
                  <a:lnTo>
                    <a:pt x="1489906" y="563357"/>
                  </a:lnTo>
                  <a:lnTo>
                    <a:pt x="1484733" y="572529"/>
                  </a:lnTo>
                  <a:lnTo>
                    <a:pt x="1479559" y="580990"/>
                  </a:lnTo>
                  <a:lnTo>
                    <a:pt x="1474386" y="588752"/>
                  </a:lnTo>
                  <a:lnTo>
                    <a:pt x="1469213" y="595831"/>
                  </a:lnTo>
                  <a:lnTo>
                    <a:pt x="1464039" y="602246"/>
                  </a:lnTo>
                  <a:lnTo>
                    <a:pt x="1458866" y="608019"/>
                  </a:lnTo>
                  <a:lnTo>
                    <a:pt x="1453693" y="613174"/>
                  </a:lnTo>
                  <a:lnTo>
                    <a:pt x="1448520" y="617737"/>
                  </a:lnTo>
                  <a:lnTo>
                    <a:pt x="1443346" y="621735"/>
                  </a:lnTo>
                  <a:lnTo>
                    <a:pt x="1438173" y="625196"/>
                  </a:lnTo>
                  <a:lnTo>
                    <a:pt x="1433000" y="628147"/>
                  </a:lnTo>
                  <a:lnTo>
                    <a:pt x="1427826" y="630616"/>
                  </a:lnTo>
                  <a:lnTo>
                    <a:pt x="1422653" y="632630"/>
                  </a:lnTo>
                  <a:lnTo>
                    <a:pt x="1417480" y="634216"/>
                  </a:lnTo>
                  <a:lnTo>
                    <a:pt x="1412307" y="635399"/>
                  </a:lnTo>
                  <a:lnTo>
                    <a:pt x="1407133" y="636204"/>
                  </a:lnTo>
                  <a:lnTo>
                    <a:pt x="1401960" y="636654"/>
                  </a:lnTo>
                  <a:lnTo>
                    <a:pt x="1396787" y="636773"/>
                  </a:lnTo>
                  <a:lnTo>
                    <a:pt x="1391613" y="636580"/>
                  </a:lnTo>
                  <a:lnTo>
                    <a:pt x="1386440" y="636096"/>
                  </a:lnTo>
                  <a:lnTo>
                    <a:pt x="1381267" y="635340"/>
                  </a:lnTo>
                  <a:lnTo>
                    <a:pt x="1376094" y="634328"/>
                  </a:lnTo>
                  <a:lnTo>
                    <a:pt x="1370920" y="633079"/>
                  </a:lnTo>
                  <a:lnTo>
                    <a:pt x="1365747" y="631606"/>
                  </a:lnTo>
                  <a:lnTo>
                    <a:pt x="1360574" y="629924"/>
                  </a:lnTo>
                  <a:lnTo>
                    <a:pt x="1355400" y="628046"/>
                  </a:lnTo>
                  <a:lnTo>
                    <a:pt x="1350227" y="625985"/>
                  </a:lnTo>
                  <a:lnTo>
                    <a:pt x="1345054" y="623751"/>
                  </a:lnTo>
                  <a:lnTo>
                    <a:pt x="1339881" y="621355"/>
                  </a:lnTo>
                  <a:lnTo>
                    <a:pt x="1334707" y="618807"/>
                  </a:lnTo>
                  <a:lnTo>
                    <a:pt x="1329534" y="616116"/>
                  </a:lnTo>
                  <a:lnTo>
                    <a:pt x="1324361" y="613290"/>
                  </a:lnTo>
                  <a:lnTo>
                    <a:pt x="1319187" y="610336"/>
                  </a:lnTo>
                  <a:lnTo>
                    <a:pt x="1314014" y="607262"/>
                  </a:lnTo>
                  <a:lnTo>
                    <a:pt x="1308841" y="604074"/>
                  </a:lnTo>
                  <a:lnTo>
                    <a:pt x="1303668" y="600779"/>
                  </a:lnTo>
                  <a:lnTo>
                    <a:pt x="1298494" y="597382"/>
                  </a:lnTo>
                  <a:lnTo>
                    <a:pt x="1293321" y="593889"/>
                  </a:lnTo>
                  <a:lnTo>
                    <a:pt x="1288148" y="590304"/>
                  </a:lnTo>
                  <a:lnTo>
                    <a:pt x="1282974" y="586632"/>
                  </a:lnTo>
                  <a:lnTo>
                    <a:pt x="1277801" y="582878"/>
                  </a:lnTo>
                  <a:lnTo>
                    <a:pt x="1272628" y="579046"/>
                  </a:lnTo>
                  <a:lnTo>
                    <a:pt x="1267455" y="575140"/>
                  </a:lnTo>
                  <a:lnTo>
                    <a:pt x="1262281" y="571163"/>
                  </a:lnTo>
                  <a:lnTo>
                    <a:pt x="1257108" y="567119"/>
                  </a:lnTo>
                  <a:lnTo>
                    <a:pt x="1251935" y="563013"/>
                  </a:lnTo>
                  <a:lnTo>
                    <a:pt x="1246761" y="558846"/>
                  </a:lnTo>
                  <a:lnTo>
                    <a:pt x="1241588" y="554623"/>
                  </a:lnTo>
                  <a:lnTo>
                    <a:pt x="1236415" y="550346"/>
                  </a:lnTo>
                  <a:lnTo>
                    <a:pt x="1231242" y="546019"/>
                  </a:lnTo>
                  <a:lnTo>
                    <a:pt x="1226068" y="541644"/>
                  </a:lnTo>
                  <a:lnTo>
                    <a:pt x="1220895" y="537225"/>
                  </a:lnTo>
                  <a:lnTo>
                    <a:pt x="1215722" y="532764"/>
                  </a:lnTo>
                  <a:lnTo>
                    <a:pt x="1210548" y="528265"/>
                  </a:lnTo>
                  <a:lnTo>
                    <a:pt x="1205375" y="523731"/>
                  </a:lnTo>
                  <a:lnTo>
                    <a:pt x="1200202" y="519163"/>
                  </a:lnTo>
                  <a:lnTo>
                    <a:pt x="1195029" y="514566"/>
                  </a:lnTo>
                  <a:lnTo>
                    <a:pt x="1189855" y="509941"/>
                  </a:lnTo>
                  <a:lnTo>
                    <a:pt x="1184682" y="505293"/>
                  </a:lnTo>
                  <a:lnTo>
                    <a:pt x="1179509" y="500623"/>
                  </a:lnTo>
                  <a:lnTo>
                    <a:pt x="1174335" y="495934"/>
                  </a:lnTo>
                  <a:lnTo>
                    <a:pt x="1169162" y="491230"/>
                  </a:lnTo>
                  <a:lnTo>
                    <a:pt x="1163989" y="486512"/>
                  </a:lnTo>
                  <a:lnTo>
                    <a:pt x="1158816" y="481785"/>
                  </a:lnTo>
                  <a:lnTo>
                    <a:pt x="1153642" y="477050"/>
                  </a:lnTo>
                  <a:lnTo>
                    <a:pt x="1148469" y="472311"/>
                  </a:lnTo>
                  <a:lnTo>
                    <a:pt x="1143296" y="467571"/>
                  </a:lnTo>
                  <a:lnTo>
                    <a:pt x="1138122" y="462832"/>
                  </a:lnTo>
                  <a:lnTo>
                    <a:pt x="1132949" y="458097"/>
                  </a:lnTo>
                  <a:lnTo>
                    <a:pt x="1127776" y="453369"/>
                  </a:lnTo>
                  <a:lnTo>
                    <a:pt x="1122603" y="448651"/>
                  </a:lnTo>
                  <a:lnTo>
                    <a:pt x="1117429" y="443946"/>
                  </a:lnTo>
                  <a:lnTo>
                    <a:pt x="1112256" y="439256"/>
                  </a:lnTo>
                  <a:lnTo>
                    <a:pt x="1107083" y="434584"/>
                  </a:lnTo>
                  <a:lnTo>
                    <a:pt x="1101909" y="429933"/>
                  </a:lnTo>
                  <a:lnTo>
                    <a:pt x="1096736" y="425305"/>
                  </a:lnTo>
                  <a:lnTo>
                    <a:pt x="1091563" y="420704"/>
                  </a:lnTo>
                  <a:lnTo>
                    <a:pt x="1086390" y="416132"/>
                  </a:lnTo>
                  <a:lnTo>
                    <a:pt x="1081216" y="411592"/>
                  </a:lnTo>
                  <a:lnTo>
                    <a:pt x="1076043" y="407085"/>
                  </a:lnTo>
                  <a:lnTo>
                    <a:pt x="1070870" y="402615"/>
                  </a:lnTo>
                  <a:lnTo>
                    <a:pt x="1065696" y="398185"/>
                  </a:lnTo>
                  <a:lnTo>
                    <a:pt x="1060523" y="393796"/>
                  </a:lnTo>
                  <a:lnTo>
                    <a:pt x="1055350" y="389451"/>
                  </a:lnTo>
                  <a:lnTo>
                    <a:pt x="1050177" y="385152"/>
                  </a:lnTo>
                  <a:lnTo>
                    <a:pt x="1045003" y="380901"/>
                  </a:lnTo>
                  <a:lnTo>
                    <a:pt x="1039830" y="376702"/>
                  </a:lnTo>
                  <a:lnTo>
                    <a:pt x="1034657" y="372555"/>
                  </a:lnTo>
                  <a:lnTo>
                    <a:pt x="1029483" y="368463"/>
                  </a:lnTo>
                  <a:lnTo>
                    <a:pt x="1024310" y="364427"/>
                  </a:lnTo>
                  <a:lnTo>
                    <a:pt x="1019137" y="360451"/>
                  </a:lnTo>
                  <a:lnTo>
                    <a:pt x="1013964" y="356534"/>
                  </a:lnTo>
                  <a:lnTo>
                    <a:pt x="1008790" y="352681"/>
                  </a:lnTo>
                  <a:lnTo>
                    <a:pt x="1003617" y="348890"/>
                  </a:lnTo>
                  <a:lnTo>
                    <a:pt x="998444" y="345166"/>
                  </a:lnTo>
                  <a:lnTo>
                    <a:pt x="993270" y="341508"/>
                  </a:lnTo>
                  <a:lnTo>
                    <a:pt x="988097" y="337919"/>
                  </a:lnTo>
                  <a:lnTo>
                    <a:pt x="982924" y="334400"/>
                  </a:lnTo>
                  <a:lnTo>
                    <a:pt x="977751" y="330951"/>
                  </a:lnTo>
                  <a:lnTo>
                    <a:pt x="972577" y="327575"/>
                  </a:lnTo>
                  <a:lnTo>
                    <a:pt x="967404" y="324271"/>
                  </a:lnTo>
                  <a:lnTo>
                    <a:pt x="962231" y="321042"/>
                  </a:lnTo>
                  <a:lnTo>
                    <a:pt x="957057" y="317888"/>
                  </a:lnTo>
                  <a:lnTo>
                    <a:pt x="951884" y="314810"/>
                  </a:lnTo>
                  <a:lnTo>
                    <a:pt x="946711" y="311809"/>
                  </a:lnTo>
                  <a:lnTo>
                    <a:pt x="941538" y="308885"/>
                  </a:lnTo>
                  <a:lnTo>
                    <a:pt x="936364" y="306038"/>
                  </a:lnTo>
                  <a:lnTo>
                    <a:pt x="931191" y="303271"/>
                  </a:lnTo>
                  <a:lnTo>
                    <a:pt x="926018" y="300582"/>
                  </a:lnTo>
                  <a:lnTo>
                    <a:pt x="920844" y="297972"/>
                  </a:lnTo>
                  <a:lnTo>
                    <a:pt x="915671" y="295442"/>
                  </a:lnTo>
                  <a:lnTo>
                    <a:pt x="910498" y="292991"/>
                  </a:lnTo>
                  <a:lnTo>
                    <a:pt x="905325" y="290621"/>
                  </a:lnTo>
                  <a:lnTo>
                    <a:pt x="900151" y="288330"/>
                  </a:lnTo>
                  <a:lnTo>
                    <a:pt x="894978" y="286119"/>
                  </a:lnTo>
                  <a:lnTo>
                    <a:pt x="889805" y="283988"/>
                  </a:lnTo>
                  <a:lnTo>
                    <a:pt x="884631" y="281937"/>
                  </a:lnTo>
                  <a:lnTo>
                    <a:pt x="879458" y="279965"/>
                  </a:lnTo>
                  <a:lnTo>
                    <a:pt x="874285" y="278073"/>
                  </a:lnTo>
                  <a:lnTo>
                    <a:pt x="869112" y="276260"/>
                  </a:lnTo>
                  <a:lnTo>
                    <a:pt x="863938" y="274526"/>
                  </a:lnTo>
                  <a:lnTo>
                    <a:pt x="858765" y="272870"/>
                  </a:lnTo>
                  <a:lnTo>
                    <a:pt x="853592" y="271292"/>
                  </a:lnTo>
                  <a:lnTo>
                    <a:pt x="848418" y="269791"/>
                  </a:lnTo>
                  <a:lnTo>
                    <a:pt x="843245" y="268368"/>
                  </a:lnTo>
                  <a:lnTo>
                    <a:pt x="838072" y="267021"/>
                  </a:lnTo>
                  <a:lnTo>
                    <a:pt x="832899" y="265749"/>
                  </a:lnTo>
                  <a:lnTo>
                    <a:pt x="827725" y="264553"/>
                  </a:lnTo>
                  <a:lnTo>
                    <a:pt x="822552" y="263432"/>
                  </a:lnTo>
                  <a:lnTo>
                    <a:pt x="817379" y="262384"/>
                  </a:lnTo>
                  <a:lnTo>
                    <a:pt x="812205" y="261410"/>
                  </a:lnTo>
                  <a:lnTo>
                    <a:pt x="807032" y="260508"/>
                  </a:lnTo>
                  <a:lnTo>
                    <a:pt x="801859" y="259677"/>
                  </a:lnTo>
                  <a:lnTo>
                    <a:pt x="796686" y="258918"/>
                  </a:lnTo>
                  <a:lnTo>
                    <a:pt x="791512" y="258229"/>
                  </a:lnTo>
                  <a:lnTo>
                    <a:pt x="786339" y="257609"/>
                  </a:lnTo>
                  <a:lnTo>
                    <a:pt x="781166" y="257057"/>
                  </a:lnTo>
                  <a:lnTo>
                    <a:pt x="775992" y="256573"/>
                  </a:lnTo>
                  <a:lnTo>
                    <a:pt x="770819" y="256156"/>
                  </a:lnTo>
                  <a:lnTo>
                    <a:pt x="765646" y="255805"/>
                  </a:lnTo>
                  <a:lnTo>
                    <a:pt x="760473" y="255519"/>
                  </a:lnTo>
                  <a:lnTo>
                    <a:pt x="755299" y="255296"/>
                  </a:lnTo>
                  <a:lnTo>
                    <a:pt x="750126" y="255138"/>
                  </a:lnTo>
                  <a:lnTo>
                    <a:pt x="744953" y="255041"/>
                  </a:lnTo>
                  <a:lnTo>
                    <a:pt x="739779" y="255006"/>
                  </a:lnTo>
                  <a:lnTo>
                    <a:pt x="734606" y="255031"/>
                  </a:lnTo>
                  <a:lnTo>
                    <a:pt x="729433" y="255116"/>
                  </a:lnTo>
                  <a:lnTo>
                    <a:pt x="724260" y="255260"/>
                  </a:lnTo>
                  <a:lnTo>
                    <a:pt x="719086" y="255462"/>
                  </a:lnTo>
                  <a:lnTo>
                    <a:pt x="713913" y="255721"/>
                  </a:lnTo>
                  <a:lnTo>
                    <a:pt x="708740" y="256035"/>
                  </a:lnTo>
                  <a:lnTo>
                    <a:pt x="703566" y="256405"/>
                  </a:lnTo>
                  <a:lnTo>
                    <a:pt x="698393" y="256829"/>
                  </a:lnTo>
                  <a:lnTo>
                    <a:pt x="693220" y="257307"/>
                  </a:lnTo>
                  <a:lnTo>
                    <a:pt x="688047" y="257837"/>
                  </a:lnTo>
                  <a:lnTo>
                    <a:pt x="682873" y="258419"/>
                  </a:lnTo>
                  <a:lnTo>
                    <a:pt x="677700" y="259052"/>
                  </a:lnTo>
                  <a:lnTo>
                    <a:pt x="672527" y="259735"/>
                  </a:lnTo>
                  <a:lnTo>
                    <a:pt x="667353" y="260466"/>
                  </a:lnTo>
                  <a:lnTo>
                    <a:pt x="662180" y="261247"/>
                  </a:lnTo>
                  <a:lnTo>
                    <a:pt x="657007" y="262074"/>
                  </a:lnTo>
                  <a:lnTo>
                    <a:pt x="651834" y="262949"/>
                  </a:lnTo>
                  <a:lnTo>
                    <a:pt x="646660" y="263869"/>
                  </a:lnTo>
                  <a:lnTo>
                    <a:pt x="641487" y="264835"/>
                  </a:lnTo>
                  <a:lnTo>
                    <a:pt x="636314" y="265845"/>
                  </a:lnTo>
                  <a:lnTo>
                    <a:pt x="631140" y="266898"/>
                  </a:lnTo>
                  <a:lnTo>
                    <a:pt x="625967" y="267995"/>
                  </a:lnTo>
                  <a:lnTo>
                    <a:pt x="620794" y="269133"/>
                  </a:lnTo>
                  <a:lnTo>
                    <a:pt x="615621" y="270313"/>
                  </a:lnTo>
                  <a:lnTo>
                    <a:pt x="610447" y="271533"/>
                  </a:lnTo>
                  <a:lnTo>
                    <a:pt x="605274" y="272794"/>
                  </a:lnTo>
                  <a:lnTo>
                    <a:pt x="600101" y="274094"/>
                  </a:lnTo>
                  <a:lnTo>
                    <a:pt x="594927" y="275432"/>
                  </a:lnTo>
                  <a:lnTo>
                    <a:pt x="589754" y="276809"/>
                  </a:lnTo>
                  <a:lnTo>
                    <a:pt x="584581" y="278223"/>
                  </a:lnTo>
                  <a:lnTo>
                    <a:pt x="579408" y="279673"/>
                  </a:lnTo>
                  <a:lnTo>
                    <a:pt x="574234" y="281160"/>
                  </a:lnTo>
                  <a:lnTo>
                    <a:pt x="569061" y="282682"/>
                  </a:lnTo>
                  <a:lnTo>
                    <a:pt x="563888" y="284239"/>
                  </a:lnTo>
                  <a:lnTo>
                    <a:pt x="558714" y="285831"/>
                  </a:lnTo>
                  <a:lnTo>
                    <a:pt x="553541" y="287456"/>
                  </a:lnTo>
                  <a:lnTo>
                    <a:pt x="548368" y="289115"/>
                  </a:lnTo>
                  <a:lnTo>
                    <a:pt x="543195" y="290806"/>
                  </a:lnTo>
                  <a:lnTo>
                    <a:pt x="538021" y="292529"/>
                  </a:lnTo>
                  <a:lnTo>
                    <a:pt x="532848" y="294284"/>
                  </a:lnTo>
                  <a:lnTo>
                    <a:pt x="527675" y="296070"/>
                  </a:lnTo>
                  <a:lnTo>
                    <a:pt x="522501" y="297887"/>
                  </a:lnTo>
                  <a:lnTo>
                    <a:pt x="517328" y="299734"/>
                  </a:lnTo>
                  <a:lnTo>
                    <a:pt x="512155" y="301611"/>
                  </a:lnTo>
                  <a:lnTo>
                    <a:pt x="506982" y="303517"/>
                  </a:lnTo>
                  <a:lnTo>
                    <a:pt x="501808" y="305452"/>
                  </a:lnTo>
                  <a:lnTo>
                    <a:pt x="496635" y="307416"/>
                  </a:lnTo>
                  <a:lnTo>
                    <a:pt x="491462" y="309408"/>
                  </a:lnTo>
                  <a:lnTo>
                    <a:pt x="486288" y="311427"/>
                  </a:lnTo>
                  <a:lnTo>
                    <a:pt x="481115" y="313474"/>
                  </a:lnTo>
                  <a:lnTo>
                    <a:pt x="475942" y="315548"/>
                  </a:lnTo>
                  <a:lnTo>
                    <a:pt x="470769" y="317649"/>
                  </a:lnTo>
                  <a:lnTo>
                    <a:pt x="465595" y="319776"/>
                  </a:lnTo>
                  <a:lnTo>
                    <a:pt x="460422" y="321929"/>
                  </a:lnTo>
                  <a:lnTo>
                    <a:pt x="455249" y="324108"/>
                  </a:lnTo>
                  <a:lnTo>
                    <a:pt x="450075" y="326312"/>
                  </a:lnTo>
                  <a:lnTo>
                    <a:pt x="444902" y="328542"/>
                  </a:lnTo>
                  <a:lnTo>
                    <a:pt x="439729" y="330796"/>
                  </a:lnTo>
                  <a:lnTo>
                    <a:pt x="434556" y="333076"/>
                  </a:lnTo>
                  <a:lnTo>
                    <a:pt x="429382" y="335380"/>
                  </a:lnTo>
                  <a:lnTo>
                    <a:pt x="424209" y="337708"/>
                  </a:lnTo>
                  <a:lnTo>
                    <a:pt x="419036" y="340060"/>
                  </a:lnTo>
                  <a:lnTo>
                    <a:pt x="413862" y="342436"/>
                  </a:lnTo>
                  <a:lnTo>
                    <a:pt x="408689" y="344836"/>
                  </a:lnTo>
                  <a:lnTo>
                    <a:pt x="403516" y="347260"/>
                  </a:lnTo>
                  <a:lnTo>
                    <a:pt x="398343" y="349707"/>
                  </a:lnTo>
                  <a:lnTo>
                    <a:pt x="393169" y="352178"/>
                  </a:lnTo>
                  <a:lnTo>
                    <a:pt x="387996" y="354672"/>
                  </a:lnTo>
                  <a:lnTo>
                    <a:pt x="382823" y="357189"/>
                  </a:lnTo>
                  <a:lnTo>
                    <a:pt x="377649" y="359730"/>
                  </a:lnTo>
                  <a:lnTo>
                    <a:pt x="372476" y="362293"/>
                  </a:lnTo>
                  <a:lnTo>
                    <a:pt x="367303" y="364880"/>
                  </a:lnTo>
                  <a:lnTo>
                    <a:pt x="362130" y="367490"/>
                  </a:lnTo>
                  <a:lnTo>
                    <a:pt x="356956" y="370122"/>
                  </a:lnTo>
                  <a:lnTo>
                    <a:pt x="351783" y="372778"/>
                  </a:lnTo>
                  <a:lnTo>
                    <a:pt x="346610" y="375457"/>
                  </a:lnTo>
                  <a:lnTo>
                    <a:pt x="341436" y="378159"/>
                  </a:lnTo>
                  <a:lnTo>
                    <a:pt x="336263" y="380885"/>
                  </a:lnTo>
                  <a:lnTo>
                    <a:pt x="331090" y="383633"/>
                  </a:lnTo>
                  <a:lnTo>
                    <a:pt x="325917" y="386405"/>
                  </a:lnTo>
                  <a:lnTo>
                    <a:pt x="320743" y="389201"/>
                  </a:lnTo>
                  <a:lnTo>
                    <a:pt x="315570" y="392020"/>
                  </a:lnTo>
                  <a:lnTo>
                    <a:pt x="310397" y="394863"/>
                  </a:lnTo>
                  <a:lnTo>
                    <a:pt x="305223" y="397729"/>
                  </a:lnTo>
                  <a:lnTo>
                    <a:pt x="300050" y="400620"/>
                  </a:lnTo>
                  <a:lnTo>
                    <a:pt x="294877" y="403535"/>
                  </a:lnTo>
                  <a:lnTo>
                    <a:pt x="289704" y="406474"/>
                  </a:lnTo>
                  <a:lnTo>
                    <a:pt x="284530" y="409438"/>
                  </a:lnTo>
                  <a:lnTo>
                    <a:pt x="279357" y="412427"/>
                  </a:lnTo>
                  <a:lnTo>
                    <a:pt x="274184" y="415441"/>
                  </a:lnTo>
                  <a:lnTo>
                    <a:pt x="269010" y="418481"/>
                  </a:lnTo>
                  <a:lnTo>
                    <a:pt x="263837" y="421545"/>
                  </a:lnTo>
                  <a:lnTo>
                    <a:pt x="258664" y="424636"/>
                  </a:lnTo>
                  <a:lnTo>
                    <a:pt x="253491" y="427753"/>
                  </a:lnTo>
                  <a:lnTo>
                    <a:pt x="248317" y="430896"/>
                  </a:lnTo>
                  <a:lnTo>
                    <a:pt x="243144" y="434065"/>
                  </a:lnTo>
                  <a:lnTo>
                    <a:pt x="237971" y="437262"/>
                  </a:lnTo>
                  <a:lnTo>
                    <a:pt x="232797" y="440486"/>
                  </a:lnTo>
                  <a:lnTo>
                    <a:pt x="227624" y="443737"/>
                  </a:lnTo>
                  <a:lnTo>
                    <a:pt x="222451" y="447015"/>
                  </a:lnTo>
                  <a:lnTo>
                    <a:pt x="217278" y="450322"/>
                  </a:lnTo>
                  <a:lnTo>
                    <a:pt x="212104" y="453657"/>
                  </a:lnTo>
                  <a:lnTo>
                    <a:pt x="206931" y="457020"/>
                  </a:lnTo>
                  <a:lnTo>
                    <a:pt x="201758" y="460413"/>
                  </a:lnTo>
                  <a:lnTo>
                    <a:pt x="196584" y="463834"/>
                  </a:lnTo>
                  <a:lnTo>
                    <a:pt x="191411" y="467284"/>
                  </a:lnTo>
                  <a:lnTo>
                    <a:pt x="186238" y="470763"/>
                  </a:lnTo>
                  <a:lnTo>
                    <a:pt x="181065" y="474272"/>
                  </a:lnTo>
                  <a:lnTo>
                    <a:pt x="175891" y="477810"/>
                  </a:lnTo>
                  <a:lnTo>
                    <a:pt x="170718" y="481378"/>
                  </a:lnTo>
                  <a:lnTo>
                    <a:pt x="165545" y="484976"/>
                  </a:lnTo>
                  <a:lnTo>
                    <a:pt x="160371" y="488603"/>
                  </a:lnTo>
                  <a:lnTo>
                    <a:pt x="155198" y="492260"/>
                  </a:lnTo>
                  <a:lnTo>
                    <a:pt x="150025" y="495947"/>
                  </a:lnTo>
                  <a:lnTo>
                    <a:pt x="144852" y="499663"/>
                  </a:lnTo>
                  <a:lnTo>
                    <a:pt x="139678" y="503409"/>
                  </a:lnTo>
                  <a:lnTo>
                    <a:pt x="134505" y="507183"/>
                  </a:lnTo>
                  <a:lnTo>
                    <a:pt x="129332" y="510986"/>
                  </a:lnTo>
                  <a:lnTo>
                    <a:pt x="124158" y="514818"/>
                  </a:lnTo>
                  <a:lnTo>
                    <a:pt x="118985" y="518677"/>
                  </a:lnTo>
                  <a:lnTo>
                    <a:pt x="113812" y="522564"/>
                  </a:lnTo>
                  <a:lnTo>
                    <a:pt x="108639" y="526477"/>
                  </a:lnTo>
                  <a:lnTo>
                    <a:pt x="103465" y="530416"/>
                  </a:lnTo>
                  <a:lnTo>
                    <a:pt x="98292" y="534380"/>
                  </a:lnTo>
                  <a:lnTo>
                    <a:pt x="93119" y="538368"/>
                  </a:lnTo>
                  <a:lnTo>
                    <a:pt x="87945" y="542379"/>
                  </a:lnTo>
                  <a:lnTo>
                    <a:pt x="82772" y="546412"/>
                  </a:lnTo>
                  <a:lnTo>
                    <a:pt x="77599" y="550466"/>
                  </a:lnTo>
                  <a:lnTo>
                    <a:pt x="72426" y="554539"/>
                  </a:lnTo>
                  <a:lnTo>
                    <a:pt x="67252" y="558629"/>
                  </a:lnTo>
                  <a:lnTo>
                    <a:pt x="62079" y="562737"/>
                  </a:lnTo>
                  <a:lnTo>
                    <a:pt x="56906" y="566858"/>
                  </a:lnTo>
                  <a:lnTo>
                    <a:pt x="51732" y="570992"/>
                  </a:lnTo>
                  <a:lnTo>
                    <a:pt x="46559" y="575137"/>
                  </a:lnTo>
                  <a:lnTo>
                    <a:pt x="41386" y="579291"/>
                  </a:lnTo>
                  <a:lnTo>
                    <a:pt x="36213" y="583451"/>
                  </a:lnTo>
                  <a:lnTo>
                    <a:pt x="31039" y="587615"/>
                  </a:lnTo>
                  <a:lnTo>
                    <a:pt x="25866" y="591781"/>
                  </a:lnTo>
                  <a:lnTo>
                    <a:pt x="20693" y="595946"/>
                  </a:lnTo>
                  <a:lnTo>
                    <a:pt x="15519" y="600108"/>
                  </a:lnTo>
                  <a:lnTo>
                    <a:pt x="10346" y="604264"/>
                  </a:lnTo>
                  <a:lnTo>
                    <a:pt x="5173" y="608411"/>
                  </a:lnTo>
                  <a:lnTo>
                    <a:pt x="0" y="612546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691486" y="3139874"/>
              <a:ext cx="1883076" cy="612294"/>
            </a:xfrm>
            <a:custGeom>
              <a:avLst/>
              <a:pathLst>
                <a:path w="1883076" h="612294">
                  <a:moveTo>
                    <a:pt x="0" y="612294"/>
                  </a:moveTo>
                  <a:lnTo>
                    <a:pt x="5173" y="608145"/>
                  </a:lnTo>
                  <a:lnTo>
                    <a:pt x="10346" y="603983"/>
                  </a:lnTo>
                  <a:lnTo>
                    <a:pt x="15519" y="599811"/>
                  </a:lnTo>
                  <a:lnTo>
                    <a:pt x="20693" y="595633"/>
                  </a:lnTo>
                  <a:lnTo>
                    <a:pt x="25866" y="591451"/>
                  </a:lnTo>
                  <a:lnTo>
                    <a:pt x="31039" y="587267"/>
                  </a:lnTo>
                  <a:lnTo>
                    <a:pt x="36213" y="583084"/>
                  </a:lnTo>
                  <a:lnTo>
                    <a:pt x="41386" y="578905"/>
                  </a:lnTo>
                  <a:lnTo>
                    <a:pt x="46559" y="574731"/>
                  </a:lnTo>
                  <a:lnTo>
                    <a:pt x="51732" y="570565"/>
                  </a:lnTo>
                  <a:lnTo>
                    <a:pt x="56906" y="566408"/>
                  </a:lnTo>
                  <a:lnTo>
                    <a:pt x="62079" y="562264"/>
                  </a:lnTo>
                  <a:lnTo>
                    <a:pt x="67252" y="558133"/>
                  </a:lnTo>
                  <a:lnTo>
                    <a:pt x="72426" y="554017"/>
                  </a:lnTo>
                  <a:lnTo>
                    <a:pt x="77599" y="549918"/>
                  </a:lnTo>
                  <a:lnTo>
                    <a:pt x="82772" y="545838"/>
                  </a:lnTo>
                  <a:lnTo>
                    <a:pt x="87945" y="541776"/>
                  </a:lnTo>
                  <a:lnTo>
                    <a:pt x="93119" y="537736"/>
                  </a:lnTo>
                  <a:lnTo>
                    <a:pt x="98292" y="533718"/>
                  </a:lnTo>
                  <a:lnTo>
                    <a:pt x="103465" y="529722"/>
                  </a:lnTo>
                  <a:lnTo>
                    <a:pt x="108639" y="525750"/>
                  </a:lnTo>
                  <a:lnTo>
                    <a:pt x="113812" y="521803"/>
                  </a:lnTo>
                  <a:lnTo>
                    <a:pt x="118985" y="517881"/>
                  </a:lnTo>
                  <a:lnTo>
                    <a:pt x="124158" y="513985"/>
                  </a:lnTo>
                  <a:lnTo>
                    <a:pt x="129332" y="510115"/>
                  </a:lnTo>
                  <a:lnTo>
                    <a:pt x="134505" y="506273"/>
                  </a:lnTo>
                  <a:lnTo>
                    <a:pt x="139678" y="502457"/>
                  </a:lnTo>
                  <a:lnTo>
                    <a:pt x="144852" y="498669"/>
                  </a:lnTo>
                  <a:lnTo>
                    <a:pt x="150025" y="494908"/>
                  </a:lnTo>
                  <a:lnTo>
                    <a:pt x="155198" y="491175"/>
                  </a:lnTo>
                  <a:lnTo>
                    <a:pt x="160371" y="487470"/>
                  </a:lnTo>
                  <a:lnTo>
                    <a:pt x="165545" y="483793"/>
                  </a:lnTo>
                  <a:lnTo>
                    <a:pt x="170718" y="480144"/>
                  </a:lnTo>
                  <a:lnTo>
                    <a:pt x="175891" y="476522"/>
                  </a:lnTo>
                  <a:lnTo>
                    <a:pt x="181065" y="472929"/>
                  </a:lnTo>
                  <a:lnTo>
                    <a:pt x="186238" y="469362"/>
                  </a:lnTo>
                  <a:lnTo>
                    <a:pt x="191411" y="465823"/>
                  </a:lnTo>
                  <a:lnTo>
                    <a:pt x="196584" y="462311"/>
                  </a:lnTo>
                  <a:lnTo>
                    <a:pt x="201758" y="458826"/>
                  </a:lnTo>
                  <a:lnTo>
                    <a:pt x="206931" y="455368"/>
                  </a:lnTo>
                  <a:lnTo>
                    <a:pt x="212104" y="451935"/>
                  </a:lnTo>
                  <a:lnTo>
                    <a:pt x="217278" y="448529"/>
                  </a:lnTo>
                  <a:lnTo>
                    <a:pt x="222451" y="445148"/>
                  </a:lnTo>
                  <a:lnTo>
                    <a:pt x="227624" y="441793"/>
                  </a:lnTo>
                  <a:lnTo>
                    <a:pt x="232797" y="438462"/>
                  </a:lnTo>
                  <a:lnTo>
                    <a:pt x="237971" y="435156"/>
                  </a:lnTo>
                  <a:lnTo>
                    <a:pt x="243144" y="431874"/>
                  </a:lnTo>
                  <a:lnTo>
                    <a:pt x="248317" y="428616"/>
                  </a:lnTo>
                  <a:lnTo>
                    <a:pt x="253491" y="425381"/>
                  </a:lnTo>
                  <a:lnTo>
                    <a:pt x="258664" y="422169"/>
                  </a:lnTo>
                  <a:lnTo>
                    <a:pt x="263837" y="418980"/>
                  </a:lnTo>
                  <a:lnTo>
                    <a:pt x="269010" y="415814"/>
                  </a:lnTo>
                  <a:lnTo>
                    <a:pt x="274184" y="412669"/>
                  </a:lnTo>
                  <a:lnTo>
                    <a:pt x="279357" y="409545"/>
                  </a:lnTo>
                  <a:lnTo>
                    <a:pt x="284530" y="406443"/>
                  </a:lnTo>
                  <a:lnTo>
                    <a:pt x="289704" y="403362"/>
                  </a:lnTo>
                  <a:lnTo>
                    <a:pt x="294877" y="400301"/>
                  </a:lnTo>
                  <a:lnTo>
                    <a:pt x="300050" y="397260"/>
                  </a:lnTo>
                  <a:lnTo>
                    <a:pt x="305223" y="394239"/>
                  </a:lnTo>
                  <a:lnTo>
                    <a:pt x="310397" y="391237"/>
                  </a:lnTo>
                  <a:lnTo>
                    <a:pt x="315570" y="388255"/>
                  </a:lnTo>
                  <a:lnTo>
                    <a:pt x="320743" y="385291"/>
                  </a:lnTo>
                  <a:lnTo>
                    <a:pt x="325917" y="382346"/>
                  </a:lnTo>
                  <a:lnTo>
                    <a:pt x="331090" y="379419"/>
                  </a:lnTo>
                  <a:lnTo>
                    <a:pt x="336263" y="376510"/>
                  </a:lnTo>
                  <a:lnTo>
                    <a:pt x="341436" y="373619"/>
                  </a:lnTo>
                  <a:lnTo>
                    <a:pt x="346610" y="370745"/>
                  </a:lnTo>
                  <a:lnTo>
                    <a:pt x="351783" y="367888"/>
                  </a:lnTo>
                  <a:lnTo>
                    <a:pt x="356956" y="365048"/>
                  </a:lnTo>
                  <a:lnTo>
                    <a:pt x="362130" y="362225"/>
                  </a:lnTo>
                  <a:lnTo>
                    <a:pt x="367303" y="359418"/>
                  </a:lnTo>
                  <a:lnTo>
                    <a:pt x="372476" y="356627"/>
                  </a:lnTo>
                  <a:lnTo>
                    <a:pt x="377649" y="353853"/>
                  </a:lnTo>
                  <a:lnTo>
                    <a:pt x="382823" y="351094"/>
                  </a:lnTo>
                  <a:lnTo>
                    <a:pt x="387996" y="348351"/>
                  </a:lnTo>
                  <a:lnTo>
                    <a:pt x="393169" y="345623"/>
                  </a:lnTo>
                  <a:lnTo>
                    <a:pt x="398343" y="342911"/>
                  </a:lnTo>
                  <a:lnTo>
                    <a:pt x="403516" y="340214"/>
                  </a:lnTo>
                  <a:lnTo>
                    <a:pt x="408689" y="337532"/>
                  </a:lnTo>
                  <a:lnTo>
                    <a:pt x="413862" y="334864"/>
                  </a:lnTo>
                  <a:lnTo>
                    <a:pt x="419036" y="332212"/>
                  </a:lnTo>
                  <a:lnTo>
                    <a:pt x="424209" y="329574"/>
                  </a:lnTo>
                  <a:lnTo>
                    <a:pt x="429382" y="326950"/>
                  </a:lnTo>
                  <a:lnTo>
                    <a:pt x="434556" y="324341"/>
                  </a:lnTo>
                  <a:lnTo>
                    <a:pt x="439729" y="321745"/>
                  </a:lnTo>
                  <a:lnTo>
                    <a:pt x="444902" y="319164"/>
                  </a:lnTo>
                  <a:lnTo>
                    <a:pt x="450075" y="316597"/>
                  </a:lnTo>
                  <a:lnTo>
                    <a:pt x="455249" y="314044"/>
                  </a:lnTo>
                  <a:lnTo>
                    <a:pt x="460422" y="311504"/>
                  </a:lnTo>
                  <a:lnTo>
                    <a:pt x="465595" y="308979"/>
                  </a:lnTo>
                  <a:lnTo>
                    <a:pt x="470769" y="306467"/>
                  </a:lnTo>
                  <a:lnTo>
                    <a:pt x="475942" y="303968"/>
                  </a:lnTo>
                  <a:lnTo>
                    <a:pt x="481115" y="301483"/>
                  </a:lnTo>
                  <a:lnTo>
                    <a:pt x="486288" y="299011"/>
                  </a:lnTo>
                  <a:lnTo>
                    <a:pt x="491462" y="296553"/>
                  </a:lnTo>
                  <a:lnTo>
                    <a:pt x="496635" y="294108"/>
                  </a:lnTo>
                  <a:lnTo>
                    <a:pt x="501808" y="291676"/>
                  </a:lnTo>
                  <a:lnTo>
                    <a:pt x="506982" y="289258"/>
                  </a:lnTo>
                  <a:lnTo>
                    <a:pt x="512155" y="286852"/>
                  </a:lnTo>
                  <a:lnTo>
                    <a:pt x="517328" y="284460"/>
                  </a:lnTo>
                  <a:lnTo>
                    <a:pt x="522501" y="282080"/>
                  </a:lnTo>
                  <a:lnTo>
                    <a:pt x="527675" y="279714"/>
                  </a:lnTo>
                  <a:lnTo>
                    <a:pt x="532848" y="277360"/>
                  </a:lnTo>
                  <a:lnTo>
                    <a:pt x="538021" y="275019"/>
                  </a:lnTo>
                  <a:lnTo>
                    <a:pt x="543195" y="272691"/>
                  </a:lnTo>
                  <a:lnTo>
                    <a:pt x="548368" y="270376"/>
                  </a:lnTo>
                  <a:lnTo>
                    <a:pt x="553541" y="268073"/>
                  </a:lnTo>
                  <a:lnTo>
                    <a:pt x="558714" y="265783"/>
                  </a:lnTo>
                  <a:lnTo>
                    <a:pt x="563888" y="263506"/>
                  </a:lnTo>
                  <a:lnTo>
                    <a:pt x="569061" y="261242"/>
                  </a:lnTo>
                  <a:lnTo>
                    <a:pt x="574234" y="258989"/>
                  </a:lnTo>
                  <a:lnTo>
                    <a:pt x="579408" y="256750"/>
                  </a:lnTo>
                  <a:lnTo>
                    <a:pt x="584581" y="254523"/>
                  </a:lnTo>
                  <a:lnTo>
                    <a:pt x="589754" y="252308"/>
                  </a:lnTo>
                  <a:lnTo>
                    <a:pt x="594927" y="250106"/>
                  </a:lnTo>
                  <a:lnTo>
                    <a:pt x="600101" y="247916"/>
                  </a:lnTo>
                  <a:lnTo>
                    <a:pt x="605274" y="245738"/>
                  </a:lnTo>
                  <a:lnTo>
                    <a:pt x="610447" y="243573"/>
                  </a:lnTo>
                  <a:lnTo>
                    <a:pt x="615621" y="241419"/>
                  </a:lnTo>
                  <a:lnTo>
                    <a:pt x="620794" y="239278"/>
                  </a:lnTo>
                  <a:lnTo>
                    <a:pt x="625967" y="237149"/>
                  </a:lnTo>
                  <a:lnTo>
                    <a:pt x="631140" y="235032"/>
                  </a:lnTo>
                  <a:lnTo>
                    <a:pt x="636314" y="232927"/>
                  </a:lnTo>
                  <a:lnTo>
                    <a:pt x="641487" y="230834"/>
                  </a:lnTo>
                  <a:lnTo>
                    <a:pt x="646660" y="228753"/>
                  </a:lnTo>
                  <a:lnTo>
                    <a:pt x="651834" y="226684"/>
                  </a:lnTo>
                  <a:lnTo>
                    <a:pt x="657007" y="224626"/>
                  </a:lnTo>
                  <a:lnTo>
                    <a:pt x="662180" y="222580"/>
                  </a:lnTo>
                  <a:lnTo>
                    <a:pt x="667353" y="220546"/>
                  </a:lnTo>
                  <a:lnTo>
                    <a:pt x="672527" y="218524"/>
                  </a:lnTo>
                  <a:lnTo>
                    <a:pt x="677700" y="216513"/>
                  </a:lnTo>
                  <a:lnTo>
                    <a:pt x="682873" y="214513"/>
                  </a:lnTo>
                  <a:lnTo>
                    <a:pt x="688047" y="212525"/>
                  </a:lnTo>
                  <a:lnTo>
                    <a:pt x="693220" y="210549"/>
                  </a:lnTo>
                  <a:lnTo>
                    <a:pt x="698393" y="208583"/>
                  </a:lnTo>
                  <a:lnTo>
                    <a:pt x="703566" y="206629"/>
                  </a:lnTo>
                  <a:lnTo>
                    <a:pt x="708740" y="204686"/>
                  </a:lnTo>
                  <a:lnTo>
                    <a:pt x="713913" y="202755"/>
                  </a:lnTo>
                  <a:lnTo>
                    <a:pt x="719086" y="200834"/>
                  </a:lnTo>
                  <a:lnTo>
                    <a:pt x="724260" y="198924"/>
                  </a:lnTo>
                  <a:lnTo>
                    <a:pt x="729433" y="197025"/>
                  </a:lnTo>
                  <a:lnTo>
                    <a:pt x="734606" y="195137"/>
                  </a:lnTo>
                  <a:lnTo>
                    <a:pt x="739779" y="193260"/>
                  </a:lnTo>
                  <a:lnTo>
                    <a:pt x="744953" y="191393"/>
                  </a:lnTo>
                  <a:lnTo>
                    <a:pt x="750126" y="189537"/>
                  </a:lnTo>
                  <a:lnTo>
                    <a:pt x="755299" y="187691"/>
                  </a:lnTo>
                  <a:lnTo>
                    <a:pt x="760473" y="185856"/>
                  </a:lnTo>
                  <a:lnTo>
                    <a:pt x="765646" y="184031"/>
                  </a:lnTo>
                  <a:lnTo>
                    <a:pt x="770819" y="182217"/>
                  </a:lnTo>
                  <a:lnTo>
                    <a:pt x="775992" y="180413"/>
                  </a:lnTo>
                  <a:lnTo>
                    <a:pt x="781166" y="178618"/>
                  </a:lnTo>
                  <a:lnTo>
                    <a:pt x="786339" y="176834"/>
                  </a:lnTo>
                  <a:lnTo>
                    <a:pt x="791512" y="175060"/>
                  </a:lnTo>
                  <a:lnTo>
                    <a:pt x="796686" y="173296"/>
                  </a:lnTo>
                  <a:lnTo>
                    <a:pt x="801859" y="171542"/>
                  </a:lnTo>
                  <a:lnTo>
                    <a:pt x="807032" y="169797"/>
                  </a:lnTo>
                  <a:lnTo>
                    <a:pt x="812205" y="168062"/>
                  </a:lnTo>
                  <a:lnTo>
                    <a:pt x="817379" y="166337"/>
                  </a:lnTo>
                  <a:lnTo>
                    <a:pt x="822552" y="164621"/>
                  </a:lnTo>
                  <a:lnTo>
                    <a:pt x="827725" y="162914"/>
                  </a:lnTo>
                  <a:lnTo>
                    <a:pt x="832899" y="161217"/>
                  </a:lnTo>
                  <a:lnTo>
                    <a:pt x="838072" y="159530"/>
                  </a:lnTo>
                  <a:lnTo>
                    <a:pt x="843245" y="157851"/>
                  </a:lnTo>
                  <a:lnTo>
                    <a:pt x="848418" y="156182"/>
                  </a:lnTo>
                  <a:lnTo>
                    <a:pt x="853592" y="154521"/>
                  </a:lnTo>
                  <a:lnTo>
                    <a:pt x="858765" y="152870"/>
                  </a:lnTo>
                  <a:lnTo>
                    <a:pt x="863938" y="151228"/>
                  </a:lnTo>
                  <a:lnTo>
                    <a:pt x="869112" y="149595"/>
                  </a:lnTo>
                  <a:lnTo>
                    <a:pt x="874285" y="147970"/>
                  </a:lnTo>
                  <a:lnTo>
                    <a:pt x="879458" y="146355"/>
                  </a:lnTo>
                  <a:lnTo>
                    <a:pt x="884631" y="144748"/>
                  </a:lnTo>
                  <a:lnTo>
                    <a:pt x="889805" y="143150"/>
                  </a:lnTo>
                  <a:lnTo>
                    <a:pt x="894978" y="141560"/>
                  </a:lnTo>
                  <a:lnTo>
                    <a:pt x="900151" y="139980"/>
                  </a:lnTo>
                  <a:lnTo>
                    <a:pt x="905325" y="138407"/>
                  </a:lnTo>
                  <a:lnTo>
                    <a:pt x="910498" y="136844"/>
                  </a:lnTo>
                  <a:lnTo>
                    <a:pt x="915671" y="135289"/>
                  </a:lnTo>
                  <a:lnTo>
                    <a:pt x="920844" y="133742"/>
                  </a:lnTo>
                  <a:lnTo>
                    <a:pt x="926018" y="132204"/>
                  </a:lnTo>
                  <a:lnTo>
                    <a:pt x="931191" y="130675"/>
                  </a:lnTo>
                  <a:lnTo>
                    <a:pt x="936364" y="129154"/>
                  </a:lnTo>
                  <a:lnTo>
                    <a:pt x="941538" y="127641"/>
                  </a:lnTo>
                  <a:lnTo>
                    <a:pt x="946711" y="126137"/>
                  </a:lnTo>
                  <a:lnTo>
                    <a:pt x="951884" y="124641"/>
                  </a:lnTo>
                  <a:lnTo>
                    <a:pt x="957057" y="123154"/>
                  </a:lnTo>
                  <a:lnTo>
                    <a:pt x="962231" y="121675"/>
                  </a:lnTo>
                  <a:lnTo>
                    <a:pt x="967404" y="120205"/>
                  </a:lnTo>
                  <a:lnTo>
                    <a:pt x="972577" y="118743"/>
                  </a:lnTo>
                  <a:lnTo>
                    <a:pt x="977751" y="117290"/>
                  </a:lnTo>
                  <a:lnTo>
                    <a:pt x="982924" y="115845"/>
                  </a:lnTo>
                  <a:lnTo>
                    <a:pt x="988097" y="114409"/>
                  </a:lnTo>
                  <a:lnTo>
                    <a:pt x="993270" y="112981"/>
                  </a:lnTo>
                  <a:lnTo>
                    <a:pt x="998444" y="111563"/>
                  </a:lnTo>
                  <a:lnTo>
                    <a:pt x="1003617" y="110153"/>
                  </a:lnTo>
                  <a:lnTo>
                    <a:pt x="1008790" y="108751"/>
                  </a:lnTo>
                  <a:lnTo>
                    <a:pt x="1013964" y="107359"/>
                  </a:lnTo>
                  <a:lnTo>
                    <a:pt x="1019137" y="105975"/>
                  </a:lnTo>
                  <a:lnTo>
                    <a:pt x="1024310" y="104600"/>
                  </a:lnTo>
                  <a:lnTo>
                    <a:pt x="1029483" y="103235"/>
                  </a:lnTo>
                  <a:lnTo>
                    <a:pt x="1034657" y="101878"/>
                  </a:lnTo>
                  <a:lnTo>
                    <a:pt x="1039830" y="100531"/>
                  </a:lnTo>
                  <a:lnTo>
                    <a:pt x="1045003" y="99192"/>
                  </a:lnTo>
                  <a:lnTo>
                    <a:pt x="1050177" y="97863"/>
                  </a:lnTo>
                  <a:lnTo>
                    <a:pt x="1055350" y="96544"/>
                  </a:lnTo>
                  <a:lnTo>
                    <a:pt x="1060523" y="95234"/>
                  </a:lnTo>
                  <a:lnTo>
                    <a:pt x="1065696" y="93933"/>
                  </a:lnTo>
                  <a:lnTo>
                    <a:pt x="1070870" y="92642"/>
                  </a:lnTo>
                  <a:lnTo>
                    <a:pt x="1076043" y="91361"/>
                  </a:lnTo>
                  <a:lnTo>
                    <a:pt x="1081216" y="90090"/>
                  </a:lnTo>
                  <a:lnTo>
                    <a:pt x="1086390" y="88828"/>
                  </a:lnTo>
                  <a:lnTo>
                    <a:pt x="1091563" y="87577"/>
                  </a:lnTo>
                  <a:lnTo>
                    <a:pt x="1096736" y="86335"/>
                  </a:lnTo>
                  <a:lnTo>
                    <a:pt x="1101909" y="85104"/>
                  </a:lnTo>
                  <a:lnTo>
                    <a:pt x="1107083" y="83883"/>
                  </a:lnTo>
                  <a:lnTo>
                    <a:pt x="1112256" y="82672"/>
                  </a:lnTo>
                  <a:lnTo>
                    <a:pt x="1117429" y="81472"/>
                  </a:lnTo>
                  <a:lnTo>
                    <a:pt x="1122603" y="80282"/>
                  </a:lnTo>
                  <a:lnTo>
                    <a:pt x="1127776" y="79103"/>
                  </a:lnTo>
                  <a:lnTo>
                    <a:pt x="1132949" y="77934"/>
                  </a:lnTo>
                  <a:lnTo>
                    <a:pt x="1138122" y="76776"/>
                  </a:lnTo>
                  <a:lnTo>
                    <a:pt x="1143296" y="75629"/>
                  </a:lnTo>
                  <a:lnTo>
                    <a:pt x="1148469" y="74493"/>
                  </a:lnTo>
                  <a:lnTo>
                    <a:pt x="1153642" y="73368"/>
                  </a:lnTo>
                  <a:lnTo>
                    <a:pt x="1158816" y="72254"/>
                  </a:lnTo>
                  <a:lnTo>
                    <a:pt x="1163989" y="71151"/>
                  </a:lnTo>
                  <a:lnTo>
                    <a:pt x="1169162" y="70059"/>
                  </a:lnTo>
                  <a:lnTo>
                    <a:pt x="1174335" y="68978"/>
                  </a:lnTo>
                  <a:lnTo>
                    <a:pt x="1179509" y="67908"/>
                  </a:lnTo>
                  <a:lnTo>
                    <a:pt x="1184682" y="66850"/>
                  </a:lnTo>
                  <a:lnTo>
                    <a:pt x="1189855" y="65803"/>
                  </a:lnTo>
                  <a:lnTo>
                    <a:pt x="1195029" y="64767"/>
                  </a:lnTo>
                  <a:lnTo>
                    <a:pt x="1200202" y="63742"/>
                  </a:lnTo>
                  <a:lnTo>
                    <a:pt x="1205375" y="62729"/>
                  </a:lnTo>
                  <a:lnTo>
                    <a:pt x="1210548" y="61727"/>
                  </a:lnTo>
                  <a:lnTo>
                    <a:pt x="1215722" y="60736"/>
                  </a:lnTo>
                  <a:lnTo>
                    <a:pt x="1220895" y="59757"/>
                  </a:lnTo>
                  <a:lnTo>
                    <a:pt x="1226068" y="58789"/>
                  </a:lnTo>
                  <a:lnTo>
                    <a:pt x="1231242" y="57832"/>
                  </a:lnTo>
                  <a:lnTo>
                    <a:pt x="1236415" y="56886"/>
                  </a:lnTo>
                  <a:lnTo>
                    <a:pt x="1241588" y="55951"/>
                  </a:lnTo>
                  <a:lnTo>
                    <a:pt x="1246761" y="55027"/>
                  </a:lnTo>
                  <a:lnTo>
                    <a:pt x="1251935" y="54114"/>
                  </a:lnTo>
                  <a:lnTo>
                    <a:pt x="1257108" y="53212"/>
                  </a:lnTo>
                  <a:lnTo>
                    <a:pt x="1262281" y="52321"/>
                  </a:lnTo>
                  <a:lnTo>
                    <a:pt x="1267455" y="51440"/>
                  </a:lnTo>
                  <a:lnTo>
                    <a:pt x="1272628" y="50570"/>
                  </a:lnTo>
                  <a:lnTo>
                    <a:pt x="1277801" y="49710"/>
                  </a:lnTo>
                  <a:lnTo>
                    <a:pt x="1282974" y="48860"/>
                  </a:lnTo>
                  <a:lnTo>
                    <a:pt x="1288148" y="48021"/>
                  </a:lnTo>
                  <a:lnTo>
                    <a:pt x="1293321" y="47191"/>
                  </a:lnTo>
                  <a:lnTo>
                    <a:pt x="1298494" y="46371"/>
                  </a:lnTo>
                  <a:lnTo>
                    <a:pt x="1303668" y="45561"/>
                  </a:lnTo>
                  <a:lnTo>
                    <a:pt x="1308841" y="44759"/>
                  </a:lnTo>
                  <a:lnTo>
                    <a:pt x="1314014" y="43967"/>
                  </a:lnTo>
                  <a:lnTo>
                    <a:pt x="1319187" y="43183"/>
                  </a:lnTo>
                  <a:lnTo>
                    <a:pt x="1324361" y="42408"/>
                  </a:lnTo>
                  <a:lnTo>
                    <a:pt x="1329534" y="41641"/>
                  </a:lnTo>
                  <a:lnTo>
                    <a:pt x="1334707" y="40882"/>
                  </a:lnTo>
                  <a:lnTo>
                    <a:pt x="1339881" y="40130"/>
                  </a:lnTo>
                  <a:lnTo>
                    <a:pt x="1345054" y="39385"/>
                  </a:lnTo>
                  <a:lnTo>
                    <a:pt x="1350227" y="38647"/>
                  </a:lnTo>
                  <a:lnTo>
                    <a:pt x="1355400" y="37916"/>
                  </a:lnTo>
                  <a:lnTo>
                    <a:pt x="1360574" y="37191"/>
                  </a:lnTo>
                  <a:lnTo>
                    <a:pt x="1365747" y="36471"/>
                  </a:lnTo>
                  <a:lnTo>
                    <a:pt x="1370920" y="35756"/>
                  </a:lnTo>
                  <a:lnTo>
                    <a:pt x="1376094" y="35046"/>
                  </a:lnTo>
                  <a:lnTo>
                    <a:pt x="1381267" y="34340"/>
                  </a:lnTo>
                  <a:lnTo>
                    <a:pt x="1386440" y="33638"/>
                  </a:lnTo>
                  <a:lnTo>
                    <a:pt x="1391613" y="32939"/>
                  </a:lnTo>
                  <a:lnTo>
                    <a:pt x="1396787" y="32243"/>
                  </a:lnTo>
                  <a:lnTo>
                    <a:pt x="1401960" y="31548"/>
                  </a:lnTo>
                  <a:lnTo>
                    <a:pt x="1407133" y="30856"/>
                  </a:lnTo>
                  <a:lnTo>
                    <a:pt x="1412307" y="30164"/>
                  </a:lnTo>
                  <a:lnTo>
                    <a:pt x="1417480" y="29473"/>
                  </a:lnTo>
                  <a:lnTo>
                    <a:pt x="1422653" y="28781"/>
                  </a:lnTo>
                  <a:lnTo>
                    <a:pt x="1427826" y="28089"/>
                  </a:lnTo>
                  <a:lnTo>
                    <a:pt x="1433000" y="27396"/>
                  </a:lnTo>
                  <a:lnTo>
                    <a:pt x="1438173" y="26701"/>
                  </a:lnTo>
                  <a:lnTo>
                    <a:pt x="1443346" y="26003"/>
                  </a:lnTo>
                  <a:lnTo>
                    <a:pt x="1448520" y="25304"/>
                  </a:lnTo>
                  <a:lnTo>
                    <a:pt x="1453693" y="24601"/>
                  </a:lnTo>
                  <a:lnTo>
                    <a:pt x="1458866" y="23895"/>
                  </a:lnTo>
                  <a:lnTo>
                    <a:pt x="1464039" y="23186"/>
                  </a:lnTo>
                  <a:lnTo>
                    <a:pt x="1469213" y="22473"/>
                  </a:lnTo>
                  <a:lnTo>
                    <a:pt x="1474386" y="21757"/>
                  </a:lnTo>
                  <a:lnTo>
                    <a:pt x="1479559" y="21037"/>
                  </a:lnTo>
                  <a:lnTo>
                    <a:pt x="1484733" y="20315"/>
                  </a:lnTo>
                  <a:lnTo>
                    <a:pt x="1489906" y="19589"/>
                  </a:lnTo>
                  <a:lnTo>
                    <a:pt x="1495079" y="18861"/>
                  </a:lnTo>
                  <a:lnTo>
                    <a:pt x="1500252" y="18132"/>
                  </a:lnTo>
                  <a:lnTo>
                    <a:pt x="1505426" y="17402"/>
                  </a:lnTo>
                  <a:lnTo>
                    <a:pt x="1510599" y="16673"/>
                  </a:lnTo>
                  <a:lnTo>
                    <a:pt x="1515772" y="15945"/>
                  </a:lnTo>
                  <a:lnTo>
                    <a:pt x="1520946" y="15221"/>
                  </a:lnTo>
                  <a:lnTo>
                    <a:pt x="1526119" y="14501"/>
                  </a:lnTo>
                  <a:lnTo>
                    <a:pt x="1531292" y="13787"/>
                  </a:lnTo>
                  <a:lnTo>
                    <a:pt x="1536465" y="13081"/>
                  </a:lnTo>
                  <a:lnTo>
                    <a:pt x="1541639" y="12385"/>
                  </a:lnTo>
                  <a:lnTo>
                    <a:pt x="1546812" y="11701"/>
                  </a:lnTo>
                  <a:lnTo>
                    <a:pt x="1551985" y="11030"/>
                  </a:lnTo>
                  <a:lnTo>
                    <a:pt x="1557159" y="10374"/>
                  </a:lnTo>
                  <a:lnTo>
                    <a:pt x="1562332" y="9735"/>
                  </a:lnTo>
                  <a:lnTo>
                    <a:pt x="1567505" y="9116"/>
                  </a:lnTo>
                  <a:lnTo>
                    <a:pt x="1572678" y="8516"/>
                  </a:lnTo>
                  <a:lnTo>
                    <a:pt x="1577852" y="7938"/>
                  </a:lnTo>
                  <a:lnTo>
                    <a:pt x="1583025" y="7384"/>
                  </a:lnTo>
                  <a:lnTo>
                    <a:pt x="1588198" y="6853"/>
                  </a:lnTo>
                  <a:lnTo>
                    <a:pt x="1593372" y="6346"/>
                  </a:lnTo>
                  <a:lnTo>
                    <a:pt x="1598545" y="5865"/>
                  </a:lnTo>
                  <a:lnTo>
                    <a:pt x="1603718" y="5410"/>
                  </a:lnTo>
                  <a:lnTo>
                    <a:pt x="1608891" y="4980"/>
                  </a:lnTo>
                  <a:lnTo>
                    <a:pt x="1614065" y="4575"/>
                  </a:lnTo>
                  <a:lnTo>
                    <a:pt x="1619238" y="4196"/>
                  </a:lnTo>
                  <a:lnTo>
                    <a:pt x="1624411" y="3841"/>
                  </a:lnTo>
                  <a:lnTo>
                    <a:pt x="1629585" y="3511"/>
                  </a:lnTo>
                  <a:lnTo>
                    <a:pt x="1634758" y="3204"/>
                  </a:lnTo>
                  <a:lnTo>
                    <a:pt x="1639931" y="2919"/>
                  </a:lnTo>
                  <a:lnTo>
                    <a:pt x="1645104" y="2656"/>
                  </a:lnTo>
                  <a:lnTo>
                    <a:pt x="1650278" y="2413"/>
                  </a:lnTo>
                  <a:lnTo>
                    <a:pt x="1655451" y="2189"/>
                  </a:lnTo>
                  <a:lnTo>
                    <a:pt x="1660624" y="1984"/>
                  </a:lnTo>
                  <a:lnTo>
                    <a:pt x="1665798" y="1796"/>
                  </a:lnTo>
                  <a:lnTo>
                    <a:pt x="1670971" y="1624"/>
                  </a:lnTo>
                  <a:lnTo>
                    <a:pt x="1676144" y="1467"/>
                  </a:lnTo>
                  <a:lnTo>
                    <a:pt x="1681317" y="1323"/>
                  </a:lnTo>
                  <a:lnTo>
                    <a:pt x="1686491" y="1193"/>
                  </a:lnTo>
                  <a:lnTo>
                    <a:pt x="1691664" y="1074"/>
                  </a:lnTo>
                  <a:lnTo>
                    <a:pt x="1696837" y="967"/>
                  </a:lnTo>
                  <a:lnTo>
                    <a:pt x="1702011" y="869"/>
                  </a:lnTo>
                  <a:lnTo>
                    <a:pt x="1707184" y="781"/>
                  </a:lnTo>
                  <a:lnTo>
                    <a:pt x="1712357" y="701"/>
                  </a:lnTo>
                  <a:lnTo>
                    <a:pt x="1717530" y="629"/>
                  </a:lnTo>
                  <a:lnTo>
                    <a:pt x="1722704" y="563"/>
                  </a:lnTo>
                  <a:lnTo>
                    <a:pt x="1727877" y="504"/>
                  </a:lnTo>
                  <a:lnTo>
                    <a:pt x="1733050" y="451"/>
                  </a:lnTo>
                  <a:lnTo>
                    <a:pt x="1738224" y="403"/>
                  </a:lnTo>
                  <a:lnTo>
                    <a:pt x="1743397" y="360"/>
                  </a:lnTo>
                  <a:lnTo>
                    <a:pt x="1748570" y="321"/>
                  </a:lnTo>
                  <a:lnTo>
                    <a:pt x="1753743" y="286"/>
                  </a:lnTo>
                  <a:lnTo>
                    <a:pt x="1758917" y="255"/>
                  </a:lnTo>
                  <a:lnTo>
                    <a:pt x="1764090" y="227"/>
                  </a:lnTo>
                  <a:lnTo>
                    <a:pt x="1769263" y="201"/>
                  </a:lnTo>
                  <a:lnTo>
                    <a:pt x="1774437" y="178"/>
                  </a:lnTo>
                  <a:lnTo>
                    <a:pt x="1779610" y="158"/>
                  </a:lnTo>
                  <a:lnTo>
                    <a:pt x="1784783" y="139"/>
                  </a:lnTo>
                  <a:lnTo>
                    <a:pt x="1789956" y="123"/>
                  </a:lnTo>
                  <a:lnTo>
                    <a:pt x="1795130" y="108"/>
                  </a:lnTo>
                  <a:lnTo>
                    <a:pt x="1800303" y="95"/>
                  </a:lnTo>
                  <a:lnTo>
                    <a:pt x="1805476" y="83"/>
                  </a:lnTo>
                  <a:lnTo>
                    <a:pt x="1810650" y="72"/>
                  </a:lnTo>
                  <a:lnTo>
                    <a:pt x="1815823" y="62"/>
                  </a:lnTo>
                  <a:lnTo>
                    <a:pt x="1820996" y="54"/>
                  </a:lnTo>
                  <a:lnTo>
                    <a:pt x="1826169" y="46"/>
                  </a:lnTo>
                  <a:lnTo>
                    <a:pt x="1831343" y="39"/>
                  </a:lnTo>
                  <a:lnTo>
                    <a:pt x="1836516" y="33"/>
                  </a:lnTo>
                  <a:lnTo>
                    <a:pt x="1841689" y="27"/>
                  </a:lnTo>
                  <a:lnTo>
                    <a:pt x="1846863" y="23"/>
                  </a:lnTo>
                  <a:lnTo>
                    <a:pt x="1852036" y="18"/>
                  </a:lnTo>
                  <a:lnTo>
                    <a:pt x="1857209" y="14"/>
                  </a:lnTo>
                  <a:lnTo>
                    <a:pt x="1862382" y="10"/>
                  </a:lnTo>
                  <a:lnTo>
                    <a:pt x="1867556" y="7"/>
                  </a:lnTo>
                  <a:lnTo>
                    <a:pt x="1872729" y="4"/>
                  </a:lnTo>
                  <a:lnTo>
                    <a:pt x="1877902" y="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691486" y="3142136"/>
              <a:ext cx="1883076" cy="774962"/>
            </a:xfrm>
            <a:custGeom>
              <a:avLst/>
              <a:pathLst>
                <a:path w="1883076" h="774962">
                  <a:moveTo>
                    <a:pt x="0" y="610284"/>
                  </a:moveTo>
                  <a:lnTo>
                    <a:pt x="5173" y="606148"/>
                  </a:lnTo>
                  <a:lnTo>
                    <a:pt x="10346" y="602001"/>
                  </a:lnTo>
                  <a:lnTo>
                    <a:pt x="15519" y="597845"/>
                  </a:lnTo>
                  <a:lnTo>
                    <a:pt x="20693" y="593683"/>
                  </a:lnTo>
                  <a:lnTo>
                    <a:pt x="25866" y="589518"/>
                  </a:lnTo>
                  <a:lnTo>
                    <a:pt x="31039" y="585352"/>
                  </a:lnTo>
                  <a:lnTo>
                    <a:pt x="36213" y="581188"/>
                  </a:lnTo>
                  <a:lnTo>
                    <a:pt x="41386" y="577028"/>
                  </a:lnTo>
                  <a:lnTo>
                    <a:pt x="46559" y="572875"/>
                  </a:lnTo>
                  <a:lnTo>
                    <a:pt x="51732" y="568730"/>
                  </a:lnTo>
                  <a:lnTo>
                    <a:pt x="56906" y="564595"/>
                  </a:lnTo>
                  <a:lnTo>
                    <a:pt x="62079" y="560474"/>
                  </a:lnTo>
                  <a:lnTo>
                    <a:pt x="67252" y="556367"/>
                  </a:lnTo>
                  <a:lnTo>
                    <a:pt x="72426" y="552276"/>
                  </a:lnTo>
                  <a:lnTo>
                    <a:pt x="77599" y="548203"/>
                  </a:lnTo>
                  <a:lnTo>
                    <a:pt x="82772" y="544149"/>
                  </a:lnTo>
                  <a:lnTo>
                    <a:pt x="87945" y="540116"/>
                  </a:lnTo>
                  <a:lnTo>
                    <a:pt x="93119" y="536105"/>
                  </a:lnTo>
                  <a:lnTo>
                    <a:pt x="98292" y="532117"/>
                  </a:lnTo>
                  <a:lnTo>
                    <a:pt x="103465" y="528153"/>
                  </a:lnTo>
                  <a:lnTo>
                    <a:pt x="108639" y="524214"/>
                  </a:lnTo>
                  <a:lnTo>
                    <a:pt x="113812" y="520301"/>
                  </a:lnTo>
                  <a:lnTo>
                    <a:pt x="118985" y="516414"/>
                  </a:lnTo>
                  <a:lnTo>
                    <a:pt x="124158" y="512555"/>
                  </a:lnTo>
                  <a:lnTo>
                    <a:pt x="129332" y="508724"/>
                  </a:lnTo>
                  <a:lnTo>
                    <a:pt x="134505" y="504921"/>
                  </a:lnTo>
                  <a:lnTo>
                    <a:pt x="139678" y="501146"/>
                  </a:lnTo>
                  <a:lnTo>
                    <a:pt x="144852" y="497401"/>
                  </a:lnTo>
                  <a:lnTo>
                    <a:pt x="150025" y="493685"/>
                  </a:lnTo>
                  <a:lnTo>
                    <a:pt x="155198" y="489998"/>
                  </a:lnTo>
                  <a:lnTo>
                    <a:pt x="160371" y="486341"/>
                  </a:lnTo>
                  <a:lnTo>
                    <a:pt x="165545" y="482713"/>
                  </a:lnTo>
                  <a:lnTo>
                    <a:pt x="170718" y="479116"/>
                  </a:lnTo>
                  <a:lnTo>
                    <a:pt x="175891" y="475548"/>
                  </a:lnTo>
                  <a:lnTo>
                    <a:pt x="181065" y="472009"/>
                  </a:lnTo>
                  <a:lnTo>
                    <a:pt x="186238" y="468500"/>
                  </a:lnTo>
                  <a:lnTo>
                    <a:pt x="191411" y="465021"/>
                  </a:lnTo>
                  <a:lnTo>
                    <a:pt x="196584" y="461571"/>
                  </a:lnTo>
                  <a:lnTo>
                    <a:pt x="201758" y="458150"/>
                  </a:lnTo>
                  <a:lnTo>
                    <a:pt x="206931" y="454758"/>
                  </a:lnTo>
                  <a:lnTo>
                    <a:pt x="212104" y="451394"/>
                  </a:lnTo>
                  <a:lnTo>
                    <a:pt x="217278" y="448059"/>
                  </a:lnTo>
                  <a:lnTo>
                    <a:pt x="222451" y="444753"/>
                  </a:lnTo>
                  <a:lnTo>
                    <a:pt x="227624" y="441474"/>
                  </a:lnTo>
                  <a:lnTo>
                    <a:pt x="232797" y="438223"/>
                  </a:lnTo>
                  <a:lnTo>
                    <a:pt x="237971" y="434999"/>
                  </a:lnTo>
                  <a:lnTo>
                    <a:pt x="243144" y="431803"/>
                  </a:lnTo>
                  <a:lnTo>
                    <a:pt x="248317" y="428633"/>
                  </a:lnTo>
                  <a:lnTo>
                    <a:pt x="253491" y="425490"/>
                  </a:lnTo>
                  <a:lnTo>
                    <a:pt x="258664" y="422373"/>
                  </a:lnTo>
                  <a:lnTo>
                    <a:pt x="263837" y="419283"/>
                  </a:lnTo>
                  <a:lnTo>
                    <a:pt x="269010" y="416218"/>
                  </a:lnTo>
                  <a:lnTo>
                    <a:pt x="274184" y="413179"/>
                  </a:lnTo>
                  <a:lnTo>
                    <a:pt x="279357" y="410165"/>
                  </a:lnTo>
                  <a:lnTo>
                    <a:pt x="284530" y="407176"/>
                  </a:lnTo>
                  <a:lnTo>
                    <a:pt x="289704" y="404212"/>
                  </a:lnTo>
                  <a:lnTo>
                    <a:pt x="294877" y="401272"/>
                  </a:lnTo>
                  <a:lnTo>
                    <a:pt x="300050" y="398357"/>
                  </a:lnTo>
                  <a:lnTo>
                    <a:pt x="305223" y="395467"/>
                  </a:lnTo>
                  <a:lnTo>
                    <a:pt x="310397" y="392600"/>
                  </a:lnTo>
                  <a:lnTo>
                    <a:pt x="315570" y="389757"/>
                  </a:lnTo>
                  <a:lnTo>
                    <a:pt x="320743" y="386938"/>
                  </a:lnTo>
                  <a:lnTo>
                    <a:pt x="325917" y="384143"/>
                  </a:lnTo>
                  <a:lnTo>
                    <a:pt x="331090" y="381371"/>
                  </a:lnTo>
                  <a:lnTo>
                    <a:pt x="336263" y="378622"/>
                  </a:lnTo>
                  <a:lnTo>
                    <a:pt x="341436" y="375897"/>
                  </a:lnTo>
                  <a:lnTo>
                    <a:pt x="346610" y="373195"/>
                  </a:lnTo>
                  <a:lnTo>
                    <a:pt x="351783" y="370516"/>
                  </a:lnTo>
                  <a:lnTo>
                    <a:pt x="356956" y="367860"/>
                  </a:lnTo>
                  <a:lnTo>
                    <a:pt x="362130" y="365227"/>
                  </a:lnTo>
                  <a:lnTo>
                    <a:pt x="367303" y="362617"/>
                  </a:lnTo>
                  <a:lnTo>
                    <a:pt x="372476" y="360031"/>
                  </a:lnTo>
                  <a:lnTo>
                    <a:pt x="377649" y="357467"/>
                  </a:lnTo>
                  <a:lnTo>
                    <a:pt x="382823" y="354927"/>
                  </a:lnTo>
                  <a:lnTo>
                    <a:pt x="387996" y="352409"/>
                  </a:lnTo>
                  <a:lnTo>
                    <a:pt x="393169" y="349915"/>
                  </a:lnTo>
                  <a:lnTo>
                    <a:pt x="398343" y="347445"/>
                  </a:lnTo>
                  <a:lnTo>
                    <a:pt x="403516" y="344998"/>
                  </a:lnTo>
                  <a:lnTo>
                    <a:pt x="408689" y="342574"/>
                  </a:lnTo>
                  <a:lnTo>
                    <a:pt x="413862" y="340174"/>
                  </a:lnTo>
                  <a:lnTo>
                    <a:pt x="419036" y="337797"/>
                  </a:lnTo>
                  <a:lnTo>
                    <a:pt x="424209" y="335445"/>
                  </a:lnTo>
                  <a:lnTo>
                    <a:pt x="429382" y="333117"/>
                  </a:lnTo>
                  <a:lnTo>
                    <a:pt x="434556" y="330813"/>
                  </a:lnTo>
                  <a:lnTo>
                    <a:pt x="439729" y="328534"/>
                  </a:lnTo>
                  <a:lnTo>
                    <a:pt x="444902" y="326279"/>
                  </a:lnTo>
                  <a:lnTo>
                    <a:pt x="450075" y="324050"/>
                  </a:lnTo>
                  <a:lnTo>
                    <a:pt x="455249" y="321845"/>
                  </a:lnTo>
                  <a:lnTo>
                    <a:pt x="460422" y="319666"/>
                  </a:lnTo>
                  <a:lnTo>
                    <a:pt x="465595" y="317513"/>
                  </a:lnTo>
                  <a:lnTo>
                    <a:pt x="470769" y="315386"/>
                  </a:lnTo>
                  <a:lnTo>
                    <a:pt x="475942" y="313285"/>
                  </a:lnTo>
                  <a:lnTo>
                    <a:pt x="481115" y="311212"/>
                  </a:lnTo>
                  <a:lnTo>
                    <a:pt x="486288" y="309165"/>
                  </a:lnTo>
                  <a:lnTo>
                    <a:pt x="491462" y="307145"/>
                  </a:lnTo>
                  <a:lnTo>
                    <a:pt x="496635" y="305153"/>
                  </a:lnTo>
                  <a:lnTo>
                    <a:pt x="501808" y="303190"/>
                  </a:lnTo>
                  <a:lnTo>
                    <a:pt x="506982" y="301254"/>
                  </a:lnTo>
                  <a:lnTo>
                    <a:pt x="512155" y="299348"/>
                  </a:lnTo>
                  <a:lnTo>
                    <a:pt x="517328" y="297471"/>
                  </a:lnTo>
                  <a:lnTo>
                    <a:pt x="522501" y="295624"/>
                  </a:lnTo>
                  <a:lnTo>
                    <a:pt x="527675" y="293807"/>
                  </a:lnTo>
                  <a:lnTo>
                    <a:pt x="532848" y="292021"/>
                  </a:lnTo>
                  <a:lnTo>
                    <a:pt x="538021" y="290266"/>
                  </a:lnTo>
                  <a:lnTo>
                    <a:pt x="543195" y="288543"/>
                  </a:lnTo>
                  <a:lnTo>
                    <a:pt x="548368" y="286852"/>
                  </a:lnTo>
                  <a:lnTo>
                    <a:pt x="553541" y="285193"/>
                  </a:lnTo>
                  <a:lnTo>
                    <a:pt x="558714" y="283568"/>
                  </a:lnTo>
                  <a:lnTo>
                    <a:pt x="563888" y="281977"/>
                  </a:lnTo>
                  <a:lnTo>
                    <a:pt x="569061" y="280420"/>
                  </a:lnTo>
                  <a:lnTo>
                    <a:pt x="574234" y="278898"/>
                  </a:lnTo>
                  <a:lnTo>
                    <a:pt x="579408" y="277411"/>
                  </a:lnTo>
                  <a:lnTo>
                    <a:pt x="584581" y="275960"/>
                  </a:lnTo>
                  <a:lnTo>
                    <a:pt x="589754" y="274546"/>
                  </a:lnTo>
                  <a:lnTo>
                    <a:pt x="594927" y="273170"/>
                  </a:lnTo>
                  <a:lnTo>
                    <a:pt x="600101" y="271831"/>
                  </a:lnTo>
                  <a:lnTo>
                    <a:pt x="605274" y="270531"/>
                  </a:lnTo>
                  <a:lnTo>
                    <a:pt x="610447" y="269271"/>
                  </a:lnTo>
                  <a:lnTo>
                    <a:pt x="615621" y="268050"/>
                  </a:lnTo>
                  <a:lnTo>
                    <a:pt x="620794" y="266870"/>
                  </a:lnTo>
                  <a:lnTo>
                    <a:pt x="625967" y="265732"/>
                  </a:lnTo>
                  <a:lnTo>
                    <a:pt x="631140" y="264635"/>
                  </a:lnTo>
                  <a:lnTo>
                    <a:pt x="636314" y="263582"/>
                  </a:lnTo>
                  <a:lnTo>
                    <a:pt x="641487" y="262572"/>
                  </a:lnTo>
                  <a:lnTo>
                    <a:pt x="646660" y="261607"/>
                  </a:lnTo>
                  <a:lnTo>
                    <a:pt x="651834" y="260686"/>
                  </a:lnTo>
                  <a:lnTo>
                    <a:pt x="657007" y="259812"/>
                  </a:lnTo>
                  <a:lnTo>
                    <a:pt x="662180" y="258984"/>
                  </a:lnTo>
                  <a:lnTo>
                    <a:pt x="667353" y="258204"/>
                  </a:lnTo>
                  <a:lnTo>
                    <a:pt x="672527" y="257472"/>
                  </a:lnTo>
                  <a:lnTo>
                    <a:pt x="677700" y="256789"/>
                  </a:lnTo>
                  <a:lnTo>
                    <a:pt x="682873" y="256156"/>
                  </a:lnTo>
                  <a:lnTo>
                    <a:pt x="688047" y="255575"/>
                  </a:lnTo>
                  <a:lnTo>
                    <a:pt x="693220" y="255044"/>
                  </a:lnTo>
                  <a:lnTo>
                    <a:pt x="698393" y="254567"/>
                  </a:lnTo>
                  <a:lnTo>
                    <a:pt x="703566" y="254143"/>
                  </a:lnTo>
                  <a:lnTo>
                    <a:pt x="708740" y="253773"/>
                  </a:lnTo>
                  <a:lnTo>
                    <a:pt x="713913" y="253458"/>
                  </a:lnTo>
                  <a:lnTo>
                    <a:pt x="719086" y="253199"/>
                  </a:lnTo>
                  <a:lnTo>
                    <a:pt x="724260" y="252998"/>
                  </a:lnTo>
                  <a:lnTo>
                    <a:pt x="729433" y="252854"/>
                  </a:lnTo>
                  <a:lnTo>
                    <a:pt x="734606" y="252769"/>
                  </a:lnTo>
                  <a:lnTo>
                    <a:pt x="739779" y="252743"/>
                  </a:lnTo>
                  <a:lnTo>
                    <a:pt x="744953" y="252778"/>
                  </a:lnTo>
                  <a:lnTo>
                    <a:pt x="750126" y="252875"/>
                  </a:lnTo>
                  <a:lnTo>
                    <a:pt x="755299" y="253034"/>
                  </a:lnTo>
                  <a:lnTo>
                    <a:pt x="760473" y="253256"/>
                  </a:lnTo>
                  <a:lnTo>
                    <a:pt x="765646" y="253542"/>
                  </a:lnTo>
                  <a:lnTo>
                    <a:pt x="770819" y="253893"/>
                  </a:lnTo>
                  <a:lnTo>
                    <a:pt x="775992" y="254311"/>
                  </a:lnTo>
                  <a:lnTo>
                    <a:pt x="781166" y="254795"/>
                  </a:lnTo>
                  <a:lnTo>
                    <a:pt x="786339" y="255346"/>
                  </a:lnTo>
                  <a:lnTo>
                    <a:pt x="791512" y="255966"/>
                  </a:lnTo>
                  <a:lnTo>
                    <a:pt x="796686" y="256655"/>
                  </a:lnTo>
                  <a:lnTo>
                    <a:pt x="801859" y="257415"/>
                  </a:lnTo>
                  <a:lnTo>
                    <a:pt x="807032" y="258245"/>
                  </a:lnTo>
                  <a:lnTo>
                    <a:pt x="812205" y="259147"/>
                  </a:lnTo>
                  <a:lnTo>
                    <a:pt x="817379" y="260121"/>
                  </a:lnTo>
                  <a:lnTo>
                    <a:pt x="822552" y="261169"/>
                  </a:lnTo>
                  <a:lnTo>
                    <a:pt x="827725" y="262291"/>
                  </a:lnTo>
                  <a:lnTo>
                    <a:pt x="832899" y="263487"/>
                  </a:lnTo>
                  <a:lnTo>
                    <a:pt x="838072" y="264758"/>
                  </a:lnTo>
                  <a:lnTo>
                    <a:pt x="843245" y="266105"/>
                  </a:lnTo>
                  <a:lnTo>
                    <a:pt x="848418" y="267529"/>
                  </a:lnTo>
                  <a:lnTo>
                    <a:pt x="853592" y="269029"/>
                  </a:lnTo>
                  <a:lnTo>
                    <a:pt x="858765" y="270607"/>
                  </a:lnTo>
                  <a:lnTo>
                    <a:pt x="863938" y="272263"/>
                  </a:lnTo>
                  <a:lnTo>
                    <a:pt x="869112" y="273997"/>
                  </a:lnTo>
                  <a:lnTo>
                    <a:pt x="874285" y="275810"/>
                  </a:lnTo>
                  <a:lnTo>
                    <a:pt x="879458" y="277703"/>
                  </a:lnTo>
                  <a:lnTo>
                    <a:pt x="884631" y="279674"/>
                  </a:lnTo>
                  <a:lnTo>
                    <a:pt x="889805" y="281725"/>
                  </a:lnTo>
                  <a:lnTo>
                    <a:pt x="894978" y="283856"/>
                  </a:lnTo>
                  <a:lnTo>
                    <a:pt x="900151" y="286067"/>
                  </a:lnTo>
                  <a:lnTo>
                    <a:pt x="905325" y="288358"/>
                  </a:lnTo>
                  <a:lnTo>
                    <a:pt x="910498" y="290729"/>
                  </a:lnTo>
                  <a:lnTo>
                    <a:pt x="915671" y="293179"/>
                  </a:lnTo>
                  <a:lnTo>
                    <a:pt x="920844" y="295709"/>
                  </a:lnTo>
                  <a:lnTo>
                    <a:pt x="926018" y="298319"/>
                  </a:lnTo>
                  <a:lnTo>
                    <a:pt x="931191" y="301008"/>
                  </a:lnTo>
                  <a:lnTo>
                    <a:pt x="936364" y="303776"/>
                  </a:lnTo>
                  <a:lnTo>
                    <a:pt x="941538" y="306622"/>
                  </a:lnTo>
                  <a:lnTo>
                    <a:pt x="946711" y="309546"/>
                  </a:lnTo>
                  <a:lnTo>
                    <a:pt x="951884" y="312547"/>
                  </a:lnTo>
                  <a:lnTo>
                    <a:pt x="957057" y="315625"/>
                  </a:lnTo>
                  <a:lnTo>
                    <a:pt x="962231" y="318779"/>
                  </a:lnTo>
                  <a:lnTo>
                    <a:pt x="967404" y="322009"/>
                  </a:lnTo>
                  <a:lnTo>
                    <a:pt x="972577" y="325312"/>
                  </a:lnTo>
                  <a:lnTo>
                    <a:pt x="977751" y="328688"/>
                  </a:lnTo>
                  <a:lnTo>
                    <a:pt x="982924" y="332137"/>
                  </a:lnTo>
                  <a:lnTo>
                    <a:pt x="988097" y="335656"/>
                  </a:lnTo>
                  <a:lnTo>
                    <a:pt x="993270" y="339246"/>
                  </a:lnTo>
                  <a:lnTo>
                    <a:pt x="998444" y="342903"/>
                  </a:lnTo>
                  <a:lnTo>
                    <a:pt x="1003617" y="346628"/>
                  </a:lnTo>
                  <a:lnTo>
                    <a:pt x="1008790" y="350418"/>
                  </a:lnTo>
                  <a:lnTo>
                    <a:pt x="1013964" y="354272"/>
                  </a:lnTo>
                  <a:lnTo>
                    <a:pt x="1019137" y="358188"/>
                  </a:lnTo>
                  <a:lnTo>
                    <a:pt x="1024310" y="362165"/>
                  </a:lnTo>
                  <a:lnTo>
                    <a:pt x="1029483" y="366200"/>
                  </a:lnTo>
                  <a:lnTo>
                    <a:pt x="1034657" y="370292"/>
                  </a:lnTo>
                  <a:lnTo>
                    <a:pt x="1039830" y="374439"/>
                  </a:lnTo>
                  <a:lnTo>
                    <a:pt x="1045003" y="378639"/>
                  </a:lnTo>
                  <a:lnTo>
                    <a:pt x="1050177" y="382889"/>
                  </a:lnTo>
                  <a:lnTo>
                    <a:pt x="1055350" y="387188"/>
                  </a:lnTo>
                  <a:lnTo>
                    <a:pt x="1060523" y="391533"/>
                  </a:lnTo>
                  <a:lnTo>
                    <a:pt x="1065696" y="395922"/>
                  </a:lnTo>
                  <a:lnTo>
                    <a:pt x="1070870" y="400353"/>
                  </a:lnTo>
                  <a:lnTo>
                    <a:pt x="1076043" y="404822"/>
                  </a:lnTo>
                  <a:lnTo>
                    <a:pt x="1081216" y="409329"/>
                  </a:lnTo>
                  <a:lnTo>
                    <a:pt x="1086390" y="413869"/>
                  </a:lnTo>
                  <a:lnTo>
                    <a:pt x="1091563" y="418442"/>
                  </a:lnTo>
                  <a:lnTo>
                    <a:pt x="1096736" y="423043"/>
                  </a:lnTo>
                  <a:lnTo>
                    <a:pt x="1101909" y="427670"/>
                  </a:lnTo>
                  <a:lnTo>
                    <a:pt x="1107083" y="432321"/>
                  </a:lnTo>
                  <a:lnTo>
                    <a:pt x="1112256" y="436993"/>
                  </a:lnTo>
                  <a:lnTo>
                    <a:pt x="1117429" y="441683"/>
                  </a:lnTo>
                  <a:lnTo>
                    <a:pt x="1122603" y="446388"/>
                  </a:lnTo>
                  <a:lnTo>
                    <a:pt x="1127776" y="451107"/>
                  </a:lnTo>
                  <a:lnTo>
                    <a:pt x="1132949" y="455834"/>
                  </a:lnTo>
                  <a:lnTo>
                    <a:pt x="1138122" y="460569"/>
                  </a:lnTo>
                  <a:lnTo>
                    <a:pt x="1143296" y="465308"/>
                  </a:lnTo>
                  <a:lnTo>
                    <a:pt x="1148469" y="470049"/>
                  </a:lnTo>
                  <a:lnTo>
                    <a:pt x="1153642" y="474788"/>
                  </a:lnTo>
                  <a:lnTo>
                    <a:pt x="1158816" y="479522"/>
                  </a:lnTo>
                  <a:lnTo>
                    <a:pt x="1163989" y="484250"/>
                  </a:lnTo>
                  <a:lnTo>
                    <a:pt x="1169162" y="488967"/>
                  </a:lnTo>
                  <a:lnTo>
                    <a:pt x="1174335" y="493671"/>
                  </a:lnTo>
                  <a:lnTo>
                    <a:pt x="1179509" y="498360"/>
                  </a:lnTo>
                  <a:lnTo>
                    <a:pt x="1184682" y="503030"/>
                  </a:lnTo>
                  <a:lnTo>
                    <a:pt x="1189855" y="507679"/>
                  </a:lnTo>
                  <a:lnTo>
                    <a:pt x="1195029" y="512303"/>
                  </a:lnTo>
                  <a:lnTo>
                    <a:pt x="1200202" y="516901"/>
                  </a:lnTo>
                  <a:lnTo>
                    <a:pt x="1205375" y="521468"/>
                  </a:lnTo>
                  <a:lnTo>
                    <a:pt x="1210548" y="526003"/>
                  </a:lnTo>
                  <a:lnTo>
                    <a:pt x="1215722" y="530502"/>
                  </a:lnTo>
                  <a:lnTo>
                    <a:pt x="1220895" y="534962"/>
                  </a:lnTo>
                  <a:lnTo>
                    <a:pt x="1226068" y="539381"/>
                  </a:lnTo>
                  <a:lnTo>
                    <a:pt x="1231242" y="543756"/>
                  </a:lnTo>
                  <a:lnTo>
                    <a:pt x="1236415" y="548083"/>
                  </a:lnTo>
                  <a:lnTo>
                    <a:pt x="1241588" y="552360"/>
                  </a:lnTo>
                  <a:lnTo>
                    <a:pt x="1246761" y="556583"/>
                  </a:lnTo>
                  <a:lnTo>
                    <a:pt x="1251935" y="560750"/>
                  </a:lnTo>
                  <a:lnTo>
                    <a:pt x="1257108" y="564857"/>
                  </a:lnTo>
                  <a:lnTo>
                    <a:pt x="1262281" y="568900"/>
                  </a:lnTo>
                  <a:lnTo>
                    <a:pt x="1267455" y="572877"/>
                  </a:lnTo>
                  <a:lnTo>
                    <a:pt x="1272628" y="576783"/>
                  </a:lnTo>
                  <a:lnTo>
                    <a:pt x="1277801" y="580615"/>
                  </a:lnTo>
                  <a:lnTo>
                    <a:pt x="1282974" y="584369"/>
                  </a:lnTo>
                  <a:lnTo>
                    <a:pt x="1288148" y="588041"/>
                  </a:lnTo>
                  <a:lnTo>
                    <a:pt x="1293321" y="591626"/>
                  </a:lnTo>
                  <a:lnTo>
                    <a:pt x="1298494" y="595119"/>
                  </a:lnTo>
                  <a:lnTo>
                    <a:pt x="1303668" y="598516"/>
                  </a:lnTo>
                  <a:lnTo>
                    <a:pt x="1308841" y="601811"/>
                  </a:lnTo>
                  <a:lnTo>
                    <a:pt x="1314014" y="604999"/>
                  </a:lnTo>
                  <a:lnTo>
                    <a:pt x="1319187" y="608073"/>
                  </a:lnTo>
                  <a:lnTo>
                    <a:pt x="1324361" y="611027"/>
                  </a:lnTo>
                  <a:lnTo>
                    <a:pt x="1329534" y="613853"/>
                  </a:lnTo>
                  <a:lnTo>
                    <a:pt x="1334707" y="616545"/>
                  </a:lnTo>
                  <a:lnTo>
                    <a:pt x="1339881" y="619093"/>
                  </a:lnTo>
                  <a:lnTo>
                    <a:pt x="1345054" y="621488"/>
                  </a:lnTo>
                  <a:lnTo>
                    <a:pt x="1350227" y="623722"/>
                  </a:lnTo>
                  <a:lnTo>
                    <a:pt x="1355400" y="625784"/>
                  </a:lnTo>
                  <a:lnTo>
                    <a:pt x="1360574" y="627661"/>
                  </a:lnTo>
                  <a:lnTo>
                    <a:pt x="1365747" y="629343"/>
                  </a:lnTo>
                  <a:lnTo>
                    <a:pt x="1370920" y="630816"/>
                  </a:lnTo>
                  <a:lnTo>
                    <a:pt x="1376094" y="632066"/>
                  </a:lnTo>
                  <a:lnTo>
                    <a:pt x="1381267" y="633077"/>
                  </a:lnTo>
                  <a:lnTo>
                    <a:pt x="1386440" y="633833"/>
                  </a:lnTo>
                  <a:lnTo>
                    <a:pt x="1391613" y="634317"/>
                  </a:lnTo>
                  <a:lnTo>
                    <a:pt x="1396787" y="634510"/>
                  </a:lnTo>
                  <a:lnTo>
                    <a:pt x="1401960" y="634392"/>
                  </a:lnTo>
                  <a:lnTo>
                    <a:pt x="1407133" y="633941"/>
                  </a:lnTo>
                  <a:lnTo>
                    <a:pt x="1412307" y="633137"/>
                  </a:lnTo>
                  <a:lnTo>
                    <a:pt x="1417480" y="631953"/>
                  </a:lnTo>
                  <a:lnTo>
                    <a:pt x="1422653" y="630368"/>
                  </a:lnTo>
                  <a:lnTo>
                    <a:pt x="1427826" y="628353"/>
                  </a:lnTo>
                  <a:lnTo>
                    <a:pt x="1433000" y="625884"/>
                  </a:lnTo>
                  <a:lnTo>
                    <a:pt x="1438173" y="622933"/>
                  </a:lnTo>
                  <a:lnTo>
                    <a:pt x="1443346" y="619473"/>
                  </a:lnTo>
                  <a:lnTo>
                    <a:pt x="1448520" y="615474"/>
                  </a:lnTo>
                  <a:lnTo>
                    <a:pt x="1453693" y="610911"/>
                  </a:lnTo>
                  <a:lnTo>
                    <a:pt x="1458866" y="605756"/>
                  </a:lnTo>
                  <a:lnTo>
                    <a:pt x="1464039" y="599983"/>
                  </a:lnTo>
                  <a:lnTo>
                    <a:pt x="1469213" y="593569"/>
                  </a:lnTo>
                  <a:lnTo>
                    <a:pt x="1474386" y="586490"/>
                  </a:lnTo>
                  <a:lnTo>
                    <a:pt x="1479559" y="578727"/>
                  </a:lnTo>
                  <a:lnTo>
                    <a:pt x="1484733" y="570266"/>
                  </a:lnTo>
                  <a:lnTo>
                    <a:pt x="1489906" y="561094"/>
                  </a:lnTo>
                  <a:lnTo>
                    <a:pt x="1495079" y="551206"/>
                  </a:lnTo>
                  <a:lnTo>
                    <a:pt x="1500252" y="540599"/>
                  </a:lnTo>
                  <a:lnTo>
                    <a:pt x="1505426" y="529281"/>
                  </a:lnTo>
                  <a:lnTo>
                    <a:pt x="1510599" y="517264"/>
                  </a:lnTo>
                  <a:lnTo>
                    <a:pt x="1515772" y="504566"/>
                  </a:lnTo>
                  <a:lnTo>
                    <a:pt x="1520946" y="491217"/>
                  </a:lnTo>
                  <a:lnTo>
                    <a:pt x="1526119" y="477252"/>
                  </a:lnTo>
                  <a:lnTo>
                    <a:pt x="1531292" y="462715"/>
                  </a:lnTo>
                  <a:lnTo>
                    <a:pt x="1536465" y="447657"/>
                  </a:lnTo>
                  <a:lnTo>
                    <a:pt x="1541639" y="432137"/>
                  </a:lnTo>
                  <a:lnTo>
                    <a:pt x="1546812" y="416220"/>
                  </a:lnTo>
                  <a:lnTo>
                    <a:pt x="1551985" y="399978"/>
                  </a:lnTo>
                  <a:lnTo>
                    <a:pt x="1557159" y="383485"/>
                  </a:lnTo>
                  <a:lnTo>
                    <a:pt x="1562332" y="366822"/>
                  </a:lnTo>
                  <a:lnTo>
                    <a:pt x="1567505" y="350069"/>
                  </a:lnTo>
                  <a:lnTo>
                    <a:pt x="1572678" y="333308"/>
                  </a:lnTo>
                  <a:lnTo>
                    <a:pt x="1577852" y="316619"/>
                  </a:lnTo>
                  <a:lnTo>
                    <a:pt x="1583025" y="300081"/>
                  </a:lnTo>
                  <a:lnTo>
                    <a:pt x="1588198" y="283769"/>
                  </a:lnTo>
                  <a:lnTo>
                    <a:pt x="1593372" y="267753"/>
                  </a:lnTo>
                  <a:lnTo>
                    <a:pt x="1598545" y="252098"/>
                  </a:lnTo>
                  <a:lnTo>
                    <a:pt x="1603718" y="236859"/>
                  </a:lnTo>
                  <a:lnTo>
                    <a:pt x="1608891" y="222089"/>
                  </a:lnTo>
                  <a:lnTo>
                    <a:pt x="1614065" y="207830"/>
                  </a:lnTo>
                  <a:lnTo>
                    <a:pt x="1619238" y="194116"/>
                  </a:lnTo>
                  <a:lnTo>
                    <a:pt x="1624411" y="180977"/>
                  </a:lnTo>
                  <a:lnTo>
                    <a:pt x="1629585" y="168430"/>
                  </a:lnTo>
                  <a:lnTo>
                    <a:pt x="1634758" y="156491"/>
                  </a:lnTo>
                  <a:lnTo>
                    <a:pt x="1639931" y="145164"/>
                  </a:lnTo>
                  <a:lnTo>
                    <a:pt x="1645104" y="134451"/>
                  </a:lnTo>
                  <a:lnTo>
                    <a:pt x="1650278" y="124347"/>
                  </a:lnTo>
                  <a:lnTo>
                    <a:pt x="1655451" y="114842"/>
                  </a:lnTo>
                  <a:lnTo>
                    <a:pt x="1660624" y="105923"/>
                  </a:lnTo>
                  <a:lnTo>
                    <a:pt x="1665798" y="97573"/>
                  </a:lnTo>
                  <a:lnTo>
                    <a:pt x="1670971" y="89773"/>
                  </a:lnTo>
                  <a:lnTo>
                    <a:pt x="1676144" y="82501"/>
                  </a:lnTo>
                  <a:lnTo>
                    <a:pt x="1681317" y="75734"/>
                  </a:lnTo>
                  <a:lnTo>
                    <a:pt x="1686491" y="69448"/>
                  </a:lnTo>
                  <a:lnTo>
                    <a:pt x="1691664" y="63619"/>
                  </a:lnTo>
                  <a:lnTo>
                    <a:pt x="1696837" y="58220"/>
                  </a:lnTo>
                  <a:lnTo>
                    <a:pt x="1702011" y="53227"/>
                  </a:lnTo>
                  <a:lnTo>
                    <a:pt x="1707184" y="48616"/>
                  </a:lnTo>
                  <a:lnTo>
                    <a:pt x="1712357" y="44362"/>
                  </a:lnTo>
                  <a:lnTo>
                    <a:pt x="1717530" y="40442"/>
                  </a:lnTo>
                  <a:lnTo>
                    <a:pt x="1722704" y="36833"/>
                  </a:lnTo>
                  <a:lnTo>
                    <a:pt x="1727877" y="33513"/>
                  </a:lnTo>
                  <a:lnTo>
                    <a:pt x="1733050" y="30462"/>
                  </a:lnTo>
                  <a:lnTo>
                    <a:pt x="1738224" y="27661"/>
                  </a:lnTo>
                  <a:lnTo>
                    <a:pt x="1743397" y="25090"/>
                  </a:lnTo>
                  <a:lnTo>
                    <a:pt x="1748570" y="22732"/>
                  </a:lnTo>
                  <a:lnTo>
                    <a:pt x="1753743" y="20571"/>
                  </a:lnTo>
                  <a:lnTo>
                    <a:pt x="1758917" y="18591"/>
                  </a:lnTo>
                  <a:lnTo>
                    <a:pt x="1764090" y="16779"/>
                  </a:lnTo>
                  <a:lnTo>
                    <a:pt x="1769263" y="15120"/>
                  </a:lnTo>
                  <a:lnTo>
                    <a:pt x="1774437" y="13602"/>
                  </a:lnTo>
                  <a:lnTo>
                    <a:pt x="1779610" y="12214"/>
                  </a:lnTo>
                  <a:lnTo>
                    <a:pt x="1784783" y="10946"/>
                  </a:lnTo>
                  <a:lnTo>
                    <a:pt x="1789956" y="9786"/>
                  </a:lnTo>
                  <a:lnTo>
                    <a:pt x="1795130" y="8727"/>
                  </a:lnTo>
                  <a:lnTo>
                    <a:pt x="1800303" y="7760"/>
                  </a:lnTo>
                  <a:lnTo>
                    <a:pt x="1805476" y="6876"/>
                  </a:lnTo>
                  <a:lnTo>
                    <a:pt x="1810650" y="6070"/>
                  </a:lnTo>
                  <a:lnTo>
                    <a:pt x="1815823" y="5333"/>
                  </a:lnTo>
                  <a:lnTo>
                    <a:pt x="1820996" y="4661"/>
                  </a:lnTo>
                  <a:lnTo>
                    <a:pt x="1826169" y="4048"/>
                  </a:lnTo>
                  <a:lnTo>
                    <a:pt x="1831343" y="3489"/>
                  </a:lnTo>
                  <a:lnTo>
                    <a:pt x="1836516" y="2978"/>
                  </a:lnTo>
                  <a:lnTo>
                    <a:pt x="1841689" y="2513"/>
                  </a:lnTo>
                  <a:lnTo>
                    <a:pt x="1846863" y="2088"/>
                  </a:lnTo>
                  <a:lnTo>
                    <a:pt x="1852036" y="1701"/>
                  </a:lnTo>
                  <a:lnTo>
                    <a:pt x="1857209" y="1348"/>
                  </a:lnTo>
                  <a:lnTo>
                    <a:pt x="1862382" y="1027"/>
                  </a:lnTo>
                  <a:lnTo>
                    <a:pt x="1867556" y="733"/>
                  </a:lnTo>
                  <a:lnTo>
                    <a:pt x="1872729" y="466"/>
                  </a:lnTo>
                  <a:lnTo>
                    <a:pt x="1877902" y="222"/>
                  </a:lnTo>
                  <a:lnTo>
                    <a:pt x="1883076" y="0"/>
                  </a:lnTo>
                  <a:lnTo>
                    <a:pt x="1883076" y="774962"/>
                  </a:lnTo>
                  <a:lnTo>
                    <a:pt x="1877902" y="774959"/>
                  </a:lnTo>
                  <a:lnTo>
                    <a:pt x="1872729" y="774956"/>
                  </a:lnTo>
                  <a:lnTo>
                    <a:pt x="1867556" y="774952"/>
                  </a:lnTo>
                  <a:lnTo>
                    <a:pt x="1862382" y="774947"/>
                  </a:lnTo>
                  <a:lnTo>
                    <a:pt x="1857209" y="774942"/>
                  </a:lnTo>
                  <a:lnTo>
                    <a:pt x="1852036" y="774937"/>
                  </a:lnTo>
                  <a:lnTo>
                    <a:pt x="1846863" y="774930"/>
                  </a:lnTo>
                  <a:lnTo>
                    <a:pt x="1841689" y="774923"/>
                  </a:lnTo>
                  <a:lnTo>
                    <a:pt x="1836516" y="774915"/>
                  </a:lnTo>
                  <a:lnTo>
                    <a:pt x="1831343" y="774906"/>
                  </a:lnTo>
                  <a:lnTo>
                    <a:pt x="1826169" y="774896"/>
                  </a:lnTo>
                  <a:lnTo>
                    <a:pt x="1820996" y="774884"/>
                  </a:lnTo>
                  <a:lnTo>
                    <a:pt x="1815823" y="774871"/>
                  </a:lnTo>
                  <a:lnTo>
                    <a:pt x="1810650" y="774856"/>
                  </a:lnTo>
                  <a:lnTo>
                    <a:pt x="1805476" y="774839"/>
                  </a:lnTo>
                  <a:lnTo>
                    <a:pt x="1800303" y="774820"/>
                  </a:lnTo>
                  <a:lnTo>
                    <a:pt x="1795130" y="774799"/>
                  </a:lnTo>
                  <a:lnTo>
                    <a:pt x="1789956" y="774775"/>
                  </a:lnTo>
                  <a:lnTo>
                    <a:pt x="1784783" y="774747"/>
                  </a:lnTo>
                  <a:lnTo>
                    <a:pt x="1779610" y="774716"/>
                  </a:lnTo>
                  <a:lnTo>
                    <a:pt x="1774437" y="774682"/>
                  </a:lnTo>
                  <a:lnTo>
                    <a:pt x="1769263" y="774643"/>
                  </a:lnTo>
                  <a:lnTo>
                    <a:pt x="1764090" y="774598"/>
                  </a:lnTo>
                  <a:lnTo>
                    <a:pt x="1758917" y="774549"/>
                  </a:lnTo>
                  <a:lnTo>
                    <a:pt x="1753743" y="774493"/>
                  </a:lnTo>
                  <a:lnTo>
                    <a:pt x="1748570" y="774430"/>
                  </a:lnTo>
                  <a:lnTo>
                    <a:pt x="1743397" y="774359"/>
                  </a:lnTo>
                  <a:lnTo>
                    <a:pt x="1738224" y="774279"/>
                  </a:lnTo>
                  <a:lnTo>
                    <a:pt x="1733050" y="774189"/>
                  </a:lnTo>
                  <a:lnTo>
                    <a:pt x="1727877" y="774088"/>
                  </a:lnTo>
                  <a:lnTo>
                    <a:pt x="1722704" y="773975"/>
                  </a:lnTo>
                  <a:lnTo>
                    <a:pt x="1717530" y="773848"/>
                  </a:lnTo>
                  <a:lnTo>
                    <a:pt x="1712357" y="773706"/>
                  </a:lnTo>
                  <a:lnTo>
                    <a:pt x="1707184" y="773546"/>
                  </a:lnTo>
                  <a:lnTo>
                    <a:pt x="1702011" y="773368"/>
                  </a:lnTo>
                  <a:lnTo>
                    <a:pt x="1696837" y="773169"/>
                  </a:lnTo>
                  <a:lnTo>
                    <a:pt x="1691664" y="772946"/>
                  </a:lnTo>
                  <a:lnTo>
                    <a:pt x="1686491" y="772698"/>
                  </a:lnTo>
                  <a:lnTo>
                    <a:pt x="1681317" y="772422"/>
                  </a:lnTo>
                  <a:lnTo>
                    <a:pt x="1676144" y="772114"/>
                  </a:lnTo>
                  <a:lnTo>
                    <a:pt x="1670971" y="771773"/>
                  </a:lnTo>
                  <a:lnTo>
                    <a:pt x="1665798" y="771394"/>
                  </a:lnTo>
                  <a:lnTo>
                    <a:pt x="1660624" y="770975"/>
                  </a:lnTo>
                  <a:lnTo>
                    <a:pt x="1655451" y="770512"/>
                  </a:lnTo>
                  <a:lnTo>
                    <a:pt x="1650278" y="770002"/>
                  </a:lnTo>
                  <a:lnTo>
                    <a:pt x="1645104" y="769440"/>
                  </a:lnTo>
                  <a:lnTo>
                    <a:pt x="1639931" y="768823"/>
                  </a:lnTo>
                  <a:lnTo>
                    <a:pt x="1634758" y="768148"/>
                  </a:lnTo>
                  <a:lnTo>
                    <a:pt x="1629585" y="767410"/>
                  </a:lnTo>
                  <a:lnTo>
                    <a:pt x="1624411" y="766605"/>
                  </a:lnTo>
                  <a:lnTo>
                    <a:pt x="1619238" y="765731"/>
                  </a:lnTo>
                  <a:lnTo>
                    <a:pt x="1614065" y="764783"/>
                  </a:lnTo>
                  <a:lnTo>
                    <a:pt x="1608891" y="763759"/>
                  </a:lnTo>
                  <a:lnTo>
                    <a:pt x="1603718" y="762656"/>
                  </a:lnTo>
                  <a:lnTo>
                    <a:pt x="1598545" y="761472"/>
                  </a:lnTo>
                  <a:lnTo>
                    <a:pt x="1593372" y="760204"/>
                  </a:lnTo>
                  <a:lnTo>
                    <a:pt x="1588198" y="758851"/>
                  </a:lnTo>
                  <a:lnTo>
                    <a:pt x="1583025" y="757413"/>
                  </a:lnTo>
                  <a:lnTo>
                    <a:pt x="1577852" y="755889"/>
                  </a:lnTo>
                  <a:lnTo>
                    <a:pt x="1572678" y="754280"/>
                  </a:lnTo>
                  <a:lnTo>
                    <a:pt x="1567505" y="752586"/>
                  </a:lnTo>
                  <a:lnTo>
                    <a:pt x="1562332" y="750809"/>
                  </a:lnTo>
                  <a:lnTo>
                    <a:pt x="1557159" y="748951"/>
                  </a:lnTo>
                  <a:lnTo>
                    <a:pt x="1551985" y="747015"/>
                  </a:lnTo>
                  <a:lnTo>
                    <a:pt x="1546812" y="745004"/>
                  </a:lnTo>
                  <a:lnTo>
                    <a:pt x="1541639" y="742921"/>
                  </a:lnTo>
                  <a:lnTo>
                    <a:pt x="1536465" y="740770"/>
                  </a:lnTo>
                  <a:lnTo>
                    <a:pt x="1531292" y="738555"/>
                  </a:lnTo>
                  <a:lnTo>
                    <a:pt x="1526119" y="736280"/>
                  </a:lnTo>
                  <a:lnTo>
                    <a:pt x="1520946" y="733949"/>
                  </a:lnTo>
                  <a:lnTo>
                    <a:pt x="1515772" y="731565"/>
                  </a:lnTo>
                  <a:lnTo>
                    <a:pt x="1510599" y="729134"/>
                  </a:lnTo>
                  <a:lnTo>
                    <a:pt x="1505426" y="726657"/>
                  </a:lnTo>
                  <a:lnTo>
                    <a:pt x="1500252" y="724139"/>
                  </a:lnTo>
                  <a:lnTo>
                    <a:pt x="1495079" y="721583"/>
                  </a:lnTo>
                  <a:lnTo>
                    <a:pt x="1489906" y="718991"/>
                  </a:lnTo>
                  <a:lnTo>
                    <a:pt x="1484733" y="716366"/>
                  </a:lnTo>
                  <a:lnTo>
                    <a:pt x="1479559" y="713710"/>
                  </a:lnTo>
                  <a:lnTo>
                    <a:pt x="1474386" y="711024"/>
                  </a:lnTo>
                  <a:lnTo>
                    <a:pt x="1469213" y="708309"/>
                  </a:lnTo>
                  <a:lnTo>
                    <a:pt x="1464039" y="705568"/>
                  </a:lnTo>
                  <a:lnTo>
                    <a:pt x="1458866" y="702799"/>
                  </a:lnTo>
                  <a:lnTo>
                    <a:pt x="1453693" y="700004"/>
                  </a:lnTo>
                  <a:lnTo>
                    <a:pt x="1448520" y="697182"/>
                  </a:lnTo>
                  <a:lnTo>
                    <a:pt x="1443346" y="694334"/>
                  </a:lnTo>
                  <a:lnTo>
                    <a:pt x="1438173" y="691458"/>
                  </a:lnTo>
                  <a:lnTo>
                    <a:pt x="1433000" y="688555"/>
                  </a:lnTo>
                  <a:lnTo>
                    <a:pt x="1427826" y="685624"/>
                  </a:lnTo>
                  <a:lnTo>
                    <a:pt x="1422653" y="682663"/>
                  </a:lnTo>
                  <a:lnTo>
                    <a:pt x="1417480" y="679673"/>
                  </a:lnTo>
                  <a:lnTo>
                    <a:pt x="1412307" y="676650"/>
                  </a:lnTo>
                  <a:lnTo>
                    <a:pt x="1407133" y="673596"/>
                  </a:lnTo>
                  <a:lnTo>
                    <a:pt x="1401960" y="670508"/>
                  </a:lnTo>
                  <a:lnTo>
                    <a:pt x="1396787" y="667385"/>
                  </a:lnTo>
                  <a:lnTo>
                    <a:pt x="1391613" y="664227"/>
                  </a:lnTo>
                  <a:lnTo>
                    <a:pt x="1386440" y="661032"/>
                  </a:lnTo>
                  <a:lnTo>
                    <a:pt x="1381267" y="657798"/>
                  </a:lnTo>
                  <a:lnTo>
                    <a:pt x="1376094" y="654526"/>
                  </a:lnTo>
                  <a:lnTo>
                    <a:pt x="1370920" y="651214"/>
                  </a:lnTo>
                  <a:lnTo>
                    <a:pt x="1365747" y="647860"/>
                  </a:lnTo>
                  <a:lnTo>
                    <a:pt x="1360574" y="644465"/>
                  </a:lnTo>
                  <a:lnTo>
                    <a:pt x="1355400" y="641026"/>
                  </a:lnTo>
                  <a:lnTo>
                    <a:pt x="1350227" y="637545"/>
                  </a:lnTo>
                  <a:lnTo>
                    <a:pt x="1345054" y="634019"/>
                  </a:lnTo>
                  <a:lnTo>
                    <a:pt x="1339881" y="630448"/>
                  </a:lnTo>
                  <a:lnTo>
                    <a:pt x="1334707" y="626832"/>
                  </a:lnTo>
                  <a:lnTo>
                    <a:pt x="1329534" y="623171"/>
                  </a:lnTo>
                  <a:lnTo>
                    <a:pt x="1324361" y="619463"/>
                  </a:lnTo>
                  <a:lnTo>
                    <a:pt x="1319187" y="615710"/>
                  </a:lnTo>
                  <a:lnTo>
                    <a:pt x="1314014" y="611910"/>
                  </a:lnTo>
                  <a:lnTo>
                    <a:pt x="1308841" y="608063"/>
                  </a:lnTo>
                  <a:lnTo>
                    <a:pt x="1303668" y="604171"/>
                  </a:lnTo>
                  <a:lnTo>
                    <a:pt x="1298494" y="600232"/>
                  </a:lnTo>
                  <a:lnTo>
                    <a:pt x="1293321" y="596248"/>
                  </a:lnTo>
                  <a:lnTo>
                    <a:pt x="1288148" y="592219"/>
                  </a:lnTo>
                  <a:lnTo>
                    <a:pt x="1282974" y="588144"/>
                  </a:lnTo>
                  <a:lnTo>
                    <a:pt x="1277801" y="584025"/>
                  </a:lnTo>
                  <a:lnTo>
                    <a:pt x="1272628" y="579863"/>
                  </a:lnTo>
                  <a:lnTo>
                    <a:pt x="1267455" y="575657"/>
                  </a:lnTo>
                  <a:lnTo>
                    <a:pt x="1262281" y="571410"/>
                  </a:lnTo>
                  <a:lnTo>
                    <a:pt x="1257108" y="567122"/>
                  </a:lnTo>
                  <a:lnTo>
                    <a:pt x="1251935" y="562794"/>
                  </a:lnTo>
                  <a:lnTo>
                    <a:pt x="1246761" y="558427"/>
                  </a:lnTo>
                  <a:lnTo>
                    <a:pt x="1241588" y="554022"/>
                  </a:lnTo>
                  <a:lnTo>
                    <a:pt x="1236415" y="549582"/>
                  </a:lnTo>
                  <a:lnTo>
                    <a:pt x="1231242" y="545107"/>
                  </a:lnTo>
                  <a:lnTo>
                    <a:pt x="1226068" y="540599"/>
                  </a:lnTo>
                  <a:lnTo>
                    <a:pt x="1220895" y="536059"/>
                  </a:lnTo>
                  <a:lnTo>
                    <a:pt x="1215722" y="531490"/>
                  </a:lnTo>
                  <a:lnTo>
                    <a:pt x="1210548" y="526893"/>
                  </a:lnTo>
                  <a:lnTo>
                    <a:pt x="1205375" y="522269"/>
                  </a:lnTo>
                  <a:lnTo>
                    <a:pt x="1200202" y="517622"/>
                  </a:lnTo>
                  <a:lnTo>
                    <a:pt x="1195029" y="512952"/>
                  </a:lnTo>
                  <a:lnTo>
                    <a:pt x="1189855" y="508263"/>
                  </a:lnTo>
                  <a:lnTo>
                    <a:pt x="1184682" y="503555"/>
                  </a:lnTo>
                  <a:lnTo>
                    <a:pt x="1179509" y="498832"/>
                  </a:lnTo>
                  <a:lnTo>
                    <a:pt x="1174335" y="494096"/>
                  </a:lnTo>
                  <a:lnTo>
                    <a:pt x="1169162" y="489348"/>
                  </a:lnTo>
                  <a:lnTo>
                    <a:pt x="1163989" y="484592"/>
                  </a:lnTo>
                  <a:lnTo>
                    <a:pt x="1158816" y="479830"/>
                  </a:lnTo>
                  <a:lnTo>
                    <a:pt x="1153642" y="475064"/>
                  </a:lnTo>
                  <a:lnTo>
                    <a:pt x="1148469" y="470297"/>
                  </a:lnTo>
                  <a:lnTo>
                    <a:pt x="1143296" y="465531"/>
                  </a:lnTo>
                  <a:lnTo>
                    <a:pt x="1138122" y="460769"/>
                  </a:lnTo>
                  <a:lnTo>
                    <a:pt x="1132949" y="456014"/>
                  </a:lnTo>
                  <a:lnTo>
                    <a:pt x="1127776" y="451268"/>
                  </a:lnTo>
                  <a:lnTo>
                    <a:pt x="1122603" y="446533"/>
                  </a:lnTo>
                  <a:lnTo>
                    <a:pt x="1117429" y="441812"/>
                  </a:lnTo>
                  <a:lnTo>
                    <a:pt x="1112256" y="437109"/>
                  </a:lnTo>
                  <a:lnTo>
                    <a:pt x="1107083" y="432425"/>
                  </a:lnTo>
                  <a:lnTo>
                    <a:pt x="1101909" y="427763"/>
                  </a:lnTo>
                  <a:lnTo>
                    <a:pt x="1096736" y="423126"/>
                  </a:lnTo>
                  <a:lnTo>
                    <a:pt x="1091563" y="418516"/>
                  </a:lnTo>
                  <a:lnTo>
                    <a:pt x="1086390" y="413936"/>
                  </a:lnTo>
                  <a:lnTo>
                    <a:pt x="1081216" y="409389"/>
                  </a:lnTo>
                  <a:lnTo>
                    <a:pt x="1076043" y="404876"/>
                  </a:lnTo>
                  <a:lnTo>
                    <a:pt x="1070870" y="400401"/>
                  </a:lnTo>
                  <a:lnTo>
                    <a:pt x="1065696" y="395965"/>
                  </a:lnTo>
                  <a:lnTo>
                    <a:pt x="1060523" y="391571"/>
                  </a:lnTo>
                  <a:lnTo>
                    <a:pt x="1055350" y="387222"/>
                  </a:lnTo>
                  <a:lnTo>
                    <a:pt x="1050177" y="382920"/>
                  </a:lnTo>
                  <a:lnTo>
                    <a:pt x="1045003" y="378666"/>
                  </a:lnTo>
                  <a:lnTo>
                    <a:pt x="1039830" y="374463"/>
                  </a:lnTo>
                  <a:lnTo>
                    <a:pt x="1034657" y="370314"/>
                  </a:lnTo>
                  <a:lnTo>
                    <a:pt x="1029483" y="366219"/>
                  </a:lnTo>
                  <a:lnTo>
                    <a:pt x="1024310" y="362182"/>
                  </a:lnTo>
                  <a:lnTo>
                    <a:pt x="1019137" y="358203"/>
                  </a:lnTo>
                  <a:lnTo>
                    <a:pt x="1013964" y="354286"/>
                  </a:lnTo>
                  <a:lnTo>
                    <a:pt x="1008790" y="350430"/>
                  </a:lnTo>
                  <a:lnTo>
                    <a:pt x="1003617" y="346639"/>
                  </a:lnTo>
                  <a:lnTo>
                    <a:pt x="998444" y="342913"/>
                  </a:lnTo>
                  <a:lnTo>
                    <a:pt x="993270" y="339254"/>
                  </a:lnTo>
                  <a:lnTo>
                    <a:pt x="988097" y="335664"/>
                  </a:lnTo>
                  <a:lnTo>
                    <a:pt x="982924" y="332144"/>
                  </a:lnTo>
                  <a:lnTo>
                    <a:pt x="977751" y="328694"/>
                  </a:lnTo>
                  <a:lnTo>
                    <a:pt x="972577" y="325317"/>
                  </a:lnTo>
                  <a:lnTo>
                    <a:pt x="967404" y="322013"/>
                  </a:lnTo>
                  <a:lnTo>
                    <a:pt x="962231" y="318784"/>
                  </a:lnTo>
                  <a:lnTo>
                    <a:pt x="957057" y="315629"/>
                  </a:lnTo>
                  <a:lnTo>
                    <a:pt x="951884" y="312551"/>
                  </a:lnTo>
                  <a:lnTo>
                    <a:pt x="946711" y="309549"/>
                  </a:lnTo>
                  <a:lnTo>
                    <a:pt x="941538" y="306625"/>
                  </a:lnTo>
                  <a:lnTo>
                    <a:pt x="936364" y="303778"/>
                  </a:lnTo>
                  <a:lnTo>
                    <a:pt x="931191" y="301010"/>
                  </a:lnTo>
                  <a:lnTo>
                    <a:pt x="926018" y="298321"/>
                  </a:lnTo>
                  <a:lnTo>
                    <a:pt x="920844" y="295711"/>
                  </a:lnTo>
                  <a:lnTo>
                    <a:pt x="915671" y="293181"/>
                  </a:lnTo>
                  <a:lnTo>
                    <a:pt x="910498" y="290730"/>
                  </a:lnTo>
                  <a:lnTo>
                    <a:pt x="905325" y="288359"/>
                  </a:lnTo>
                  <a:lnTo>
                    <a:pt x="900151" y="286068"/>
                  </a:lnTo>
                  <a:lnTo>
                    <a:pt x="894978" y="283857"/>
                  </a:lnTo>
                  <a:lnTo>
                    <a:pt x="889805" y="281726"/>
                  </a:lnTo>
                  <a:lnTo>
                    <a:pt x="884631" y="279675"/>
                  </a:lnTo>
                  <a:lnTo>
                    <a:pt x="879458" y="277703"/>
                  </a:lnTo>
                  <a:lnTo>
                    <a:pt x="874285" y="275811"/>
                  </a:lnTo>
                  <a:lnTo>
                    <a:pt x="869112" y="273998"/>
                  </a:lnTo>
                  <a:lnTo>
                    <a:pt x="863938" y="272263"/>
                  </a:lnTo>
                  <a:lnTo>
                    <a:pt x="858765" y="270607"/>
                  </a:lnTo>
                  <a:lnTo>
                    <a:pt x="853592" y="269029"/>
                  </a:lnTo>
                  <a:lnTo>
                    <a:pt x="848418" y="267529"/>
                  </a:lnTo>
                  <a:lnTo>
                    <a:pt x="843245" y="266105"/>
                  </a:lnTo>
                  <a:lnTo>
                    <a:pt x="838072" y="264758"/>
                  </a:lnTo>
                  <a:lnTo>
                    <a:pt x="832899" y="263487"/>
                  </a:lnTo>
                  <a:lnTo>
                    <a:pt x="827725" y="262291"/>
                  </a:lnTo>
                  <a:lnTo>
                    <a:pt x="822552" y="261169"/>
                  </a:lnTo>
                  <a:lnTo>
                    <a:pt x="817379" y="260122"/>
                  </a:lnTo>
                  <a:lnTo>
                    <a:pt x="812205" y="259147"/>
                  </a:lnTo>
                  <a:lnTo>
                    <a:pt x="807032" y="258245"/>
                  </a:lnTo>
                  <a:lnTo>
                    <a:pt x="801859" y="257415"/>
                  </a:lnTo>
                  <a:lnTo>
                    <a:pt x="796686" y="256655"/>
                  </a:lnTo>
                  <a:lnTo>
                    <a:pt x="791512" y="255966"/>
                  </a:lnTo>
                  <a:lnTo>
                    <a:pt x="786339" y="255346"/>
                  </a:lnTo>
                  <a:lnTo>
                    <a:pt x="781166" y="254795"/>
                  </a:lnTo>
                  <a:lnTo>
                    <a:pt x="775992" y="254311"/>
                  </a:lnTo>
                  <a:lnTo>
                    <a:pt x="770819" y="253894"/>
                  </a:lnTo>
                  <a:lnTo>
                    <a:pt x="765646" y="253542"/>
                  </a:lnTo>
                  <a:lnTo>
                    <a:pt x="760473" y="253256"/>
                  </a:lnTo>
                  <a:lnTo>
                    <a:pt x="755299" y="253034"/>
                  </a:lnTo>
                  <a:lnTo>
                    <a:pt x="750126" y="252875"/>
                  </a:lnTo>
                  <a:lnTo>
                    <a:pt x="744953" y="252778"/>
                  </a:lnTo>
                  <a:lnTo>
                    <a:pt x="739779" y="252743"/>
                  </a:lnTo>
                  <a:lnTo>
                    <a:pt x="734606" y="252769"/>
                  </a:lnTo>
                  <a:lnTo>
                    <a:pt x="729433" y="252854"/>
                  </a:lnTo>
                  <a:lnTo>
                    <a:pt x="724260" y="252998"/>
                  </a:lnTo>
                  <a:lnTo>
                    <a:pt x="719086" y="253199"/>
                  </a:lnTo>
                  <a:lnTo>
                    <a:pt x="713913" y="253458"/>
                  </a:lnTo>
                  <a:lnTo>
                    <a:pt x="708740" y="253773"/>
                  </a:lnTo>
                  <a:lnTo>
                    <a:pt x="703566" y="254143"/>
                  </a:lnTo>
                  <a:lnTo>
                    <a:pt x="698393" y="254567"/>
                  </a:lnTo>
                  <a:lnTo>
                    <a:pt x="693220" y="255044"/>
                  </a:lnTo>
                  <a:lnTo>
                    <a:pt x="688047" y="255575"/>
                  </a:lnTo>
                  <a:lnTo>
                    <a:pt x="682873" y="256156"/>
                  </a:lnTo>
                  <a:lnTo>
                    <a:pt x="677700" y="256789"/>
                  </a:lnTo>
                  <a:lnTo>
                    <a:pt x="672527" y="257472"/>
                  </a:lnTo>
                  <a:lnTo>
                    <a:pt x="667353" y="258204"/>
                  </a:lnTo>
                  <a:lnTo>
                    <a:pt x="662180" y="258984"/>
                  </a:lnTo>
                  <a:lnTo>
                    <a:pt x="657007" y="259812"/>
                  </a:lnTo>
                  <a:lnTo>
                    <a:pt x="651834" y="260686"/>
                  </a:lnTo>
                  <a:lnTo>
                    <a:pt x="646660" y="261607"/>
                  </a:lnTo>
                  <a:lnTo>
                    <a:pt x="641487" y="262572"/>
                  </a:lnTo>
                  <a:lnTo>
                    <a:pt x="636314" y="263582"/>
                  </a:lnTo>
                  <a:lnTo>
                    <a:pt x="631140" y="264635"/>
                  </a:lnTo>
                  <a:lnTo>
                    <a:pt x="625967" y="265732"/>
                  </a:lnTo>
                  <a:lnTo>
                    <a:pt x="620794" y="266870"/>
                  </a:lnTo>
                  <a:lnTo>
                    <a:pt x="615621" y="268050"/>
                  </a:lnTo>
                  <a:lnTo>
                    <a:pt x="610447" y="269271"/>
                  </a:lnTo>
                  <a:lnTo>
                    <a:pt x="605274" y="270531"/>
                  </a:lnTo>
                  <a:lnTo>
                    <a:pt x="600101" y="271831"/>
                  </a:lnTo>
                  <a:lnTo>
                    <a:pt x="594927" y="273170"/>
                  </a:lnTo>
                  <a:lnTo>
                    <a:pt x="589754" y="274546"/>
                  </a:lnTo>
                  <a:lnTo>
                    <a:pt x="584581" y="275960"/>
                  </a:lnTo>
                  <a:lnTo>
                    <a:pt x="579408" y="277411"/>
                  </a:lnTo>
                  <a:lnTo>
                    <a:pt x="574234" y="278898"/>
                  </a:lnTo>
                  <a:lnTo>
                    <a:pt x="569061" y="280420"/>
                  </a:lnTo>
                  <a:lnTo>
                    <a:pt x="563888" y="281977"/>
                  </a:lnTo>
                  <a:lnTo>
                    <a:pt x="558714" y="283568"/>
                  </a:lnTo>
                  <a:lnTo>
                    <a:pt x="553541" y="285193"/>
                  </a:lnTo>
                  <a:lnTo>
                    <a:pt x="548368" y="286852"/>
                  </a:lnTo>
                  <a:lnTo>
                    <a:pt x="543195" y="288543"/>
                  </a:lnTo>
                  <a:lnTo>
                    <a:pt x="538021" y="290266"/>
                  </a:lnTo>
                  <a:lnTo>
                    <a:pt x="532848" y="292021"/>
                  </a:lnTo>
                  <a:lnTo>
                    <a:pt x="527675" y="293807"/>
                  </a:lnTo>
                  <a:lnTo>
                    <a:pt x="522501" y="295624"/>
                  </a:lnTo>
                  <a:lnTo>
                    <a:pt x="517328" y="297471"/>
                  </a:lnTo>
                  <a:lnTo>
                    <a:pt x="512155" y="299348"/>
                  </a:lnTo>
                  <a:lnTo>
                    <a:pt x="506982" y="301254"/>
                  </a:lnTo>
                  <a:lnTo>
                    <a:pt x="501808" y="303190"/>
                  </a:lnTo>
                  <a:lnTo>
                    <a:pt x="496635" y="305153"/>
                  </a:lnTo>
                  <a:lnTo>
                    <a:pt x="491462" y="307145"/>
                  </a:lnTo>
                  <a:lnTo>
                    <a:pt x="486288" y="309165"/>
                  </a:lnTo>
                  <a:lnTo>
                    <a:pt x="481115" y="311212"/>
                  </a:lnTo>
                  <a:lnTo>
                    <a:pt x="475942" y="313285"/>
                  </a:lnTo>
                  <a:lnTo>
                    <a:pt x="470769" y="315386"/>
                  </a:lnTo>
                  <a:lnTo>
                    <a:pt x="465595" y="317513"/>
                  </a:lnTo>
                  <a:lnTo>
                    <a:pt x="460422" y="319666"/>
                  </a:lnTo>
                  <a:lnTo>
                    <a:pt x="455249" y="321845"/>
                  </a:lnTo>
                  <a:lnTo>
                    <a:pt x="450075" y="324050"/>
                  </a:lnTo>
                  <a:lnTo>
                    <a:pt x="444902" y="326279"/>
                  </a:lnTo>
                  <a:lnTo>
                    <a:pt x="439729" y="328534"/>
                  </a:lnTo>
                  <a:lnTo>
                    <a:pt x="434556" y="330813"/>
                  </a:lnTo>
                  <a:lnTo>
                    <a:pt x="429382" y="333117"/>
                  </a:lnTo>
                  <a:lnTo>
                    <a:pt x="424209" y="335445"/>
                  </a:lnTo>
                  <a:lnTo>
                    <a:pt x="419036" y="337797"/>
                  </a:lnTo>
                  <a:lnTo>
                    <a:pt x="413862" y="340174"/>
                  </a:lnTo>
                  <a:lnTo>
                    <a:pt x="408689" y="342574"/>
                  </a:lnTo>
                  <a:lnTo>
                    <a:pt x="403516" y="344998"/>
                  </a:lnTo>
                  <a:lnTo>
                    <a:pt x="398343" y="347445"/>
                  </a:lnTo>
                  <a:lnTo>
                    <a:pt x="393169" y="349915"/>
                  </a:lnTo>
                  <a:lnTo>
                    <a:pt x="387996" y="352409"/>
                  </a:lnTo>
                  <a:lnTo>
                    <a:pt x="382823" y="354927"/>
                  </a:lnTo>
                  <a:lnTo>
                    <a:pt x="377649" y="357467"/>
                  </a:lnTo>
                  <a:lnTo>
                    <a:pt x="372476" y="360031"/>
                  </a:lnTo>
                  <a:lnTo>
                    <a:pt x="367303" y="362617"/>
                  </a:lnTo>
                  <a:lnTo>
                    <a:pt x="362130" y="365227"/>
                  </a:lnTo>
                  <a:lnTo>
                    <a:pt x="356956" y="367860"/>
                  </a:lnTo>
                  <a:lnTo>
                    <a:pt x="351783" y="370516"/>
                  </a:lnTo>
                  <a:lnTo>
                    <a:pt x="346610" y="373195"/>
                  </a:lnTo>
                  <a:lnTo>
                    <a:pt x="341436" y="375897"/>
                  </a:lnTo>
                  <a:lnTo>
                    <a:pt x="336263" y="378622"/>
                  </a:lnTo>
                  <a:lnTo>
                    <a:pt x="331090" y="381371"/>
                  </a:lnTo>
                  <a:lnTo>
                    <a:pt x="325917" y="384143"/>
                  </a:lnTo>
                  <a:lnTo>
                    <a:pt x="320743" y="386938"/>
                  </a:lnTo>
                  <a:lnTo>
                    <a:pt x="315570" y="389757"/>
                  </a:lnTo>
                  <a:lnTo>
                    <a:pt x="310397" y="392600"/>
                  </a:lnTo>
                  <a:lnTo>
                    <a:pt x="305223" y="395467"/>
                  </a:lnTo>
                  <a:lnTo>
                    <a:pt x="300050" y="398357"/>
                  </a:lnTo>
                  <a:lnTo>
                    <a:pt x="294877" y="401272"/>
                  </a:lnTo>
                  <a:lnTo>
                    <a:pt x="289704" y="404212"/>
                  </a:lnTo>
                  <a:lnTo>
                    <a:pt x="284530" y="407176"/>
                  </a:lnTo>
                  <a:lnTo>
                    <a:pt x="279357" y="410165"/>
                  </a:lnTo>
                  <a:lnTo>
                    <a:pt x="274184" y="413179"/>
                  </a:lnTo>
                  <a:lnTo>
                    <a:pt x="269010" y="416218"/>
                  </a:lnTo>
                  <a:lnTo>
                    <a:pt x="263837" y="419283"/>
                  </a:lnTo>
                  <a:lnTo>
                    <a:pt x="258664" y="422373"/>
                  </a:lnTo>
                  <a:lnTo>
                    <a:pt x="253491" y="425490"/>
                  </a:lnTo>
                  <a:lnTo>
                    <a:pt x="248317" y="428633"/>
                  </a:lnTo>
                  <a:lnTo>
                    <a:pt x="243144" y="431803"/>
                  </a:lnTo>
                  <a:lnTo>
                    <a:pt x="237971" y="434999"/>
                  </a:lnTo>
                  <a:lnTo>
                    <a:pt x="232797" y="438223"/>
                  </a:lnTo>
                  <a:lnTo>
                    <a:pt x="227624" y="441474"/>
                  </a:lnTo>
                  <a:lnTo>
                    <a:pt x="222451" y="444753"/>
                  </a:lnTo>
                  <a:lnTo>
                    <a:pt x="217278" y="448059"/>
                  </a:lnTo>
                  <a:lnTo>
                    <a:pt x="212104" y="451394"/>
                  </a:lnTo>
                  <a:lnTo>
                    <a:pt x="206931" y="454758"/>
                  </a:lnTo>
                  <a:lnTo>
                    <a:pt x="201758" y="458150"/>
                  </a:lnTo>
                  <a:lnTo>
                    <a:pt x="196584" y="461571"/>
                  </a:lnTo>
                  <a:lnTo>
                    <a:pt x="191411" y="465021"/>
                  </a:lnTo>
                  <a:lnTo>
                    <a:pt x="186238" y="468500"/>
                  </a:lnTo>
                  <a:lnTo>
                    <a:pt x="181065" y="472009"/>
                  </a:lnTo>
                  <a:lnTo>
                    <a:pt x="175891" y="475548"/>
                  </a:lnTo>
                  <a:lnTo>
                    <a:pt x="170718" y="479116"/>
                  </a:lnTo>
                  <a:lnTo>
                    <a:pt x="165545" y="482713"/>
                  </a:lnTo>
                  <a:lnTo>
                    <a:pt x="160371" y="486341"/>
                  </a:lnTo>
                  <a:lnTo>
                    <a:pt x="155198" y="489998"/>
                  </a:lnTo>
                  <a:lnTo>
                    <a:pt x="150025" y="493685"/>
                  </a:lnTo>
                  <a:lnTo>
                    <a:pt x="144852" y="497401"/>
                  </a:lnTo>
                  <a:lnTo>
                    <a:pt x="139678" y="501146"/>
                  </a:lnTo>
                  <a:lnTo>
                    <a:pt x="134505" y="504921"/>
                  </a:lnTo>
                  <a:lnTo>
                    <a:pt x="129332" y="508724"/>
                  </a:lnTo>
                  <a:lnTo>
                    <a:pt x="124158" y="512555"/>
                  </a:lnTo>
                  <a:lnTo>
                    <a:pt x="118985" y="516414"/>
                  </a:lnTo>
                  <a:lnTo>
                    <a:pt x="113812" y="520301"/>
                  </a:lnTo>
                  <a:lnTo>
                    <a:pt x="108639" y="524214"/>
                  </a:lnTo>
                  <a:lnTo>
                    <a:pt x="103465" y="528153"/>
                  </a:lnTo>
                  <a:lnTo>
                    <a:pt x="98292" y="532117"/>
                  </a:lnTo>
                  <a:lnTo>
                    <a:pt x="93119" y="536105"/>
                  </a:lnTo>
                  <a:lnTo>
                    <a:pt x="87945" y="540116"/>
                  </a:lnTo>
                  <a:lnTo>
                    <a:pt x="82772" y="544149"/>
                  </a:lnTo>
                  <a:lnTo>
                    <a:pt x="77599" y="548203"/>
                  </a:lnTo>
                  <a:lnTo>
                    <a:pt x="72426" y="552276"/>
                  </a:lnTo>
                  <a:lnTo>
                    <a:pt x="67252" y="556367"/>
                  </a:lnTo>
                  <a:lnTo>
                    <a:pt x="62079" y="560474"/>
                  </a:lnTo>
                  <a:lnTo>
                    <a:pt x="56906" y="564595"/>
                  </a:lnTo>
                  <a:lnTo>
                    <a:pt x="51732" y="568730"/>
                  </a:lnTo>
                  <a:lnTo>
                    <a:pt x="46559" y="572875"/>
                  </a:lnTo>
                  <a:lnTo>
                    <a:pt x="41386" y="577028"/>
                  </a:lnTo>
                  <a:lnTo>
                    <a:pt x="36213" y="581188"/>
                  </a:lnTo>
                  <a:lnTo>
                    <a:pt x="31039" y="585352"/>
                  </a:lnTo>
                  <a:lnTo>
                    <a:pt x="25866" y="589518"/>
                  </a:lnTo>
                  <a:lnTo>
                    <a:pt x="20693" y="593683"/>
                  </a:lnTo>
                  <a:lnTo>
                    <a:pt x="15519" y="597845"/>
                  </a:lnTo>
                  <a:lnTo>
                    <a:pt x="10346" y="602001"/>
                  </a:lnTo>
                  <a:lnTo>
                    <a:pt x="5173" y="606148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691486" y="3142136"/>
              <a:ext cx="1883076" cy="634510"/>
            </a:xfrm>
            <a:custGeom>
              <a:avLst/>
              <a:pathLst>
                <a:path w="1883076" h="634510">
                  <a:moveTo>
                    <a:pt x="0" y="610284"/>
                  </a:moveTo>
                  <a:lnTo>
                    <a:pt x="5173" y="606148"/>
                  </a:lnTo>
                  <a:lnTo>
                    <a:pt x="10346" y="602001"/>
                  </a:lnTo>
                  <a:lnTo>
                    <a:pt x="15519" y="597845"/>
                  </a:lnTo>
                  <a:lnTo>
                    <a:pt x="20693" y="593683"/>
                  </a:lnTo>
                  <a:lnTo>
                    <a:pt x="25866" y="589518"/>
                  </a:lnTo>
                  <a:lnTo>
                    <a:pt x="31039" y="585352"/>
                  </a:lnTo>
                  <a:lnTo>
                    <a:pt x="36213" y="581188"/>
                  </a:lnTo>
                  <a:lnTo>
                    <a:pt x="41386" y="577028"/>
                  </a:lnTo>
                  <a:lnTo>
                    <a:pt x="46559" y="572875"/>
                  </a:lnTo>
                  <a:lnTo>
                    <a:pt x="51732" y="568730"/>
                  </a:lnTo>
                  <a:lnTo>
                    <a:pt x="56906" y="564595"/>
                  </a:lnTo>
                  <a:lnTo>
                    <a:pt x="62079" y="560474"/>
                  </a:lnTo>
                  <a:lnTo>
                    <a:pt x="67252" y="556367"/>
                  </a:lnTo>
                  <a:lnTo>
                    <a:pt x="72426" y="552276"/>
                  </a:lnTo>
                  <a:lnTo>
                    <a:pt x="77599" y="548203"/>
                  </a:lnTo>
                  <a:lnTo>
                    <a:pt x="82772" y="544149"/>
                  </a:lnTo>
                  <a:lnTo>
                    <a:pt x="87945" y="540116"/>
                  </a:lnTo>
                  <a:lnTo>
                    <a:pt x="93119" y="536105"/>
                  </a:lnTo>
                  <a:lnTo>
                    <a:pt x="98292" y="532117"/>
                  </a:lnTo>
                  <a:lnTo>
                    <a:pt x="103465" y="528153"/>
                  </a:lnTo>
                  <a:lnTo>
                    <a:pt x="108639" y="524214"/>
                  </a:lnTo>
                  <a:lnTo>
                    <a:pt x="113812" y="520301"/>
                  </a:lnTo>
                  <a:lnTo>
                    <a:pt x="118985" y="516414"/>
                  </a:lnTo>
                  <a:lnTo>
                    <a:pt x="124158" y="512555"/>
                  </a:lnTo>
                  <a:lnTo>
                    <a:pt x="129332" y="508724"/>
                  </a:lnTo>
                  <a:lnTo>
                    <a:pt x="134505" y="504921"/>
                  </a:lnTo>
                  <a:lnTo>
                    <a:pt x="139678" y="501146"/>
                  </a:lnTo>
                  <a:lnTo>
                    <a:pt x="144852" y="497401"/>
                  </a:lnTo>
                  <a:lnTo>
                    <a:pt x="150025" y="493685"/>
                  </a:lnTo>
                  <a:lnTo>
                    <a:pt x="155198" y="489998"/>
                  </a:lnTo>
                  <a:lnTo>
                    <a:pt x="160371" y="486341"/>
                  </a:lnTo>
                  <a:lnTo>
                    <a:pt x="165545" y="482713"/>
                  </a:lnTo>
                  <a:lnTo>
                    <a:pt x="170718" y="479116"/>
                  </a:lnTo>
                  <a:lnTo>
                    <a:pt x="175891" y="475548"/>
                  </a:lnTo>
                  <a:lnTo>
                    <a:pt x="181065" y="472009"/>
                  </a:lnTo>
                  <a:lnTo>
                    <a:pt x="186238" y="468500"/>
                  </a:lnTo>
                  <a:lnTo>
                    <a:pt x="191411" y="465021"/>
                  </a:lnTo>
                  <a:lnTo>
                    <a:pt x="196584" y="461571"/>
                  </a:lnTo>
                  <a:lnTo>
                    <a:pt x="201758" y="458150"/>
                  </a:lnTo>
                  <a:lnTo>
                    <a:pt x="206931" y="454758"/>
                  </a:lnTo>
                  <a:lnTo>
                    <a:pt x="212104" y="451394"/>
                  </a:lnTo>
                  <a:lnTo>
                    <a:pt x="217278" y="448059"/>
                  </a:lnTo>
                  <a:lnTo>
                    <a:pt x="222451" y="444753"/>
                  </a:lnTo>
                  <a:lnTo>
                    <a:pt x="227624" y="441474"/>
                  </a:lnTo>
                  <a:lnTo>
                    <a:pt x="232797" y="438223"/>
                  </a:lnTo>
                  <a:lnTo>
                    <a:pt x="237971" y="434999"/>
                  </a:lnTo>
                  <a:lnTo>
                    <a:pt x="243144" y="431803"/>
                  </a:lnTo>
                  <a:lnTo>
                    <a:pt x="248317" y="428633"/>
                  </a:lnTo>
                  <a:lnTo>
                    <a:pt x="253491" y="425490"/>
                  </a:lnTo>
                  <a:lnTo>
                    <a:pt x="258664" y="422373"/>
                  </a:lnTo>
                  <a:lnTo>
                    <a:pt x="263837" y="419283"/>
                  </a:lnTo>
                  <a:lnTo>
                    <a:pt x="269010" y="416218"/>
                  </a:lnTo>
                  <a:lnTo>
                    <a:pt x="274184" y="413179"/>
                  </a:lnTo>
                  <a:lnTo>
                    <a:pt x="279357" y="410165"/>
                  </a:lnTo>
                  <a:lnTo>
                    <a:pt x="284530" y="407176"/>
                  </a:lnTo>
                  <a:lnTo>
                    <a:pt x="289704" y="404212"/>
                  </a:lnTo>
                  <a:lnTo>
                    <a:pt x="294877" y="401272"/>
                  </a:lnTo>
                  <a:lnTo>
                    <a:pt x="300050" y="398357"/>
                  </a:lnTo>
                  <a:lnTo>
                    <a:pt x="305223" y="395467"/>
                  </a:lnTo>
                  <a:lnTo>
                    <a:pt x="310397" y="392600"/>
                  </a:lnTo>
                  <a:lnTo>
                    <a:pt x="315570" y="389757"/>
                  </a:lnTo>
                  <a:lnTo>
                    <a:pt x="320743" y="386938"/>
                  </a:lnTo>
                  <a:lnTo>
                    <a:pt x="325917" y="384143"/>
                  </a:lnTo>
                  <a:lnTo>
                    <a:pt x="331090" y="381371"/>
                  </a:lnTo>
                  <a:lnTo>
                    <a:pt x="336263" y="378622"/>
                  </a:lnTo>
                  <a:lnTo>
                    <a:pt x="341436" y="375897"/>
                  </a:lnTo>
                  <a:lnTo>
                    <a:pt x="346610" y="373195"/>
                  </a:lnTo>
                  <a:lnTo>
                    <a:pt x="351783" y="370516"/>
                  </a:lnTo>
                  <a:lnTo>
                    <a:pt x="356956" y="367860"/>
                  </a:lnTo>
                  <a:lnTo>
                    <a:pt x="362130" y="365227"/>
                  </a:lnTo>
                  <a:lnTo>
                    <a:pt x="367303" y="362617"/>
                  </a:lnTo>
                  <a:lnTo>
                    <a:pt x="372476" y="360031"/>
                  </a:lnTo>
                  <a:lnTo>
                    <a:pt x="377649" y="357467"/>
                  </a:lnTo>
                  <a:lnTo>
                    <a:pt x="382823" y="354927"/>
                  </a:lnTo>
                  <a:lnTo>
                    <a:pt x="387996" y="352409"/>
                  </a:lnTo>
                  <a:lnTo>
                    <a:pt x="393169" y="349915"/>
                  </a:lnTo>
                  <a:lnTo>
                    <a:pt x="398343" y="347445"/>
                  </a:lnTo>
                  <a:lnTo>
                    <a:pt x="403516" y="344998"/>
                  </a:lnTo>
                  <a:lnTo>
                    <a:pt x="408689" y="342574"/>
                  </a:lnTo>
                  <a:lnTo>
                    <a:pt x="413862" y="340174"/>
                  </a:lnTo>
                  <a:lnTo>
                    <a:pt x="419036" y="337797"/>
                  </a:lnTo>
                  <a:lnTo>
                    <a:pt x="424209" y="335445"/>
                  </a:lnTo>
                  <a:lnTo>
                    <a:pt x="429382" y="333117"/>
                  </a:lnTo>
                  <a:lnTo>
                    <a:pt x="434556" y="330813"/>
                  </a:lnTo>
                  <a:lnTo>
                    <a:pt x="439729" y="328534"/>
                  </a:lnTo>
                  <a:lnTo>
                    <a:pt x="444902" y="326279"/>
                  </a:lnTo>
                  <a:lnTo>
                    <a:pt x="450075" y="324050"/>
                  </a:lnTo>
                  <a:lnTo>
                    <a:pt x="455249" y="321845"/>
                  </a:lnTo>
                  <a:lnTo>
                    <a:pt x="460422" y="319666"/>
                  </a:lnTo>
                  <a:lnTo>
                    <a:pt x="465595" y="317513"/>
                  </a:lnTo>
                  <a:lnTo>
                    <a:pt x="470769" y="315386"/>
                  </a:lnTo>
                  <a:lnTo>
                    <a:pt x="475942" y="313285"/>
                  </a:lnTo>
                  <a:lnTo>
                    <a:pt x="481115" y="311212"/>
                  </a:lnTo>
                  <a:lnTo>
                    <a:pt x="486288" y="309165"/>
                  </a:lnTo>
                  <a:lnTo>
                    <a:pt x="491462" y="307145"/>
                  </a:lnTo>
                  <a:lnTo>
                    <a:pt x="496635" y="305153"/>
                  </a:lnTo>
                  <a:lnTo>
                    <a:pt x="501808" y="303190"/>
                  </a:lnTo>
                  <a:lnTo>
                    <a:pt x="506982" y="301254"/>
                  </a:lnTo>
                  <a:lnTo>
                    <a:pt x="512155" y="299348"/>
                  </a:lnTo>
                  <a:lnTo>
                    <a:pt x="517328" y="297471"/>
                  </a:lnTo>
                  <a:lnTo>
                    <a:pt x="522501" y="295624"/>
                  </a:lnTo>
                  <a:lnTo>
                    <a:pt x="527675" y="293807"/>
                  </a:lnTo>
                  <a:lnTo>
                    <a:pt x="532848" y="292021"/>
                  </a:lnTo>
                  <a:lnTo>
                    <a:pt x="538021" y="290266"/>
                  </a:lnTo>
                  <a:lnTo>
                    <a:pt x="543195" y="288543"/>
                  </a:lnTo>
                  <a:lnTo>
                    <a:pt x="548368" y="286852"/>
                  </a:lnTo>
                  <a:lnTo>
                    <a:pt x="553541" y="285193"/>
                  </a:lnTo>
                  <a:lnTo>
                    <a:pt x="558714" y="283568"/>
                  </a:lnTo>
                  <a:lnTo>
                    <a:pt x="563888" y="281977"/>
                  </a:lnTo>
                  <a:lnTo>
                    <a:pt x="569061" y="280420"/>
                  </a:lnTo>
                  <a:lnTo>
                    <a:pt x="574234" y="278898"/>
                  </a:lnTo>
                  <a:lnTo>
                    <a:pt x="579408" y="277411"/>
                  </a:lnTo>
                  <a:lnTo>
                    <a:pt x="584581" y="275960"/>
                  </a:lnTo>
                  <a:lnTo>
                    <a:pt x="589754" y="274546"/>
                  </a:lnTo>
                  <a:lnTo>
                    <a:pt x="594927" y="273170"/>
                  </a:lnTo>
                  <a:lnTo>
                    <a:pt x="600101" y="271831"/>
                  </a:lnTo>
                  <a:lnTo>
                    <a:pt x="605274" y="270531"/>
                  </a:lnTo>
                  <a:lnTo>
                    <a:pt x="610447" y="269271"/>
                  </a:lnTo>
                  <a:lnTo>
                    <a:pt x="615621" y="268050"/>
                  </a:lnTo>
                  <a:lnTo>
                    <a:pt x="620794" y="266870"/>
                  </a:lnTo>
                  <a:lnTo>
                    <a:pt x="625967" y="265732"/>
                  </a:lnTo>
                  <a:lnTo>
                    <a:pt x="631140" y="264635"/>
                  </a:lnTo>
                  <a:lnTo>
                    <a:pt x="636314" y="263582"/>
                  </a:lnTo>
                  <a:lnTo>
                    <a:pt x="641487" y="262572"/>
                  </a:lnTo>
                  <a:lnTo>
                    <a:pt x="646660" y="261607"/>
                  </a:lnTo>
                  <a:lnTo>
                    <a:pt x="651834" y="260686"/>
                  </a:lnTo>
                  <a:lnTo>
                    <a:pt x="657007" y="259812"/>
                  </a:lnTo>
                  <a:lnTo>
                    <a:pt x="662180" y="258984"/>
                  </a:lnTo>
                  <a:lnTo>
                    <a:pt x="667353" y="258204"/>
                  </a:lnTo>
                  <a:lnTo>
                    <a:pt x="672527" y="257472"/>
                  </a:lnTo>
                  <a:lnTo>
                    <a:pt x="677700" y="256789"/>
                  </a:lnTo>
                  <a:lnTo>
                    <a:pt x="682873" y="256156"/>
                  </a:lnTo>
                  <a:lnTo>
                    <a:pt x="688047" y="255575"/>
                  </a:lnTo>
                  <a:lnTo>
                    <a:pt x="693220" y="255044"/>
                  </a:lnTo>
                  <a:lnTo>
                    <a:pt x="698393" y="254567"/>
                  </a:lnTo>
                  <a:lnTo>
                    <a:pt x="703566" y="254143"/>
                  </a:lnTo>
                  <a:lnTo>
                    <a:pt x="708740" y="253773"/>
                  </a:lnTo>
                  <a:lnTo>
                    <a:pt x="713913" y="253458"/>
                  </a:lnTo>
                  <a:lnTo>
                    <a:pt x="719086" y="253199"/>
                  </a:lnTo>
                  <a:lnTo>
                    <a:pt x="724260" y="252998"/>
                  </a:lnTo>
                  <a:lnTo>
                    <a:pt x="729433" y="252854"/>
                  </a:lnTo>
                  <a:lnTo>
                    <a:pt x="734606" y="252769"/>
                  </a:lnTo>
                  <a:lnTo>
                    <a:pt x="739779" y="252743"/>
                  </a:lnTo>
                  <a:lnTo>
                    <a:pt x="744953" y="252778"/>
                  </a:lnTo>
                  <a:lnTo>
                    <a:pt x="750126" y="252875"/>
                  </a:lnTo>
                  <a:lnTo>
                    <a:pt x="755299" y="253034"/>
                  </a:lnTo>
                  <a:lnTo>
                    <a:pt x="760473" y="253256"/>
                  </a:lnTo>
                  <a:lnTo>
                    <a:pt x="765646" y="253542"/>
                  </a:lnTo>
                  <a:lnTo>
                    <a:pt x="770819" y="253893"/>
                  </a:lnTo>
                  <a:lnTo>
                    <a:pt x="775992" y="254311"/>
                  </a:lnTo>
                  <a:lnTo>
                    <a:pt x="781166" y="254795"/>
                  </a:lnTo>
                  <a:lnTo>
                    <a:pt x="786339" y="255346"/>
                  </a:lnTo>
                  <a:lnTo>
                    <a:pt x="791512" y="255966"/>
                  </a:lnTo>
                  <a:lnTo>
                    <a:pt x="796686" y="256655"/>
                  </a:lnTo>
                  <a:lnTo>
                    <a:pt x="801859" y="257415"/>
                  </a:lnTo>
                  <a:lnTo>
                    <a:pt x="807032" y="258245"/>
                  </a:lnTo>
                  <a:lnTo>
                    <a:pt x="812205" y="259147"/>
                  </a:lnTo>
                  <a:lnTo>
                    <a:pt x="817379" y="260121"/>
                  </a:lnTo>
                  <a:lnTo>
                    <a:pt x="822552" y="261169"/>
                  </a:lnTo>
                  <a:lnTo>
                    <a:pt x="827725" y="262291"/>
                  </a:lnTo>
                  <a:lnTo>
                    <a:pt x="832899" y="263487"/>
                  </a:lnTo>
                  <a:lnTo>
                    <a:pt x="838072" y="264758"/>
                  </a:lnTo>
                  <a:lnTo>
                    <a:pt x="843245" y="266105"/>
                  </a:lnTo>
                  <a:lnTo>
                    <a:pt x="848418" y="267529"/>
                  </a:lnTo>
                  <a:lnTo>
                    <a:pt x="853592" y="269029"/>
                  </a:lnTo>
                  <a:lnTo>
                    <a:pt x="858765" y="270607"/>
                  </a:lnTo>
                  <a:lnTo>
                    <a:pt x="863938" y="272263"/>
                  </a:lnTo>
                  <a:lnTo>
                    <a:pt x="869112" y="273997"/>
                  </a:lnTo>
                  <a:lnTo>
                    <a:pt x="874285" y="275810"/>
                  </a:lnTo>
                  <a:lnTo>
                    <a:pt x="879458" y="277703"/>
                  </a:lnTo>
                  <a:lnTo>
                    <a:pt x="884631" y="279674"/>
                  </a:lnTo>
                  <a:lnTo>
                    <a:pt x="889805" y="281725"/>
                  </a:lnTo>
                  <a:lnTo>
                    <a:pt x="894978" y="283856"/>
                  </a:lnTo>
                  <a:lnTo>
                    <a:pt x="900151" y="286067"/>
                  </a:lnTo>
                  <a:lnTo>
                    <a:pt x="905325" y="288358"/>
                  </a:lnTo>
                  <a:lnTo>
                    <a:pt x="910498" y="290729"/>
                  </a:lnTo>
                  <a:lnTo>
                    <a:pt x="915671" y="293179"/>
                  </a:lnTo>
                  <a:lnTo>
                    <a:pt x="920844" y="295709"/>
                  </a:lnTo>
                  <a:lnTo>
                    <a:pt x="926018" y="298319"/>
                  </a:lnTo>
                  <a:lnTo>
                    <a:pt x="931191" y="301008"/>
                  </a:lnTo>
                  <a:lnTo>
                    <a:pt x="936364" y="303776"/>
                  </a:lnTo>
                  <a:lnTo>
                    <a:pt x="941538" y="306622"/>
                  </a:lnTo>
                  <a:lnTo>
                    <a:pt x="946711" y="309546"/>
                  </a:lnTo>
                  <a:lnTo>
                    <a:pt x="951884" y="312547"/>
                  </a:lnTo>
                  <a:lnTo>
                    <a:pt x="957057" y="315625"/>
                  </a:lnTo>
                  <a:lnTo>
                    <a:pt x="962231" y="318779"/>
                  </a:lnTo>
                  <a:lnTo>
                    <a:pt x="967404" y="322009"/>
                  </a:lnTo>
                  <a:lnTo>
                    <a:pt x="972577" y="325312"/>
                  </a:lnTo>
                  <a:lnTo>
                    <a:pt x="977751" y="328688"/>
                  </a:lnTo>
                  <a:lnTo>
                    <a:pt x="982924" y="332137"/>
                  </a:lnTo>
                  <a:lnTo>
                    <a:pt x="988097" y="335656"/>
                  </a:lnTo>
                  <a:lnTo>
                    <a:pt x="993270" y="339246"/>
                  </a:lnTo>
                  <a:lnTo>
                    <a:pt x="998444" y="342903"/>
                  </a:lnTo>
                  <a:lnTo>
                    <a:pt x="1003617" y="346628"/>
                  </a:lnTo>
                  <a:lnTo>
                    <a:pt x="1008790" y="350418"/>
                  </a:lnTo>
                  <a:lnTo>
                    <a:pt x="1013964" y="354272"/>
                  </a:lnTo>
                  <a:lnTo>
                    <a:pt x="1019137" y="358188"/>
                  </a:lnTo>
                  <a:lnTo>
                    <a:pt x="1024310" y="362165"/>
                  </a:lnTo>
                  <a:lnTo>
                    <a:pt x="1029483" y="366200"/>
                  </a:lnTo>
                  <a:lnTo>
                    <a:pt x="1034657" y="370292"/>
                  </a:lnTo>
                  <a:lnTo>
                    <a:pt x="1039830" y="374439"/>
                  </a:lnTo>
                  <a:lnTo>
                    <a:pt x="1045003" y="378639"/>
                  </a:lnTo>
                  <a:lnTo>
                    <a:pt x="1050177" y="382889"/>
                  </a:lnTo>
                  <a:lnTo>
                    <a:pt x="1055350" y="387188"/>
                  </a:lnTo>
                  <a:lnTo>
                    <a:pt x="1060523" y="391533"/>
                  </a:lnTo>
                  <a:lnTo>
                    <a:pt x="1065696" y="395922"/>
                  </a:lnTo>
                  <a:lnTo>
                    <a:pt x="1070870" y="400353"/>
                  </a:lnTo>
                  <a:lnTo>
                    <a:pt x="1076043" y="404822"/>
                  </a:lnTo>
                  <a:lnTo>
                    <a:pt x="1081216" y="409329"/>
                  </a:lnTo>
                  <a:lnTo>
                    <a:pt x="1086390" y="413869"/>
                  </a:lnTo>
                  <a:lnTo>
                    <a:pt x="1091563" y="418442"/>
                  </a:lnTo>
                  <a:lnTo>
                    <a:pt x="1096736" y="423043"/>
                  </a:lnTo>
                  <a:lnTo>
                    <a:pt x="1101909" y="427670"/>
                  </a:lnTo>
                  <a:lnTo>
                    <a:pt x="1107083" y="432321"/>
                  </a:lnTo>
                  <a:lnTo>
                    <a:pt x="1112256" y="436993"/>
                  </a:lnTo>
                  <a:lnTo>
                    <a:pt x="1117429" y="441683"/>
                  </a:lnTo>
                  <a:lnTo>
                    <a:pt x="1122603" y="446388"/>
                  </a:lnTo>
                  <a:lnTo>
                    <a:pt x="1127776" y="451107"/>
                  </a:lnTo>
                  <a:lnTo>
                    <a:pt x="1132949" y="455834"/>
                  </a:lnTo>
                  <a:lnTo>
                    <a:pt x="1138122" y="460569"/>
                  </a:lnTo>
                  <a:lnTo>
                    <a:pt x="1143296" y="465308"/>
                  </a:lnTo>
                  <a:lnTo>
                    <a:pt x="1148469" y="470049"/>
                  </a:lnTo>
                  <a:lnTo>
                    <a:pt x="1153642" y="474788"/>
                  </a:lnTo>
                  <a:lnTo>
                    <a:pt x="1158816" y="479522"/>
                  </a:lnTo>
                  <a:lnTo>
                    <a:pt x="1163989" y="484250"/>
                  </a:lnTo>
                  <a:lnTo>
                    <a:pt x="1169162" y="488967"/>
                  </a:lnTo>
                  <a:lnTo>
                    <a:pt x="1174335" y="493671"/>
                  </a:lnTo>
                  <a:lnTo>
                    <a:pt x="1179509" y="498360"/>
                  </a:lnTo>
                  <a:lnTo>
                    <a:pt x="1184682" y="503030"/>
                  </a:lnTo>
                  <a:lnTo>
                    <a:pt x="1189855" y="507679"/>
                  </a:lnTo>
                  <a:lnTo>
                    <a:pt x="1195029" y="512303"/>
                  </a:lnTo>
                  <a:lnTo>
                    <a:pt x="1200202" y="516901"/>
                  </a:lnTo>
                  <a:lnTo>
                    <a:pt x="1205375" y="521468"/>
                  </a:lnTo>
                  <a:lnTo>
                    <a:pt x="1210548" y="526003"/>
                  </a:lnTo>
                  <a:lnTo>
                    <a:pt x="1215722" y="530502"/>
                  </a:lnTo>
                  <a:lnTo>
                    <a:pt x="1220895" y="534962"/>
                  </a:lnTo>
                  <a:lnTo>
                    <a:pt x="1226068" y="539381"/>
                  </a:lnTo>
                  <a:lnTo>
                    <a:pt x="1231242" y="543756"/>
                  </a:lnTo>
                  <a:lnTo>
                    <a:pt x="1236415" y="548083"/>
                  </a:lnTo>
                  <a:lnTo>
                    <a:pt x="1241588" y="552360"/>
                  </a:lnTo>
                  <a:lnTo>
                    <a:pt x="1246761" y="556583"/>
                  </a:lnTo>
                  <a:lnTo>
                    <a:pt x="1251935" y="560750"/>
                  </a:lnTo>
                  <a:lnTo>
                    <a:pt x="1257108" y="564857"/>
                  </a:lnTo>
                  <a:lnTo>
                    <a:pt x="1262281" y="568900"/>
                  </a:lnTo>
                  <a:lnTo>
                    <a:pt x="1267455" y="572877"/>
                  </a:lnTo>
                  <a:lnTo>
                    <a:pt x="1272628" y="576783"/>
                  </a:lnTo>
                  <a:lnTo>
                    <a:pt x="1277801" y="580615"/>
                  </a:lnTo>
                  <a:lnTo>
                    <a:pt x="1282974" y="584369"/>
                  </a:lnTo>
                  <a:lnTo>
                    <a:pt x="1288148" y="588041"/>
                  </a:lnTo>
                  <a:lnTo>
                    <a:pt x="1293321" y="591626"/>
                  </a:lnTo>
                  <a:lnTo>
                    <a:pt x="1298494" y="595119"/>
                  </a:lnTo>
                  <a:lnTo>
                    <a:pt x="1303668" y="598516"/>
                  </a:lnTo>
                  <a:lnTo>
                    <a:pt x="1308841" y="601811"/>
                  </a:lnTo>
                  <a:lnTo>
                    <a:pt x="1314014" y="604999"/>
                  </a:lnTo>
                  <a:lnTo>
                    <a:pt x="1319187" y="608073"/>
                  </a:lnTo>
                  <a:lnTo>
                    <a:pt x="1324361" y="611027"/>
                  </a:lnTo>
                  <a:lnTo>
                    <a:pt x="1329534" y="613853"/>
                  </a:lnTo>
                  <a:lnTo>
                    <a:pt x="1334707" y="616545"/>
                  </a:lnTo>
                  <a:lnTo>
                    <a:pt x="1339881" y="619093"/>
                  </a:lnTo>
                  <a:lnTo>
                    <a:pt x="1345054" y="621488"/>
                  </a:lnTo>
                  <a:lnTo>
                    <a:pt x="1350227" y="623722"/>
                  </a:lnTo>
                  <a:lnTo>
                    <a:pt x="1355400" y="625784"/>
                  </a:lnTo>
                  <a:lnTo>
                    <a:pt x="1360574" y="627661"/>
                  </a:lnTo>
                  <a:lnTo>
                    <a:pt x="1365747" y="629343"/>
                  </a:lnTo>
                  <a:lnTo>
                    <a:pt x="1370920" y="630816"/>
                  </a:lnTo>
                  <a:lnTo>
                    <a:pt x="1376094" y="632066"/>
                  </a:lnTo>
                  <a:lnTo>
                    <a:pt x="1381267" y="633077"/>
                  </a:lnTo>
                  <a:lnTo>
                    <a:pt x="1386440" y="633833"/>
                  </a:lnTo>
                  <a:lnTo>
                    <a:pt x="1391613" y="634317"/>
                  </a:lnTo>
                  <a:lnTo>
                    <a:pt x="1396787" y="634510"/>
                  </a:lnTo>
                  <a:lnTo>
                    <a:pt x="1401960" y="634392"/>
                  </a:lnTo>
                  <a:lnTo>
                    <a:pt x="1407133" y="633941"/>
                  </a:lnTo>
                  <a:lnTo>
                    <a:pt x="1412307" y="633137"/>
                  </a:lnTo>
                  <a:lnTo>
                    <a:pt x="1417480" y="631953"/>
                  </a:lnTo>
                  <a:lnTo>
                    <a:pt x="1422653" y="630368"/>
                  </a:lnTo>
                  <a:lnTo>
                    <a:pt x="1427826" y="628353"/>
                  </a:lnTo>
                  <a:lnTo>
                    <a:pt x="1433000" y="625884"/>
                  </a:lnTo>
                  <a:lnTo>
                    <a:pt x="1438173" y="622933"/>
                  </a:lnTo>
                  <a:lnTo>
                    <a:pt x="1443346" y="619473"/>
                  </a:lnTo>
                  <a:lnTo>
                    <a:pt x="1448520" y="615474"/>
                  </a:lnTo>
                  <a:lnTo>
                    <a:pt x="1453693" y="610911"/>
                  </a:lnTo>
                  <a:lnTo>
                    <a:pt x="1458866" y="605756"/>
                  </a:lnTo>
                  <a:lnTo>
                    <a:pt x="1464039" y="599983"/>
                  </a:lnTo>
                  <a:lnTo>
                    <a:pt x="1469213" y="593569"/>
                  </a:lnTo>
                  <a:lnTo>
                    <a:pt x="1474386" y="586490"/>
                  </a:lnTo>
                  <a:lnTo>
                    <a:pt x="1479559" y="578727"/>
                  </a:lnTo>
                  <a:lnTo>
                    <a:pt x="1484733" y="570266"/>
                  </a:lnTo>
                  <a:lnTo>
                    <a:pt x="1489906" y="561094"/>
                  </a:lnTo>
                  <a:lnTo>
                    <a:pt x="1495079" y="551206"/>
                  </a:lnTo>
                  <a:lnTo>
                    <a:pt x="1500252" y="540599"/>
                  </a:lnTo>
                  <a:lnTo>
                    <a:pt x="1505426" y="529281"/>
                  </a:lnTo>
                  <a:lnTo>
                    <a:pt x="1510599" y="517264"/>
                  </a:lnTo>
                  <a:lnTo>
                    <a:pt x="1515772" y="504566"/>
                  </a:lnTo>
                  <a:lnTo>
                    <a:pt x="1520946" y="491217"/>
                  </a:lnTo>
                  <a:lnTo>
                    <a:pt x="1526119" y="477252"/>
                  </a:lnTo>
                  <a:lnTo>
                    <a:pt x="1531292" y="462715"/>
                  </a:lnTo>
                  <a:lnTo>
                    <a:pt x="1536465" y="447657"/>
                  </a:lnTo>
                  <a:lnTo>
                    <a:pt x="1541639" y="432137"/>
                  </a:lnTo>
                  <a:lnTo>
                    <a:pt x="1546812" y="416220"/>
                  </a:lnTo>
                  <a:lnTo>
                    <a:pt x="1551985" y="399978"/>
                  </a:lnTo>
                  <a:lnTo>
                    <a:pt x="1557159" y="383485"/>
                  </a:lnTo>
                  <a:lnTo>
                    <a:pt x="1562332" y="366822"/>
                  </a:lnTo>
                  <a:lnTo>
                    <a:pt x="1567505" y="350069"/>
                  </a:lnTo>
                  <a:lnTo>
                    <a:pt x="1572678" y="333308"/>
                  </a:lnTo>
                  <a:lnTo>
                    <a:pt x="1577852" y="316619"/>
                  </a:lnTo>
                  <a:lnTo>
                    <a:pt x="1583025" y="300081"/>
                  </a:lnTo>
                  <a:lnTo>
                    <a:pt x="1588198" y="283769"/>
                  </a:lnTo>
                  <a:lnTo>
                    <a:pt x="1593372" y="267753"/>
                  </a:lnTo>
                  <a:lnTo>
                    <a:pt x="1598545" y="252098"/>
                  </a:lnTo>
                  <a:lnTo>
                    <a:pt x="1603718" y="236859"/>
                  </a:lnTo>
                  <a:lnTo>
                    <a:pt x="1608891" y="222089"/>
                  </a:lnTo>
                  <a:lnTo>
                    <a:pt x="1614065" y="207830"/>
                  </a:lnTo>
                  <a:lnTo>
                    <a:pt x="1619238" y="194116"/>
                  </a:lnTo>
                  <a:lnTo>
                    <a:pt x="1624411" y="180977"/>
                  </a:lnTo>
                  <a:lnTo>
                    <a:pt x="1629585" y="168430"/>
                  </a:lnTo>
                  <a:lnTo>
                    <a:pt x="1634758" y="156491"/>
                  </a:lnTo>
                  <a:lnTo>
                    <a:pt x="1639931" y="145164"/>
                  </a:lnTo>
                  <a:lnTo>
                    <a:pt x="1645104" y="134451"/>
                  </a:lnTo>
                  <a:lnTo>
                    <a:pt x="1650278" y="124347"/>
                  </a:lnTo>
                  <a:lnTo>
                    <a:pt x="1655451" y="114842"/>
                  </a:lnTo>
                  <a:lnTo>
                    <a:pt x="1660624" y="105923"/>
                  </a:lnTo>
                  <a:lnTo>
                    <a:pt x="1665798" y="97573"/>
                  </a:lnTo>
                  <a:lnTo>
                    <a:pt x="1670971" y="89773"/>
                  </a:lnTo>
                  <a:lnTo>
                    <a:pt x="1676144" y="82501"/>
                  </a:lnTo>
                  <a:lnTo>
                    <a:pt x="1681317" y="75734"/>
                  </a:lnTo>
                  <a:lnTo>
                    <a:pt x="1686491" y="69448"/>
                  </a:lnTo>
                  <a:lnTo>
                    <a:pt x="1691664" y="63619"/>
                  </a:lnTo>
                  <a:lnTo>
                    <a:pt x="1696837" y="58220"/>
                  </a:lnTo>
                  <a:lnTo>
                    <a:pt x="1702011" y="53227"/>
                  </a:lnTo>
                  <a:lnTo>
                    <a:pt x="1707184" y="48616"/>
                  </a:lnTo>
                  <a:lnTo>
                    <a:pt x="1712357" y="44362"/>
                  </a:lnTo>
                  <a:lnTo>
                    <a:pt x="1717530" y="40442"/>
                  </a:lnTo>
                  <a:lnTo>
                    <a:pt x="1722704" y="36833"/>
                  </a:lnTo>
                  <a:lnTo>
                    <a:pt x="1727877" y="33513"/>
                  </a:lnTo>
                  <a:lnTo>
                    <a:pt x="1733050" y="30462"/>
                  </a:lnTo>
                  <a:lnTo>
                    <a:pt x="1738224" y="27661"/>
                  </a:lnTo>
                  <a:lnTo>
                    <a:pt x="1743397" y="25090"/>
                  </a:lnTo>
                  <a:lnTo>
                    <a:pt x="1748570" y="22732"/>
                  </a:lnTo>
                  <a:lnTo>
                    <a:pt x="1753743" y="20571"/>
                  </a:lnTo>
                  <a:lnTo>
                    <a:pt x="1758917" y="18591"/>
                  </a:lnTo>
                  <a:lnTo>
                    <a:pt x="1764090" y="16779"/>
                  </a:lnTo>
                  <a:lnTo>
                    <a:pt x="1769263" y="15120"/>
                  </a:lnTo>
                  <a:lnTo>
                    <a:pt x="1774437" y="13602"/>
                  </a:lnTo>
                  <a:lnTo>
                    <a:pt x="1779610" y="12214"/>
                  </a:lnTo>
                  <a:lnTo>
                    <a:pt x="1784783" y="10946"/>
                  </a:lnTo>
                  <a:lnTo>
                    <a:pt x="1789956" y="9786"/>
                  </a:lnTo>
                  <a:lnTo>
                    <a:pt x="1795130" y="8727"/>
                  </a:lnTo>
                  <a:lnTo>
                    <a:pt x="1800303" y="7760"/>
                  </a:lnTo>
                  <a:lnTo>
                    <a:pt x="1805476" y="6876"/>
                  </a:lnTo>
                  <a:lnTo>
                    <a:pt x="1810650" y="6070"/>
                  </a:lnTo>
                  <a:lnTo>
                    <a:pt x="1815823" y="5333"/>
                  </a:lnTo>
                  <a:lnTo>
                    <a:pt x="1820996" y="4661"/>
                  </a:lnTo>
                  <a:lnTo>
                    <a:pt x="1826169" y="4048"/>
                  </a:lnTo>
                  <a:lnTo>
                    <a:pt x="1831343" y="3489"/>
                  </a:lnTo>
                  <a:lnTo>
                    <a:pt x="1836516" y="2978"/>
                  </a:lnTo>
                  <a:lnTo>
                    <a:pt x="1841689" y="2513"/>
                  </a:lnTo>
                  <a:lnTo>
                    <a:pt x="1846863" y="2088"/>
                  </a:lnTo>
                  <a:lnTo>
                    <a:pt x="1852036" y="1701"/>
                  </a:lnTo>
                  <a:lnTo>
                    <a:pt x="1857209" y="1348"/>
                  </a:lnTo>
                  <a:lnTo>
                    <a:pt x="1862382" y="1027"/>
                  </a:lnTo>
                  <a:lnTo>
                    <a:pt x="1867556" y="733"/>
                  </a:lnTo>
                  <a:lnTo>
                    <a:pt x="1872729" y="466"/>
                  </a:lnTo>
                  <a:lnTo>
                    <a:pt x="1877902" y="22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691486" y="3394880"/>
              <a:ext cx="1883076" cy="522241"/>
            </a:xfrm>
            <a:custGeom>
              <a:avLst/>
              <a:pathLst>
                <a:path w="1883076" h="522241">
                  <a:moveTo>
                    <a:pt x="0" y="357540"/>
                  </a:moveTo>
                  <a:lnTo>
                    <a:pt x="5173" y="353404"/>
                  </a:lnTo>
                  <a:lnTo>
                    <a:pt x="10346" y="349257"/>
                  </a:lnTo>
                  <a:lnTo>
                    <a:pt x="15519" y="345102"/>
                  </a:lnTo>
                  <a:lnTo>
                    <a:pt x="20693" y="340940"/>
                  </a:lnTo>
                  <a:lnTo>
                    <a:pt x="25866" y="336775"/>
                  </a:lnTo>
                  <a:lnTo>
                    <a:pt x="31039" y="332609"/>
                  </a:lnTo>
                  <a:lnTo>
                    <a:pt x="36213" y="328444"/>
                  </a:lnTo>
                  <a:lnTo>
                    <a:pt x="41386" y="324284"/>
                  </a:lnTo>
                  <a:lnTo>
                    <a:pt x="46559" y="320131"/>
                  </a:lnTo>
                  <a:lnTo>
                    <a:pt x="51732" y="315986"/>
                  </a:lnTo>
                  <a:lnTo>
                    <a:pt x="56906" y="311852"/>
                  </a:lnTo>
                  <a:lnTo>
                    <a:pt x="62079" y="307730"/>
                  </a:lnTo>
                  <a:lnTo>
                    <a:pt x="67252" y="303623"/>
                  </a:lnTo>
                  <a:lnTo>
                    <a:pt x="72426" y="299532"/>
                  </a:lnTo>
                  <a:lnTo>
                    <a:pt x="77599" y="295459"/>
                  </a:lnTo>
                  <a:lnTo>
                    <a:pt x="82772" y="291405"/>
                  </a:lnTo>
                  <a:lnTo>
                    <a:pt x="87945" y="287372"/>
                  </a:lnTo>
                  <a:lnTo>
                    <a:pt x="93119" y="283361"/>
                  </a:lnTo>
                  <a:lnTo>
                    <a:pt x="98292" y="279373"/>
                  </a:lnTo>
                  <a:lnTo>
                    <a:pt x="103465" y="275409"/>
                  </a:lnTo>
                  <a:lnTo>
                    <a:pt x="108639" y="271470"/>
                  </a:lnTo>
                  <a:lnTo>
                    <a:pt x="113812" y="267557"/>
                  </a:lnTo>
                  <a:lnTo>
                    <a:pt x="118985" y="263671"/>
                  </a:lnTo>
                  <a:lnTo>
                    <a:pt x="124158" y="259811"/>
                  </a:lnTo>
                  <a:lnTo>
                    <a:pt x="129332" y="255980"/>
                  </a:lnTo>
                  <a:lnTo>
                    <a:pt x="134505" y="252177"/>
                  </a:lnTo>
                  <a:lnTo>
                    <a:pt x="139678" y="248402"/>
                  </a:lnTo>
                  <a:lnTo>
                    <a:pt x="144852" y="244657"/>
                  </a:lnTo>
                  <a:lnTo>
                    <a:pt x="150025" y="240941"/>
                  </a:lnTo>
                  <a:lnTo>
                    <a:pt x="155198" y="237254"/>
                  </a:lnTo>
                  <a:lnTo>
                    <a:pt x="160371" y="233597"/>
                  </a:lnTo>
                  <a:lnTo>
                    <a:pt x="165545" y="229970"/>
                  </a:lnTo>
                  <a:lnTo>
                    <a:pt x="170718" y="226372"/>
                  </a:lnTo>
                  <a:lnTo>
                    <a:pt x="175891" y="222804"/>
                  </a:lnTo>
                  <a:lnTo>
                    <a:pt x="181065" y="219265"/>
                  </a:lnTo>
                  <a:lnTo>
                    <a:pt x="186238" y="215757"/>
                  </a:lnTo>
                  <a:lnTo>
                    <a:pt x="191411" y="212277"/>
                  </a:lnTo>
                  <a:lnTo>
                    <a:pt x="196584" y="208827"/>
                  </a:lnTo>
                  <a:lnTo>
                    <a:pt x="201758" y="205406"/>
                  </a:lnTo>
                  <a:lnTo>
                    <a:pt x="206931" y="202014"/>
                  </a:lnTo>
                  <a:lnTo>
                    <a:pt x="212104" y="198651"/>
                  </a:lnTo>
                  <a:lnTo>
                    <a:pt x="217278" y="195316"/>
                  </a:lnTo>
                  <a:lnTo>
                    <a:pt x="222451" y="192009"/>
                  </a:lnTo>
                  <a:lnTo>
                    <a:pt x="227624" y="188730"/>
                  </a:lnTo>
                  <a:lnTo>
                    <a:pt x="232797" y="185479"/>
                  </a:lnTo>
                  <a:lnTo>
                    <a:pt x="237971" y="182256"/>
                  </a:lnTo>
                  <a:lnTo>
                    <a:pt x="243144" y="179059"/>
                  </a:lnTo>
                  <a:lnTo>
                    <a:pt x="248317" y="175889"/>
                  </a:lnTo>
                  <a:lnTo>
                    <a:pt x="253491" y="172746"/>
                  </a:lnTo>
                  <a:lnTo>
                    <a:pt x="258664" y="169630"/>
                  </a:lnTo>
                  <a:lnTo>
                    <a:pt x="263837" y="166539"/>
                  </a:lnTo>
                  <a:lnTo>
                    <a:pt x="269010" y="163474"/>
                  </a:lnTo>
                  <a:lnTo>
                    <a:pt x="274184" y="160435"/>
                  </a:lnTo>
                  <a:lnTo>
                    <a:pt x="279357" y="157421"/>
                  </a:lnTo>
                  <a:lnTo>
                    <a:pt x="284530" y="154432"/>
                  </a:lnTo>
                  <a:lnTo>
                    <a:pt x="289704" y="151468"/>
                  </a:lnTo>
                  <a:lnTo>
                    <a:pt x="294877" y="148529"/>
                  </a:lnTo>
                  <a:lnTo>
                    <a:pt x="300050" y="145614"/>
                  </a:lnTo>
                  <a:lnTo>
                    <a:pt x="305223" y="142723"/>
                  </a:lnTo>
                  <a:lnTo>
                    <a:pt x="310397" y="139856"/>
                  </a:lnTo>
                  <a:lnTo>
                    <a:pt x="315570" y="137013"/>
                  </a:lnTo>
                  <a:lnTo>
                    <a:pt x="320743" y="134194"/>
                  </a:lnTo>
                  <a:lnTo>
                    <a:pt x="325917" y="131399"/>
                  </a:lnTo>
                  <a:lnTo>
                    <a:pt x="331090" y="128627"/>
                  </a:lnTo>
                  <a:lnTo>
                    <a:pt x="336263" y="125878"/>
                  </a:lnTo>
                  <a:lnTo>
                    <a:pt x="341436" y="123153"/>
                  </a:lnTo>
                  <a:lnTo>
                    <a:pt x="346610" y="120451"/>
                  </a:lnTo>
                  <a:lnTo>
                    <a:pt x="351783" y="117772"/>
                  </a:lnTo>
                  <a:lnTo>
                    <a:pt x="356956" y="115116"/>
                  </a:lnTo>
                  <a:lnTo>
                    <a:pt x="362130" y="112483"/>
                  </a:lnTo>
                  <a:lnTo>
                    <a:pt x="367303" y="109874"/>
                  </a:lnTo>
                  <a:lnTo>
                    <a:pt x="372476" y="107287"/>
                  </a:lnTo>
                  <a:lnTo>
                    <a:pt x="377649" y="104723"/>
                  </a:lnTo>
                  <a:lnTo>
                    <a:pt x="382823" y="102183"/>
                  </a:lnTo>
                  <a:lnTo>
                    <a:pt x="387996" y="99666"/>
                  </a:lnTo>
                  <a:lnTo>
                    <a:pt x="393169" y="97172"/>
                  </a:lnTo>
                  <a:lnTo>
                    <a:pt x="398343" y="94701"/>
                  </a:lnTo>
                  <a:lnTo>
                    <a:pt x="403516" y="92254"/>
                  </a:lnTo>
                  <a:lnTo>
                    <a:pt x="408689" y="89830"/>
                  </a:lnTo>
                  <a:lnTo>
                    <a:pt x="413862" y="87430"/>
                  </a:lnTo>
                  <a:lnTo>
                    <a:pt x="419036" y="85054"/>
                  </a:lnTo>
                  <a:lnTo>
                    <a:pt x="424209" y="82701"/>
                  </a:lnTo>
                  <a:lnTo>
                    <a:pt x="429382" y="80373"/>
                  </a:lnTo>
                  <a:lnTo>
                    <a:pt x="434556" y="78069"/>
                  </a:lnTo>
                  <a:lnTo>
                    <a:pt x="439729" y="75790"/>
                  </a:lnTo>
                  <a:lnTo>
                    <a:pt x="444902" y="73535"/>
                  </a:lnTo>
                  <a:lnTo>
                    <a:pt x="450075" y="71306"/>
                  </a:lnTo>
                  <a:lnTo>
                    <a:pt x="455249" y="69101"/>
                  </a:lnTo>
                  <a:lnTo>
                    <a:pt x="460422" y="66923"/>
                  </a:lnTo>
                  <a:lnTo>
                    <a:pt x="465595" y="64769"/>
                  </a:lnTo>
                  <a:lnTo>
                    <a:pt x="470769" y="62642"/>
                  </a:lnTo>
                  <a:lnTo>
                    <a:pt x="475942" y="60542"/>
                  </a:lnTo>
                  <a:lnTo>
                    <a:pt x="481115" y="58468"/>
                  </a:lnTo>
                  <a:lnTo>
                    <a:pt x="486288" y="56421"/>
                  </a:lnTo>
                  <a:lnTo>
                    <a:pt x="491462" y="54401"/>
                  </a:lnTo>
                  <a:lnTo>
                    <a:pt x="496635" y="52410"/>
                  </a:lnTo>
                  <a:lnTo>
                    <a:pt x="501808" y="50446"/>
                  </a:lnTo>
                  <a:lnTo>
                    <a:pt x="506982" y="48511"/>
                  </a:lnTo>
                  <a:lnTo>
                    <a:pt x="512155" y="46605"/>
                  </a:lnTo>
                  <a:lnTo>
                    <a:pt x="517328" y="44728"/>
                  </a:lnTo>
                  <a:lnTo>
                    <a:pt x="522501" y="42881"/>
                  </a:lnTo>
                  <a:lnTo>
                    <a:pt x="527675" y="41064"/>
                  </a:lnTo>
                  <a:lnTo>
                    <a:pt x="532848" y="39278"/>
                  </a:lnTo>
                  <a:lnTo>
                    <a:pt x="538021" y="37523"/>
                  </a:lnTo>
                  <a:lnTo>
                    <a:pt x="543195" y="35799"/>
                  </a:lnTo>
                  <a:lnTo>
                    <a:pt x="548368" y="34108"/>
                  </a:lnTo>
                  <a:lnTo>
                    <a:pt x="553541" y="32450"/>
                  </a:lnTo>
                  <a:lnTo>
                    <a:pt x="558714" y="30825"/>
                  </a:lnTo>
                  <a:lnTo>
                    <a:pt x="563888" y="29233"/>
                  </a:lnTo>
                  <a:lnTo>
                    <a:pt x="569061" y="27676"/>
                  </a:lnTo>
                  <a:lnTo>
                    <a:pt x="574234" y="26154"/>
                  </a:lnTo>
                  <a:lnTo>
                    <a:pt x="579408" y="24667"/>
                  </a:lnTo>
                  <a:lnTo>
                    <a:pt x="584581" y="23216"/>
                  </a:lnTo>
                  <a:lnTo>
                    <a:pt x="589754" y="21803"/>
                  </a:lnTo>
                  <a:lnTo>
                    <a:pt x="594927" y="20426"/>
                  </a:lnTo>
                  <a:lnTo>
                    <a:pt x="600101" y="19088"/>
                  </a:lnTo>
                  <a:lnTo>
                    <a:pt x="605274" y="17788"/>
                  </a:lnTo>
                  <a:lnTo>
                    <a:pt x="610447" y="16527"/>
                  </a:lnTo>
                  <a:lnTo>
                    <a:pt x="615621" y="15306"/>
                  </a:lnTo>
                  <a:lnTo>
                    <a:pt x="620794" y="14127"/>
                  </a:lnTo>
                  <a:lnTo>
                    <a:pt x="625967" y="12988"/>
                  </a:lnTo>
                  <a:lnTo>
                    <a:pt x="631140" y="11892"/>
                  </a:lnTo>
                  <a:lnTo>
                    <a:pt x="636314" y="10838"/>
                  </a:lnTo>
                  <a:lnTo>
                    <a:pt x="641487" y="9828"/>
                  </a:lnTo>
                  <a:lnTo>
                    <a:pt x="646660" y="8863"/>
                  </a:lnTo>
                  <a:lnTo>
                    <a:pt x="651834" y="7942"/>
                  </a:lnTo>
                  <a:lnTo>
                    <a:pt x="657007" y="7068"/>
                  </a:lnTo>
                  <a:lnTo>
                    <a:pt x="662180" y="6240"/>
                  </a:lnTo>
                  <a:lnTo>
                    <a:pt x="667353" y="5460"/>
                  </a:lnTo>
                  <a:lnTo>
                    <a:pt x="672527" y="4728"/>
                  </a:lnTo>
                  <a:lnTo>
                    <a:pt x="677700" y="4045"/>
                  </a:lnTo>
                  <a:lnTo>
                    <a:pt x="682873" y="3413"/>
                  </a:lnTo>
                  <a:lnTo>
                    <a:pt x="688047" y="2831"/>
                  </a:lnTo>
                  <a:lnTo>
                    <a:pt x="693220" y="2301"/>
                  </a:lnTo>
                  <a:lnTo>
                    <a:pt x="698393" y="1823"/>
                  </a:lnTo>
                  <a:lnTo>
                    <a:pt x="703566" y="1399"/>
                  </a:lnTo>
                  <a:lnTo>
                    <a:pt x="708740" y="1029"/>
                  </a:lnTo>
                  <a:lnTo>
                    <a:pt x="713913" y="714"/>
                  </a:lnTo>
                  <a:lnTo>
                    <a:pt x="719086" y="456"/>
                  </a:lnTo>
                  <a:lnTo>
                    <a:pt x="724260" y="254"/>
                  </a:lnTo>
                  <a:lnTo>
                    <a:pt x="729433" y="110"/>
                  </a:lnTo>
                  <a:lnTo>
                    <a:pt x="734606" y="25"/>
                  </a:lnTo>
                  <a:lnTo>
                    <a:pt x="739779" y="0"/>
                  </a:lnTo>
                  <a:lnTo>
                    <a:pt x="744953" y="35"/>
                  </a:lnTo>
                  <a:lnTo>
                    <a:pt x="750126" y="131"/>
                  </a:lnTo>
                  <a:lnTo>
                    <a:pt x="755299" y="290"/>
                  </a:lnTo>
                  <a:lnTo>
                    <a:pt x="760473" y="512"/>
                  </a:lnTo>
                  <a:lnTo>
                    <a:pt x="765646" y="798"/>
                  </a:lnTo>
                  <a:lnTo>
                    <a:pt x="770819" y="1150"/>
                  </a:lnTo>
                  <a:lnTo>
                    <a:pt x="775992" y="1567"/>
                  </a:lnTo>
                  <a:lnTo>
                    <a:pt x="781166" y="2051"/>
                  </a:lnTo>
                  <a:lnTo>
                    <a:pt x="786339" y="2602"/>
                  </a:lnTo>
                  <a:lnTo>
                    <a:pt x="791512" y="3222"/>
                  </a:lnTo>
                  <a:lnTo>
                    <a:pt x="796686" y="3912"/>
                  </a:lnTo>
                  <a:lnTo>
                    <a:pt x="801859" y="4671"/>
                  </a:lnTo>
                  <a:lnTo>
                    <a:pt x="807032" y="5501"/>
                  </a:lnTo>
                  <a:lnTo>
                    <a:pt x="812205" y="6403"/>
                  </a:lnTo>
                  <a:lnTo>
                    <a:pt x="817379" y="7378"/>
                  </a:lnTo>
                  <a:lnTo>
                    <a:pt x="822552" y="8425"/>
                  </a:lnTo>
                  <a:lnTo>
                    <a:pt x="827725" y="9547"/>
                  </a:lnTo>
                  <a:lnTo>
                    <a:pt x="832899" y="10743"/>
                  </a:lnTo>
                  <a:lnTo>
                    <a:pt x="838072" y="12014"/>
                  </a:lnTo>
                  <a:lnTo>
                    <a:pt x="843245" y="13362"/>
                  </a:lnTo>
                  <a:lnTo>
                    <a:pt x="848418" y="14785"/>
                  </a:lnTo>
                  <a:lnTo>
                    <a:pt x="853592" y="16286"/>
                  </a:lnTo>
                  <a:lnTo>
                    <a:pt x="858765" y="17864"/>
                  </a:lnTo>
                  <a:lnTo>
                    <a:pt x="863938" y="19520"/>
                  </a:lnTo>
                  <a:lnTo>
                    <a:pt x="869112" y="21254"/>
                  </a:lnTo>
                  <a:lnTo>
                    <a:pt x="874285" y="23067"/>
                  </a:lnTo>
                  <a:lnTo>
                    <a:pt x="879458" y="24960"/>
                  </a:lnTo>
                  <a:lnTo>
                    <a:pt x="884631" y="26931"/>
                  </a:lnTo>
                  <a:lnTo>
                    <a:pt x="889805" y="28982"/>
                  </a:lnTo>
                  <a:lnTo>
                    <a:pt x="894978" y="31114"/>
                  </a:lnTo>
                  <a:lnTo>
                    <a:pt x="900151" y="33324"/>
                  </a:lnTo>
                  <a:lnTo>
                    <a:pt x="905325" y="35615"/>
                  </a:lnTo>
                  <a:lnTo>
                    <a:pt x="910498" y="37986"/>
                  </a:lnTo>
                  <a:lnTo>
                    <a:pt x="915671" y="40437"/>
                  </a:lnTo>
                  <a:lnTo>
                    <a:pt x="920844" y="42967"/>
                  </a:lnTo>
                  <a:lnTo>
                    <a:pt x="926018" y="45577"/>
                  </a:lnTo>
                  <a:lnTo>
                    <a:pt x="931191" y="48266"/>
                  </a:lnTo>
                  <a:lnTo>
                    <a:pt x="936364" y="51034"/>
                  </a:lnTo>
                  <a:lnTo>
                    <a:pt x="941538" y="53881"/>
                  </a:lnTo>
                  <a:lnTo>
                    <a:pt x="946711" y="56805"/>
                  </a:lnTo>
                  <a:lnTo>
                    <a:pt x="951884" y="59807"/>
                  </a:lnTo>
                  <a:lnTo>
                    <a:pt x="957057" y="62886"/>
                  </a:lnTo>
                  <a:lnTo>
                    <a:pt x="962231" y="66040"/>
                  </a:lnTo>
                  <a:lnTo>
                    <a:pt x="967404" y="69270"/>
                  </a:lnTo>
                  <a:lnTo>
                    <a:pt x="972577" y="72574"/>
                  </a:lnTo>
                  <a:lnTo>
                    <a:pt x="977751" y="75951"/>
                  </a:lnTo>
                  <a:lnTo>
                    <a:pt x="982924" y="79400"/>
                  </a:lnTo>
                  <a:lnTo>
                    <a:pt x="988097" y="82920"/>
                  </a:lnTo>
                  <a:lnTo>
                    <a:pt x="993270" y="86511"/>
                  </a:lnTo>
                  <a:lnTo>
                    <a:pt x="998444" y="90169"/>
                  </a:lnTo>
                  <a:lnTo>
                    <a:pt x="1003617" y="93895"/>
                  </a:lnTo>
                  <a:lnTo>
                    <a:pt x="1008790" y="97686"/>
                  </a:lnTo>
                  <a:lnTo>
                    <a:pt x="1013964" y="101542"/>
                  </a:lnTo>
                  <a:lnTo>
                    <a:pt x="1019137" y="105460"/>
                  </a:lnTo>
                  <a:lnTo>
                    <a:pt x="1024310" y="109438"/>
                  </a:lnTo>
                  <a:lnTo>
                    <a:pt x="1029483" y="113476"/>
                  </a:lnTo>
                  <a:lnTo>
                    <a:pt x="1034657" y="117570"/>
                  </a:lnTo>
                  <a:lnTo>
                    <a:pt x="1039830" y="121720"/>
                  </a:lnTo>
                  <a:lnTo>
                    <a:pt x="1045003" y="125922"/>
                  </a:lnTo>
                  <a:lnTo>
                    <a:pt x="1050177" y="130176"/>
                  </a:lnTo>
                  <a:lnTo>
                    <a:pt x="1055350" y="134479"/>
                  </a:lnTo>
                  <a:lnTo>
                    <a:pt x="1060523" y="138828"/>
                  </a:lnTo>
                  <a:lnTo>
                    <a:pt x="1065696" y="143221"/>
                  </a:lnTo>
                  <a:lnTo>
                    <a:pt x="1070870" y="147657"/>
                  </a:lnTo>
                  <a:lnTo>
                    <a:pt x="1076043" y="152132"/>
                  </a:lnTo>
                  <a:lnTo>
                    <a:pt x="1081216" y="156645"/>
                  </a:lnTo>
                  <a:lnTo>
                    <a:pt x="1086390" y="161193"/>
                  </a:lnTo>
                  <a:lnTo>
                    <a:pt x="1091563" y="165773"/>
                  </a:lnTo>
                  <a:lnTo>
                    <a:pt x="1096736" y="170382"/>
                  </a:lnTo>
                  <a:lnTo>
                    <a:pt x="1101909" y="175019"/>
                  </a:lnTo>
                  <a:lnTo>
                    <a:pt x="1107083" y="179681"/>
                  </a:lnTo>
                  <a:lnTo>
                    <a:pt x="1112256" y="184365"/>
                  </a:lnTo>
                  <a:lnTo>
                    <a:pt x="1117429" y="189069"/>
                  </a:lnTo>
                  <a:lnTo>
                    <a:pt x="1122603" y="193789"/>
                  </a:lnTo>
                  <a:lnTo>
                    <a:pt x="1127776" y="198524"/>
                  </a:lnTo>
                  <a:lnTo>
                    <a:pt x="1132949" y="203270"/>
                  </a:lnTo>
                  <a:lnTo>
                    <a:pt x="1138122" y="208026"/>
                  </a:lnTo>
                  <a:lnTo>
                    <a:pt x="1143296" y="212788"/>
                  </a:lnTo>
                  <a:lnTo>
                    <a:pt x="1148469" y="217553"/>
                  </a:lnTo>
                  <a:lnTo>
                    <a:pt x="1153642" y="222321"/>
                  </a:lnTo>
                  <a:lnTo>
                    <a:pt x="1158816" y="227087"/>
                  </a:lnTo>
                  <a:lnTo>
                    <a:pt x="1163989" y="231849"/>
                  </a:lnTo>
                  <a:lnTo>
                    <a:pt x="1169162" y="236605"/>
                  </a:lnTo>
                  <a:lnTo>
                    <a:pt x="1174335" y="241352"/>
                  </a:lnTo>
                  <a:lnTo>
                    <a:pt x="1179509" y="246088"/>
                  </a:lnTo>
                  <a:lnTo>
                    <a:pt x="1184682" y="250811"/>
                  </a:lnTo>
                  <a:lnTo>
                    <a:pt x="1189855" y="255519"/>
                  </a:lnTo>
                  <a:lnTo>
                    <a:pt x="1195029" y="260208"/>
                  </a:lnTo>
                  <a:lnTo>
                    <a:pt x="1200202" y="264878"/>
                  </a:lnTo>
                  <a:lnTo>
                    <a:pt x="1205375" y="269526"/>
                  </a:lnTo>
                  <a:lnTo>
                    <a:pt x="1210548" y="274149"/>
                  </a:lnTo>
                  <a:lnTo>
                    <a:pt x="1215722" y="278746"/>
                  </a:lnTo>
                  <a:lnTo>
                    <a:pt x="1220895" y="283315"/>
                  </a:lnTo>
                  <a:lnTo>
                    <a:pt x="1226068" y="287855"/>
                  </a:lnTo>
                  <a:lnTo>
                    <a:pt x="1231242" y="292363"/>
                  </a:lnTo>
                  <a:lnTo>
                    <a:pt x="1236415" y="296838"/>
                  </a:lnTo>
                  <a:lnTo>
                    <a:pt x="1241588" y="301279"/>
                  </a:lnTo>
                  <a:lnTo>
                    <a:pt x="1246761" y="305683"/>
                  </a:lnTo>
                  <a:lnTo>
                    <a:pt x="1251935" y="310050"/>
                  </a:lnTo>
                  <a:lnTo>
                    <a:pt x="1257108" y="314378"/>
                  </a:lnTo>
                  <a:lnTo>
                    <a:pt x="1262281" y="318666"/>
                  </a:lnTo>
                  <a:lnTo>
                    <a:pt x="1267455" y="322914"/>
                  </a:lnTo>
                  <a:lnTo>
                    <a:pt x="1272628" y="327119"/>
                  </a:lnTo>
                  <a:lnTo>
                    <a:pt x="1277801" y="331281"/>
                  </a:lnTo>
                  <a:lnTo>
                    <a:pt x="1282974" y="335400"/>
                  </a:lnTo>
                  <a:lnTo>
                    <a:pt x="1288148" y="339475"/>
                  </a:lnTo>
                  <a:lnTo>
                    <a:pt x="1293321" y="343504"/>
                  </a:lnTo>
                  <a:lnTo>
                    <a:pt x="1298494" y="347489"/>
                  </a:lnTo>
                  <a:lnTo>
                    <a:pt x="1303668" y="351427"/>
                  </a:lnTo>
                  <a:lnTo>
                    <a:pt x="1308841" y="355320"/>
                  </a:lnTo>
                  <a:lnTo>
                    <a:pt x="1314014" y="359166"/>
                  </a:lnTo>
                  <a:lnTo>
                    <a:pt x="1319187" y="362966"/>
                  </a:lnTo>
                  <a:lnTo>
                    <a:pt x="1324361" y="366720"/>
                  </a:lnTo>
                  <a:lnTo>
                    <a:pt x="1329534" y="370427"/>
                  </a:lnTo>
                  <a:lnTo>
                    <a:pt x="1334707" y="374089"/>
                  </a:lnTo>
                  <a:lnTo>
                    <a:pt x="1339881" y="377704"/>
                  </a:lnTo>
                  <a:lnTo>
                    <a:pt x="1345054" y="381275"/>
                  </a:lnTo>
                  <a:lnTo>
                    <a:pt x="1350227" y="384801"/>
                  </a:lnTo>
                  <a:lnTo>
                    <a:pt x="1355400" y="388283"/>
                  </a:lnTo>
                  <a:lnTo>
                    <a:pt x="1360574" y="391721"/>
                  </a:lnTo>
                  <a:lnTo>
                    <a:pt x="1365747" y="395116"/>
                  </a:lnTo>
                  <a:lnTo>
                    <a:pt x="1370920" y="398470"/>
                  </a:lnTo>
                  <a:lnTo>
                    <a:pt x="1376094" y="401782"/>
                  </a:lnTo>
                  <a:lnTo>
                    <a:pt x="1381267" y="405055"/>
                  </a:lnTo>
                  <a:lnTo>
                    <a:pt x="1386440" y="408288"/>
                  </a:lnTo>
                  <a:lnTo>
                    <a:pt x="1391613" y="411483"/>
                  </a:lnTo>
                  <a:lnTo>
                    <a:pt x="1396787" y="414642"/>
                  </a:lnTo>
                  <a:lnTo>
                    <a:pt x="1401960" y="417764"/>
                  </a:lnTo>
                  <a:lnTo>
                    <a:pt x="1407133" y="420852"/>
                  </a:lnTo>
                  <a:lnTo>
                    <a:pt x="1412307" y="423907"/>
                  </a:lnTo>
                  <a:lnTo>
                    <a:pt x="1417480" y="426929"/>
                  </a:lnTo>
                  <a:lnTo>
                    <a:pt x="1422653" y="429920"/>
                  </a:lnTo>
                  <a:lnTo>
                    <a:pt x="1427826" y="432880"/>
                  </a:lnTo>
                  <a:lnTo>
                    <a:pt x="1433000" y="435812"/>
                  </a:lnTo>
                  <a:lnTo>
                    <a:pt x="1438173" y="438715"/>
                  </a:lnTo>
                  <a:lnTo>
                    <a:pt x="1443346" y="441590"/>
                  </a:lnTo>
                  <a:lnTo>
                    <a:pt x="1448520" y="444438"/>
                  </a:lnTo>
                  <a:lnTo>
                    <a:pt x="1453693" y="447260"/>
                  </a:lnTo>
                  <a:lnTo>
                    <a:pt x="1458866" y="450055"/>
                  </a:lnTo>
                  <a:lnTo>
                    <a:pt x="1464039" y="452824"/>
                  </a:lnTo>
                  <a:lnTo>
                    <a:pt x="1469213" y="455566"/>
                  </a:lnTo>
                  <a:lnTo>
                    <a:pt x="1474386" y="458280"/>
                  </a:lnTo>
                  <a:lnTo>
                    <a:pt x="1479559" y="460966"/>
                  </a:lnTo>
                  <a:lnTo>
                    <a:pt x="1484733" y="463622"/>
                  </a:lnTo>
                  <a:lnTo>
                    <a:pt x="1489906" y="466247"/>
                  </a:lnTo>
                  <a:lnTo>
                    <a:pt x="1495079" y="468839"/>
                  </a:lnTo>
                  <a:lnTo>
                    <a:pt x="1500252" y="471396"/>
                  </a:lnTo>
                  <a:lnTo>
                    <a:pt x="1505426" y="473913"/>
                  </a:lnTo>
                  <a:lnTo>
                    <a:pt x="1510599" y="476390"/>
                  </a:lnTo>
                  <a:lnTo>
                    <a:pt x="1515772" y="478822"/>
                  </a:lnTo>
                  <a:lnTo>
                    <a:pt x="1520946" y="481205"/>
                  </a:lnTo>
                  <a:lnTo>
                    <a:pt x="1526119" y="483536"/>
                  </a:lnTo>
                  <a:lnTo>
                    <a:pt x="1531292" y="485811"/>
                  </a:lnTo>
                  <a:lnTo>
                    <a:pt x="1536465" y="488027"/>
                  </a:lnTo>
                  <a:lnTo>
                    <a:pt x="1541639" y="490177"/>
                  </a:lnTo>
                  <a:lnTo>
                    <a:pt x="1546812" y="492260"/>
                  </a:lnTo>
                  <a:lnTo>
                    <a:pt x="1551985" y="494271"/>
                  </a:lnTo>
                  <a:lnTo>
                    <a:pt x="1557159" y="496207"/>
                  </a:lnTo>
                  <a:lnTo>
                    <a:pt x="1562332" y="498065"/>
                  </a:lnTo>
                  <a:lnTo>
                    <a:pt x="1567505" y="499842"/>
                  </a:lnTo>
                  <a:lnTo>
                    <a:pt x="1572678" y="501536"/>
                  </a:lnTo>
                  <a:lnTo>
                    <a:pt x="1577852" y="503145"/>
                  </a:lnTo>
                  <a:lnTo>
                    <a:pt x="1583025" y="504669"/>
                  </a:lnTo>
                  <a:lnTo>
                    <a:pt x="1588198" y="506107"/>
                  </a:lnTo>
                  <a:lnTo>
                    <a:pt x="1593372" y="507460"/>
                  </a:lnTo>
                  <a:lnTo>
                    <a:pt x="1598545" y="508728"/>
                  </a:lnTo>
                  <a:lnTo>
                    <a:pt x="1603718" y="509912"/>
                  </a:lnTo>
                  <a:lnTo>
                    <a:pt x="1608891" y="511015"/>
                  </a:lnTo>
                  <a:lnTo>
                    <a:pt x="1614065" y="512039"/>
                  </a:lnTo>
                  <a:lnTo>
                    <a:pt x="1619238" y="512987"/>
                  </a:lnTo>
                  <a:lnTo>
                    <a:pt x="1624411" y="513861"/>
                  </a:lnTo>
                  <a:lnTo>
                    <a:pt x="1629585" y="514666"/>
                  </a:lnTo>
                  <a:lnTo>
                    <a:pt x="1634758" y="515404"/>
                  </a:lnTo>
                  <a:lnTo>
                    <a:pt x="1639931" y="516080"/>
                  </a:lnTo>
                  <a:lnTo>
                    <a:pt x="1645104" y="516696"/>
                  </a:lnTo>
                  <a:lnTo>
                    <a:pt x="1650278" y="517258"/>
                  </a:lnTo>
                  <a:lnTo>
                    <a:pt x="1655451" y="517769"/>
                  </a:lnTo>
                  <a:lnTo>
                    <a:pt x="1660624" y="518231"/>
                  </a:lnTo>
                  <a:lnTo>
                    <a:pt x="1665798" y="518651"/>
                  </a:lnTo>
                  <a:lnTo>
                    <a:pt x="1670971" y="519029"/>
                  </a:lnTo>
                  <a:lnTo>
                    <a:pt x="1676144" y="519370"/>
                  </a:lnTo>
                  <a:lnTo>
                    <a:pt x="1681317" y="519678"/>
                  </a:lnTo>
                  <a:lnTo>
                    <a:pt x="1686491" y="519954"/>
                  </a:lnTo>
                  <a:lnTo>
                    <a:pt x="1691664" y="520202"/>
                  </a:lnTo>
                  <a:lnTo>
                    <a:pt x="1696837" y="520425"/>
                  </a:lnTo>
                  <a:lnTo>
                    <a:pt x="1702011" y="520624"/>
                  </a:lnTo>
                  <a:lnTo>
                    <a:pt x="1707184" y="520803"/>
                  </a:lnTo>
                  <a:lnTo>
                    <a:pt x="1712357" y="520962"/>
                  </a:lnTo>
                  <a:lnTo>
                    <a:pt x="1717530" y="521104"/>
                  </a:lnTo>
                  <a:lnTo>
                    <a:pt x="1722704" y="521231"/>
                  </a:lnTo>
                  <a:lnTo>
                    <a:pt x="1727877" y="521344"/>
                  </a:lnTo>
                  <a:lnTo>
                    <a:pt x="1733050" y="521445"/>
                  </a:lnTo>
                  <a:lnTo>
                    <a:pt x="1738224" y="521535"/>
                  </a:lnTo>
                  <a:lnTo>
                    <a:pt x="1743397" y="521615"/>
                  </a:lnTo>
                  <a:lnTo>
                    <a:pt x="1748570" y="521686"/>
                  </a:lnTo>
                  <a:lnTo>
                    <a:pt x="1753743" y="521749"/>
                  </a:lnTo>
                  <a:lnTo>
                    <a:pt x="1758917" y="521805"/>
                  </a:lnTo>
                  <a:lnTo>
                    <a:pt x="1764090" y="521855"/>
                  </a:lnTo>
                  <a:lnTo>
                    <a:pt x="1769263" y="521899"/>
                  </a:lnTo>
                  <a:lnTo>
                    <a:pt x="1774437" y="521938"/>
                  </a:lnTo>
                  <a:lnTo>
                    <a:pt x="1779610" y="521973"/>
                  </a:lnTo>
                  <a:lnTo>
                    <a:pt x="1784783" y="522004"/>
                  </a:lnTo>
                  <a:lnTo>
                    <a:pt x="1789956" y="522031"/>
                  </a:lnTo>
                  <a:lnTo>
                    <a:pt x="1795130" y="522055"/>
                  </a:lnTo>
                  <a:lnTo>
                    <a:pt x="1800303" y="522076"/>
                  </a:lnTo>
                  <a:lnTo>
                    <a:pt x="1805476" y="522095"/>
                  </a:lnTo>
                  <a:lnTo>
                    <a:pt x="1810650" y="522112"/>
                  </a:lnTo>
                  <a:lnTo>
                    <a:pt x="1815823" y="522127"/>
                  </a:lnTo>
                  <a:lnTo>
                    <a:pt x="1820996" y="522140"/>
                  </a:lnTo>
                  <a:lnTo>
                    <a:pt x="1826169" y="522152"/>
                  </a:lnTo>
                  <a:lnTo>
                    <a:pt x="1831343" y="522162"/>
                  </a:lnTo>
                  <a:lnTo>
                    <a:pt x="1836516" y="522171"/>
                  </a:lnTo>
                  <a:lnTo>
                    <a:pt x="1841689" y="522180"/>
                  </a:lnTo>
                  <a:lnTo>
                    <a:pt x="1846863" y="522187"/>
                  </a:lnTo>
                  <a:lnTo>
                    <a:pt x="1852036" y="522193"/>
                  </a:lnTo>
                  <a:lnTo>
                    <a:pt x="1857209" y="522199"/>
                  </a:lnTo>
                  <a:lnTo>
                    <a:pt x="1862382" y="522204"/>
                  </a:lnTo>
                  <a:lnTo>
                    <a:pt x="1867556" y="522208"/>
                  </a:lnTo>
                  <a:lnTo>
                    <a:pt x="1872729" y="522212"/>
                  </a:lnTo>
                  <a:lnTo>
                    <a:pt x="1877902" y="522215"/>
                  </a:lnTo>
                  <a:lnTo>
                    <a:pt x="1883076" y="522241"/>
                  </a:lnTo>
                  <a:lnTo>
                    <a:pt x="1877902" y="522241"/>
                  </a:lnTo>
                  <a:lnTo>
                    <a:pt x="1872729" y="522241"/>
                  </a:lnTo>
                  <a:lnTo>
                    <a:pt x="1867556" y="522241"/>
                  </a:lnTo>
                  <a:lnTo>
                    <a:pt x="1862382" y="522241"/>
                  </a:lnTo>
                  <a:lnTo>
                    <a:pt x="1857209" y="522241"/>
                  </a:lnTo>
                  <a:lnTo>
                    <a:pt x="1852036" y="522241"/>
                  </a:lnTo>
                  <a:lnTo>
                    <a:pt x="1846863" y="522241"/>
                  </a:lnTo>
                  <a:lnTo>
                    <a:pt x="1841689" y="522241"/>
                  </a:lnTo>
                  <a:lnTo>
                    <a:pt x="1836516" y="522241"/>
                  </a:lnTo>
                  <a:lnTo>
                    <a:pt x="1831343" y="522241"/>
                  </a:lnTo>
                  <a:lnTo>
                    <a:pt x="1826169" y="522241"/>
                  </a:lnTo>
                  <a:lnTo>
                    <a:pt x="1820996" y="522241"/>
                  </a:lnTo>
                  <a:lnTo>
                    <a:pt x="1815823" y="522241"/>
                  </a:lnTo>
                  <a:lnTo>
                    <a:pt x="1810650" y="522241"/>
                  </a:lnTo>
                  <a:lnTo>
                    <a:pt x="1805476" y="522241"/>
                  </a:lnTo>
                  <a:lnTo>
                    <a:pt x="1800303" y="522241"/>
                  </a:lnTo>
                  <a:lnTo>
                    <a:pt x="1795130" y="522241"/>
                  </a:lnTo>
                  <a:lnTo>
                    <a:pt x="1789956" y="522241"/>
                  </a:lnTo>
                  <a:lnTo>
                    <a:pt x="1784783" y="522241"/>
                  </a:lnTo>
                  <a:lnTo>
                    <a:pt x="1779610" y="522241"/>
                  </a:lnTo>
                  <a:lnTo>
                    <a:pt x="1774437" y="522241"/>
                  </a:lnTo>
                  <a:lnTo>
                    <a:pt x="1769263" y="522241"/>
                  </a:lnTo>
                  <a:lnTo>
                    <a:pt x="1764090" y="522241"/>
                  </a:lnTo>
                  <a:lnTo>
                    <a:pt x="1758917" y="522241"/>
                  </a:lnTo>
                  <a:lnTo>
                    <a:pt x="1753743" y="522241"/>
                  </a:lnTo>
                  <a:lnTo>
                    <a:pt x="1748570" y="522241"/>
                  </a:lnTo>
                  <a:lnTo>
                    <a:pt x="1743397" y="522241"/>
                  </a:lnTo>
                  <a:lnTo>
                    <a:pt x="1738224" y="522241"/>
                  </a:lnTo>
                  <a:lnTo>
                    <a:pt x="1733050" y="522241"/>
                  </a:lnTo>
                  <a:lnTo>
                    <a:pt x="1727877" y="522241"/>
                  </a:lnTo>
                  <a:lnTo>
                    <a:pt x="1722704" y="522241"/>
                  </a:lnTo>
                  <a:lnTo>
                    <a:pt x="1717530" y="522241"/>
                  </a:lnTo>
                  <a:lnTo>
                    <a:pt x="1712357" y="522241"/>
                  </a:lnTo>
                  <a:lnTo>
                    <a:pt x="1707184" y="522241"/>
                  </a:lnTo>
                  <a:lnTo>
                    <a:pt x="1702011" y="522241"/>
                  </a:lnTo>
                  <a:lnTo>
                    <a:pt x="1696837" y="522241"/>
                  </a:lnTo>
                  <a:lnTo>
                    <a:pt x="1691664" y="522241"/>
                  </a:lnTo>
                  <a:lnTo>
                    <a:pt x="1686491" y="522241"/>
                  </a:lnTo>
                  <a:lnTo>
                    <a:pt x="1681317" y="522241"/>
                  </a:lnTo>
                  <a:lnTo>
                    <a:pt x="1676144" y="522241"/>
                  </a:lnTo>
                  <a:lnTo>
                    <a:pt x="1670971" y="522241"/>
                  </a:lnTo>
                  <a:lnTo>
                    <a:pt x="1665798" y="522241"/>
                  </a:lnTo>
                  <a:lnTo>
                    <a:pt x="1660624" y="522241"/>
                  </a:lnTo>
                  <a:lnTo>
                    <a:pt x="1655451" y="522241"/>
                  </a:lnTo>
                  <a:lnTo>
                    <a:pt x="1650278" y="522241"/>
                  </a:lnTo>
                  <a:lnTo>
                    <a:pt x="1645104" y="522241"/>
                  </a:lnTo>
                  <a:lnTo>
                    <a:pt x="1639931" y="522241"/>
                  </a:lnTo>
                  <a:lnTo>
                    <a:pt x="1634758" y="522241"/>
                  </a:lnTo>
                  <a:lnTo>
                    <a:pt x="1629585" y="522241"/>
                  </a:lnTo>
                  <a:lnTo>
                    <a:pt x="1624411" y="522241"/>
                  </a:lnTo>
                  <a:lnTo>
                    <a:pt x="1619238" y="522241"/>
                  </a:lnTo>
                  <a:lnTo>
                    <a:pt x="1614065" y="522241"/>
                  </a:lnTo>
                  <a:lnTo>
                    <a:pt x="1608891" y="522241"/>
                  </a:lnTo>
                  <a:lnTo>
                    <a:pt x="1603718" y="522241"/>
                  </a:lnTo>
                  <a:lnTo>
                    <a:pt x="1598545" y="522241"/>
                  </a:lnTo>
                  <a:lnTo>
                    <a:pt x="1593372" y="522241"/>
                  </a:lnTo>
                  <a:lnTo>
                    <a:pt x="1588198" y="522241"/>
                  </a:lnTo>
                  <a:lnTo>
                    <a:pt x="1583025" y="522241"/>
                  </a:lnTo>
                  <a:lnTo>
                    <a:pt x="1577852" y="522241"/>
                  </a:lnTo>
                  <a:lnTo>
                    <a:pt x="1572678" y="522241"/>
                  </a:lnTo>
                  <a:lnTo>
                    <a:pt x="1567505" y="522241"/>
                  </a:lnTo>
                  <a:lnTo>
                    <a:pt x="1562332" y="522241"/>
                  </a:lnTo>
                  <a:lnTo>
                    <a:pt x="1557159" y="522241"/>
                  </a:lnTo>
                  <a:lnTo>
                    <a:pt x="1551985" y="522241"/>
                  </a:lnTo>
                  <a:lnTo>
                    <a:pt x="1546812" y="522241"/>
                  </a:lnTo>
                  <a:lnTo>
                    <a:pt x="1541639" y="522241"/>
                  </a:lnTo>
                  <a:lnTo>
                    <a:pt x="1536465" y="522241"/>
                  </a:lnTo>
                  <a:lnTo>
                    <a:pt x="1531292" y="522241"/>
                  </a:lnTo>
                  <a:lnTo>
                    <a:pt x="1526119" y="522241"/>
                  </a:lnTo>
                  <a:lnTo>
                    <a:pt x="1520946" y="522241"/>
                  </a:lnTo>
                  <a:lnTo>
                    <a:pt x="1515772" y="522241"/>
                  </a:lnTo>
                  <a:lnTo>
                    <a:pt x="1510599" y="522241"/>
                  </a:lnTo>
                  <a:lnTo>
                    <a:pt x="1505426" y="522241"/>
                  </a:lnTo>
                  <a:lnTo>
                    <a:pt x="1500252" y="522241"/>
                  </a:lnTo>
                  <a:lnTo>
                    <a:pt x="1495079" y="522241"/>
                  </a:lnTo>
                  <a:lnTo>
                    <a:pt x="1489906" y="522241"/>
                  </a:lnTo>
                  <a:lnTo>
                    <a:pt x="1484733" y="522241"/>
                  </a:lnTo>
                  <a:lnTo>
                    <a:pt x="1479559" y="522241"/>
                  </a:lnTo>
                  <a:lnTo>
                    <a:pt x="1474386" y="522241"/>
                  </a:lnTo>
                  <a:lnTo>
                    <a:pt x="1469213" y="522241"/>
                  </a:lnTo>
                  <a:lnTo>
                    <a:pt x="1464039" y="522241"/>
                  </a:lnTo>
                  <a:lnTo>
                    <a:pt x="1458866" y="522241"/>
                  </a:lnTo>
                  <a:lnTo>
                    <a:pt x="1453693" y="522241"/>
                  </a:lnTo>
                  <a:lnTo>
                    <a:pt x="1448520" y="522241"/>
                  </a:lnTo>
                  <a:lnTo>
                    <a:pt x="1443346" y="522241"/>
                  </a:lnTo>
                  <a:lnTo>
                    <a:pt x="1438173" y="522241"/>
                  </a:lnTo>
                  <a:lnTo>
                    <a:pt x="1433000" y="522241"/>
                  </a:lnTo>
                  <a:lnTo>
                    <a:pt x="1427826" y="522241"/>
                  </a:lnTo>
                  <a:lnTo>
                    <a:pt x="1422653" y="522241"/>
                  </a:lnTo>
                  <a:lnTo>
                    <a:pt x="1417480" y="522241"/>
                  </a:lnTo>
                  <a:lnTo>
                    <a:pt x="1412307" y="522241"/>
                  </a:lnTo>
                  <a:lnTo>
                    <a:pt x="1407133" y="522241"/>
                  </a:lnTo>
                  <a:lnTo>
                    <a:pt x="1401960" y="522241"/>
                  </a:lnTo>
                  <a:lnTo>
                    <a:pt x="1396787" y="522241"/>
                  </a:lnTo>
                  <a:lnTo>
                    <a:pt x="1391613" y="522241"/>
                  </a:lnTo>
                  <a:lnTo>
                    <a:pt x="1386440" y="522241"/>
                  </a:lnTo>
                  <a:lnTo>
                    <a:pt x="1381267" y="522241"/>
                  </a:lnTo>
                  <a:lnTo>
                    <a:pt x="1376094" y="522241"/>
                  </a:lnTo>
                  <a:lnTo>
                    <a:pt x="1370920" y="522241"/>
                  </a:lnTo>
                  <a:lnTo>
                    <a:pt x="1365747" y="522241"/>
                  </a:lnTo>
                  <a:lnTo>
                    <a:pt x="1360574" y="522241"/>
                  </a:lnTo>
                  <a:lnTo>
                    <a:pt x="1355400" y="522241"/>
                  </a:lnTo>
                  <a:lnTo>
                    <a:pt x="1350227" y="522241"/>
                  </a:lnTo>
                  <a:lnTo>
                    <a:pt x="1345054" y="522241"/>
                  </a:lnTo>
                  <a:lnTo>
                    <a:pt x="1339881" y="522241"/>
                  </a:lnTo>
                  <a:lnTo>
                    <a:pt x="1334707" y="522241"/>
                  </a:lnTo>
                  <a:lnTo>
                    <a:pt x="1329534" y="522241"/>
                  </a:lnTo>
                  <a:lnTo>
                    <a:pt x="1324361" y="522241"/>
                  </a:lnTo>
                  <a:lnTo>
                    <a:pt x="1319187" y="522241"/>
                  </a:lnTo>
                  <a:lnTo>
                    <a:pt x="1314014" y="522241"/>
                  </a:lnTo>
                  <a:lnTo>
                    <a:pt x="1308841" y="522241"/>
                  </a:lnTo>
                  <a:lnTo>
                    <a:pt x="1303668" y="522241"/>
                  </a:lnTo>
                  <a:lnTo>
                    <a:pt x="1298494" y="522241"/>
                  </a:lnTo>
                  <a:lnTo>
                    <a:pt x="1293321" y="522241"/>
                  </a:lnTo>
                  <a:lnTo>
                    <a:pt x="1288148" y="522241"/>
                  </a:lnTo>
                  <a:lnTo>
                    <a:pt x="1282974" y="522241"/>
                  </a:lnTo>
                  <a:lnTo>
                    <a:pt x="1277801" y="522241"/>
                  </a:lnTo>
                  <a:lnTo>
                    <a:pt x="1272628" y="522241"/>
                  </a:lnTo>
                  <a:lnTo>
                    <a:pt x="1267455" y="522241"/>
                  </a:lnTo>
                  <a:lnTo>
                    <a:pt x="1262281" y="522241"/>
                  </a:lnTo>
                  <a:lnTo>
                    <a:pt x="1257108" y="522241"/>
                  </a:lnTo>
                  <a:lnTo>
                    <a:pt x="1251935" y="522241"/>
                  </a:lnTo>
                  <a:lnTo>
                    <a:pt x="1246761" y="522241"/>
                  </a:lnTo>
                  <a:lnTo>
                    <a:pt x="1241588" y="522241"/>
                  </a:lnTo>
                  <a:lnTo>
                    <a:pt x="1236415" y="522241"/>
                  </a:lnTo>
                  <a:lnTo>
                    <a:pt x="1231242" y="522241"/>
                  </a:lnTo>
                  <a:lnTo>
                    <a:pt x="1226068" y="522241"/>
                  </a:lnTo>
                  <a:lnTo>
                    <a:pt x="1220895" y="522241"/>
                  </a:lnTo>
                  <a:lnTo>
                    <a:pt x="1215722" y="522241"/>
                  </a:lnTo>
                  <a:lnTo>
                    <a:pt x="1210548" y="522241"/>
                  </a:lnTo>
                  <a:lnTo>
                    <a:pt x="1205375" y="522241"/>
                  </a:lnTo>
                  <a:lnTo>
                    <a:pt x="1200202" y="522241"/>
                  </a:lnTo>
                  <a:lnTo>
                    <a:pt x="1195029" y="522241"/>
                  </a:lnTo>
                  <a:lnTo>
                    <a:pt x="1189855" y="522241"/>
                  </a:lnTo>
                  <a:lnTo>
                    <a:pt x="1184682" y="522241"/>
                  </a:lnTo>
                  <a:lnTo>
                    <a:pt x="1179509" y="522241"/>
                  </a:lnTo>
                  <a:lnTo>
                    <a:pt x="1174335" y="522241"/>
                  </a:lnTo>
                  <a:lnTo>
                    <a:pt x="1169162" y="522241"/>
                  </a:lnTo>
                  <a:lnTo>
                    <a:pt x="1163989" y="522241"/>
                  </a:lnTo>
                  <a:lnTo>
                    <a:pt x="1158816" y="522241"/>
                  </a:lnTo>
                  <a:lnTo>
                    <a:pt x="1153642" y="522241"/>
                  </a:lnTo>
                  <a:lnTo>
                    <a:pt x="1148469" y="522241"/>
                  </a:lnTo>
                  <a:lnTo>
                    <a:pt x="1143296" y="522241"/>
                  </a:lnTo>
                  <a:lnTo>
                    <a:pt x="1138122" y="522241"/>
                  </a:lnTo>
                  <a:lnTo>
                    <a:pt x="1132949" y="522241"/>
                  </a:lnTo>
                  <a:lnTo>
                    <a:pt x="1127776" y="522241"/>
                  </a:lnTo>
                  <a:lnTo>
                    <a:pt x="1122603" y="522241"/>
                  </a:lnTo>
                  <a:lnTo>
                    <a:pt x="1117429" y="522241"/>
                  </a:lnTo>
                  <a:lnTo>
                    <a:pt x="1112256" y="522241"/>
                  </a:lnTo>
                  <a:lnTo>
                    <a:pt x="1107083" y="522241"/>
                  </a:lnTo>
                  <a:lnTo>
                    <a:pt x="1101909" y="522241"/>
                  </a:lnTo>
                  <a:lnTo>
                    <a:pt x="1096736" y="522241"/>
                  </a:lnTo>
                  <a:lnTo>
                    <a:pt x="1091563" y="522241"/>
                  </a:lnTo>
                  <a:lnTo>
                    <a:pt x="1086390" y="522241"/>
                  </a:lnTo>
                  <a:lnTo>
                    <a:pt x="1081216" y="522241"/>
                  </a:lnTo>
                  <a:lnTo>
                    <a:pt x="1076043" y="522241"/>
                  </a:lnTo>
                  <a:lnTo>
                    <a:pt x="1070870" y="522241"/>
                  </a:lnTo>
                  <a:lnTo>
                    <a:pt x="1065696" y="522241"/>
                  </a:lnTo>
                  <a:lnTo>
                    <a:pt x="1060523" y="522241"/>
                  </a:lnTo>
                  <a:lnTo>
                    <a:pt x="1055350" y="522241"/>
                  </a:lnTo>
                  <a:lnTo>
                    <a:pt x="1050177" y="522241"/>
                  </a:lnTo>
                  <a:lnTo>
                    <a:pt x="1045003" y="522241"/>
                  </a:lnTo>
                  <a:lnTo>
                    <a:pt x="1039830" y="522241"/>
                  </a:lnTo>
                  <a:lnTo>
                    <a:pt x="1034657" y="522241"/>
                  </a:lnTo>
                  <a:lnTo>
                    <a:pt x="1029483" y="522241"/>
                  </a:lnTo>
                  <a:lnTo>
                    <a:pt x="1024310" y="522241"/>
                  </a:lnTo>
                  <a:lnTo>
                    <a:pt x="1019137" y="522241"/>
                  </a:lnTo>
                  <a:lnTo>
                    <a:pt x="1013964" y="522241"/>
                  </a:lnTo>
                  <a:lnTo>
                    <a:pt x="1008790" y="522241"/>
                  </a:lnTo>
                  <a:lnTo>
                    <a:pt x="1003617" y="522241"/>
                  </a:lnTo>
                  <a:lnTo>
                    <a:pt x="998444" y="522241"/>
                  </a:lnTo>
                  <a:lnTo>
                    <a:pt x="993270" y="522241"/>
                  </a:lnTo>
                  <a:lnTo>
                    <a:pt x="988097" y="522241"/>
                  </a:lnTo>
                  <a:lnTo>
                    <a:pt x="982924" y="522241"/>
                  </a:lnTo>
                  <a:lnTo>
                    <a:pt x="977751" y="522241"/>
                  </a:lnTo>
                  <a:lnTo>
                    <a:pt x="972577" y="522241"/>
                  </a:lnTo>
                  <a:lnTo>
                    <a:pt x="967404" y="522241"/>
                  </a:lnTo>
                  <a:lnTo>
                    <a:pt x="962231" y="522241"/>
                  </a:lnTo>
                  <a:lnTo>
                    <a:pt x="957057" y="522241"/>
                  </a:lnTo>
                  <a:lnTo>
                    <a:pt x="951884" y="522241"/>
                  </a:lnTo>
                  <a:lnTo>
                    <a:pt x="946711" y="522241"/>
                  </a:lnTo>
                  <a:lnTo>
                    <a:pt x="941538" y="522241"/>
                  </a:lnTo>
                  <a:lnTo>
                    <a:pt x="936364" y="522241"/>
                  </a:lnTo>
                  <a:lnTo>
                    <a:pt x="931191" y="522241"/>
                  </a:lnTo>
                  <a:lnTo>
                    <a:pt x="926018" y="522241"/>
                  </a:lnTo>
                  <a:lnTo>
                    <a:pt x="920844" y="522241"/>
                  </a:lnTo>
                  <a:lnTo>
                    <a:pt x="915671" y="522241"/>
                  </a:lnTo>
                  <a:lnTo>
                    <a:pt x="910498" y="522241"/>
                  </a:lnTo>
                  <a:lnTo>
                    <a:pt x="905325" y="522241"/>
                  </a:lnTo>
                  <a:lnTo>
                    <a:pt x="900151" y="522241"/>
                  </a:lnTo>
                  <a:lnTo>
                    <a:pt x="894978" y="522241"/>
                  </a:lnTo>
                  <a:lnTo>
                    <a:pt x="889805" y="522241"/>
                  </a:lnTo>
                  <a:lnTo>
                    <a:pt x="884631" y="522241"/>
                  </a:lnTo>
                  <a:lnTo>
                    <a:pt x="879458" y="522241"/>
                  </a:lnTo>
                  <a:lnTo>
                    <a:pt x="874285" y="522241"/>
                  </a:lnTo>
                  <a:lnTo>
                    <a:pt x="869112" y="522241"/>
                  </a:lnTo>
                  <a:lnTo>
                    <a:pt x="863938" y="522241"/>
                  </a:lnTo>
                  <a:lnTo>
                    <a:pt x="858765" y="522241"/>
                  </a:lnTo>
                  <a:lnTo>
                    <a:pt x="853592" y="522241"/>
                  </a:lnTo>
                  <a:lnTo>
                    <a:pt x="848418" y="522241"/>
                  </a:lnTo>
                  <a:lnTo>
                    <a:pt x="843245" y="522241"/>
                  </a:lnTo>
                  <a:lnTo>
                    <a:pt x="838072" y="522241"/>
                  </a:lnTo>
                  <a:lnTo>
                    <a:pt x="832899" y="522241"/>
                  </a:lnTo>
                  <a:lnTo>
                    <a:pt x="827725" y="522241"/>
                  </a:lnTo>
                  <a:lnTo>
                    <a:pt x="822552" y="522241"/>
                  </a:lnTo>
                  <a:lnTo>
                    <a:pt x="817379" y="522241"/>
                  </a:lnTo>
                  <a:lnTo>
                    <a:pt x="812205" y="522241"/>
                  </a:lnTo>
                  <a:lnTo>
                    <a:pt x="807032" y="522241"/>
                  </a:lnTo>
                  <a:lnTo>
                    <a:pt x="801859" y="522241"/>
                  </a:lnTo>
                  <a:lnTo>
                    <a:pt x="796686" y="522241"/>
                  </a:lnTo>
                  <a:lnTo>
                    <a:pt x="791512" y="522241"/>
                  </a:lnTo>
                  <a:lnTo>
                    <a:pt x="786339" y="522241"/>
                  </a:lnTo>
                  <a:lnTo>
                    <a:pt x="781166" y="522241"/>
                  </a:lnTo>
                  <a:lnTo>
                    <a:pt x="775992" y="522241"/>
                  </a:lnTo>
                  <a:lnTo>
                    <a:pt x="770819" y="522241"/>
                  </a:lnTo>
                  <a:lnTo>
                    <a:pt x="765646" y="522241"/>
                  </a:lnTo>
                  <a:lnTo>
                    <a:pt x="760473" y="522241"/>
                  </a:lnTo>
                  <a:lnTo>
                    <a:pt x="755299" y="522241"/>
                  </a:lnTo>
                  <a:lnTo>
                    <a:pt x="750126" y="522241"/>
                  </a:lnTo>
                  <a:lnTo>
                    <a:pt x="744953" y="522241"/>
                  </a:lnTo>
                  <a:lnTo>
                    <a:pt x="739779" y="522241"/>
                  </a:lnTo>
                  <a:lnTo>
                    <a:pt x="734606" y="522241"/>
                  </a:lnTo>
                  <a:lnTo>
                    <a:pt x="729433" y="522241"/>
                  </a:lnTo>
                  <a:lnTo>
                    <a:pt x="724260" y="522241"/>
                  </a:lnTo>
                  <a:lnTo>
                    <a:pt x="719086" y="522241"/>
                  </a:lnTo>
                  <a:lnTo>
                    <a:pt x="713913" y="522241"/>
                  </a:lnTo>
                  <a:lnTo>
                    <a:pt x="708740" y="522241"/>
                  </a:lnTo>
                  <a:lnTo>
                    <a:pt x="703566" y="522241"/>
                  </a:lnTo>
                  <a:lnTo>
                    <a:pt x="698393" y="522241"/>
                  </a:lnTo>
                  <a:lnTo>
                    <a:pt x="693220" y="522241"/>
                  </a:lnTo>
                  <a:lnTo>
                    <a:pt x="688047" y="522241"/>
                  </a:lnTo>
                  <a:lnTo>
                    <a:pt x="682873" y="522241"/>
                  </a:lnTo>
                  <a:lnTo>
                    <a:pt x="677700" y="522241"/>
                  </a:lnTo>
                  <a:lnTo>
                    <a:pt x="672527" y="522241"/>
                  </a:lnTo>
                  <a:lnTo>
                    <a:pt x="667353" y="522241"/>
                  </a:lnTo>
                  <a:lnTo>
                    <a:pt x="662180" y="522241"/>
                  </a:lnTo>
                  <a:lnTo>
                    <a:pt x="657007" y="522241"/>
                  </a:lnTo>
                  <a:lnTo>
                    <a:pt x="651834" y="522241"/>
                  </a:lnTo>
                  <a:lnTo>
                    <a:pt x="646660" y="522241"/>
                  </a:lnTo>
                  <a:lnTo>
                    <a:pt x="641487" y="522241"/>
                  </a:lnTo>
                  <a:lnTo>
                    <a:pt x="636314" y="522241"/>
                  </a:lnTo>
                  <a:lnTo>
                    <a:pt x="631140" y="522241"/>
                  </a:lnTo>
                  <a:lnTo>
                    <a:pt x="625967" y="522241"/>
                  </a:lnTo>
                  <a:lnTo>
                    <a:pt x="620794" y="522241"/>
                  </a:lnTo>
                  <a:lnTo>
                    <a:pt x="615621" y="522241"/>
                  </a:lnTo>
                  <a:lnTo>
                    <a:pt x="610447" y="522241"/>
                  </a:lnTo>
                  <a:lnTo>
                    <a:pt x="605274" y="522241"/>
                  </a:lnTo>
                  <a:lnTo>
                    <a:pt x="600101" y="522241"/>
                  </a:lnTo>
                  <a:lnTo>
                    <a:pt x="594927" y="522241"/>
                  </a:lnTo>
                  <a:lnTo>
                    <a:pt x="589754" y="522241"/>
                  </a:lnTo>
                  <a:lnTo>
                    <a:pt x="584581" y="522241"/>
                  </a:lnTo>
                  <a:lnTo>
                    <a:pt x="579408" y="522241"/>
                  </a:lnTo>
                  <a:lnTo>
                    <a:pt x="574234" y="522241"/>
                  </a:lnTo>
                  <a:lnTo>
                    <a:pt x="569061" y="522241"/>
                  </a:lnTo>
                  <a:lnTo>
                    <a:pt x="563888" y="522241"/>
                  </a:lnTo>
                  <a:lnTo>
                    <a:pt x="558714" y="522241"/>
                  </a:lnTo>
                  <a:lnTo>
                    <a:pt x="553541" y="522241"/>
                  </a:lnTo>
                  <a:lnTo>
                    <a:pt x="548368" y="522241"/>
                  </a:lnTo>
                  <a:lnTo>
                    <a:pt x="543195" y="522241"/>
                  </a:lnTo>
                  <a:lnTo>
                    <a:pt x="538021" y="522241"/>
                  </a:lnTo>
                  <a:lnTo>
                    <a:pt x="532848" y="522241"/>
                  </a:lnTo>
                  <a:lnTo>
                    <a:pt x="527675" y="522241"/>
                  </a:lnTo>
                  <a:lnTo>
                    <a:pt x="522501" y="522241"/>
                  </a:lnTo>
                  <a:lnTo>
                    <a:pt x="517328" y="522241"/>
                  </a:lnTo>
                  <a:lnTo>
                    <a:pt x="512155" y="522241"/>
                  </a:lnTo>
                  <a:lnTo>
                    <a:pt x="506982" y="522241"/>
                  </a:lnTo>
                  <a:lnTo>
                    <a:pt x="501808" y="522241"/>
                  </a:lnTo>
                  <a:lnTo>
                    <a:pt x="496635" y="522241"/>
                  </a:lnTo>
                  <a:lnTo>
                    <a:pt x="491462" y="522241"/>
                  </a:lnTo>
                  <a:lnTo>
                    <a:pt x="486288" y="522241"/>
                  </a:lnTo>
                  <a:lnTo>
                    <a:pt x="481115" y="522241"/>
                  </a:lnTo>
                  <a:lnTo>
                    <a:pt x="475942" y="522241"/>
                  </a:lnTo>
                  <a:lnTo>
                    <a:pt x="470769" y="522241"/>
                  </a:lnTo>
                  <a:lnTo>
                    <a:pt x="465595" y="522241"/>
                  </a:lnTo>
                  <a:lnTo>
                    <a:pt x="460422" y="522241"/>
                  </a:lnTo>
                  <a:lnTo>
                    <a:pt x="455249" y="522241"/>
                  </a:lnTo>
                  <a:lnTo>
                    <a:pt x="450075" y="522241"/>
                  </a:lnTo>
                  <a:lnTo>
                    <a:pt x="444902" y="522241"/>
                  </a:lnTo>
                  <a:lnTo>
                    <a:pt x="439729" y="522241"/>
                  </a:lnTo>
                  <a:lnTo>
                    <a:pt x="434556" y="522241"/>
                  </a:lnTo>
                  <a:lnTo>
                    <a:pt x="429382" y="522241"/>
                  </a:lnTo>
                  <a:lnTo>
                    <a:pt x="424209" y="522241"/>
                  </a:lnTo>
                  <a:lnTo>
                    <a:pt x="419036" y="522241"/>
                  </a:lnTo>
                  <a:lnTo>
                    <a:pt x="413862" y="522241"/>
                  </a:lnTo>
                  <a:lnTo>
                    <a:pt x="408689" y="522241"/>
                  </a:lnTo>
                  <a:lnTo>
                    <a:pt x="403516" y="522241"/>
                  </a:lnTo>
                  <a:lnTo>
                    <a:pt x="398343" y="522241"/>
                  </a:lnTo>
                  <a:lnTo>
                    <a:pt x="393169" y="522241"/>
                  </a:lnTo>
                  <a:lnTo>
                    <a:pt x="387996" y="522241"/>
                  </a:lnTo>
                  <a:lnTo>
                    <a:pt x="382823" y="522241"/>
                  </a:lnTo>
                  <a:lnTo>
                    <a:pt x="377649" y="522241"/>
                  </a:lnTo>
                  <a:lnTo>
                    <a:pt x="372476" y="522241"/>
                  </a:lnTo>
                  <a:lnTo>
                    <a:pt x="367303" y="522241"/>
                  </a:lnTo>
                  <a:lnTo>
                    <a:pt x="362130" y="522241"/>
                  </a:lnTo>
                  <a:lnTo>
                    <a:pt x="356956" y="522241"/>
                  </a:lnTo>
                  <a:lnTo>
                    <a:pt x="351783" y="522241"/>
                  </a:lnTo>
                  <a:lnTo>
                    <a:pt x="346610" y="522241"/>
                  </a:lnTo>
                  <a:lnTo>
                    <a:pt x="341436" y="522241"/>
                  </a:lnTo>
                  <a:lnTo>
                    <a:pt x="336263" y="522241"/>
                  </a:lnTo>
                  <a:lnTo>
                    <a:pt x="331090" y="522241"/>
                  </a:lnTo>
                  <a:lnTo>
                    <a:pt x="325917" y="522241"/>
                  </a:lnTo>
                  <a:lnTo>
                    <a:pt x="320743" y="522241"/>
                  </a:lnTo>
                  <a:lnTo>
                    <a:pt x="315570" y="522241"/>
                  </a:lnTo>
                  <a:lnTo>
                    <a:pt x="310397" y="522241"/>
                  </a:lnTo>
                  <a:lnTo>
                    <a:pt x="305223" y="522241"/>
                  </a:lnTo>
                  <a:lnTo>
                    <a:pt x="300050" y="522241"/>
                  </a:lnTo>
                  <a:lnTo>
                    <a:pt x="294877" y="522241"/>
                  </a:lnTo>
                  <a:lnTo>
                    <a:pt x="289704" y="522241"/>
                  </a:lnTo>
                  <a:lnTo>
                    <a:pt x="284530" y="522241"/>
                  </a:lnTo>
                  <a:lnTo>
                    <a:pt x="279357" y="522241"/>
                  </a:lnTo>
                  <a:lnTo>
                    <a:pt x="274184" y="522241"/>
                  </a:lnTo>
                  <a:lnTo>
                    <a:pt x="269010" y="522241"/>
                  </a:lnTo>
                  <a:lnTo>
                    <a:pt x="263837" y="522241"/>
                  </a:lnTo>
                  <a:lnTo>
                    <a:pt x="258664" y="522241"/>
                  </a:lnTo>
                  <a:lnTo>
                    <a:pt x="253491" y="522241"/>
                  </a:lnTo>
                  <a:lnTo>
                    <a:pt x="248317" y="522241"/>
                  </a:lnTo>
                  <a:lnTo>
                    <a:pt x="243144" y="522241"/>
                  </a:lnTo>
                  <a:lnTo>
                    <a:pt x="237971" y="522241"/>
                  </a:lnTo>
                  <a:lnTo>
                    <a:pt x="232797" y="522241"/>
                  </a:lnTo>
                  <a:lnTo>
                    <a:pt x="227624" y="522241"/>
                  </a:lnTo>
                  <a:lnTo>
                    <a:pt x="222451" y="522241"/>
                  </a:lnTo>
                  <a:lnTo>
                    <a:pt x="217278" y="522241"/>
                  </a:lnTo>
                  <a:lnTo>
                    <a:pt x="212104" y="522241"/>
                  </a:lnTo>
                  <a:lnTo>
                    <a:pt x="206931" y="522241"/>
                  </a:lnTo>
                  <a:lnTo>
                    <a:pt x="201758" y="522241"/>
                  </a:lnTo>
                  <a:lnTo>
                    <a:pt x="196584" y="522241"/>
                  </a:lnTo>
                  <a:lnTo>
                    <a:pt x="191411" y="522241"/>
                  </a:lnTo>
                  <a:lnTo>
                    <a:pt x="186238" y="522241"/>
                  </a:lnTo>
                  <a:lnTo>
                    <a:pt x="181065" y="522241"/>
                  </a:lnTo>
                  <a:lnTo>
                    <a:pt x="175891" y="522241"/>
                  </a:lnTo>
                  <a:lnTo>
                    <a:pt x="170718" y="522241"/>
                  </a:lnTo>
                  <a:lnTo>
                    <a:pt x="165545" y="522241"/>
                  </a:lnTo>
                  <a:lnTo>
                    <a:pt x="160371" y="522241"/>
                  </a:lnTo>
                  <a:lnTo>
                    <a:pt x="155198" y="522241"/>
                  </a:lnTo>
                  <a:lnTo>
                    <a:pt x="150025" y="522241"/>
                  </a:lnTo>
                  <a:lnTo>
                    <a:pt x="144852" y="522241"/>
                  </a:lnTo>
                  <a:lnTo>
                    <a:pt x="139678" y="522241"/>
                  </a:lnTo>
                  <a:lnTo>
                    <a:pt x="134505" y="522241"/>
                  </a:lnTo>
                  <a:lnTo>
                    <a:pt x="129332" y="522241"/>
                  </a:lnTo>
                  <a:lnTo>
                    <a:pt x="124158" y="522241"/>
                  </a:lnTo>
                  <a:lnTo>
                    <a:pt x="118985" y="522241"/>
                  </a:lnTo>
                  <a:lnTo>
                    <a:pt x="113812" y="522241"/>
                  </a:lnTo>
                  <a:lnTo>
                    <a:pt x="108639" y="522241"/>
                  </a:lnTo>
                  <a:lnTo>
                    <a:pt x="103465" y="522241"/>
                  </a:lnTo>
                  <a:lnTo>
                    <a:pt x="98292" y="522241"/>
                  </a:lnTo>
                  <a:lnTo>
                    <a:pt x="93119" y="522241"/>
                  </a:lnTo>
                  <a:lnTo>
                    <a:pt x="87945" y="522241"/>
                  </a:lnTo>
                  <a:lnTo>
                    <a:pt x="82772" y="522241"/>
                  </a:lnTo>
                  <a:lnTo>
                    <a:pt x="77599" y="522241"/>
                  </a:lnTo>
                  <a:lnTo>
                    <a:pt x="72426" y="522241"/>
                  </a:lnTo>
                  <a:lnTo>
                    <a:pt x="67252" y="522241"/>
                  </a:lnTo>
                  <a:lnTo>
                    <a:pt x="62079" y="522241"/>
                  </a:lnTo>
                  <a:lnTo>
                    <a:pt x="56906" y="522241"/>
                  </a:lnTo>
                  <a:lnTo>
                    <a:pt x="51732" y="522241"/>
                  </a:lnTo>
                  <a:lnTo>
                    <a:pt x="46559" y="522241"/>
                  </a:lnTo>
                  <a:lnTo>
                    <a:pt x="41386" y="522241"/>
                  </a:lnTo>
                  <a:lnTo>
                    <a:pt x="36213" y="522241"/>
                  </a:lnTo>
                  <a:lnTo>
                    <a:pt x="31039" y="522241"/>
                  </a:lnTo>
                  <a:lnTo>
                    <a:pt x="25866" y="522241"/>
                  </a:lnTo>
                  <a:lnTo>
                    <a:pt x="20693" y="522241"/>
                  </a:lnTo>
                  <a:lnTo>
                    <a:pt x="15519" y="522241"/>
                  </a:lnTo>
                  <a:lnTo>
                    <a:pt x="10346" y="522241"/>
                  </a:lnTo>
                  <a:lnTo>
                    <a:pt x="5173" y="522241"/>
                  </a:lnTo>
                  <a:lnTo>
                    <a:pt x="0" y="522241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691486" y="3394880"/>
              <a:ext cx="1883076" cy="522218"/>
            </a:xfrm>
            <a:custGeom>
              <a:avLst/>
              <a:pathLst>
                <a:path w="1883076" h="522218">
                  <a:moveTo>
                    <a:pt x="0" y="357540"/>
                  </a:moveTo>
                  <a:lnTo>
                    <a:pt x="5173" y="353404"/>
                  </a:lnTo>
                  <a:lnTo>
                    <a:pt x="10346" y="349257"/>
                  </a:lnTo>
                  <a:lnTo>
                    <a:pt x="15519" y="345102"/>
                  </a:lnTo>
                  <a:lnTo>
                    <a:pt x="20693" y="340940"/>
                  </a:lnTo>
                  <a:lnTo>
                    <a:pt x="25866" y="336775"/>
                  </a:lnTo>
                  <a:lnTo>
                    <a:pt x="31039" y="332609"/>
                  </a:lnTo>
                  <a:lnTo>
                    <a:pt x="36213" y="328444"/>
                  </a:lnTo>
                  <a:lnTo>
                    <a:pt x="41386" y="324284"/>
                  </a:lnTo>
                  <a:lnTo>
                    <a:pt x="46559" y="320131"/>
                  </a:lnTo>
                  <a:lnTo>
                    <a:pt x="51732" y="315986"/>
                  </a:lnTo>
                  <a:lnTo>
                    <a:pt x="56906" y="311852"/>
                  </a:lnTo>
                  <a:lnTo>
                    <a:pt x="62079" y="307730"/>
                  </a:lnTo>
                  <a:lnTo>
                    <a:pt x="67252" y="303623"/>
                  </a:lnTo>
                  <a:lnTo>
                    <a:pt x="72426" y="299532"/>
                  </a:lnTo>
                  <a:lnTo>
                    <a:pt x="77599" y="295459"/>
                  </a:lnTo>
                  <a:lnTo>
                    <a:pt x="82772" y="291405"/>
                  </a:lnTo>
                  <a:lnTo>
                    <a:pt x="87945" y="287372"/>
                  </a:lnTo>
                  <a:lnTo>
                    <a:pt x="93119" y="283361"/>
                  </a:lnTo>
                  <a:lnTo>
                    <a:pt x="98292" y="279373"/>
                  </a:lnTo>
                  <a:lnTo>
                    <a:pt x="103465" y="275409"/>
                  </a:lnTo>
                  <a:lnTo>
                    <a:pt x="108639" y="271470"/>
                  </a:lnTo>
                  <a:lnTo>
                    <a:pt x="113812" y="267557"/>
                  </a:lnTo>
                  <a:lnTo>
                    <a:pt x="118985" y="263671"/>
                  </a:lnTo>
                  <a:lnTo>
                    <a:pt x="124158" y="259811"/>
                  </a:lnTo>
                  <a:lnTo>
                    <a:pt x="129332" y="255980"/>
                  </a:lnTo>
                  <a:lnTo>
                    <a:pt x="134505" y="252177"/>
                  </a:lnTo>
                  <a:lnTo>
                    <a:pt x="139678" y="248402"/>
                  </a:lnTo>
                  <a:lnTo>
                    <a:pt x="144852" y="244657"/>
                  </a:lnTo>
                  <a:lnTo>
                    <a:pt x="150025" y="240941"/>
                  </a:lnTo>
                  <a:lnTo>
                    <a:pt x="155198" y="237254"/>
                  </a:lnTo>
                  <a:lnTo>
                    <a:pt x="160371" y="233597"/>
                  </a:lnTo>
                  <a:lnTo>
                    <a:pt x="165545" y="229970"/>
                  </a:lnTo>
                  <a:lnTo>
                    <a:pt x="170718" y="226372"/>
                  </a:lnTo>
                  <a:lnTo>
                    <a:pt x="175891" y="222804"/>
                  </a:lnTo>
                  <a:lnTo>
                    <a:pt x="181065" y="219265"/>
                  </a:lnTo>
                  <a:lnTo>
                    <a:pt x="186238" y="215757"/>
                  </a:lnTo>
                  <a:lnTo>
                    <a:pt x="191411" y="212277"/>
                  </a:lnTo>
                  <a:lnTo>
                    <a:pt x="196584" y="208827"/>
                  </a:lnTo>
                  <a:lnTo>
                    <a:pt x="201758" y="205406"/>
                  </a:lnTo>
                  <a:lnTo>
                    <a:pt x="206931" y="202014"/>
                  </a:lnTo>
                  <a:lnTo>
                    <a:pt x="212104" y="198651"/>
                  </a:lnTo>
                  <a:lnTo>
                    <a:pt x="217278" y="195316"/>
                  </a:lnTo>
                  <a:lnTo>
                    <a:pt x="222451" y="192009"/>
                  </a:lnTo>
                  <a:lnTo>
                    <a:pt x="227624" y="188730"/>
                  </a:lnTo>
                  <a:lnTo>
                    <a:pt x="232797" y="185479"/>
                  </a:lnTo>
                  <a:lnTo>
                    <a:pt x="237971" y="182256"/>
                  </a:lnTo>
                  <a:lnTo>
                    <a:pt x="243144" y="179059"/>
                  </a:lnTo>
                  <a:lnTo>
                    <a:pt x="248317" y="175889"/>
                  </a:lnTo>
                  <a:lnTo>
                    <a:pt x="253491" y="172746"/>
                  </a:lnTo>
                  <a:lnTo>
                    <a:pt x="258664" y="169630"/>
                  </a:lnTo>
                  <a:lnTo>
                    <a:pt x="263837" y="166539"/>
                  </a:lnTo>
                  <a:lnTo>
                    <a:pt x="269010" y="163474"/>
                  </a:lnTo>
                  <a:lnTo>
                    <a:pt x="274184" y="160435"/>
                  </a:lnTo>
                  <a:lnTo>
                    <a:pt x="279357" y="157421"/>
                  </a:lnTo>
                  <a:lnTo>
                    <a:pt x="284530" y="154432"/>
                  </a:lnTo>
                  <a:lnTo>
                    <a:pt x="289704" y="151468"/>
                  </a:lnTo>
                  <a:lnTo>
                    <a:pt x="294877" y="148529"/>
                  </a:lnTo>
                  <a:lnTo>
                    <a:pt x="300050" y="145614"/>
                  </a:lnTo>
                  <a:lnTo>
                    <a:pt x="305223" y="142723"/>
                  </a:lnTo>
                  <a:lnTo>
                    <a:pt x="310397" y="139856"/>
                  </a:lnTo>
                  <a:lnTo>
                    <a:pt x="315570" y="137013"/>
                  </a:lnTo>
                  <a:lnTo>
                    <a:pt x="320743" y="134194"/>
                  </a:lnTo>
                  <a:lnTo>
                    <a:pt x="325917" y="131399"/>
                  </a:lnTo>
                  <a:lnTo>
                    <a:pt x="331090" y="128627"/>
                  </a:lnTo>
                  <a:lnTo>
                    <a:pt x="336263" y="125878"/>
                  </a:lnTo>
                  <a:lnTo>
                    <a:pt x="341436" y="123153"/>
                  </a:lnTo>
                  <a:lnTo>
                    <a:pt x="346610" y="120451"/>
                  </a:lnTo>
                  <a:lnTo>
                    <a:pt x="351783" y="117772"/>
                  </a:lnTo>
                  <a:lnTo>
                    <a:pt x="356956" y="115116"/>
                  </a:lnTo>
                  <a:lnTo>
                    <a:pt x="362130" y="112483"/>
                  </a:lnTo>
                  <a:lnTo>
                    <a:pt x="367303" y="109874"/>
                  </a:lnTo>
                  <a:lnTo>
                    <a:pt x="372476" y="107287"/>
                  </a:lnTo>
                  <a:lnTo>
                    <a:pt x="377649" y="104723"/>
                  </a:lnTo>
                  <a:lnTo>
                    <a:pt x="382823" y="102183"/>
                  </a:lnTo>
                  <a:lnTo>
                    <a:pt x="387996" y="99666"/>
                  </a:lnTo>
                  <a:lnTo>
                    <a:pt x="393169" y="97172"/>
                  </a:lnTo>
                  <a:lnTo>
                    <a:pt x="398343" y="94701"/>
                  </a:lnTo>
                  <a:lnTo>
                    <a:pt x="403516" y="92254"/>
                  </a:lnTo>
                  <a:lnTo>
                    <a:pt x="408689" y="89830"/>
                  </a:lnTo>
                  <a:lnTo>
                    <a:pt x="413862" y="87430"/>
                  </a:lnTo>
                  <a:lnTo>
                    <a:pt x="419036" y="85054"/>
                  </a:lnTo>
                  <a:lnTo>
                    <a:pt x="424209" y="82701"/>
                  </a:lnTo>
                  <a:lnTo>
                    <a:pt x="429382" y="80373"/>
                  </a:lnTo>
                  <a:lnTo>
                    <a:pt x="434556" y="78069"/>
                  </a:lnTo>
                  <a:lnTo>
                    <a:pt x="439729" y="75790"/>
                  </a:lnTo>
                  <a:lnTo>
                    <a:pt x="444902" y="73535"/>
                  </a:lnTo>
                  <a:lnTo>
                    <a:pt x="450075" y="71306"/>
                  </a:lnTo>
                  <a:lnTo>
                    <a:pt x="455249" y="69101"/>
                  </a:lnTo>
                  <a:lnTo>
                    <a:pt x="460422" y="66923"/>
                  </a:lnTo>
                  <a:lnTo>
                    <a:pt x="465595" y="64769"/>
                  </a:lnTo>
                  <a:lnTo>
                    <a:pt x="470769" y="62642"/>
                  </a:lnTo>
                  <a:lnTo>
                    <a:pt x="475942" y="60542"/>
                  </a:lnTo>
                  <a:lnTo>
                    <a:pt x="481115" y="58468"/>
                  </a:lnTo>
                  <a:lnTo>
                    <a:pt x="486288" y="56421"/>
                  </a:lnTo>
                  <a:lnTo>
                    <a:pt x="491462" y="54401"/>
                  </a:lnTo>
                  <a:lnTo>
                    <a:pt x="496635" y="52410"/>
                  </a:lnTo>
                  <a:lnTo>
                    <a:pt x="501808" y="50446"/>
                  </a:lnTo>
                  <a:lnTo>
                    <a:pt x="506982" y="48511"/>
                  </a:lnTo>
                  <a:lnTo>
                    <a:pt x="512155" y="46605"/>
                  </a:lnTo>
                  <a:lnTo>
                    <a:pt x="517328" y="44728"/>
                  </a:lnTo>
                  <a:lnTo>
                    <a:pt x="522501" y="42881"/>
                  </a:lnTo>
                  <a:lnTo>
                    <a:pt x="527675" y="41064"/>
                  </a:lnTo>
                  <a:lnTo>
                    <a:pt x="532848" y="39278"/>
                  </a:lnTo>
                  <a:lnTo>
                    <a:pt x="538021" y="37523"/>
                  </a:lnTo>
                  <a:lnTo>
                    <a:pt x="543195" y="35799"/>
                  </a:lnTo>
                  <a:lnTo>
                    <a:pt x="548368" y="34108"/>
                  </a:lnTo>
                  <a:lnTo>
                    <a:pt x="553541" y="32450"/>
                  </a:lnTo>
                  <a:lnTo>
                    <a:pt x="558714" y="30825"/>
                  </a:lnTo>
                  <a:lnTo>
                    <a:pt x="563888" y="29233"/>
                  </a:lnTo>
                  <a:lnTo>
                    <a:pt x="569061" y="27676"/>
                  </a:lnTo>
                  <a:lnTo>
                    <a:pt x="574234" y="26154"/>
                  </a:lnTo>
                  <a:lnTo>
                    <a:pt x="579408" y="24667"/>
                  </a:lnTo>
                  <a:lnTo>
                    <a:pt x="584581" y="23216"/>
                  </a:lnTo>
                  <a:lnTo>
                    <a:pt x="589754" y="21803"/>
                  </a:lnTo>
                  <a:lnTo>
                    <a:pt x="594927" y="20426"/>
                  </a:lnTo>
                  <a:lnTo>
                    <a:pt x="600101" y="19088"/>
                  </a:lnTo>
                  <a:lnTo>
                    <a:pt x="605274" y="17788"/>
                  </a:lnTo>
                  <a:lnTo>
                    <a:pt x="610447" y="16527"/>
                  </a:lnTo>
                  <a:lnTo>
                    <a:pt x="615621" y="15306"/>
                  </a:lnTo>
                  <a:lnTo>
                    <a:pt x="620794" y="14127"/>
                  </a:lnTo>
                  <a:lnTo>
                    <a:pt x="625967" y="12988"/>
                  </a:lnTo>
                  <a:lnTo>
                    <a:pt x="631140" y="11892"/>
                  </a:lnTo>
                  <a:lnTo>
                    <a:pt x="636314" y="10838"/>
                  </a:lnTo>
                  <a:lnTo>
                    <a:pt x="641487" y="9828"/>
                  </a:lnTo>
                  <a:lnTo>
                    <a:pt x="646660" y="8863"/>
                  </a:lnTo>
                  <a:lnTo>
                    <a:pt x="651834" y="7942"/>
                  </a:lnTo>
                  <a:lnTo>
                    <a:pt x="657007" y="7068"/>
                  </a:lnTo>
                  <a:lnTo>
                    <a:pt x="662180" y="6240"/>
                  </a:lnTo>
                  <a:lnTo>
                    <a:pt x="667353" y="5460"/>
                  </a:lnTo>
                  <a:lnTo>
                    <a:pt x="672527" y="4728"/>
                  </a:lnTo>
                  <a:lnTo>
                    <a:pt x="677700" y="4045"/>
                  </a:lnTo>
                  <a:lnTo>
                    <a:pt x="682873" y="3413"/>
                  </a:lnTo>
                  <a:lnTo>
                    <a:pt x="688047" y="2831"/>
                  </a:lnTo>
                  <a:lnTo>
                    <a:pt x="693220" y="2301"/>
                  </a:lnTo>
                  <a:lnTo>
                    <a:pt x="698393" y="1823"/>
                  </a:lnTo>
                  <a:lnTo>
                    <a:pt x="703566" y="1399"/>
                  </a:lnTo>
                  <a:lnTo>
                    <a:pt x="708740" y="1029"/>
                  </a:lnTo>
                  <a:lnTo>
                    <a:pt x="713913" y="714"/>
                  </a:lnTo>
                  <a:lnTo>
                    <a:pt x="719086" y="456"/>
                  </a:lnTo>
                  <a:lnTo>
                    <a:pt x="724260" y="254"/>
                  </a:lnTo>
                  <a:lnTo>
                    <a:pt x="729433" y="110"/>
                  </a:lnTo>
                  <a:lnTo>
                    <a:pt x="734606" y="25"/>
                  </a:lnTo>
                  <a:lnTo>
                    <a:pt x="739779" y="0"/>
                  </a:lnTo>
                  <a:lnTo>
                    <a:pt x="744953" y="35"/>
                  </a:lnTo>
                  <a:lnTo>
                    <a:pt x="750126" y="131"/>
                  </a:lnTo>
                  <a:lnTo>
                    <a:pt x="755299" y="290"/>
                  </a:lnTo>
                  <a:lnTo>
                    <a:pt x="760473" y="512"/>
                  </a:lnTo>
                  <a:lnTo>
                    <a:pt x="765646" y="798"/>
                  </a:lnTo>
                  <a:lnTo>
                    <a:pt x="770819" y="1150"/>
                  </a:lnTo>
                  <a:lnTo>
                    <a:pt x="775992" y="1567"/>
                  </a:lnTo>
                  <a:lnTo>
                    <a:pt x="781166" y="2051"/>
                  </a:lnTo>
                  <a:lnTo>
                    <a:pt x="786339" y="2602"/>
                  </a:lnTo>
                  <a:lnTo>
                    <a:pt x="791512" y="3222"/>
                  </a:lnTo>
                  <a:lnTo>
                    <a:pt x="796686" y="3912"/>
                  </a:lnTo>
                  <a:lnTo>
                    <a:pt x="801859" y="4671"/>
                  </a:lnTo>
                  <a:lnTo>
                    <a:pt x="807032" y="5501"/>
                  </a:lnTo>
                  <a:lnTo>
                    <a:pt x="812205" y="6403"/>
                  </a:lnTo>
                  <a:lnTo>
                    <a:pt x="817379" y="7378"/>
                  </a:lnTo>
                  <a:lnTo>
                    <a:pt x="822552" y="8425"/>
                  </a:lnTo>
                  <a:lnTo>
                    <a:pt x="827725" y="9547"/>
                  </a:lnTo>
                  <a:lnTo>
                    <a:pt x="832899" y="10743"/>
                  </a:lnTo>
                  <a:lnTo>
                    <a:pt x="838072" y="12014"/>
                  </a:lnTo>
                  <a:lnTo>
                    <a:pt x="843245" y="13362"/>
                  </a:lnTo>
                  <a:lnTo>
                    <a:pt x="848418" y="14785"/>
                  </a:lnTo>
                  <a:lnTo>
                    <a:pt x="853592" y="16286"/>
                  </a:lnTo>
                  <a:lnTo>
                    <a:pt x="858765" y="17864"/>
                  </a:lnTo>
                  <a:lnTo>
                    <a:pt x="863938" y="19520"/>
                  </a:lnTo>
                  <a:lnTo>
                    <a:pt x="869112" y="21254"/>
                  </a:lnTo>
                  <a:lnTo>
                    <a:pt x="874285" y="23067"/>
                  </a:lnTo>
                  <a:lnTo>
                    <a:pt x="879458" y="24960"/>
                  </a:lnTo>
                  <a:lnTo>
                    <a:pt x="884631" y="26931"/>
                  </a:lnTo>
                  <a:lnTo>
                    <a:pt x="889805" y="28982"/>
                  </a:lnTo>
                  <a:lnTo>
                    <a:pt x="894978" y="31114"/>
                  </a:lnTo>
                  <a:lnTo>
                    <a:pt x="900151" y="33324"/>
                  </a:lnTo>
                  <a:lnTo>
                    <a:pt x="905325" y="35615"/>
                  </a:lnTo>
                  <a:lnTo>
                    <a:pt x="910498" y="37986"/>
                  </a:lnTo>
                  <a:lnTo>
                    <a:pt x="915671" y="40437"/>
                  </a:lnTo>
                  <a:lnTo>
                    <a:pt x="920844" y="42967"/>
                  </a:lnTo>
                  <a:lnTo>
                    <a:pt x="926018" y="45577"/>
                  </a:lnTo>
                  <a:lnTo>
                    <a:pt x="931191" y="48266"/>
                  </a:lnTo>
                  <a:lnTo>
                    <a:pt x="936364" y="51034"/>
                  </a:lnTo>
                  <a:lnTo>
                    <a:pt x="941538" y="53881"/>
                  </a:lnTo>
                  <a:lnTo>
                    <a:pt x="946711" y="56805"/>
                  </a:lnTo>
                  <a:lnTo>
                    <a:pt x="951884" y="59807"/>
                  </a:lnTo>
                  <a:lnTo>
                    <a:pt x="957057" y="62886"/>
                  </a:lnTo>
                  <a:lnTo>
                    <a:pt x="962231" y="66040"/>
                  </a:lnTo>
                  <a:lnTo>
                    <a:pt x="967404" y="69270"/>
                  </a:lnTo>
                  <a:lnTo>
                    <a:pt x="972577" y="72574"/>
                  </a:lnTo>
                  <a:lnTo>
                    <a:pt x="977751" y="75951"/>
                  </a:lnTo>
                  <a:lnTo>
                    <a:pt x="982924" y="79400"/>
                  </a:lnTo>
                  <a:lnTo>
                    <a:pt x="988097" y="82920"/>
                  </a:lnTo>
                  <a:lnTo>
                    <a:pt x="993270" y="86511"/>
                  </a:lnTo>
                  <a:lnTo>
                    <a:pt x="998444" y="90169"/>
                  </a:lnTo>
                  <a:lnTo>
                    <a:pt x="1003617" y="93895"/>
                  </a:lnTo>
                  <a:lnTo>
                    <a:pt x="1008790" y="97686"/>
                  </a:lnTo>
                  <a:lnTo>
                    <a:pt x="1013964" y="101542"/>
                  </a:lnTo>
                  <a:lnTo>
                    <a:pt x="1019137" y="105460"/>
                  </a:lnTo>
                  <a:lnTo>
                    <a:pt x="1024310" y="109438"/>
                  </a:lnTo>
                  <a:lnTo>
                    <a:pt x="1029483" y="113476"/>
                  </a:lnTo>
                  <a:lnTo>
                    <a:pt x="1034657" y="117570"/>
                  </a:lnTo>
                  <a:lnTo>
                    <a:pt x="1039830" y="121720"/>
                  </a:lnTo>
                  <a:lnTo>
                    <a:pt x="1045003" y="125922"/>
                  </a:lnTo>
                  <a:lnTo>
                    <a:pt x="1050177" y="130176"/>
                  </a:lnTo>
                  <a:lnTo>
                    <a:pt x="1055350" y="134479"/>
                  </a:lnTo>
                  <a:lnTo>
                    <a:pt x="1060523" y="138828"/>
                  </a:lnTo>
                  <a:lnTo>
                    <a:pt x="1065696" y="143221"/>
                  </a:lnTo>
                  <a:lnTo>
                    <a:pt x="1070870" y="147657"/>
                  </a:lnTo>
                  <a:lnTo>
                    <a:pt x="1076043" y="152132"/>
                  </a:lnTo>
                  <a:lnTo>
                    <a:pt x="1081216" y="156645"/>
                  </a:lnTo>
                  <a:lnTo>
                    <a:pt x="1086390" y="161193"/>
                  </a:lnTo>
                  <a:lnTo>
                    <a:pt x="1091563" y="165773"/>
                  </a:lnTo>
                  <a:lnTo>
                    <a:pt x="1096736" y="170382"/>
                  </a:lnTo>
                  <a:lnTo>
                    <a:pt x="1101909" y="175019"/>
                  </a:lnTo>
                  <a:lnTo>
                    <a:pt x="1107083" y="179681"/>
                  </a:lnTo>
                  <a:lnTo>
                    <a:pt x="1112256" y="184365"/>
                  </a:lnTo>
                  <a:lnTo>
                    <a:pt x="1117429" y="189069"/>
                  </a:lnTo>
                  <a:lnTo>
                    <a:pt x="1122603" y="193789"/>
                  </a:lnTo>
                  <a:lnTo>
                    <a:pt x="1127776" y="198524"/>
                  </a:lnTo>
                  <a:lnTo>
                    <a:pt x="1132949" y="203270"/>
                  </a:lnTo>
                  <a:lnTo>
                    <a:pt x="1138122" y="208026"/>
                  </a:lnTo>
                  <a:lnTo>
                    <a:pt x="1143296" y="212788"/>
                  </a:lnTo>
                  <a:lnTo>
                    <a:pt x="1148469" y="217553"/>
                  </a:lnTo>
                  <a:lnTo>
                    <a:pt x="1153642" y="222321"/>
                  </a:lnTo>
                  <a:lnTo>
                    <a:pt x="1158816" y="227087"/>
                  </a:lnTo>
                  <a:lnTo>
                    <a:pt x="1163989" y="231849"/>
                  </a:lnTo>
                  <a:lnTo>
                    <a:pt x="1169162" y="236605"/>
                  </a:lnTo>
                  <a:lnTo>
                    <a:pt x="1174335" y="241352"/>
                  </a:lnTo>
                  <a:lnTo>
                    <a:pt x="1179509" y="246088"/>
                  </a:lnTo>
                  <a:lnTo>
                    <a:pt x="1184682" y="250811"/>
                  </a:lnTo>
                  <a:lnTo>
                    <a:pt x="1189855" y="255519"/>
                  </a:lnTo>
                  <a:lnTo>
                    <a:pt x="1195029" y="260208"/>
                  </a:lnTo>
                  <a:lnTo>
                    <a:pt x="1200202" y="264878"/>
                  </a:lnTo>
                  <a:lnTo>
                    <a:pt x="1205375" y="269526"/>
                  </a:lnTo>
                  <a:lnTo>
                    <a:pt x="1210548" y="274149"/>
                  </a:lnTo>
                  <a:lnTo>
                    <a:pt x="1215722" y="278746"/>
                  </a:lnTo>
                  <a:lnTo>
                    <a:pt x="1220895" y="283315"/>
                  </a:lnTo>
                  <a:lnTo>
                    <a:pt x="1226068" y="287855"/>
                  </a:lnTo>
                  <a:lnTo>
                    <a:pt x="1231242" y="292363"/>
                  </a:lnTo>
                  <a:lnTo>
                    <a:pt x="1236415" y="296838"/>
                  </a:lnTo>
                  <a:lnTo>
                    <a:pt x="1241588" y="301279"/>
                  </a:lnTo>
                  <a:lnTo>
                    <a:pt x="1246761" y="305683"/>
                  </a:lnTo>
                  <a:lnTo>
                    <a:pt x="1251935" y="310050"/>
                  </a:lnTo>
                  <a:lnTo>
                    <a:pt x="1257108" y="314378"/>
                  </a:lnTo>
                  <a:lnTo>
                    <a:pt x="1262281" y="318666"/>
                  </a:lnTo>
                  <a:lnTo>
                    <a:pt x="1267455" y="322914"/>
                  </a:lnTo>
                  <a:lnTo>
                    <a:pt x="1272628" y="327119"/>
                  </a:lnTo>
                  <a:lnTo>
                    <a:pt x="1277801" y="331281"/>
                  </a:lnTo>
                  <a:lnTo>
                    <a:pt x="1282974" y="335400"/>
                  </a:lnTo>
                  <a:lnTo>
                    <a:pt x="1288148" y="339475"/>
                  </a:lnTo>
                  <a:lnTo>
                    <a:pt x="1293321" y="343504"/>
                  </a:lnTo>
                  <a:lnTo>
                    <a:pt x="1298494" y="347489"/>
                  </a:lnTo>
                  <a:lnTo>
                    <a:pt x="1303668" y="351427"/>
                  </a:lnTo>
                  <a:lnTo>
                    <a:pt x="1308841" y="355320"/>
                  </a:lnTo>
                  <a:lnTo>
                    <a:pt x="1314014" y="359166"/>
                  </a:lnTo>
                  <a:lnTo>
                    <a:pt x="1319187" y="362966"/>
                  </a:lnTo>
                  <a:lnTo>
                    <a:pt x="1324361" y="366720"/>
                  </a:lnTo>
                  <a:lnTo>
                    <a:pt x="1329534" y="370427"/>
                  </a:lnTo>
                  <a:lnTo>
                    <a:pt x="1334707" y="374089"/>
                  </a:lnTo>
                  <a:lnTo>
                    <a:pt x="1339881" y="377704"/>
                  </a:lnTo>
                  <a:lnTo>
                    <a:pt x="1345054" y="381275"/>
                  </a:lnTo>
                  <a:lnTo>
                    <a:pt x="1350227" y="384801"/>
                  </a:lnTo>
                  <a:lnTo>
                    <a:pt x="1355400" y="388283"/>
                  </a:lnTo>
                  <a:lnTo>
                    <a:pt x="1360574" y="391721"/>
                  </a:lnTo>
                  <a:lnTo>
                    <a:pt x="1365747" y="395116"/>
                  </a:lnTo>
                  <a:lnTo>
                    <a:pt x="1370920" y="398470"/>
                  </a:lnTo>
                  <a:lnTo>
                    <a:pt x="1376094" y="401782"/>
                  </a:lnTo>
                  <a:lnTo>
                    <a:pt x="1381267" y="405055"/>
                  </a:lnTo>
                  <a:lnTo>
                    <a:pt x="1386440" y="408288"/>
                  </a:lnTo>
                  <a:lnTo>
                    <a:pt x="1391613" y="411483"/>
                  </a:lnTo>
                  <a:lnTo>
                    <a:pt x="1396787" y="414642"/>
                  </a:lnTo>
                  <a:lnTo>
                    <a:pt x="1401960" y="417764"/>
                  </a:lnTo>
                  <a:lnTo>
                    <a:pt x="1407133" y="420852"/>
                  </a:lnTo>
                  <a:lnTo>
                    <a:pt x="1412307" y="423907"/>
                  </a:lnTo>
                  <a:lnTo>
                    <a:pt x="1417480" y="426929"/>
                  </a:lnTo>
                  <a:lnTo>
                    <a:pt x="1422653" y="429920"/>
                  </a:lnTo>
                  <a:lnTo>
                    <a:pt x="1427826" y="432880"/>
                  </a:lnTo>
                  <a:lnTo>
                    <a:pt x="1433000" y="435812"/>
                  </a:lnTo>
                  <a:lnTo>
                    <a:pt x="1438173" y="438715"/>
                  </a:lnTo>
                  <a:lnTo>
                    <a:pt x="1443346" y="441590"/>
                  </a:lnTo>
                  <a:lnTo>
                    <a:pt x="1448520" y="444438"/>
                  </a:lnTo>
                  <a:lnTo>
                    <a:pt x="1453693" y="447260"/>
                  </a:lnTo>
                  <a:lnTo>
                    <a:pt x="1458866" y="450055"/>
                  </a:lnTo>
                  <a:lnTo>
                    <a:pt x="1464039" y="452824"/>
                  </a:lnTo>
                  <a:lnTo>
                    <a:pt x="1469213" y="455566"/>
                  </a:lnTo>
                  <a:lnTo>
                    <a:pt x="1474386" y="458280"/>
                  </a:lnTo>
                  <a:lnTo>
                    <a:pt x="1479559" y="460966"/>
                  </a:lnTo>
                  <a:lnTo>
                    <a:pt x="1484733" y="463622"/>
                  </a:lnTo>
                  <a:lnTo>
                    <a:pt x="1489906" y="466247"/>
                  </a:lnTo>
                  <a:lnTo>
                    <a:pt x="1495079" y="468839"/>
                  </a:lnTo>
                  <a:lnTo>
                    <a:pt x="1500252" y="471396"/>
                  </a:lnTo>
                  <a:lnTo>
                    <a:pt x="1505426" y="473913"/>
                  </a:lnTo>
                  <a:lnTo>
                    <a:pt x="1510599" y="476390"/>
                  </a:lnTo>
                  <a:lnTo>
                    <a:pt x="1515772" y="478822"/>
                  </a:lnTo>
                  <a:lnTo>
                    <a:pt x="1520946" y="481205"/>
                  </a:lnTo>
                  <a:lnTo>
                    <a:pt x="1526119" y="483536"/>
                  </a:lnTo>
                  <a:lnTo>
                    <a:pt x="1531292" y="485811"/>
                  </a:lnTo>
                  <a:lnTo>
                    <a:pt x="1536465" y="488027"/>
                  </a:lnTo>
                  <a:lnTo>
                    <a:pt x="1541639" y="490177"/>
                  </a:lnTo>
                  <a:lnTo>
                    <a:pt x="1546812" y="492260"/>
                  </a:lnTo>
                  <a:lnTo>
                    <a:pt x="1551985" y="494271"/>
                  </a:lnTo>
                  <a:lnTo>
                    <a:pt x="1557159" y="496207"/>
                  </a:lnTo>
                  <a:lnTo>
                    <a:pt x="1562332" y="498065"/>
                  </a:lnTo>
                  <a:lnTo>
                    <a:pt x="1567505" y="499842"/>
                  </a:lnTo>
                  <a:lnTo>
                    <a:pt x="1572678" y="501536"/>
                  </a:lnTo>
                  <a:lnTo>
                    <a:pt x="1577852" y="503145"/>
                  </a:lnTo>
                  <a:lnTo>
                    <a:pt x="1583025" y="504669"/>
                  </a:lnTo>
                  <a:lnTo>
                    <a:pt x="1588198" y="506107"/>
                  </a:lnTo>
                  <a:lnTo>
                    <a:pt x="1593372" y="507460"/>
                  </a:lnTo>
                  <a:lnTo>
                    <a:pt x="1598545" y="508728"/>
                  </a:lnTo>
                  <a:lnTo>
                    <a:pt x="1603718" y="509912"/>
                  </a:lnTo>
                  <a:lnTo>
                    <a:pt x="1608891" y="511015"/>
                  </a:lnTo>
                  <a:lnTo>
                    <a:pt x="1614065" y="512039"/>
                  </a:lnTo>
                  <a:lnTo>
                    <a:pt x="1619238" y="512987"/>
                  </a:lnTo>
                  <a:lnTo>
                    <a:pt x="1624411" y="513861"/>
                  </a:lnTo>
                  <a:lnTo>
                    <a:pt x="1629585" y="514666"/>
                  </a:lnTo>
                  <a:lnTo>
                    <a:pt x="1634758" y="515404"/>
                  </a:lnTo>
                  <a:lnTo>
                    <a:pt x="1639931" y="516080"/>
                  </a:lnTo>
                  <a:lnTo>
                    <a:pt x="1645104" y="516696"/>
                  </a:lnTo>
                  <a:lnTo>
                    <a:pt x="1650278" y="517258"/>
                  </a:lnTo>
                  <a:lnTo>
                    <a:pt x="1655451" y="517769"/>
                  </a:lnTo>
                  <a:lnTo>
                    <a:pt x="1660624" y="518231"/>
                  </a:lnTo>
                  <a:lnTo>
                    <a:pt x="1665798" y="518651"/>
                  </a:lnTo>
                  <a:lnTo>
                    <a:pt x="1670971" y="519029"/>
                  </a:lnTo>
                  <a:lnTo>
                    <a:pt x="1676144" y="519370"/>
                  </a:lnTo>
                  <a:lnTo>
                    <a:pt x="1681317" y="519678"/>
                  </a:lnTo>
                  <a:lnTo>
                    <a:pt x="1686491" y="519954"/>
                  </a:lnTo>
                  <a:lnTo>
                    <a:pt x="1691664" y="520202"/>
                  </a:lnTo>
                  <a:lnTo>
                    <a:pt x="1696837" y="520425"/>
                  </a:lnTo>
                  <a:lnTo>
                    <a:pt x="1702011" y="520624"/>
                  </a:lnTo>
                  <a:lnTo>
                    <a:pt x="1707184" y="520803"/>
                  </a:lnTo>
                  <a:lnTo>
                    <a:pt x="1712357" y="520962"/>
                  </a:lnTo>
                  <a:lnTo>
                    <a:pt x="1717530" y="521104"/>
                  </a:lnTo>
                  <a:lnTo>
                    <a:pt x="1722704" y="521231"/>
                  </a:lnTo>
                  <a:lnTo>
                    <a:pt x="1727877" y="521344"/>
                  </a:lnTo>
                  <a:lnTo>
                    <a:pt x="1733050" y="521445"/>
                  </a:lnTo>
                  <a:lnTo>
                    <a:pt x="1738224" y="521535"/>
                  </a:lnTo>
                  <a:lnTo>
                    <a:pt x="1743397" y="521615"/>
                  </a:lnTo>
                  <a:lnTo>
                    <a:pt x="1748570" y="521686"/>
                  </a:lnTo>
                  <a:lnTo>
                    <a:pt x="1753743" y="521749"/>
                  </a:lnTo>
                  <a:lnTo>
                    <a:pt x="1758917" y="521805"/>
                  </a:lnTo>
                  <a:lnTo>
                    <a:pt x="1764090" y="521855"/>
                  </a:lnTo>
                  <a:lnTo>
                    <a:pt x="1769263" y="521899"/>
                  </a:lnTo>
                  <a:lnTo>
                    <a:pt x="1774437" y="521938"/>
                  </a:lnTo>
                  <a:lnTo>
                    <a:pt x="1779610" y="521973"/>
                  </a:lnTo>
                  <a:lnTo>
                    <a:pt x="1784783" y="522004"/>
                  </a:lnTo>
                  <a:lnTo>
                    <a:pt x="1789956" y="522031"/>
                  </a:lnTo>
                  <a:lnTo>
                    <a:pt x="1795130" y="522055"/>
                  </a:lnTo>
                  <a:lnTo>
                    <a:pt x="1800303" y="522076"/>
                  </a:lnTo>
                  <a:lnTo>
                    <a:pt x="1805476" y="522095"/>
                  </a:lnTo>
                  <a:lnTo>
                    <a:pt x="1810650" y="522112"/>
                  </a:lnTo>
                  <a:lnTo>
                    <a:pt x="1815823" y="522127"/>
                  </a:lnTo>
                  <a:lnTo>
                    <a:pt x="1820996" y="522140"/>
                  </a:lnTo>
                  <a:lnTo>
                    <a:pt x="1826169" y="522152"/>
                  </a:lnTo>
                  <a:lnTo>
                    <a:pt x="1831343" y="522162"/>
                  </a:lnTo>
                  <a:lnTo>
                    <a:pt x="1836516" y="522171"/>
                  </a:lnTo>
                  <a:lnTo>
                    <a:pt x="1841689" y="522180"/>
                  </a:lnTo>
                  <a:lnTo>
                    <a:pt x="1846863" y="522187"/>
                  </a:lnTo>
                  <a:lnTo>
                    <a:pt x="1852036" y="522193"/>
                  </a:lnTo>
                  <a:lnTo>
                    <a:pt x="1857209" y="522199"/>
                  </a:lnTo>
                  <a:lnTo>
                    <a:pt x="1862382" y="522204"/>
                  </a:lnTo>
                  <a:lnTo>
                    <a:pt x="1867556" y="522208"/>
                  </a:lnTo>
                  <a:lnTo>
                    <a:pt x="1872729" y="522212"/>
                  </a:lnTo>
                  <a:lnTo>
                    <a:pt x="1877902" y="522215"/>
                  </a:lnTo>
                  <a:lnTo>
                    <a:pt x="1883076" y="522218"/>
                  </a:lnTo>
                  <a:lnTo>
                    <a:pt x="1883076" y="5222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305551" y="3139854"/>
              <a:ext cx="269010" cy="77726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91486" y="500867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91486" y="4814355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691486" y="4620038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691486" y="442572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691486" y="423140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691486" y="4231404"/>
              <a:ext cx="1883076" cy="202891"/>
            </a:xfrm>
            <a:custGeom>
              <a:avLst/>
              <a:pathLst>
                <a:path w="1883076" h="202891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0"/>
                  </a:lnTo>
                  <a:lnTo>
                    <a:pt x="1448520" y="0"/>
                  </a:lnTo>
                  <a:lnTo>
                    <a:pt x="1443346" y="0"/>
                  </a:lnTo>
                  <a:lnTo>
                    <a:pt x="1438173" y="0"/>
                  </a:lnTo>
                  <a:lnTo>
                    <a:pt x="1433000" y="0"/>
                  </a:lnTo>
                  <a:lnTo>
                    <a:pt x="1427826" y="0"/>
                  </a:lnTo>
                  <a:lnTo>
                    <a:pt x="1422653" y="0"/>
                  </a:lnTo>
                  <a:lnTo>
                    <a:pt x="1417480" y="0"/>
                  </a:lnTo>
                  <a:lnTo>
                    <a:pt x="1412307" y="0"/>
                  </a:lnTo>
                  <a:lnTo>
                    <a:pt x="1407133" y="0"/>
                  </a:lnTo>
                  <a:lnTo>
                    <a:pt x="1401960" y="0"/>
                  </a:lnTo>
                  <a:lnTo>
                    <a:pt x="1396787" y="0"/>
                  </a:lnTo>
                  <a:lnTo>
                    <a:pt x="1391613" y="0"/>
                  </a:lnTo>
                  <a:lnTo>
                    <a:pt x="1386440" y="0"/>
                  </a:lnTo>
                  <a:lnTo>
                    <a:pt x="1381267" y="0"/>
                  </a:lnTo>
                  <a:lnTo>
                    <a:pt x="1376094" y="0"/>
                  </a:lnTo>
                  <a:lnTo>
                    <a:pt x="1370920" y="0"/>
                  </a:lnTo>
                  <a:lnTo>
                    <a:pt x="1365747" y="0"/>
                  </a:lnTo>
                  <a:lnTo>
                    <a:pt x="1360574" y="0"/>
                  </a:lnTo>
                  <a:lnTo>
                    <a:pt x="1355400" y="0"/>
                  </a:lnTo>
                  <a:lnTo>
                    <a:pt x="1350227" y="0"/>
                  </a:lnTo>
                  <a:lnTo>
                    <a:pt x="1345054" y="0"/>
                  </a:lnTo>
                  <a:lnTo>
                    <a:pt x="1339881" y="0"/>
                  </a:lnTo>
                  <a:lnTo>
                    <a:pt x="1334707" y="0"/>
                  </a:lnTo>
                  <a:lnTo>
                    <a:pt x="1329534" y="0"/>
                  </a:lnTo>
                  <a:lnTo>
                    <a:pt x="1324361" y="0"/>
                  </a:lnTo>
                  <a:lnTo>
                    <a:pt x="1319187" y="0"/>
                  </a:lnTo>
                  <a:lnTo>
                    <a:pt x="1314014" y="0"/>
                  </a:lnTo>
                  <a:lnTo>
                    <a:pt x="1308841" y="0"/>
                  </a:lnTo>
                  <a:lnTo>
                    <a:pt x="1303668" y="0"/>
                  </a:lnTo>
                  <a:lnTo>
                    <a:pt x="1298494" y="0"/>
                  </a:lnTo>
                  <a:lnTo>
                    <a:pt x="1293321" y="0"/>
                  </a:lnTo>
                  <a:lnTo>
                    <a:pt x="1288148" y="0"/>
                  </a:lnTo>
                  <a:lnTo>
                    <a:pt x="1282974" y="0"/>
                  </a:lnTo>
                  <a:lnTo>
                    <a:pt x="1277801" y="0"/>
                  </a:lnTo>
                  <a:lnTo>
                    <a:pt x="1272628" y="0"/>
                  </a:lnTo>
                  <a:lnTo>
                    <a:pt x="1267455" y="0"/>
                  </a:lnTo>
                  <a:lnTo>
                    <a:pt x="1262281" y="0"/>
                  </a:lnTo>
                  <a:lnTo>
                    <a:pt x="1257108" y="0"/>
                  </a:lnTo>
                  <a:lnTo>
                    <a:pt x="1251935" y="0"/>
                  </a:lnTo>
                  <a:lnTo>
                    <a:pt x="1246761" y="0"/>
                  </a:lnTo>
                  <a:lnTo>
                    <a:pt x="1241588" y="0"/>
                  </a:lnTo>
                  <a:lnTo>
                    <a:pt x="1236415" y="0"/>
                  </a:lnTo>
                  <a:lnTo>
                    <a:pt x="1231242" y="0"/>
                  </a:lnTo>
                  <a:lnTo>
                    <a:pt x="1226068" y="0"/>
                  </a:lnTo>
                  <a:lnTo>
                    <a:pt x="1220895" y="0"/>
                  </a:lnTo>
                  <a:lnTo>
                    <a:pt x="1215722" y="0"/>
                  </a:lnTo>
                  <a:lnTo>
                    <a:pt x="1210548" y="0"/>
                  </a:lnTo>
                  <a:lnTo>
                    <a:pt x="1205375" y="0"/>
                  </a:lnTo>
                  <a:lnTo>
                    <a:pt x="1200202" y="0"/>
                  </a:lnTo>
                  <a:lnTo>
                    <a:pt x="1195029" y="0"/>
                  </a:lnTo>
                  <a:lnTo>
                    <a:pt x="1189855" y="0"/>
                  </a:lnTo>
                  <a:lnTo>
                    <a:pt x="1184682" y="0"/>
                  </a:lnTo>
                  <a:lnTo>
                    <a:pt x="1179509" y="0"/>
                  </a:lnTo>
                  <a:lnTo>
                    <a:pt x="1174335" y="0"/>
                  </a:lnTo>
                  <a:lnTo>
                    <a:pt x="1169162" y="0"/>
                  </a:lnTo>
                  <a:lnTo>
                    <a:pt x="1163989" y="0"/>
                  </a:lnTo>
                  <a:lnTo>
                    <a:pt x="1158816" y="0"/>
                  </a:lnTo>
                  <a:lnTo>
                    <a:pt x="1153642" y="0"/>
                  </a:lnTo>
                  <a:lnTo>
                    <a:pt x="1148469" y="0"/>
                  </a:lnTo>
                  <a:lnTo>
                    <a:pt x="1143296" y="0"/>
                  </a:lnTo>
                  <a:lnTo>
                    <a:pt x="1138122" y="0"/>
                  </a:lnTo>
                  <a:lnTo>
                    <a:pt x="1132949" y="0"/>
                  </a:lnTo>
                  <a:lnTo>
                    <a:pt x="1127776" y="0"/>
                  </a:lnTo>
                  <a:lnTo>
                    <a:pt x="1122603" y="0"/>
                  </a:lnTo>
                  <a:lnTo>
                    <a:pt x="1117429" y="0"/>
                  </a:lnTo>
                  <a:lnTo>
                    <a:pt x="1112256" y="0"/>
                  </a:lnTo>
                  <a:lnTo>
                    <a:pt x="1107083" y="0"/>
                  </a:lnTo>
                  <a:lnTo>
                    <a:pt x="1101909" y="0"/>
                  </a:lnTo>
                  <a:lnTo>
                    <a:pt x="1096736" y="0"/>
                  </a:lnTo>
                  <a:lnTo>
                    <a:pt x="1091563" y="0"/>
                  </a:lnTo>
                  <a:lnTo>
                    <a:pt x="1086390" y="0"/>
                  </a:lnTo>
                  <a:lnTo>
                    <a:pt x="1081216" y="0"/>
                  </a:lnTo>
                  <a:lnTo>
                    <a:pt x="1076043" y="1"/>
                  </a:lnTo>
                  <a:lnTo>
                    <a:pt x="1070870" y="1"/>
                  </a:lnTo>
                  <a:lnTo>
                    <a:pt x="1065696" y="1"/>
                  </a:lnTo>
                  <a:lnTo>
                    <a:pt x="1060523" y="1"/>
                  </a:lnTo>
                  <a:lnTo>
                    <a:pt x="1055350" y="1"/>
                  </a:lnTo>
                  <a:lnTo>
                    <a:pt x="1050177" y="1"/>
                  </a:lnTo>
                  <a:lnTo>
                    <a:pt x="1045003" y="1"/>
                  </a:lnTo>
                  <a:lnTo>
                    <a:pt x="1039830" y="1"/>
                  </a:lnTo>
                  <a:lnTo>
                    <a:pt x="1034657" y="1"/>
                  </a:lnTo>
                  <a:lnTo>
                    <a:pt x="1029483" y="2"/>
                  </a:lnTo>
                  <a:lnTo>
                    <a:pt x="1024310" y="2"/>
                  </a:lnTo>
                  <a:lnTo>
                    <a:pt x="1019137" y="2"/>
                  </a:lnTo>
                  <a:lnTo>
                    <a:pt x="1013964" y="2"/>
                  </a:lnTo>
                  <a:lnTo>
                    <a:pt x="1008790" y="2"/>
                  </a:lnTo>
                  <a:lnTo>
                    <a:pt x="1003617" y="2"/>
                  </a:lnTo>
                  <a:lnTo>
                    <a:pt x="998444" y="3"/>
                  </a:lnTo>
                  <a:lnTo>
                    <a:pt x="993270" y="3"/>
                  </a:lnTo>
                  <a:lnTo>
                    <a:pt x="988097" y="3"/>
                  </a:lnTo>
                  <a:lnTo>
                    <a:pt x="982924" y="3"/>
                  </a:lnTo>
                  <a:lnTo>
                    <a:pt x="977751" y="4"/>
                  </a:lnTo>
                  <a:lnTo>
                    <a:pt x="972577" y="4"/>
                  </a:lnTo>
                  <a:lnTo>
                    <a:pt x="967404" y="4"/>
                  </a:lnTo>
                  <a:lnTo>
                    <a:pt x="962231" y="5"/>
                  </a:lnTo>
                  <a:lnTo>
                    <a:pt x="957057" y="5"/>
                  </a:lnTo>
                  <a:lnTo>
                    <a:pt x="951884" y="6"/>
                  </a:lnTo>
                  <a:lnTo>
                    <a:pt x="946711" y="6"/>
                  </a:lnTo>
                  <a:lnTo>
                    <a:pt x="941538" y="7"/>
                  </a:lnTo>
                  <a:lnTo>
                    <a:pt x="936364" y="7"/>
                  </a:lnTo>
                  <a:lnTo>
                    <a:pt x="931191" y="8"/>
                  </a:lnTo>
                  <a:lnTo>
                    <a:pt x="926018" y="8"/>
                  </a:lnTo>
                  <a:lnTo>
                    <a:pt x="920844" y="9"/>
                  </a:lnTo>
                  <a:lnTo>
                    <a:pt x="915671" y="9"/>
                  </a:lnTo>
                  <a:lnTo>
                    <a:pt x="910498" y="10"/>
                  </a:lnTo>
                  <a:lnTo>
                    <a:pt x="905325" y="11"/>
                  </a:lnTo>
                  <a:lnTo>
                    <a:pt x="900151" y="12"/>
                  </a:lnTo>
                  <a:lnTo>
                    <a:pt x="894978" y="13"/>
                  </a:lnTo>
                  <a:lnTo>
                    <a:pt x="889805" y="14"/>
                  </a:lnTo>
                  <a:lnTo>
                    <a:pt x="884631" y="15"/>
                  </a:lnTo>
                  <a:lnTo>
                    <a:pt x="879458" y="16"/>
                  </a:lnTo>
                  <a:lnTo>
                    <a:pt x="874285" y="17"/>
                  </a:lnTo>
                  <a:lnTo>
                    <a:pt x="869112" y="18"/>
                  </a:lnTo>
                  <a:lnTo>
                    <a:pt x="863938" y="19"/>
                  </a:lnTo>
                  <a:lnTo>
                    <a:pt x="858765" y="21"/>
                  </a:lnTo>
                  <a:lnTo>
                    <a:pt x="853592" y="22"/>
                  </a:lnTo>
                  <a:lnTo>
                    <a:pt x="848418" y="24"/>
                  </a:lnTo>
                  <a:lnTo>
                    <a:pt x="843245" y="25"/>
                  </a:lnTo>
                  <a:lnTo>
                    <a:pt x="838072" y="27"/>
                  </a:lnTo>
                  <a:lnTo>
                    <a:pt x="832899" y="29"/>
                  </a:lnTo>
                  <a:lnTo>
                    <a:pt x="827725" y="31"/>
                  </a:lnTo>
                  <a:lnTo>
                    <a:pt x="822552" y="33"/>
                  </a:lnTo>
                  <a:lnTo>
                    <a:pt x="817379" y="35"/>
                  </a:lnTo>
                  <a:lnTo>
                    <a:pt x="812205" y="38"/>
                  </a:lnTo>
                  <a:lnTo>
                    <a:pt x="807032" y="40"/>
                  </a:lnTo>
                  <a:lnTo>
                    <a:pt x="801859" y="43"/>
                  </a:lnTo>
                  <a:lnTo>
                    <a:pt x="796686" y="46"/>
                  </a:lnTo>
                  <a:lnTo>
                    <a:pt x="791512" y="49"/>
                  </a:lnTo>
                  <a:lnTo>
                    <a:pt x="786339" y="53"/>
                  </a:lnTo>
                  <a:lnTo>
                    <a:pt x="781166" y="56"/>
                  </a:lnTo>
                  <a:lnTo>
                    <a:pt x="775992" y="60"/>
                  </a:lnTo>
                  <a:lnTo>
                    <a:pt x="770819" y="64"/>
                  </a:lnTo>
                  <a:lnTo>
                    <a:pt x="765646" y="68"/>
                  </a:lnTo>
                  <a:lnTo>
                    <a:pt x="760473" y="73"/>
                  </a:lnTo>
                  <a:lnTo>
                    <a:pt x="755299" y="77"/>
                  </a:lnTo>
                  <a:lnTo>
                    <a:pt x="750126" y="82"/>
                  </a:lnTo>
                  <a:lnTo>
                    <a:pt x="744953" y="88"/>
                  </a:lnTo>
                  <a:lnTo>
                    <a:pt x="739779" y="94"/>
                  </a:lnTo>
                  <a:lnTo>
                    <a:pt x="734606" y="100"/>
                  </a:lnTo>
                  <a:lnTo>
                    <a:pt x="729433" y="106"/>
                  </a:lnTo>
                  <a:lnTo>
                    <a:pt x="724260" y="113"/>
                  </a:lnTo>
                  <a:lnTo>
                    <a:pt x="719086" y="120"/>
                  </a:lnTo>
                  <a:lnTo>
                    <a:pt x="713913" y="128"/>
                  </a:lnTo>
                  <a:lnTo>
                    <a:pt x="708740" y="136"/>
                  </a:lnTo>
                  <a:lnTo>
                    <a:pt x="703566" y="145"/>
                  </a:lnTo>
                  <a:lnTo>
                    <a:pt x="698393" y="154"/>
                  </a:lnTo>
                  <a:lnTo>
                    <a:pt x="693220" y="164"/>
                  </a:lnTo>
                  <a:lnTo>
                    <a:pt x="688047" y="174"/>
                  </a:lnTo>
                  <a:lnTo>
                    <a:pt x="682873" y="185"/>
                  </a:lnTo>
                  <a:lnTo>
                    <a:pt x="677700" y="197"/>
                  </a:lnTo>
                  <a:lnTo>
                    <a:pt x="672527" y="210"/>
                  </a:lnTo>
                  <a:lnTo>
                    <a:pt x="667353" y="223"/>
                  </a:lnTo>
                  <a:lnTo>
                    <a:pt x="662180" y="237"/>
                  </a:lnTo>
                  <a:lnTo>
                    <a:pt x="657007" y="251"/>
                  </a:lnTo>
                  <a:lnTo>
                    <a:pt x="651834" y="267"/>
                  </a:lnTo>
                  <a:lnTo>
                    <a:pt x="646660" y="284"/>
                  </a:lnTo>
                  <a:lnTo>
                    <a:pt x="641487" y="301"/>
                  </a:lnTo>
                  <a:lnTo>
                    <a:pt x="636314" y="320"/>
                  </a:lnTo>
                  <a:lnTo>
                    <a:pt x="631140" y="340"/>
                  </a:lnTo>
                  <a:lnTo>
                    <a:pt x="625967" y="361"/>
                  </a:lnTo>
                  <a:lnTo>
                    <a:pt x="620794" y="383"/>
                  </a:lnTo>
                  <a:lnTo>
                    <a:pt x="615621" y="406"/>
                  </a:lnTo>
                  <a:lnTo>
                    <a:pt x="610447" y="431"/>
                  </a:lnTo>
                  <a:lnTo>
                    <a:pt x="605274" y="457"/>
                  </a:lnTo>
                  <a:lnTo>
                    <a:pt x="600101" y="485"/>
                  </a:lnTo>
                  <a:lnTo>
                    <a:pt x="594927" y="515"/>
                  </a:lnTo>
                  <a:lnTo>
                    <a:pt x="589754" y="546"/>
                  </a:lnTo>
                  <a:lnTo>
                    <a:pt x="584581" y="579"/>
                  </a:lnTo>
                  <a:lnTo>
                    <a:pt x="579408" y="614"/>
                  </a:lnTo>
                  <a:lnTo>
                    <a:pt x="574234" y="652"/>
                  </a:lnTo>
                  <a:lnTo>
                    <a:pt x="569061" y="691"/>
                  </a:lnTo>
                  <a:lnTo>
                    <a:pt x="563888" y="732"/>
                  </a:lnTo>
                  <a:lnTo>
                    <a:pt x="558714" y="777"/>
                  </a:lnTo>
                  <a:lnTo>
                    <a:pt x="553541" y="823"/>
                  </a:lnTo>
                  <a:lnTo>
                    <a:pt x="548368" y="872"/>
                  </a:lnTo>
                  <a:lnTo>
                    <a:pt x="543195" y="925"/>
                  </a:lnTo>
                  <a:lnTo>
                    <a:pt x="538021" y="980"/>
                  </a:lnTo>
                  <a:lnTo>
                    <a:pt x="532848" y="1038"/>
                  </a:lnTo>
                  <a:lnTo>
                    <a:pt x="527675" y="1100"/>
                  </a:lnTo>
                  <a:lnTo>
                    <a:pt x="522501" y="1165"/>
                  </a:lnTo>
                  <a:lnTo>
                    <a:pt x="517328" y="1235"/>
                  </a:lnTo>
                  <a:lnTo>
                    <a:pt x="512155" y="1308"/>
                  </a:lnTo>
                  <a:lnTo>
                    <a:pt x="506982" y="1385"/>
                  </a:lnTo>
                  <a:lnTo>
                    <a:pt x="501808" y="1467"/>
                  </a:lnTo>
                  <a:lnTo>
                    <a:pt x="496635" y="1553"/>
                  </a:lnTo>
                  <a:lnTo>
                    <a:pt x="491462" y="1645"/>
                  </a:lnTo>
                  <a:lnTo>
                    <a:pt x="486288" y="1742"/>
                  </a:lnTo>
                  <a:lnTo>
                    <a:pt x="481115" y="1844"/>
                  </a:lnTo>
                  <a:lnTo>
                    <a:pt x="475942" y="1952"/>
                  </a:lnTo>
                  <a:lnTo>
                    <a:pt x="470769" y="2066"/>
                  </a:lnTo>
                  <a:lnTo>
                    <a:pt x="465595" y="2187"/>
                  </a:lnTo>
                  <a:lnTo>
                    <a:pt x="460422" y="2315"/>
                  </a:lnTo>
                  <a:lnTo>
                    <a:pt x="455249" y="2450"/>
                  </a:lnTo>
                  <a:lnTo>
                    <a:pt x="450075" y="2592"/>
                  </a:lnTo>
                  <a:lnTo>
                    <a:pt x="444902" y="2743"/>
                  </a:lnTo>
                  <a:lnTo>
                    <a:pt x="439729" y="2902"/>
                  </a:lnTo>
                  <a:lnTo>
                    <a:pt x="434556" y="3070"/>
                  </a:lnTo>
                  <a:lnTo>
                    <a:pt x="429382" y="3248"/>
                  </a:lnTo>
                  <a:lnTo>
                    <a:pt x="424209" y="3436"/>
                  </a:lnTo>
                  <a:lnTo>
                    <a:pt x="419036" y="3634"/>
                  </a:lnTo>
                  <a:lnTo>
                    <a:pt x="413862" y="3844"/>
                  </a:lnTo>
                  <a:lnTo>
                    <a:pt x="408689" y="4065"/>
                  </a:lnTo>
                  <a:lnTo>
                    <a:pt x="403516" y="4299"/>
                  </a:lnTo>
                  <a:lnTo>
                    <a:pt x="398343" y="4546"/>
                  </a:lnTo>
                  <a:lnTo>
                    <a:pt x="393169" y="4806"/>
                  </a:lnTo>
                  <a:lnTo>
                    <a:pt x="387996" y="5081"/>
                  </a:lnTo>
                  <a:lnTo>
                    <a:pt x="382823" y="5372"/>
                  </a:lnTo>
                  <a:lnTo>
                    <a:pt x="377649" y="5678"/>
                  </a:lnTo>
                  <a:lnTo>
                    <a:pt x="372476" y="6002"/>
                  </a:lnTo>
                  <a:lnTo>
                    <a:pt x="367303" y="6343"/>
                  </a:lnTo>
                  <a:lnTo>
                    <a:pt x="362130" y="6703"/>
                  </a:lnTo>
                  <a:lnTo>
                    <a:pt x="356956" y="7084"/>
                  </a:lnTo>
                  <a:lnTo>
                    <a:pt x="351783" y="7485"/>
                  </a:lnTo>
                  <a:lnTo>
                    <a:pt x="346610" y="7908"/>
                  </a:lnTo>
                  <a:lnTo>
                    <a:pt x="341436" y="8354"/>
                  </a:lnTo>
                  <a:lnTo>
                    <a:pt x="336263" y="8825"/>
                  </a:lnTo>
                  <a:lnTo>
                    <a:pt x="331090" y="9321"/>
                  </a:lnTo>
                  <a:lnTo>
                    <a:pt x="325917" y="9845"/>
                  </a:lnTo>
                  <a:lnTo>
                    <a:pt x="320743" y="10396"/>
                  </a:lnTo>
                  <a:lnTo>
                    <a:pt x="315570" y="10978"/>
                  </a:lnTo>
                  <a:lnTo>
                    <a:pt x="310397" y="11591"/>
                  </a:lnTo>
                  <a:lnTo>
                    <a:pt x="305223" y="12237"/>
                  </a:lnTo>
                  <a:lnTo>
                    <a:pt x="300050" y="12918"/>
                  </a:lnTo>
                  <a:lnTo>
                    <a:pt x="294877" y="13635"/>
                  </a:lnTo>
                  <a:lnTo>
                    <a:pt x="289704" y="14390"/>
                  </a:lnTo>
                  <a:lnTo>
                    <a:pt x="284530" y="15186"/>
                  </a:lnTo>
                  <a:lnTo>
                    <a:pt x="279357" y="16023"/>
                  </a:lnTo>
                  <a:lnTo>
                    <a:pt x="274184" y="16905"/>
                  </a:lnTo>
                  <a:lnTo>
                    <a:pt x="269010" y="17833"/>
                  </a:lnTo>
                  <a:lnTo>
                    <a:pt x="263837" y="18809"/>
                  </a:lnTo>
                  <a:lnTo>
                    <a:pt x="258664" y="19837"/>
                  </a:lnTo>
                  <a:lnTo>
                    <a:pt x="253491" y="20917"/>
                  </a:lnTo>
                  <a:lnTo>
                    <a:pt x="248317" y="22054"/>
                  </a:lnTo>
                  <a:lnTo>
                    <a:pt x="243144" y="23249"/>
                  </a:lnTo>
                  <a:lnTo>
                    <a:pt x="237971" y="24504"/>
                  </a:lnTo>
                  <a:lnTo>
                    <a:pt x="232797" y="25824"/>
                  </a:lnTo>
                  <a:lnTo>
                    <a:pt x="227624" y="27211"/>
                  </a:lnTo>
                  <a:lnTo>
                    <a:pt x="222451" y="28667"/>
                  </a:lnTo>
                  <a:lnTo>
                    <a:pt x="217278" y="30195"/>
                  </a:lnTo>
                  <a:lnTo>
                    <a:pt x="212104" y="31800"/>
                  </a:lnTo>
                  <a:lnTo>
                    <a:pt x="206931" y="33483"/>
                  </a:lnTo>
                  <a:lnTo>
                    <a:pt x="201758" y="35250"/>
                  </a:lnTo>
                  <a:lnTo>
                    <a:pt x="196584" y="37101"/>
                  </a:lnTo>
                  <a:lnTo>
                    <a:pt x="191411" y="39042"/>
                  </a:lnTo>
                  <a:lnTo>
                    <a:pt x="186238" y="41076"/>
                  </a:lnTo>
                  <a:lnTo>
                    <a:pt x="181065" y="43206"/>
                  </a:lnTo>
                  <a:lnTo>
                    <a:pt x="175891" y="45436"/>
                  </a:lnTo>
                  <a:lnTo>
                    <a:pt x="170718" y="47770"/>
                  </a:lnTo>
                  <a:lnTo>
                    <a:pt x="165545" y="50211"/>
                  </a:lnTo>
                  <a:lnTo>
                    <a:pt x="160371" y="52764"/>
                  </a:lnTo>
                  <a:lnTo>
                    <a:pt x="155198" y="55431"/>
                  </a:lnTo>
                  <a:lnTo>
                    <a:pt x="150025" y="58217"/>
                  </a:lnTo>
                  <a:lnTo>
                    <a:pt x="144852" y="61126"/>
                  </a:lnTo>
                  <a:lnTo>
                    <a:pt x="139678" y="64161"/>
                  </a:lnTo>
                  <a:lnTo>
                    <a:pt x="134505" y="67326"/>
                  </a:lnTo>
                  <a:lnTo>
                    <a:pt x="129332" y="70624"/>
                  </a:lnTo>
                  <a:lnTo>
                    <a:pt x="124158" y="74060"/>
                  </a:lnTo>
                  <a:lnTo>
                    <a:pt x="118985" y="77636"/>
                  </a:lnTo>
                  <a:lnTo>
                    <a:pt x="113812" y="81356"/>
                  </a:lnTo>
                  <a:lnTo>
                    <a:pt x="108639" y="85223"/>
                  </a:lnTo>
                  <a:lnTo>
                    <a:pt x="103465" y="89240"/>
                  </a:lnTo>
                  <a:lnTo>
                    <a:pt x="98292" y="93410"/>
                  </a:lnTo>
                  <a:lnTo>
                    <a:pt x="93119" y="97735"/>
                  </a:lnTo>
                  <a:lnTo>
                    <a:pt x="87945" y="102218"/>
                  </a:lnTo>
                  <a:lnTo>
                    <a:pt x="82772" y="106860"/>
                  </a:lnTo>
                  <a:lnTo>
                    <a:pt x="77599" y="111664"/>
                  </a:lnTo>
                  <a:lnTo>
                    <a:pt x="72426" y="116630"/>
                  </a:lnTo>
                  <a:lnTo>
                    <a:pt x="67252" y="121759"/>
                  </a:lnTo>
                  <a:lnTo>
                    <a:pt x="62079" y="127053"/>
                  </a:lnTo>
                  <a:lnTo>
                    <a:pt x="56906" y="132511"/>
                  </a:lnTo>
                  <a:lnTo>
                    <a:pt x="51732" y="138132"/>
                  </a:lnTo>
                  <a:lnTo>
                    <a:pt x="46559" y="143916"/>
                  </a:lnTo>
                  <a:lnTo>
                    <a:pt x="41386" y="149862"/>
                  </a:lnTo>
                  <a:lnTo>
                    <a:pt x="36213" y="155968"/>
                  </a:lnTo>
                  <a:lnTo>
                    <a:pt x="31039" y="162230"/>
                  </a:lnTo>
                  <a:lnTo>
                    <a:pt x="25866" y="168646"/>
                  </a:lnTo>
                  <a:lnTo>
                    <a:pt x="20693" y="175213"/>
                  </a:lnTo>
                  <a:lnTo>
                    <a:pt x="15519" y="181926"/>
                  </a:lnTo>
                  <a:lnTo>
                    <a:pt x="10346" y="188781"/>
                  </a:lnTo>
                  <a:lnTo>
                    <a:pt x="5173" y="195771"/>
                  </a:lnTo>
                  <a:lnTo>
                    <a:pt x="0" y="202891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691486" y="423140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691486" y="4231404"/>
              <a:ext cx="1883076" cy="207832"/>
            </a:xfrm>
            <a:custGeom>
              <a:avLst/>
              <a:pathLst>
                <a:path w="1883076" h="207832">
                  <a:moveTo>
                    <a:pt x="0" y="202891"/>
                  </a:moveTo>
                  <a:lnTo>
                    <a:pt x="5173" y="195771"/>
                  </a:lnTo>
                  <a:lnTo>
                    <a:pt x="10346" y="188781"/>
                  </a:lnTo>
                  <a:lnTo>
                    <a:pt x="15519" y="181926"/>
                  </a:lnTo>
                  <a:lnTo>
                    <a:pt x="20693" y="175213"/>
                  </a:lnTo>
                  <a:lnTo>
                    <a:pt x="25866" y="168646"/>
                  </a:lnTo>
                  <a:lnTo>
                    <a:pt x="31039" y="162230"/>
                  </a:lnTo>
                  <a:lnTo>
                    <a:pt x="36213" y="155968"/>
                  </a:lnTo>
                  <a:lnTo>
                    <a:pt x="41386" y="149862"/>
                  </a:lnTo>
                  <a:lnTo>
                    <a:pt x="46559" y="143916"/>
                  </a:lnTo>
                  <a:lnTo>
                    <a:pt x="51732" y="138132"/>
                  </a:lnTo>
                  <a:lnTo>
                    <a:pt x="56906" y="132511"/>
                  </a:lnTo>
                  <a:lnTo>
                    <a:pt x="62079" y="127053"/>
                  </a:lnTo>
                  <a:lnTo>
                    <a:pt x="67252" y="121759"/>
                  </a:lnTo>
                  <a:lnTo>
                    <a:pt x="72426" y="116630"/>
                  </a:lnTo>
                  <a:lnTo>
                    <a:pt x="77599" y="111664"/>
                  </a:lnTo>
                  <a:lnTo>
                    <a:pt x="82772" y="106860"/>
                  </a:lnTo>
                  <a:lnTo>
                    <a:pt x="87945" y="102218"/>
                  </a:lnTo>
                  <a:lnTo>
                    <a:pt x="93119" y="97735"/>
                  </a:lnTo>
                  <a:lnTo>
                    <a:pt x="98292" y="93410"/>
                  </a:lnTo>
                  <a:lnTo>
                    <a:pt x="103465" y="89240"/>
                  </a:lnTo>
                  <a:lnTo>
                    <a:pt x="108639" y="85223"/>
                  </a:lnTo>
                  <a:lnTo>
                    <a:pt x="113812" y="81356"/>
                  </a:lnTo>
                  <a:lnTo>
                    <a:pt x="118985" y="77636"/>
                  </a:lnTo>
                  <a:lnTo>
                    <a:pt x="124158" y="74060"/>
                  </a:lnTo>
                  <a:lnTo>
                    <a:pt x="129332" y="70624"/>
                  </a:lnTo>
                  <a:lnTo>
                    <a:pt x="134505" y="67326"/>
                  </a:lnTo>
                  <a:lnTo>
                    <a:pt x="139678" y="64161"/>
                  </a:lnTo>
                  <a:lnTo>
                    <a:pt x="144852" y="61126"/>
                  </a:lnTo>
                  <a:lnTo>
                    <a:pt x="150025" y="58217"/>
                  </a:lnTo>
                  <a:lnTo>
                    <a:pt x="155198" y="55431"/>
                  </a:lnTo>
                  <a:lnTo>
                    <a:pt x="160371" y="52764"/>
                  </a:lnTo>
                  <a:lnTo>
                    <a:pt x="165545" y="50211"/>
                  </a:lnTo>
                  <a:lnTo>
                    <a:pt x="170718" y="47770"/>
                  </a:lnTo>
                  <a:lnTo>
                    <a:pt x="175891" y="45436"/>
                  </a:lnTo>
                  <a:lnTo>
                    <a:pt x="181065" y="43206"/>
                  </a:lnTo>
                  <a:lnTo>
                    <a:pt x="186238" y="41076"/>
                  </a:lnTo>
                  <a:lnTo>
                    <a:pt x="191411" y="39042"/>
                  </a:lnTo>
                  <a:lnTo>
                    <a:pt x="196584" y="37101"/>
                  </a:lnTo>
                  <a:lnTo>
                    <a:pt x="201758" y="35250"/>
                  </a:lnTo>
                  <a:lnTo>
                    <a:pt x="206931" y="33483"/>
                  </a:lnTo>
                  <a:lnTo>
                    <a:pt x="212104" y="31800"/>
                  </a:lnTo>
                  <a:lnTo>
                    <a:pt x="217278" y="30195"/>
                  </a:lnTo>
                  <a:lnTo>
                    <a:pt x="222451" y="28667"/>
                  </a:lnTo>
                  <a:lnTo>
                    <a:pt x="227624" y="27211"/>
                  </a:lnTo>
                  <a:lnTo>
                    <a:pt x="232797" y="25824"/>
                  </a:lnTo>
                  <a:lnTo>
                    <a:pt x="237971" y="24504"/>
                  </a:lnTo>
                  <a:lnTo>
                    <a:pt x="243144" y="23249"/>
                  </a:lnTo>
                  <a:lnTo>
                    <a:pt x="248317" y="22054"/>
                  </a:lnTo>
                  <a:lnTo>
                    <a:pt x="253491" y="20917"/>
                  </a:lnTo>
                  <a:lnTo>
                    <a:pt x="258664" y="19837"/>
                  </a:lnTo>
                  <a:lnTo>
                    <a:pt x="263837" y="18809"/>
                  </a:lnTo>
                  <a:lnTo>
                    <a:pt x="269010" y="17833"/>
                  </a:lnTo>
                  <a:lnTo>
                    <a:pt x="274184" y="16905"/>
                  </a:lnTo>
                  <a:lnTo>
                    <a:pt x="279357" y="16023"/>
                  </a:lnTo>
                  <a:lnTo>
                    <a:pt x="284530" y="15186"/>
                  </a:lnTo>
                  <a:lnTo>
                    <a:pt x="289704" y="14390"/>
                  </a:lnTo>
                  <a:lnTo>
                    <a:pt x="294877" y="13635"/>
                  </a:lnTo>
                  <a:lnTo>
                    <a:pt x="300050" y="12918"/>
                  </a:lnTo>
                  <a:lnTo>
                    <a:pt x="305223" y="12237"/>
                  </a:lnTo>
                  <a:lnTo>
                    <a:pt x="310397" y="11591"/>
                  </a:lnTo>
                  <a:lnTo>
                    <a:pt x="315570" y="10978"/>
                  </a:lnTo>
                  <a:lnTo>
                    <a:pt x="320743" y="10396"/>
                  </a:lnTo>
                  <a:lnTo>
                    <a:pt x="325917" y="9845"/>
                  </a:lnTo>
                  <a:lnTo>
                    <a:pt x="331090" y="9321"/>
                  </a:lnTo>
                  <a:lnTo>
                    <a:pt x="336263" y="8825"/>
                  </a:lnTo>
                  <a:lnTo>
                    <a:pt x="341436" y="8354"/>
                  </a:lnTo>
                  <a:lnTo>
                    <a:pt x="346610" y="7908"/>
                  </a:lnTo>
                  <a:lnTo>
                    <a:pt x="351783" y="7485"/>
                  </a:lnTo>
                  <a:lnTo>
                    <a:pt x="356956" y="7084"/>
                  </a:lnTo>
                  <a:lnTo>
                    <a:pt x="362130" y="6703"/>
                  </a:lnTo>
                  <a:lnTo>
                    <a:pt x="367303" y="6343"/>
                  </a:lnTo>
                  <a:lnTo>
                    <a:pt x="372476" y="6002"/>
                  </a:lnTo>
                  <a:lnTo>
                    <a:pt x="377649" y="5678"/>
                  </a:lnTo>
                  <a:lnTo>
                    <a:pt x="382823" y="5372"/>
                  </a:lnTo>
                  <a:lnTo>
                    <a:pt x="387996" y="5081"/>
                  </a:lnTo>
                  <a:lnTo>
                    <a:pt x="393169" y="4806"/>
                  </a:lnTo>
                  <a:lnTo>
                    <a:pt x="398343" y="4546"/>
                  </a:lnTo>
                  <a:lnTo>
                    <a:pt x="403516" y="4299"/>
                  </a:lnTo>
                  <a:lnTo>
                    <a:pt x="408689" y="4065"/>
                  </a:lnTo>
                  <a:lnTo>
                    <a:pt x="413862" y="3844"/>
                  </a:lnTo>
                  <a:lnTo>
                    <a:pt x="419036" y="3634"/>
                  </a:lnTo>
                  <a:lnTo>
                    <a:pt x="424209" y="3436"/>
                  </a:lnTo>
                  <a:lnTo>
                    <a:pt x="429382" y="3248"/>
                  </a:lnTo>
                  <a:lnTo>
                    <a:pt x="434556" y="3070"/>
                  </a:lnTo>
                  <a:lnTo>
                    <a:pt x="439729" y="2902"/>
                  </a:lnTo>
                  <a:lnTo>
                    <a:pt x="444902" y="2743"/>
                  </a:lnTo>
                  <a:lnTo>
                    <a:pt x="450075" y="2592"/>
                  </a:lnTo>
                  <a:lnTo>
                    <a:pt x="455249" y="2450"/>
                  </a:lnTo>
                  <a:lnTo>
                    <a:pt x="460422" y="2315"/>
                  </a:lnTo>
                  <a:lnTo>
                    <a:pt x="465595" y="2187"/>
                  </a:lnTo>
                  <a:lnTo>
                    <a:pt x="470769" y="2066"/>
                  </a:lnTo>
                  <a:lnTo>
                    <a:pt x="475942" y="1952"/>
                  </a:lnTo>
                  <a:lnTo>
                    <a:pt x="481115" y="1844"/>
                  </a:lnTo>
                  <a:lnTo>
                    <a:pt x="486288" y="1742"/>
                  </a:lnTo>
                  <a:lnTo>
                    <a:pt x="491462" y="1645"/>
                  </a:lnTo>
                  <a:lnTo>
                    <a:pt x="496635" y="1553"/>
                  </a:lnTo>
                  <a:lnTo>
                    <a:pt x="501808" y="1467"/>
                  </a:lnTo>
                  <a:lnTo>
                    <a:pt x="506982" y="1385"/>
                  </a:lnTo>
                  <a:lnTo>
                    <a:pt x="512155" y="1308"/>
                  </a:lnTo>
                  <a:lnTo>
                    <a:pt x="517328" y="1235"/>
                  </a:lnTo>
                  <a:lnTo>
                    <a:pt x="522501" y="1165"/>
                  </a:lnTo>
                  <a:lnTo>
                    <a:pt x="527675" y="1100"/>
                  </a:lnTo>
                  <a:lnTo>
                    <a:pt x="532848" y="1038"/>
                  </a:lnTo>
                  <a:lnTo>
                    <a:pt x="538021" y="980"/>
                  </a:lnTo>
                  <a:lnTo>
                    <a:pt x="543195" y="925"/>
                  </a:lnTo>
                  <a:lnTo>
                    <a:pt x="548368" y="872"/>
                  </a:lnTo>
                  <a:lnTo>
                    <a:pt x="553541" y="823"/>
                  </a:lnTo>
                  <a:lnTo>
                    <a:pt x="558714" y="777"/>
                  </a:lnTo>
                  <a:lnTo>
                    <a:pt x="563888" y="732"/>
                  </a:lnTo>
                  <a:lnTo>
                    <a:pt x="569061" y="691"/>
                  </a:lnTo>
                  <a:lnTo>
                    <a:pt x="574234" y="652"/>
                  </a:lnTo>
                  <a:lnTo>
                    <a:pt x="579408" y="614"/>
                  </a:lnTo>
                  <a:lnTo>
                    <a:pt x="584581" y="579"/>
                  </a:lnTo>
                  <a:lnTo>
                    <a:pt x="589754" y="546"/>
                  </a:lnTo>
                  <a:lnTo>
                    <a:pt x="594927" y="515"/>
                  </a:lnTo>
                  <a:lnTo>
                    <a:pt x="600101" y="485"/>
                  </a:lnTo>
                  <a:lnTo>
                    <a:pt x="605274" y="457"/>
                  </a:lnTo>
                  <a:lnTo>
                    <a:pt x="610447" y="431"/>
                  </a:lnTo>
                  <a:lnTo>
                    <a:pt x="615621" y="406"/>
                  </a:lnTo>
                  <a:lnTo>
                    <a:pt x="620794" y="383"/>
                  </a:lnTo>
                  <a:lnTo>
                    <a:pt x="625967" y="361"/>
                  </a:lnTo>
                  <a:lnTo>
                    <a:pt x="631140" y="340"/>
                  </a:lnTo>
                  <a:lnTo>
                    <a:pt x="636314" y="320"/>
                  </a:lnTo>
                  <a:lnTo>
                    <a:pt x="641487" y="301"/>
                  </a:lnTo>
                  <a:lnTo>
                    <a:pt x="646660" y="284"/>
                  </a:lnTo>
                  <a:lnTo>
                    <a:pt x="651834" y="267"/>
                  </a:lnTo>
                  <a:lnTo>
                    <a:pt x="657007" y="251"/>
                  </a:lnTo>
                  <a:lnTo>
                    <a:pt x="662180" y="237"/>
                  </a:lnTo>
                  <a:lnTo>
                    <a:pt x="667353" y="223"/>
                  </a:lnTo>
                  <a:lnTo>
                    <a:pt x="672527" y="210"/>
                  </a:lnTo>
                  <a:lnTo>
                    <a:pt x="677700" y="197"/>
                  </a:lnTo>
                  <a:lnTo>
                    <a:pt x="682873" y="185"/>
                  </a:lnTo>
                  <a:lnTo>
                    <a:pt x="688047" y="174"/>
                  </a:lnTo>
                  <a:lnTo>
                    <a:pt x="693220" y="164"/>
                  </a:lnTo>
                  <a:lnTo>
                    <a:pt x="698393" y="154"/>
                  </a:lnTo>
                  <a:lnTo>
                    <a:pt x="703566" y="145"/>
                  </a:lnTo>
                  <a:lnTo>
                    <a:pt x="708740" y="136"/>
                  </a:lnTo>
                  <a:lnTo>
                    <a:pt x="713913" y="128"/>
                  </a:lnTo>
                  <a:lnTo>
                    <a:pt x="719086" y="120"/>
                  </a:lnTo>
                  <a:lnTo>
                    <a:pt x="724260" y="113"/>
                  </a:lnTo>
                  <a:lnTo>
                    <a:pt x="729433" y="106"/>
                  </a:lnTo>
                  <a:lnTo>
                    <a:pt x="734606" y="100"/>
                  </a:lnTo>
                  <a:lnTo>
                    <a:pt x="739779" y="94"/>
                  </a:lnTo>
                  <a:lnTo>
                    <a:pt x="744953" y="88"/>
                  </a:lnTo>
                  <a:lnTo>
                    <a:pt x="750126" y="82"/>
                  </a:lnTo>
                  <a:lnTo>
                    <a:pt x="755299" y="77"/>
                  </a:lnTo>
                  <a:lnTo>
                    <a:pt x="760473" y="73"/>
                  </a:lnTo>
                  <a:lnTo>
                    <a:pt x="765646" y="68"/>
                  </a:lnTo>
                  <a:lnTo>
                    <a:pt x="770819" y="64"/>
                  </a:lnTo>
                  <a:lnTo>
                    <a:pt x="775992" y="60"/>
                  </a:lnTo>
                  <a:lnTo>
                    <a:pt x="781166" y="56"/>
                  </a:lnTo>
                  <a:lnTo>
                    <a:pt x="786339" y="53"/>
                  </a:lnTo>
                  <a:lnTo>
                    <a:pt x="791512" y="49"/>
                  </a:lnTo>
                  <a:lnTo>
                    <a:pt x="796686" y="46"/>
                  </a:lnTo>
                  <a:lnTo>
                    <a:pt x="801859" y="43"/>
                  </a:lnTo>
                  <a:lnTo>
                    <a:pt x="807032" y="40"/>
                  </a:lnTo>
                  <a:lnTo>
                    <a:pt x="812205" y="38"/>
                  </a:lnTo>
                  <a:lnTo>
                    <a:pt x="817379" y="35"/>
                  </a:lnTo>
                  <a:lnTo>
                    <a:pt x="822552" y="33"/>
                  </a:lnTo>
                  <a:lnTo>
                    <a:pt x="827725" y="31"/>
                  </a:lnTo>
                  <a:lnTo>
                    <a:pt x="832899" y="29"/>
                  </a:lnTo>
                  <a:lnTo>
                    <a:pt x="838072" y="27"/>
                  </a:lnTo>
                  <a:lnTo>
                    <a:pt x="843245" y="25"/>
                  </a:lnTo>
                  <a:lnTo>
                    <a:pt x="848418" y="24"/>
                  </a:lnTo>
                  <a:lnTo>
                    <a:pt x="853592" y="22"/>
                  </a:lnTo>
                  <a:lnTo>
                    <a:pt x="858765" y="21"/>
                  </a:lnTo>
                  <a:lnTo>
                    <a:pt x="863938" y="19"/>
                  </a:lnTo>
                  <a:lnTo>
                    <a:pt x="869112" y="18"/>
                  </a:lnTo>
                  <a:lnTo>
                    <a:pt x="874285" y="17"/>
                  </a:lnTo>
                  <a:lnTo>
                    <a:pt x="879458" y="16"/>
                  </a:lnTo>
                  <a:lnTo>
                    <a:pt x="884631" y="15"/>
                  </a:lnTo>
                  <a:lnTo>
                    <a:pt x="889805" y="14"/>
                  </a:lnTo>
                  <a:lnTo>
                    <a:pt x="894978" y="13"/>
                  </a:lnTo>
                  <a:lnTo>
                    <a:pt x="900151" y="12"/>
                  </a:lnTo>
                  <a:lnTo>
                    <a:pt x="905325" y="11"/>
                  </a:lnTo>
                  <a:lnTo>
                    <a:pt x="910498" y="10"/>
                  </a:lnTo>
                  <a:lnTo>
                    <a:pt x="915671" y="9"/>
                  </a:lnTo>
                  <a:lnTo>
                    <a:pt x="920844" y="9"/>
                  </a:lnTo>
                  <a:lnTo>
                    <a:pt x="926018" y="8"/>
                  </a:lnTo>
                  <a:lnTo>
                    <a:pt x="931191" y="8"/>
                  </a:lnTo>
                  <a:lnTo>
                    <a:pt x="936364" y="7"/>
                  </a:lnTo>
                  <a:lnTo>
                    <a:pt x="941538" y="7"/>
                  </a:lnTo>
                  <a:lnTo>
                    <a:pt x="946711" y="6"/>
                  </a:lnTo>
                  <a:lnTo>
                    <a:pt x="951884" y="6"/>
                  </a:lnTo>
                  <a:lnTo>
                    <a:pt x="957057" y="5"/>
                  </a:lnTo>
                  <a:lnTo>
                    <a:pt x="962231" y="5"/>
                  </a:lnTo>
                  <a:lnTo>
                    <a:pt x="967404" y="4"/>
                  </a:lnTo>
                  <a:lnTo>
                    <a:pt x="972577" y="4"/>
                  </a:lnTo>
                  <a:lnTo>
                    <a:pt x="977751" y="4"/>
                  </a:lnTo>
                  <a:lnTo>
                    <a:pt x="982924" y="3"/>
                  </a:lnTo>
                  <a:lnTo>
                    <a:pt x="988097" y="3"/>
                  </a:lnTo>
                  <a:lnTo>
                    <a:pt x="993270" y="3"/>
                  </a:lnTo>
                  <a:lnTo>
                    <a:pt x="998444" y="3"/>
                  </a:lnTo>
                  <a:lnTo>
                    <a:pt x="1003617" y="2"/>
                  </a:lnTo>
                  <a:lnTo>
                    <a:pt x="1008790" y="2"/>
                  </a:lnTo>
                  <a:lnTo>
                    <a:pt x="1013964" y="2"/>
                  </a:lnTo>
                  <a:lnTo>
                    <a:pt x="1019137" y="2"/>
                  </a:lnTo>
                  <a:lnTo>
                    <a:pt x="1024310" y="2"/>
                  </a:lnTo>
                  <a:lnTo>
                    <a:pt x="1029483" y="2"/>
                  </a:lnTo>
                  <a:lnTo>
                    <a:pt x="1034657" y="1"/>
                  </a:lnTo>
                  <a:lnTo>
                    <a:pt x="1039830" y="1"/>
                  </a:lnTo>
                  <a:lnTo>
                    <a:pt x="1045003" y="1"/>
                  </a:lnTo>
                  <a:lnTo>
                    <a:pt x="1050177" y="1"/>
                  </a:lnTo>
                  <a:lnTo>
                    <a:pt x="1055350" y="1"/>
                  </a:lnTo>
                  <a:lnTo>
                    <a:pt x="1060523" y="1"/>
                  </a:lnTo>
                  <a:lnTo>
                    <a:pt x="1065696" y="1"/>
                  </a:lnTo>
                  <a:lnTo>
                    <a:pt x="1070870" y="1"/>
                  </a:lnTo>
                  <a:lnTo>
                    <a:pt x="1076043" y="1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0"/>
                  </a:lnTo>
                  <a:lnTo>
                    <a:pt x="1448520" y="0"/>
                  </a:lnTo>
                  <a:lnTo>
                    <a:pt x="1443346" y="0"/>
                  </a:lnTo>
                  <a:lnTo>
                    <a:pt x="1438173" y="0"/>
                  </a:lnTo>
                  <a:lnTo>
                    <a:pt x="1433000" y="0"/>
                  </a:lnTo>
                  <a:lnTo>
                    <a:pt x="1427826" y="0"/>
                  </a:lnTo>
                  <a:lnTo>
                    <a:pt x="1422653" y="0"/>
                  </a:lnTo>
                  <a:lnTo>
                    <a:pt x="1417480" y="0"/>
                  </a:lnTo>
                  <a:lnTo>
                    <a:pt x="1412307" y="0"/>
                  </a:lnTo>
                  <a:lnTo>
                    <a:pt x="1407133" y="0"/>
                  </a:lnTo>
                  <a:lnTo>
                    <a:pt x="1401960" y="0"/>
                  </a:lnTo>
                  <a:lnTo>
                    <a:pt x="1396787" y="0"/>
                  </a:lnTo>
                  <a:lnTo>
                    <a:pt x="1391613" y="0"/>
                  </a:lnTo>
                  <a:lnTo>
                    <a:pt x="1386440" y="0"/>
                  </a:lnTo>
                  <a:lnTo>
                    <a:pt x="1381267" y="0"/>
                  </a:lnTo>
                  <a:lnTo>
                    <a:pt x="1376094" y="0"/>
                  </a:lnTo>
                  <a:lnTo>
                    <a:pt x="1370920" y="0"/>
                  </a:lnTo>
                  <a:lnTo>
                    <a:pt x="1365747" y="0"/>
                  </a:lnTo>
                  <a:lnTo>
                    <a:pt x="1360574" y="0"/>
                  </a:lnTo>
                  <a:lnTo>
                    <a:pt x="1355400" y="0"/>
                  </a:lnTo>
                  <a:lnTo>
                    <a:pt x="1350227" y="0"/>
                  </a:lnTo>
                  <a:lnTo>
                    <a:pt x="1345054" y="0"/>
                  </a:lnTo>
                  <a:lnTo>
                    <a:pt x="1339881" y="0"/>
                  </a:lnTo>
                  <a:lnTo>
                    <a:pt x="1334707" y="0"/>
                  </a:lnTo>
                  <a:lnTo>
                    <a:pt x="1329534" y="0"/>
                  </a:lnTo>
                  <a:lnTo>
                    <a:pt x="1324361" y="0"/>
                  </a:lnTo>
                  <a:lnTo>
                    <a:pt x="1319187" y="0"/>
                  </a:lnTo>
                  <a:lnTo>
                    <a:pt x="1314014" y="0"/>
                  </a:lnTo>
                  <a:lnTo>
                    <a:pt x="1308841" y="0"/>
                  </a:lnTo>
                  <a:lnTo>
                    <a:pt x="1303668" y="0"/>
                  </a:lnTo>
                  <a:lnTo>
                    <a:pt x="1298494" y="0"/>
                  </a:lnTo>
                  <a:lnTo>
                    <a:pt x="1293321" y="0"/>
                  </a:lnTo>
                  <a:lnTo>
                    <a:pt x="1288148" y="0"/>
                  </a:lnTo>
                  <a:lnTo>
                    <a:pt x="1282974" y="0"/>
                  </a:lnTo>
                  <a:lnTo>
                    <a:pt x="1277801" y="0"/>
                  </a:lnTo>
                  <a:lnTo>
                    <a:pt x="1272628" y="1"/>
                  </a:lnTo>
                  <a:lnTo>
                    <a:pt x="1267455" y="1"/>
                  </a:lnTo>
                  <a:lnTo>
                    <a:pt x="1262281" y="1"/>
                  </a:lnTo>
                  <a:lnTo>
                    <a:pt x="1257108" y="1"/>
                  </a:lnTo>
                  <a:lnTo>
                    <a:pt x="1251935" y="1"/>
                  </a:lnTo>
                  <a:lnTo>
                    <a:pt x="1246761" y="1"/>
                  </a:lnTo>
                  <a:lnTo>
                    <a:pt x="1241588" y="1"/>
                  </a:lnTo>
                  <a:lnTo>
                    <a:pt x="1236415" y="1"/>
                  </a:lnTo>
                  <a:lnTo>
                    <a:pt x="1231242" y="1"/>
                  </a:lnTo>
                  <a:lnTo>
                    <a:pt x="1226068" y="1"/>
                  </a:lnTo>
                  <a:lnTo>
                    <a:pt x="1220895" y="1"/>
                  </a:lnTo>
                  <a:lnTo>
                    <a:pt x="1215722" y="1"/>
                  </a:lnTo>
                  <a:lnTo>
                    <a:pt x="1210548" y="2"/>
                  </a:lnTo>
                  <a:lnTo>
                    <a:pt x="1205375" y="2"/>
                  </a:lnTo>
                  <a:lnTo>
                    <a:pt x="1200202" y="2"/>
                  </a:lnTo>
                  <a:lnTo>
                    <a:pt x="1195029" y="2"/>
                  </a:lnTo>
                  <a:lnTo>
                    <a:pt x="1189855" y="2"/>
                  </a:lnTo>
                  <a:lnTo>
                    <a:pt x="1184682" y="2"/>
                  </a:lnTo>
                  <a:lnTo>
                    <a:pt x="1179509" y="2"/>
                  </a:lnTo>
                  <a:lnTo>
                    <a:pt x="1174335" y="3"/>
                  </a:lnTo>
                  <a:lnTo>
                    <a:pt x="1169162" y="3"/>
                  </a:lnTo>
                  <a:lnTo>
                    <a:pt x="1163989" y="3"/>
                  </a:lnTo>
                  <a:lnTo>
                    <a:pt x="1158816" y="3"/>
                  </a:lnTo>
                  <a:lnTo>
                    <a:pt x="1153642" y="3"/>
                  </a:lnTo>
                  <a:lnTo>
                    <a:pt x="1148469" y="4"/>
                  </a:lnTo>
                  <a:lnTo>
                    <a:pt x="1143296" y="4"/>
                  </a:lnTo>
                  <a:lnTo>
                    <a:pt x="1138122" y="4"/>
                  </a:lnTo>
                  <a:lnTo>
                    <a:pt x="1132949" y="4"/>
                  </a:lnTo>
                  <a:lnTo>
                    <a:pt x="1127776" y="4"/>
                  </a:lnTo>
                  <a:lnTo>
                    <a:pt x="1122603" y="5"/>
                  </a:lnTo>
                  <a:lnTo>
                    <a:pt x="1117429" y="5"/>
                  </a:lnTo>
                  <a:lnTo>
                    <a:pt x="1112256" y="5"/>
                  </a:lnTo>
                  <a:lnTo>
                    <a:pt x="1107083" y="6"/>
                  </a:lnTo>
                  <a:lnTo>
                    <a:pt x="1101909" y="6"/>
                  </a:lnTo>
                  <a:lnTo>
                    <a:pt x="1096736" y="6"/>
                  </a:lnTo>
                  <a:lnTo>
                    <a:pt x="1091563" y="7"/>
                  </a:lnTo>
                  <a:lnTo>
                    <a:pt x="1086390" y="7"/>
                  </a:lnTo>
                  <a:lnTo>
                    <a:pt x="1081216" y="8"/>
                  </a:lnTo>
                  <a:lnTo>
                    <a:pt x="1076043" y="8"/>
                  </a:lnTo>
                  <a:lnTo>
                    <a:pt x="1070870" y="8"/>
                  </a:lnTo>
                  <a:lnTo>
                    <a:pt x="1065696" y="9"/>
                  </a:lnTo>
                  <a:lnTo>
                    <a:pt x="1060523" y="9"/>
                  </a:lnTo>
                  <a:lnTo>
                    <a:pt x="1055350" y="10"/>
                  </a:lnTo>
                  <a:lnTo>
                    <a:pt x="1050177" y="11"/>
                  </a:lnTo>
                  <a:lnTo>
                    <a:pt x="1045003" y="11"/>
                  </a:lnTo>
                  <a:lnTo>
                    <a:pt x="1039830" y="12"/>
                  </a:lnTo>
                  <a:lnTo>
                    <a:pt x="1034657" y="12"/>
                  </a:lnTo>
                  <a:lnTo>
                    <a:pt x="1029483" y="13"/>
                  </a:lnTo>
                  <a:lnTo>
                    <a:pt x="1024310" y="14"/>
                  </a:lnTo>
                  <a:lnTo>
                    <a:pt x="1019137" y="15"/>
                  </a:lnTo>
                  <a:lnTo>
                    <a:pt x="1013964" y="15"/>
                  </a:lnTo>
                  <a:lnTo>
                    <a:pt x="1008790" y="16"/>
                  </a:lnTo>
                  <a:lnTo>
                    <a:pt x="1003617" y="17"/>
                  </a:lnTo>
                  <a:lnTo>
                    <a:pt x="998444" y="18"/>
                  </a:lnTo>
                  <a:lnTo>
                    <a:pt x="993270" y="19"/>
                  </a:lnTo>
                  <a:lnTo>
                    <a:pt x="988097" y="20"/>
                  </a:lnTo>
                  <a:lnTo>
                    <a:pt x="982924" y="21"/>
                  </a:lnTo>
                  <a:lnTo>
                    <a:pt x="977751" y="22"/>
                  </a:lnTo>
                  <a:lnTo>
                    <a:pt x="972577" y="23"/>
                  </a:lnTo>
                  <a:lnTo>
                    <a:pt x="967404" y="24"/>
                  </a:lnTo>
                  <a:lnTo>
                    <a:pt x="962231" y="26"/>
                  </a:lnTo>
                  <a:lnTo>
                    <a:pt x="957057" y="27"/>
                  </a:lnTo>
                  <a:lnTo>
                    <a:pt x="951884" y="29"/>
                  </a:lnTo>
                  <a:lnTo>
                    <a:pt x="946711" y="30"/>
                  </a:lnTo>
                  <a:lnTo>
                    <a:pt x="941538" y="32"/>
                  </a:lnTo>
                  <a:lnTo>
                    <a:pt x="936364" y="33"/>
                  </a:lnTo>
                  <a:lnTo>
                    <a:pt x="931191" y="35"/>
                  </a:lnTo>
                  <a:lnTo>
                    <a:pt x="926018" y="37"/>
                  </a:lnTo>
                  <a:lnTo>
                    <a:pt x="920844" y="39"/>
                  </a:lnTo>
                  <a:lnTo>
                    <a:pt x="915671" y="40"/>
                  </a:lnTo>
                  <a:lnTo>
                    <a:pt x="910498" y="43"/>
                  </a:lnTo>
                  <a:lnTo>
                    <a:pt x="905325" y="45"/>
                  </a:lnTo>
                  <a:lnTo>
                    <a:pt x="900151" y="47"/>
                  </a:lnTo>
                  <a:lnTo>
                    <a:pt x="894978" y="49"/>
                  </a:lnTo>
                  <a:lnTo>
                    <a:pt x="889805" y="52"/>
                  </a:lnTo>
                  <a:lnTo>
                    <a:pt x="884631" y="54"/>
                  </a:lnTo>
                  <a:lnTo>
                    <a:pt x="879458" y="57"/>
                  </a:lnTo>
                  <a:lnTo>
                    <a:pt x="874285" y="60"/>
                  </a:lnTo>
                  <a:lnTo>
                    <a:pt x="869112" y="63"/>
                  </a:lnTo>
                  <a:lnTo>
                    <a:pt x="863938" y="66"/>
                  </a:lnTo>
                  <a:lnTo>
                    <a:pt x="858765" y="69"/>
                  </a:lnTo>
                  <a:lnTo>
                    <a:pt x="853592" y="73"/>
                  </a:lnTo>
                  <a:lnTo>
                    <a:pt x="848418" y="76"/>
                  </a:lnTo>
                  <a:lnTo>
                    <a:pt x="843245" y="80"/>
                  </a:lnTo>
                  <a:lnTo>
                    <a:pt x="838072" y="84"/>
                  </a:lnTo>
                  <a:lnTo>
                    <a:pt x="832899" y="88"/>
                  </a:lnTo>
                  <a:lnTo>
                    <a:pt x="827725" y="93"/>
                  </a:lnTo>
                  <a:lnTo>
                    <a:pt x="822552" y="97"/>
                  </a:lnTo>
                  <a:lnTo>
                    <a:pt x="817379" y="102"/>
                  </a:lnTo>
                  <a:lnTo>
                    <a:pt x="812205" y="107"/>
                  </a:lnTo>
                  <a:lnTo>
                    <a:pt x="807032" y="112"/>
                  </a:lnTo>
                  <a:lnTo>
                    <a:pt x="801859" y="118"/>
                  </a:lnTo>
                  <a:lnTo>
                    <a:pt x="796686" y="124"/>
                  </a:lnTo>
                  <a:lnTo>
                    <a:pt x="791512" y="130"/>
                  </a:lnTo>
                  <a:lnTo>
                    <a:pt x="786339" y="136"/>
                  </a:lnTo>
                  <a:lnTo>
                    <a:pt x="781166" y="143"/>
                  </a:lnTo>
                  <a:lnTo>
                    <a:pt x="775992" y="150"/>
                  </a:lnTo>
                  <a:lnTo>
                    <a:pt x="770819" y="157"/>
                  </a:lnTo>
                  <a:lnTo>
                    <a:pt x="765646" y="165"/>
                  </a:lnTo>
                  <a:lnTo>
                    <a:pt x="760473" y="173"/>
                  </a:lnTo>
                  <a:lnTo>
                    <a:pt x="755299" y="181"/>
                  </a:lnTo>
                  <a:lnTo>
                    <a:pt x="750126" y="190"/>
                  </a:lnTo>
                  <a:lnTo>
                    <a:pt x="744953" y="199"/>
                  </a:lnTo>
                  <a:lnTo>
                    <a:pt x="739779" y="209"/>
                  </a:lnTo>
                  <a:lnTo>
                    <a:pt x="734606" y="219"/>
                  </a:lnTo>
                  <a:lnTo>
                    <a:pt x="729433" y="230"/>
                  </a:lnTo>
                  <a:lnTo>
                    <a:pt x="724260" y="241"/>
                  </a:lnTo>
                  <a:lnTo>
                    <a:pt x="719086" y="253"/>
                  </a:lnTo>
                  <a:lnTo>
                    <a:pt x="713913" y="266"/>
                  </a:lnTo>
                  <a:lnTo>
                    <a:pt x="708740" y="279"/>
                  </a:lnTo>
                  <a:lnTo>
                    <a:pt x="703566" y="292"/>
                  </a:lnTo>
                  <a:lnTo>
                    <a:pt x="698393" y="307"/>
                  </a:lnTo>
                  <a:lnTo>
                    <a:pt x="693220" y="322"/>
                  </a:lnTo>
                  <a:lnTo>
                    <a:pt x="688047" y="337"/>
                  </a:lnTo>
                  <a:lnTo>
                    <a:pt x="682873" y="354"/>
                  </a:lnTo>
                  <a:lnTo>
                    <a:pt x="677700" y="372"/>
                  </a:lnTo>
                  <a:lnTo>
                    <a:pt x="672527" y="390"/>
                  </a:lnTo>
                  <a:lnTo>
                    <a:pt x="667353" y="409"/>
                  </a:lnTo>
                  <a:lnTo>
                    <a:pt x="662180" y="429"/>
                  </a:lnTo>
                  <a:lnTo>
                    <a:pt x="657007" y="451"/>
                  </a:lnTo>
                  <a:lnTo>
                    <a:pt x="651834" y="473"/>
                  </a:lnTo>
                  <a:lnTo>
                    <a:pt x="646660" y="496"/>
                  </a:lnTo>
                  <a:lnTo>
                    <a:pt x="641487" y="521"/>
                  </a:lnTo>
                  <a:lnTo>
                    <a:pt x="636314" y="547"/>
                  </a:lnTo>
                  <a:lnTo>
                    <a:pt x="631140" y="574"/>
                  </a:lnTo>
                  <a:lnTo>
                    <a:pt x="625967" y="603"/>
                  </a:lnTo>
                  <a:lnTo>
                    <a:pt x="620794" y="633"/>
                  </a:lnTo>
                  <a:lnTo>
                    <a:pt x="615621" y="665"/>
                  </a:lnTo>
                  <a:lnTo>
                    <a:pt x="610447" y="698"/>
                  </a:lnTo>
                  <a:lnTo>
                    <a:pt x="605274" y="733"/>
                  </a:lnTo>
                  <a:lnTo>
                    <a:pt x="600101" y="770"/>
                  </a:lnTo>
                  <a:lnTo>
                    <a:pt x="594927" y="808"/>
                  </a:lnTo>
                  <a:lnTo>
                    <a:pt x="589754" y="849"/>
                  </a:lnTo>
                  <a:lnTo>
                    <a:pt x="584581" y="892"/>
                  </a:lnTo>
                  <a:lnTo>
                    <a:pt x="579408" y="937"/>
                  </a:lnTo>
                  <a:lnTo>
                    <a:pt x="574234" y="984"/>
                  </a:lnTo>
                  <a:lnTo>
                    <a:pt x="569061" y="1034"/>
                  </a:lnTo>
                  <a:lnTo>
                    <a:pt x="563888" y="1087"/>
                  </a:lnTo>
                  <a:lnTo>
                    <a:pt x="558714" y="1142"/>
                  </a:lnTo>
                  <a:lnTo>
                    <a:pt x="553541" y="1200"/>
                  </a:lnTo>
                  <a:lnTo>
                    <a:pt x="548368" y="1261"/>
                  </a:lnTo>
                  <a:lnTo>
                    <a:pt x="543195" y="1325"/>
                  </a:lnTo>
                  <a:lnTo>
                    <a:pt x="538021" y="1393"/>
                  </a:lnTo>
                  <a:lnTo>
                    <a:pt x="532848" y="1464"/>
                  </a:lnTo>
                  <a:lnTo>
                    <a:pt x="527675" y="1539"/>
                  </a:lnTo>
                  <a:lnTo>
                    <a:pt x="522501" y="1618"/>
                  </a:lnTo>
                  <a:lnTo>
                    <a:pt x="517328" y="1701"/>
                  </a:lnTo>
                  <a:lnTo>
                    <a:pt x="512155" y="1788"/>
                  </a:lnTo>
                  <a:lnTo>
                    <a:pt x="506982" y="1880"/>
                  </a:lnTo>
                  <a:lnTo>
                    <a:pt x="501808" y="1977"/>
                  </a:lnTo>
                  <a:lnTo>
                    <a:pt x="496635" y="2079"/>
                  </a:lnTo>
                  <a:lnTo>
                    <a:pt x="491462" y="2186"/>
                  </a:lnTo>
                  <a:lnTo>
                    <a:pt x="486288" y="2299"/>
                  </a:lnTo>
                  <a:lnTo>
                    <a:pt x="481115" y="2418"/>
                  </a:lnTo>
                  <a:lnTo>
                    <a:pt x="475942" y="2544"/>
                  </a:lnTo>
                  <a:lnTo>
                    <a:pt x="470769" y="2676"/>
                  </a:lnTo>
                  <a:lnTo>
                    <a:pt x="465595" y="2815"/>
                  </a:lnTo>
                  <a:lnTo>
                    <a:pt x="460422" y="2961"/>
                  </a:lnTo>
                  <a:lnTo>
                    <a:pt x="455249" y="3115"/>
                  </a:lnTo>
                  <a:lnTo>
                    <a:pt x="450075" y="3278"/>
                  </a:lnTo>
                  <a:lnTo>
                    <a:pt x="444902" y="3448"/>
                  </a:lnTo>
                  <a:lnTo>
                    <a:pt x="439729" y="3628"/>
                  </a:lnTo>
                  <a:lnTo>
                    <a:pt x="434556" y="3818"/>
                  </a:lnTo>
                  <a:lnTo>
                    <a:pt x="429382" y="4018"/>
                  </a:lnTo>
                  <a:lnTo>
                    <a:pt x="424209" y="4228"/>
                  </a:lnTo>
                  <a:lnTo>
                    <a:pt x="419036" y="4449"/>
                  </a:lnTo>
                  <a:lnTo>
                    <a:pt x="413862" y="4683"/>
                  </a:lnTo>
                  <a:lnTo>
                    <a:pt x="408689" y="4928"/>
                  </a:lnTo>
                  <a:lnTo>
                    <a:pt x="403516" y="5187"/>
                  </a:lnTo>
                  <a:lnTo>
                    <a:pt x="398343" y="5459"/>
                  </a:lnTo>
                  <a:lnTo>
                    <a:pt x="393169" y="5746"/>
                  </a:lnTo>
                  <a:lnTo>
                    <a:pt x="387996" y="6048"/>
                  </a:lnTo>
                  <a:lnTo>
                    <a:pt x="382823" y="6366"/>
                  </a:lnTo>
                  <a:lnTo>
                    <a:pt x="377649" y="6701"/>
                  </a:lnTo>
                  <a:lnTo>
                    <a:pt x="372476" y="7053"/>
                  </a:lnTo>
                  <a:lnTo>
                    <a:pt x="367303" y="7424"/>
                  </a:lnTo>
                  <a:lnTo>
                    <a:pt x="362130" y="7815"/>
                  </a:lnTo>
                  <a:lnTo>
                    <a:pt x="356956" y="8227"/>
                  </a:lnTo>
                  <a:lnTo>
                    <a:pt x="351783" y="8660"/>
                  </a:lnTo>
                  <a:lnTo>
                    <a:pt x="346610" y="9116"/>
                  </a:lnTo>
                  <a:lnTo>
                    <a:pt x="341436" y="9596"/>
                  </a:lnTo>
                  <a:lnTo>
                    <a:pt x="336263" y="10101"/>
                  </a:lnTo>
                  <a:lnTo>
                    <a:pt x="331090" y="10633"/>
                  </a:lnTo>
                  <a:lnTo>
                    <a:pt x="325917" y="11193"/>
                  </a:lnTo>
                  <a:lnTo>
                    <a:pt x="320743" y="11781"/>
                  </a:lnTo>
                  <a:lnTo>
                    <a:pt x="315570" y="12401"/>
                  </a:lnTo>
                  <a:lnTo>
                    <a:pt x="310397" y="13053"/>
                  </a:lnTo>
                  <a:lnTo>
                    <a:pt x="305223" y="13739"/>
                  </a:lnTo>
                  <a:lnTo>
                    <a:pt x="300050" y="14460"/>
                  </a:lnTo>
                  <a:lnTo>
                    <a:pt x="294877" y="15219"/>
                  </a:lnTo>
                  <a:lnTo>
                    <a:pt x="289704" y="16017"/>
                  </a:lnTo>
                  <a:lnTo>
                    <a:pt x="284530" y="16855"/>
                  </a:lnTo>
                  <a:lnTo>
                    <a:pt x="279357" y="17737"/>
                  </a:lnTo>
                  <a:lnTo>
                    <a:pt x="274184" y="18665"/>
                  </a:lnTo>
                  <a:lnTo>
                    <a:pt x="269010" y="19639"/>
                  </a:lnTo>
                  <a:lnTo>
                    <a:pt x="263837" y="20663"/>
                  </a:lnTo>
                  <a:lnTo>
                    <a:pt x="258664" y="21739"/>
                  </a:lnTo>
                  <a:lnTo>
                    <a:pt x="253491" y="22869"/>
                  </a:lnTo>
                  <a:lnTo>
                    <a:pt x="248317" y="24055"/>
                  </a:lnTo>
                  <a:lnTo>
                    <a:pt x="243144" y="25302"/>
                  </a:lnTo>
                  <a:lnTo>
                    <a:pt x="237971" y="26610"/>
                  </a:lnTo>
                  <a:lnTo>
                    <a:pt x="232797" y="27983"/>
                  </a:lnTo>
                  <a:lnTo>
                    <a:pt x="227624" y="29424"/>
                  </a:lnTo>
                  <a:lnTo>
                    <a:pt x="222451" y="30935"/>
                  </a:lnTo>
                  <a:lnTo>
                    <a:pt x="217278" y="32520"/>
                  </a:lnTo>
                  <a:lnTo>
                    <a:pt x="212104" y="34182"/>
                  </a:lnTo>
                  <a:lnTo>
                    <a:pt x="206931" y="35924"/>
                  </a:lnTo>
                  <a:lnTo>
                    <a:pt x="201758" y="37749"/>
                  </a:lnTo>
                  <a:lnTo>
                    <a:pt x="196584" y="39661"/>
                  </a:lnTo>
                  <a:lnTo>
                    <a:pt x="191411" y="41663"/>
                  </a:lnTo>
                  <a:lnTo>
                    <a:pt x="186238" y="43759"/>
                  </a:lnTo>
                  <a:lnTo>
                    <a:pt x="181065" y="45952"/>
                  </a:lnTo>
                  <a:lnTo>
                    <a:pt x="175891" y="48246"/>
                  </a:lnTo>
                  <a:lnTo>
                    <a:pt x="170718" y="50644"/>
                  </a:lnTo>
                  <a:lnTo>
                    <a:pt x="165545" y="53150"/>
                  </a:lnTo>
                  <a:lnTo>
                    <a:pt x="160371" y="55769"/>
                  </a:lnTo>
                  <a:lnTo>
                    <a:pt x="155198" y="58503"/>
                  </a:lnTo>
                  <a:lnTo>
                    <a:pt x="150025" y="61356"/>
                  </a:lnTo>
                  <a:lnTo>
                    <a:pt x="144852" y="64332"/>
                  </a:lnTo>
                  <a:lnTo>
                    <a:pt x="139678" y="67436"/>
                  </a:lnTo>
                  <a:lnTo>
                    <a:pt x="134505" y="70669"/>
                  </a:lnTo>
                  <a:lnTo>
                    <a:pt x="129332" y="74036"/>
                  </a:lnTo>
                  <a:lnTo>
                    <a:pt x="124158" y="77541"/>
                  </a:lnTo>
                  <a:lnTo>
                    <a:pt x="118985" y="81187"/>
                  </a:lnTo>
                  <a:lnTo>
                    <a:pt x="113812" y="84976"/>
                  </a:lnTo>
                  <a:lnTo>
                    <a:pt x="108639" y="88913"/>
                  </a:lnTo>
                  <a:lnTo>
                    <a:pt x="103465" y="93000"/>
                  </a:lnTo>
                  <a:lnTo>
                    <a:pt x="98292" y="97239"/>
                  </a:lnTo>
                  <a:lnTo>
                    <a:pt x="93119" y="101633"/>
                  </a:lnTo>
                  <a:lnTo>
                    <a:pt x="87945" y="106184"/>
                  </a:lnTo>
                  <a:lnTo>
                    <a:pt x="82772" y="110894"/>
                  </a:lnTo>
                  <a:lnTo>
                    <a:pt x="77599" y="115765"/>
                  </a:lnTo>
                  <a:lnTo>
                    <a:pt x="72426" y="120798"/>
                  </a:lnTo>
                  <a:lnTo>
                    <a:pt x="67252" y="125993"/>
                  </a:lnTo>
                  <a:lnTo>
                    <a:pt x="62079" y="131352"/>
                  </a:lnTo>
                  <a:lnTo>
                    <a:pt x="56906" y="136873"/>
                  </a:lnTo>
                  <a:lnTo>
                    <a:pt x="51732" y="142556"/>
                  </a:lnTo>
                  <a:lnTo>
                    <a:pt x="46559" y="148401"/>
                  </a:lnTo>
                  <a:lnTo>
                    <a:pt x="41386" y="154406"/>
                  </a:lnTo>
                  <a:lnTo>
                    <a:pt x="36213" y="160569"/>
                  </a:lnTo>
                  <a:lnTo>
                    <a:pt x="31039" y="166887"/>
                  </a:lnTo>
                  <a:lnTo>
                    <a:pt x="25866" y="173356"/>
                  </a:lnTo>
                  <a:lnTo>
                    <a:pt x="20693" y="179974"/>
                  </a:lnTo>
                  <a:lnTo>
                    <a:pt x="15519" y="186736"/>
                  </a:lnTo>
                  <a:lnTo>
                    <a:pt x="10346" y="193637"/>
                  </a:lnTo>
                  <a:lnTo>
                    <a:pt x="5173" y="200671"/>
                  </a:lnTo>
                  <a:lnTo>
                    <a:pt x="0" y="207832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691486" y="4231404"/>
              <a:ext cx="1883076" cy="202891"/>
            </a:xfrm>
            <a:custGeom>
              <a:avLst/>
              <a:pathLst>
                <a:path w="1883076" h="202891">
                  <a:moveTo>
                    <a:pt x="0" y="202891"/>
                  </a:moveTo>
                  <a:lnTo>
                    <a:pt x="5173" y="195771"/>
                  </a:lnTo>
                  <a:lnTo>
                    <a:pt x="10346" y="188781"/>
                  </a:lnTo>
                  <a:lnTo>
                    <a:pt x="15519" y="181926"/>
                  </a:lnTo>
                  <a:lnTo>
                    <a:pt x="20693" y="175213"/>
                  </a:lnTo>
                  <a:lnTo>
                    <a:pt x="25866" y="168646"/>
                  </a:lnTo>
                  <a:lnTo>
                    <a:pt x="31039" y="162230"/>
                  </a:lnTo>
                  <a:lnTo>
                    <a:pt x="36213" y="155968"/>
                  </a:lnTo>
                  <a:lnTo>
                    <a:pt x="41386" y="149862"/>
                  </a:lnTo>
                  <a:lnTo>
                    <a:pt x="46559" y="143916"/>
                  </a:lnTo>
                  <a:lnTo>
                    <a:pt x="51732" y="138132"/>
                  </a:lnTo>
                  <a:lnTo>
                    <a:pt x="56906" y="132511"/>
                  </a:lnTo>
                  <a:lnTo>
                    <a:pt x="62079" y="127053"/>
                  </a:lnTo>
                  <a:lnTo>
                    <a:pt x="67252" y="121759"/>
                  </a:lnTo>
                  <a:lnTo>
                    <a:pt x="72426" y="116630"/>
                  </a:lnTo>
                  <a:lnTo>
                    <a:pt x="77599" y="111664"/>
                  </a:lnTo>
                  <a:lnTo>
                    <a:pt x="82772" y="106860"/>
                  </a:lnTo>
                  <a:lnTo>
                    <a:pt x="87945" y="102218"/>
                  </a:lnTo>
                  <a:lnTo>
                    <a:pt x="93119" y="97735"/>
                  </a:lnTo>
                  <a:lnTo>
                    <a:pt x="98292" y="93410"/>
                  </a:lnTo>
                  <a:lnTo>
                    <a:pt x="103465" y="89240"/>
                  </a:lnTo>
                  <a:lnTo>
                    <a:pt x="108639" y="85223"/>
                  </a:lnTo>
                  <a:lnTo>
                    <a:pt x="113812" y="81356"/>
                  </a:lnTo>
                  <a:lnTo>
                    <a:pt x="118985" y="77636"/>
                  </a:lnTo>
                  <a:lnTo>
                    <a:pt x="124158" y="74060"/>
                  </a:lnTo>
                  <a:lnTo>
                    <a:pt x="129332" y="70624"/>
                  </a:lnTo>
                  <a:lnTo>
                    <a:pt x="134505" y="67326"/>
                  </a:lnTo>
                  <a:lnTo>
                    <a:pt x="139678" y="64161"/>
                  </a:lnTo>
                  <a:lnTo>
                    <a:pt x="144852" y="61126"/>
                  </a:lnTo>
                  <a:lnTo>
                    <a:pt x="150025" y="58217"/>
                  </a:lnTo>
                  <a:lnTo>
                    <a:pt x="155198" y="55431"/>
                  </a:lnTo>
                  <a:lnTo>
                    <a:pt x="160371" y="52764"/>
                  </a:lnTo>
                  <a:lnTo>
                    <a:pt x="165545" y="50211"/>
                  </a:lnTo>
                  <a:lnTo>
                    <a:pt x="170718" y="47770"/>
                  </a:lnTo>
                  <a:lnTo>
                    <a:pt x="175891" y="45436"/>
                  </a:lnTo>
                  <a:lnTo>
                    <a:pt x="181065" y="43206"/>
                  </a:lnTo>
                  <a:lnTo>
                    <a:pt x="186238" y="41076"/>
                  </a:lnTo>
                  <a:lnTo>
                    <a:pt x="191411" y="39042"/>
                  </a:lnTo>
                  <a:lnTo>
                    <a:pt x="196584" y="37101"/>
                  </a:lnTo>
                  <a:lnTo>
                    <a:pt x="201758" y="35250"/>
                  </a:lnTo>
                  <a:lnTo>
                    <a:pt x="206931" y="33483"/>
                  </a:lnTo>
                  <a:lnTo>
                    <a:pt x="212104" y="31800"/>
                  </a:lnTo>
                  <a:lnTo>
                    <a:pt x="217278" y="30195"/>
                  </a:lnTo>
                  <a:lnTo>
                    <a:pt x="222451" y="28667"/>
                  </a:lnTo>
                  <a:lnTo>
                    <a:pt x="227624" y="27211"/>
                  </a:lnTo>
                  <a:lnTo>
                    <a:pt x="232797" y="25824"/>
                  </a:lnTo>
                  <a:lnTo>
                    <a:pt x="237971" y="24504"/>
                  </a:lnTo>
                  <a:lnTo>
                    <a:pt x="243144" y="23249"/>
                  </a:lnTo>
                  <a:lnTo>
                    <a:pt x="248317" y="22054"/>
                  </a:lnTo>
                  <a:lnTo>
                    <a:pt x="253491" y="20917"/>
                  </a:lnTo>
                  <a:lnTo>
                    <a:pt x="258664" y="19837"/>
                  </a:lnTo>
                  <a:lnTo>
                    <a:pt x="263837" y="18809"/>
                  </a:lnTo>
                  <a:lnTo>
                    <a:pt x="269010" y="17833"/>
                  </a:lnTo>
                  <a:lnTo>
                    <a:pt x="274184" y="16905"/>
                  </a:lnTo>
                  <a:lnTo>
                    <a:pt x="279357" y="16023"/>
                  </a:lnTo>
                  <a:lnTo>
                    <a:pt x="284530" y="15186"/>
                  </a:lnTo>
                  <a:lnTo>
                    <a:pt x="289704" y="14390"/>
                  </a:lnTo>
                  <a:lnTo>
                    <a:pt x="294877" y="13635"/>
                  </a:lnTo>
                  <a:lnTo>
                    <a:pt x="300050" y="12918"/>
                  </a:lnTo>
                  <a:lnTo>
                    <a:pt x="305223" y="12237"/>
                  </a:lnTo>
                  <a:lnTo>
                    <a:pt x="310397" y="11591"/>
                  </a:lnTo>
                  <a:lnTo>
                    <a:pt x="315570" y="10978"/>
                  </a:lnTo>
                  <a:lnTo>
                    <a:pt x="320743" y="10396"/>
                  </a:lnTo>
                  <a:lnTo>
                    <a:pt x="325917" y="9845"/>
                  </a:lnTo>
                  <a:lnTo>
                    <a:pt x="331090" y="9321"/>
                  </a:lnTo>
                  <a:lnTo>
                    <a:pt x="336263" y="8825"/>
                  </a:lnTo>
                  <a:lnTo>
                    <a:pt x="341436" y="8354"/>
                  </a:lnTo>
                  <a:lnTo>
                    <a:pt x="346610" y="7908"/>
                  </a:lnTo>
                  <a:lnTo>
                    <a:pt x="351783" y="7485"/>
                  </a:lnTo>
                  <a:lnTo>
                    <a:pt x="356956" y="7084"/>
                  </a:lnTo>
                  <a:lnTo>
                    <a:pt x="362130" y="6703"/>
                  </a:lnTo>
                  <a:lnTo>
                    <a:pt x="367303" y="6343"/>
                  </a:lnTo>
                  <a:lnTo>
                    <a:pt x="372476" y="6002"/>
                  </a:lnTo>
                  <a:lnTo>
                    <a:pt x="377649" y="5678"/>
                  </a:lnTo>
                  <a:lnTo>
                    <a:pt x="382823" y="5372"/>
                  </a:lnTo>
                  <a:lnTo>
                    <a:pt x="387996" y="5081"/>
                  </a:lnTo>
                  <a:lnTo>
                    <a:pt x="393169" y="4806"/>
                  </a:lnTo>
                  <a:lnTo>
                    <a:pt x="398343" y="4546"/>
                  </a:lnTo>
                  <a:lnTo>
                    <a:pt x="403516" y="4299"/>
                  </a:lnTo>
                  <a:lnTo>
                    <a:pt x="408689" y="4065"/>
                  </a:lnTo>
                  <a:lnTo>
                    <a:pt x="413862" y="3844"/>
                  </a:lnTo>
                  <a:lnTo>
                    <a:pt x="419036" y="3634"/>
                  </a:lnTo>
                  <a:lnTo>
                    <a:pt x="424209" y="3436"/>
                  </a:lnTo>
                  <a:lnTo>
                    <a:pt x="429382" y="3248"/>
                  </a:lnTo>
                  <a:lnTo>
                    <a:pt x="434556" y="3070"/>
                  </a:lnTo>
                  <a:lnTo>
                    <a:pt x="439729" y="2902"/>
                  </a:lnTo>
                  <a:lnTo>
                    <a:pt x="444902" y="2743"/>
                  </a:lnTo>
                  <a:lnTo>
                    <a:pt x="450075" y="2592"/>
                  </a:lnTo>
                  <a:lnTo>
                    <a:pt x="455249" y="2450"/>
                  </a:lnTo>
                  <a:lnTo>
                    <a:pt x="460422" y="2315"/>
                  </a:lnTo>
                  <a:lnTo>
                    <a:pt x="465595" y="2187"/>
                  </a:lnTo>
                  <a:lnTo>
                    <a:pt x="470769" y="2066"/>
                  </a:lnTo>
                  <a:lnTo>
                    <a:pt x="475942" y="1952"/>
                  </a:lnTo>
                  <a:lnTo>
                    <a:pt x="481115" y="1844"/>
                  </a:lnTo>
                  <a:lnTo>
                    <a:pt x="486288" y="1742"/>
                  </a:lnTo>
                  <a:lnTo>
                    <a:pt x="491462" y="1645"/>
                  </a:lnTo>
                  <a:lnTo>
                    <a:pt x="496635" y="1553"/>
                  </a:lnTo>
                  <a:lnTo>
                    <a:pt x="501808" y="1467"/>
                  </a:lnTo>
                  <a:lnTo>
                    <a:pt x="506982" y="1385"/>
                  </a:lnTo>
                  <a:lnTo>
                    <a:pt x="512155" y="1308"/>
                  </a:lnTo>
                  <a:lnTo>
                    <a:pt x="517328" y="1235"/>
                  </a:lnTo>
                  <a:lnTo>
                    <a:pt x="522501" y="1165"/>
                  </a:lnTo>
                  <a:lnTo>
                    <a:pt x="527675" y="1100"/>
                  </a:lnTo>
                  <a:lnTo>
                    <a:pt x="532848" y="1038"/>
                  </a:lnTo>
                  <a:lnTo>
                    <a:pt x="538021" y="980"/>
                  </a:lnTo>
                  <a:lnTo>
                    <a:pt x="543195" y="925"/>
                  </a:lnTo>
                  <a:lnTo>
                    <a:pt x="548368" y="872"/>
                  </a:lnTo>
                  <a:lnTo>
                    <a:pt x="553541" y="823"/>
                  </a:lnTo>
                  <a:lnTo>
                    <a:pt x="558714" y="777"/>
                  </a:lnTo>
                  <a:lnTo>
                    <a:pt x="563888" y="732"/>
                  </a:lnTo>
                  <a:lnTo>
                    <a:pt x="569061" y="691"/>
                  </a:lnTo>
                  <a:lnTo>
                    <a:pt x="574234" y="652"/>
                  </a:lnTo>
                  <a:lnTo>
                    <a:pt x="579408" y="614"/>
                  </a:lnTo>
                  <a:lnTo>
                    <a:pt x="584581" y="579"/>
                  </a:lnTo>
                  <a:lnTo>
                    <a:pt x="589754" y="546"/>
                  </a:lnTo>
                  <a:lnTo>
                    <a:pt x="594927" y="515"/>
                  </a:lnTo>
                  <a:lnTo>
                    <a:pt x="600101" y="485"/>
                  </a:lnTo>
                  <a:lnTo>
                    <a:pt x="605274" y="457"/>
                  </a:lnTo>
                  <a:lnTo>
                    <a:pt x="610447" y="431"/>
                  </a:lnTo>
                  <a:lnTo>
                    <a:pt x="615621" y="406"/>
                  </a:lnTo>
                  <a:lnTo>
                    <a:pt x="620794" y="383"/>
                  </a:lnTo>
                  <a:lnTo>
                    <a:pt x="625967" y="361"/>
                  </a:lnTo>
                  <a:lnTo>
                    <a:pt x="631140" y="340"/>
                  </a:lnTo>
                  <a:lnTo>
                    <a:pt x="636314" y="320"/>
                  </a:lnTo>
                  <a:lnTo>
                    <a:pt x="641487" y="301"/>
                  </a:lnTo>
                  <a:lnTo>
                    <a:pt x="646660" y="284"/>
                  </a:lnTo>
                  <a:lnTo>
                    <a:pt x="651834" y="267"/>
                  </a:lnTo>
                  <a:lnTo>
                    <a:pt x="657007" y="251"/>
                  </a:lnTo>
                  <a:lnTo>
                    <a:pt x="662180" y="237"/>
                  </a:lnTo>
                  <a:lnTo>
                    <a:pt x="667353" y="223"/>
                  </a:lnTo>
                  <a:lnTo>
                    <a:pt x="672527" y="210"/>
                  </a:lnTo>
                  <a:lnTo>
                    <a:pt x="677700" y="197"/>
                  </a:lnTo>
                  <a:lnTo>
                    <a:pt x="682873" y="185"/>
                  </a:lnTo>
                  <a:lnTo>
                    <a:pt x="688047" y="174"/>
                  </a:lnTo>
                  <a:lnTo>
                    <a:pt x="693220" y="164"/>
                  </a:lnTo>
                  <a:lnTo>
                    <a:pt x="698393" y="154"/>
                  </a:lnTo>
                  <a:lnTo>
                    <a:pt x="703566" y="145"/>
                  </a:lnTo>
                  <a:lnTo>
                    <a:pt x="708740" y="136"/>
                  </a:lnTo>
                  <a:lnTo>
                    <a:pt x="713913" y="128"/>
                  </a:lnTo>
                  <a:lnTo>
                    <a:pt x="719086" y="120"/>
                  </a:lnTo>
                  <a:lnTo>
                    <a:pt x="724260" y="113"/>
                  </a:lnTo>
                  <a:lnTo>
                    <a:pt x="729433" y="106"/>
                  </a:lnTo>
                  <a:lnTo>
                    <a:pt x="734606" y="100"/>
                  </a:lnTo>
                  <a:lnTo>
                    <a:pt x="739779" y="94"/>
                  </a:lnTo>
                  <a:lnTo>
                    <a:pt x="744953" y="88"/>
                  </a:lnTo>
                  <a:lnTo>
                    <a:pt x="750126" y="82"/>
                  </a:lnTo>
                  <a:lnTo>
                    <a:pt x="755299" y="77"/>
                  </a:lnTo>
                  <a:lnTo>
                    <a:pt x="760473" y="73"/>
                  </a:lnTo>
                  <a:lnTo>
                    <a:pt x="765646" y="68"/>
                  </a:lnTo>
                  <a:lnTo>
                    <a:pt x="770819" y="64"/>
                  </a:lnTo>
                  <a:lnTo>
                    <a:pt x="775992" y="60"/>
                  </a:lnTo>
                  <a:lnTo>
                    <a:pt x="781166" y="56"/>
                  </a:lnTo>
                  <a:lnTo>
                    <a:pt x="786339" y="53"/>
                  </a:lnTo>
                  <a:lnTo>
                    <a:pt x="791512" y="49"/>
                  </a:lnTo>
                  <a:lnTo>
                    <a:pt x="796686" y="46"/>
                  </a:lnTo>
                  <a:lnTo>
                    <a:pt x="801859" y="43"/>
                  </a:lnTo>
                  <a:lnTo>
                    <a:pt x="807032" y="40"/>
                  </a:lnTo>
                  <a:lnTo>
                    <a:pt x="812205" y="38"/>
                  </a:lnTo>
                  <a:lnTo>
                    <a:pt x="817379" y="35"/>
                  </a:lnTo>
                  <a:lnTo>
                    <a:pt x="822552" y="33"/>
                  </a:lnTo>
                  <a:lnTo>
                    <a:pt x="827725" y="31"/>
                  </a:lnTo>
                  <a:lnTo>
                    <a:pt x="832899" y="29"/>
                  </a:lnTo>
                  <a:lnTo>
                    <a:pt x="838072" y="27"/>
                  </a:lnTo>
                  <a:lnTo>
                    <a:pt x="843245" y="25"/>
                  </a:lnTo>
                  <a:lnTo>
                    <a:pt x="848418" y="24"/>
                  </a:lnTo>
                  <a:lnTo>
                    <a:pt x="853592" y="22"/>
                  </a:lnTo>
                  <a:lnTo>
                    <a:pt x="858765" y="21"/>
                  </a:lnTo>
                  <a:lnTo>
                    <a:pt x="863938" y="19"/>
                  </a:lnTo>
                  <a:lnTo>
                    <a:pt x="869112" y="18"/>
                  </a:lnTo>
                  <a:lnTo>
                    <a:pt x="874285" y="17"/>
                  </a:lnTo>
                  <a:lnTo>
                    <a:pt x="879458" y="16"/>
                  </a:lnTo>
                  <a:lnTo>
                    <a:pt x="884631" y="15"/>
                  </a:lnTo>
                  <a:lnTo>
                    <a:pt x="889805" y="14"/>
                  </a:lnTo>
                  <a:lnTo>
                    <a:pt x="894978" y="13"/>
                  </a:lnTo>
                  <a:lnTo>
                    <a:pt x="900151" y="12"/>
                  </a:lnTo>
                  <a:lnTo>
                    <a:pt x="905325" y="11"/>
                  </a:lnTo>
                  <a:lnTo>
                    <a:pt x="910498" y="10"/>
                  </a:lnTo>
                  <a:lnTo>
                    <a:pt x="915671" y="9"/>
                  </a:lnTo>
                  <a:lnTo>
                    <a:pt x="920844" y="9"/>
                  </a:lnTo>
                  <a:lnTo>
                    <a:pt x="926018" y="8"/>
                  </a:lnTo>
                  <a:lnTo>
                    <a:pt x="931191" y="8"/>
                  </a:lnTo>
                  <a:lnTo>
                    <a:pt x="936364" y="7"/>
                  </a:lnTo>
                  <a:lnTo>
                    <a:pt x="941538" y="7"/>
                  </a:lnTo>
                  <a:lnTo>
                    <a:pt x="946711" y="6"/>
                  </a:lnTo>
                  <a:lnTo>
                    <a:pt x="951884" y="6"/>
                  </a:lnTo>
                  <a:lnTo>
                    <a:pt x="957057" y="5"/>
                  </a:lnTo>
                  <a:lnTo>
                    <a:pt x="962231" y="5"/>
                  </a:lnTo>
                  <a:lnTo>
                    <a:pt x="967404" y="4"/>
                  </a:lnTo>
                  <a:lnTo>
                    <a:pt x="972577" y="4"/>
                  </a:lnTo>
                  <a:lnTo>
                    <a:pt x="977751" y="4"/>
                  </a:lnTo>
                  <a:lnTo>
                    <a:pt x="982924" y="3"/>
                  </a:lnTo>
                  <a:lnTo>
                    <a:pt x="988097" y="3"/>
                  </a:lnTo>
                  <a:lnTo>
                    <a:pt x="993270" y="3"/>
                  </a:lnTo>
                  <a:lnTo>
                    <a:pt x="998444" y="3"/>
                  </a:lnTo>
                  <a:lnTo>
                    <a:pt x="1003617" y="2"/>
                  </a:lnTo>
                  <a:lnTo>
                    <a:pt x="1008790" y="2"/>
                  </a:lnTo>
                  <a:lnTo>
                    <a:pt x="1013964" y="2"/>
                  </a:lnTo>
                  <a:lnTo>
                    <a:pt x="1019137" y="2"/>
                  </a:lnTo>
                  <a:lnTo>
                    <a:pt x="1024310" y="2"/>
                  </a:lnTo>
                  <a:lnTo>
                    <a:pt x="1029483" y="2"/>
                  </a:lnTo>
                  <a:lnTo>
                    <a:pt x="1034657" y="1"/>
                  </a:lnTo>
                  <a:lnTo>
                    <a:pt x="1039830" y="1"/>
                  </a:lnTo>
                  <a:lnTo>
                    <a:pt x="1045003" y="1"/>
                  </a:lnTo>
                  <a:lnTo>
                    <a:pt x="1050177" y="1"/>
                  </a:lnTo>
                  <a:lnTo>
                    <a:pt x="1055350" y="1"/>
                  </a:lnTo>
                  <a:lnTo>
                    <a:pt x="1060523" y="1"/>
                  </a:lnTo>
                  <a:lnTo>
                    <a:pt x="1065696" y="1"/>
                  </a:lnTo>
                  <a:lnTo>
                    <a:pt x="1070870" y="1"/>
                  </a:lnTo>
                  <a:lnTo>
                    <a:pt x="1076043" y="1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691486" y="4231404"/>
              <a:ext cx="1883076" cy="258149"/>
            </a:xfrm>
            <a:custGeom>
              <a:avLst/>
              <a:pathLst>
                <a:path w="1883076" h="258149">
                  <a:moveTo>
                    <a:pt x="0" y="207832"/>
                  </a:moveTo>
                  <a:lnTo>
                    <a:pt x="5173" y="200671"/>
                  </a:lnTo>
                  <a:lnTo>
                    <a:pt x="10346" y="193637"/>
                  </a:lnTo>
                  <a:lnTo>
                    <a:pt x="15519" y="186736"/>
                  </a:lnTo>
                  <a:lnTo>
                    <a:pt x="20693" y="179974"/>
                  </a:lnTo>
                  <a:lnTo>
                    <a:pt x="25866" y="173356"/>
                  </a:lnTo>
                  <a:lnTo>
                    <a:pt x="31039" y="166887"/>
                  </a:lnTo>
                  <a:lnTo>
                    <a:pt x="36213" y="160569"/>
                  </a:lnTo>
                  <a:lnTo>
                    <a:pt x="41386" y="154406"/>
                  </a:lnTo>
                  <a:lnTo>
                    <a:pt x="46559" y="148401"/>
                  </a:lnTo>
                  <a:lnTo>
                    <a:pt x="51732" y="142556"/>
                  </a:lnTo>
                  <a:lnTo>
                    <a:pt x="56906" y="136873"/>
                  </a:lnTo>
                  <a:lnTo>
                    <a:pt x="62079" y="131352"/>
                  </a:lnTo>
                  <a:lnTo>
                    <a:pt x="67252" y="125993"/>
                  </a:lnTo>
                  <a:lnTo>
                    <a:pt x="72426" y="120798"/>
                  </a:lnTo>
                  <a:lnTo>
                    <a:pt x="77599" y="115765"/>
                  </a:lnTo>
                  <a:lnTo>
                    <a:pt x="82772" y="110894"/>
                  </a:lnTo>
                  <a:lnTo>
                    <a:pt x="87945" y="106184"/>
                  </a:lnTo>
                  <a:lnTo>
                    <a:pt x="93119" y="101633"/>
                  </a:lnTo>
                  <a:lnTo>
                    <a:pt x="98292" y="97239"/>
                  </a:lnTo>
                  <a:lnTo>
                    <a:pt x="103465" y="93000"/>
                  </a:lnTo>
                  <a:lnTo>
                    <a:pt x="108639" y="88913"/>
                  </a:lnTo>
                  <a:lnTo>
                    <a:pt x="113812" y="84976"/>
                  </a:lnTo>
                  <a:lnTo>
                    <a:pt x="118985" y="81187"/>
                  </a:lnTo>
                  <a:lnTo>
                    <a:pt x="124158" y="77541"/>
                  </a:lnTo>
                  <a:lnTo>
                    <a:pt x="129332" y="74036"/>
                  </a:lnTo>
                  <a:lnTo>
                    <a:pt x="134505" y="70669"/>
                  </a:lnTo>
                  <a:lnTo>
                    <a:pt x="139678" y="67436"/>
                  </a:lnTo>
                  <a:lnTo>
                    <a:pt x="144852" y="64332"/>
                  </a:lnTo>
                  <a:lnTo>
                    <a:pt x="150025" y="61356"/>
                  </a:lnTo>
                  <a:lnTo>
                    <a:pt x="155198" y="58503"/>
                  </a:lnTo>
                  <a:lnTo>
                    <a:pt x="160371" y="55769"/>
                  </a:lnTo>
                  <a:lnTo>
                    <a:pt x="165545" y="53150"/>
                  </a:lnTo>
                  <a:lnTo>
                    <a:pt x="170718" y="50644"/>
                  </a:lnTo>
                  <a:lnTo>
                    <a:pt x="175891" y="48246"/>
                  </a:lnTo>
                  <a:lnTo>
                    <a:pt x="181065" y="45952"/>
                  </a:lnTo>
                  <a:lnTo>
                    <a:pt x="186238" y="43759"/>
                  </a:lnTo>
                  <a:lnTo>
                    <a:pt x="191411" y="41663"/>
                  </a:lnTo>
                  <a:lnTo>
                    <a:pt x="196584" y="39661"/>
                  </a:lnTo>
                  <a:lnTo>
                    <a:pt x="201758" y="37749"/>
                  </a:lnTo>
                  <a:lnTo>
                    <a:pt x="206931" y="35924"/>
                  </a:lnTo>
                  <a:lnTo>
                    <a:pt x="212104" y="34182"/>
                  </a:lnTo>
                  <a:lnTo>
                    <a:pt x="217278" y="32520"/>
                  </a:lnTo>
                  <a:lnTo>
                    <a:pt x="222451" y="30935"/>
                  </a:lnTo>
                  <a:lnTo>
                    <a:pt x="227624" y="29424"/>
                  </a:lnTo>
                  <a:lnTo>
                    <a:pt x="232797" y="27983"/>
                  </a:lnTo>
                  <a:lnTo>
                    <a:pt x="237971" y="26610"/>
                  </a:lnTo>
                  <a:lnTo>
                    <a:pt x="243144" y="25302"/>
                  </a:lnTo>
                  <a:lnTo>
                    <a:pt x="248317" y="24055"/>
                  </a:lnTo>
                  <a:lnTo>
                    <a:pt x="253491" y="22869"/>
                  </a:lnTo>
                  <a:lnTo>
                    <a:pt x="258664" y="21739"/>
                  </a:lnTo>
                  <a:lnTo>
                    <a:pt x="263837" y="20663"/>
                  </a:lnTo>
                  <a:lnTo>
                    <a:pt x="269010" y="19639"/>
                  </a:lnTo>
                  <a:lnTo>
                    <a:pt x="274184" y="18665"/>
                  </a:lnTo>
                  <a:lnTo>
                    <a:pt x="279357" y="17737"/>
                  </a:lnTo>
                  <a:lnTo>
                    <a:pt x="284530" y="16855"/>
                  </a:lnTo>
                  <a:lnTo>
                    <a:pt x="289704" y="16017"/>
                  </a:lnTo>
                  <a:lnTo>
                    <a:pt x="294877" y="15219"/>
                  </a:lnTo>
                  <a:lnTo>
                    <a:pt x="300050" y="14460"/>
                  </a:lnTo>
                  <a:lnTo>
                    <a:pt x="305223" y="13739"/>
                  </a:lnTo>
                  <a:lnTo>
                    <a:pt x="310397" y="13053"/>
                  </a:lnTo>
                  <a:lnTo>
                    <a:pt x="315570" y="12401"/>
                  </a:lnTo>
                  <a:lnTo>
                    <a:pt x="320743" y="11781"/>
                  </a:lnTo>
                  <a:lnTo>
                    <a:pt x="325917" y="11193"/>
                  </a:lnTo>
                  <a:lnTo>
                    <a:pt x="331090" y="10633"/>
                  </a:lnTo>
                  <a:lnTo>
                    <a:pt x="336263" y="10101"/>
                  </a:lnTo>
                  <a:lnTo>
                    <a:pt x="341436" y="9596"/>
                  </a:lnTo>
                  <a:lnTo>
                    <a:pt x="346610" y="9116"/>
                  </a:lnTo>
                  <a:lnTo>
                    <a:pt x="351783" y="8660"/>
                  </a:lnTo>
                  <a:lnTo>
                    <a:pt x="356956" y="8227"/>
                  </a:lnTo>
                  <a:lnTo>
                    <a:pt x="362130" y="7815"/>
                  </a:lnTo>
                  <a:lnTo>
                    <a:pt x="367303" y="7424"/>
                  </a:lnTo>
                  <a:lnTo>
                    <a:pt x="372476" y="7053"/>
                  </a:lnTo>
                  <a:lnTo>
                    <a:pt x="377649" y="6701"/>
                  </a:lnTo>
                  <a:lnTo>
                    <a:pt x="382823" y="6366"/>
                  </a:lnTo>
                  <a:lnTo>
                    <a:pt x="387996" y="6048"/>
                  </a:lnTo>
                  <a:lnTo>
                    <a:pt x="393169" y="5746"/>
                  </a:lnTo>
                  <a:lnTo>
                    <a:pt x="398343" y="5459"/>
                  </a:lnTo>
                  <a:lnTo>
                    <a:pt x="403516" y="5187"/>
                  </a:lnTo>
                  <a:lnTo>
                    <a:pt x="408689" y="4928"/>
                  </a:lnTo>
                  <a:lnTo>
                    <a:pt x="413862" y="4683"/>
                  </a:lnTo>
                  <a:lnTo>
                    <a:pt x="419036" y="4449"/>
                  </a:lnTo>
                  <a:lnTo>
                    <a:pt x="424209" y="4228"/>
                  </a:lnTo>
                  <a:lnTo>
                    <a:pt x="429382" y="4018"/>
                  </a:lnTo>
                  <a:lnTo>
                    <a:pt x="434556" y="3818"/>
                  </a:lnTo>
                  <a:lnTo>
                    <a:pt x="439729" y="3628"/>
                  </a:lnTo>
                  <a:lnTo>
                    <a:pt x="444902" y="3448"/>
                  </a:lnTo>
                  <a:lnTo>
                    <a:pt x="450075" y="3278"/>
                  </a:lnTo>
                  <a:lnTo>
                    <a:pt x="455249" y="3115"/>
                  </a:lnTo>
                  <a:lnTo>
                    <a:pt x="460422" y="2961"/>
                  </a:lnTo>
                  <a:lnTo>
                    <a:pt x="465595" y="2815"/>
                  </a:lnTo>
                  <a:lnTo>
                    <a:pt x="470769" y="2676"/>
                  </a:lnTo>
                  <a:lnTo>
                    <a:pt x="475942" y="2544"/>
                  </a:lnTo>
                  <a:lnTo>
                    <a:pt x="481115" y="2418"/>
                  </a:lnTo>
                  <a:lnTo>
                    <a:pt x="486288" y="2299"/>
                  </a:lnTo>
                  <a:lnTo>
                    <a:pt x="491462" y="2186"/>
                  </a:lnTo>
                  <a:lnTo>
                    <a:pt x="496635" y="2079"/>
                  </a:lnTo>
                  <a:lnTo>
                    <a:pt x="501808" y="1977"/>
                  </a:lnTo>
                  <a:lnTo>
                    <a:pt x="506982" y="1880"/>
                  </a:lnTo>
                  <a:lnTo>
                    <a:pt x="512155" y="1788"/>
                  </a:lnTo>
                  <a:lnTo>
                    <a:pt x="517328" y="1701"/>
                  </a:lnTo>
                  <a:lnTo>
                    <a:pt x="522501" y="1618"/>
                  </a:lnTo>
                  <a:lnTo>
                    <a:pt x="527675" y="1539"/>
                  </a:lnTo>
                  <a:lnTo>
                    <a:pt x="532848" y="1464"/>
                  </a:lnTo>
                  <a:lnTo>
                    <a:pt x="538021" y="1393"/>
                  </a:lnTo>
                  <a:lnTo>
                    <a:pt x="543195" y="1325"/>
                  </a:lnTo>
                  <a:lnTo>
                    <a:pt x="548368" y="1261"/>
                  </a:lnTo>
                  <a:lnTo>
                    <a:pt x="553541" y="1200"/>
                  </a:lnTo>
                  <a:lnTo>
                    <a:pt x="558714" y="1142"/>
                  </a:lnTo>
                  <a:lnTo>
                    <a:pt x="563888" y="1087"/>
                  </a:lnTo>
                  <a:lnTo>
                    <a:pt x="569061" y="1034"/>
                  </a:lnTo>
                  <a:lnTo>
                    <a:pt x="574234" y="984"/>
                  </a:lnTo>
                  <a:lnTo>
                    <a:pt x="579408" y="937"/>
                  </a:lnTo>
                  <a:lnTo>
                    <a:pt x="584581" y="892"/>
                  </a:lnTo>
                  <a:lnTo>
                    <a:pt x="589754" y="849"/>
                  </a:lnTo>
                  <a:lnTo>
                    <a:pt x="594927" y="808"/>
                  </a:lnTo>
                  <a:lnTo>
                    <a:pt x="600101" y="770"/>
                  </a:lnTo>
                  <a:lnTo>
                    <a:pt x="605274" y="733"/>
                  </a:lnTo>
                  <a:lnTo>
                    <a:pt x="610447" y="698"/>
                  </a:lnTo>
                  <a:lnTo>
                    <a:pt x="615621" y="665"/>
                  </a:lnTo>
                  <a:lnTo>
                    <a:pt x="620794" y="633"/>
                  </a:lnTo>
                  <a:lnTo>
                    <a:pt x="625967" y="603"/>
                  </a:lnTo>
                  <a:lnTo>
                    <a:pt x="631140" y="574"/>
                  </a:lnTo>
                  <a:lnTo>
                    <a:pt x="636314" y="547"/>
                  </a:lnTo>
                  <a:lnTo>
                    <a:pt x="641487" y="521"/>
                  </a:lnTo>
                  <a:lnTo>
                    <a:pt x="646660" y="496"/>
                  </a:lnTo>
                  <a:lnTo>
                    <a:pt x="651834" y="473"/>
                  </a:lnTo>
                  <a:lnTo>
                    <a:pt x="657007" y="451"/>
                  </a:lnTo>
                  <a:lnTo>
                    <a:pt x="662180" y="429"/>
                  </a:lnTo>
                  <a:lnTo>
                    <a:pt x="667353" y="409"/>
                  </a:lnTo>
                  <a:lnTo>
                    <a:pt x="672527" y="390"/>
                  </a:lnTo>
                  <a:lnTo>
                    <a:pt x="677700" y="372"/>
                  </a:lnTo>
                  <a:lnTo>
                    <a:pt x="682873" y="354"/>
                  </a:lnTo>
                  <a:lnTo>
                    <a:pt x="688047" y="337"/>
                  </a:lnTo>
                  <a:lnTo>
                    <a:pt x="693220" y="322"/>
                  </a:lnTo>
                  <a:lnTo>
                    <a:pt x="698393" y="307"/>
                  </a:lnTo>
                  <a:lnTo>
                    <a:pt x="703566" y="292"/>
                  </a:lnTo>
                  <a:lnTo>
                    <a:pt x="708740" y="279"/>
                  </a:lnTo>
                  <a:lnTo>
                    <a:pt x="713913" y="266"/>
                  </a:lnTo>
                  <a:lnTo>
                    <a:pt x="719086" y="253"/>
                  </a:lnTo>
                  <a:lnTo>
                    <a:pt x="724260" y="241"/>
                  </a:lnTo>
                  <a:lnTo>
                    <a:pt x="729433" y="230"/>
                  </a:lnTo>
                  <a:lnTo>
                    <a:pt x="734606" y="219"/>
                  </a:lnTo>
                  <a:lnTo>
                    <a:pt x="739779" y="209"/>
                  </a:lnTo>
                  <a:lnTo>
                    <a:pt x="744953" y="199"/>
                  </a:lnTo>
                  <a:lnTo>
                    <a:pt x="750126" y="190"/>
                  </a:lnTo>
                  <a:lnTo>
                    <a:pt x="755299" y="181"/>
                  </a:lnTo>
                  <a:lnTo>
                    <a:pt x="760473" y="173"/>
                  </a:lnTo>
                  <a:lnTo>
                    <a:pt x="765646" y="165"/>
                  </a:lnTo>
                  <a:lnTo>
                    <a:pt x="770819" y="157"/>
                  </a:lnTo>
                  <a:lnTo>
                    <a:pt x="775992" y="150"/>
                  </a:lnTo>
                  <a:lnTo>
                    <a:pt x="781166" y="143"/>
                  </a:lnTo>
                  <a:lnTo>
                    <a:pt x="786339" y="136"/>
                  </a:lnTo>
                  <a:lnTo>
                    <a:pt x="791512" y="130"/>
                  </a:lnTo>
                  <a:lnTo>
                    <a:pt x="796686" y="124"/>
                  </a:lnTo>
                  <a:lnTo>
                    <a:pt x="801859" y="118"/>
                  </a:lnTo>
                  <a:lnTo>
                    <a:pt x="807032" y="112"/>
                  </a:lnTo>
                  <a:lnTo>
                    <a:pt x="812205" y="107"/>
                  </a:lnTo>
                  <a:lnTo>
                    <a:pt x="817379" y="102"/>
                  </a:lnTo>
                  <a:lnTo>
                    <a:pt x="822552" y="97"/>
                  </a:lnTo>
                  <a:lnTo>
                    <a:pt x="827725" y="93"/>
                  </a:lnTo>
                  <a:lnTo>
                    <a:pt x="832899" y="88"/>
                  </a:lnTo>
                  <a:lnTo>
                    <a:pt x="838072" y="84"/>
                  </a:lnTo>
                  <a:lnTo>
                    <a:pt x="843245" y="80"/>
                  </a:lnTo>
                  <a:lnTo>
                    <a:pt x="848418" y="76"/>
                  </a:lnTo>
                  <a:lnTo>
                    <a:pt x="853592" y="73"/>
                  </a:lnTo>
                  <a:lnTo>
                    <a:pt x="858765" y="69"/>
                  </a:lnTo>
                  <a:lnTo>
                    <a:pt x="863938" y="66"/>
                  </a:lnTo>
                  <a:lnTo>
                    <a:pt x="869112" y="63"/>
                  </a:lnTo>
                  <a:lnTo>
                    <a:pt x="874285" y="60"/>
                  </a:lnTo>
                  <a:lnTo>
                    <a:pt x="879458" y="57"/>
                  </a:lnTo>
                  <a:lnTo>
                    <a:pt x="884631" y="54"/>
                  </a:lnTo>
                  <a:lnTo>
                    <a:pt x="889805" y="52"/>
                  </a:lnTo>
                  <a:lnTo>
                    <a:pt x="894978" y="49"/>
                  </a:lnTo>
                  <a:lnTo>
                    <a:pt x="900151" y="47"/>
                  </a:lnTo>
                  <a:lnTo>
                    <a:pt x="905325" y="45"/>
                  </a:lnTo>
                  <a:lnTo>
                    <a:pt x="910498" y="43"/>
                  </a:lnTo>
                  <a:lnTo>
                    <a:pt x="915671" y="40"/>
                  </a:lnTo>
                  <a:lnTo>
                    <a:pt x="920844" y="39"/>
                  </a:lnTo>
                  <a:lnTo>
                    <a:pt x="926018" y="37"/>
                  </a:lnTo>
                  <a:lnTo>
                    <a:pt x="931191" y="35"/>
                  </a:lnTo>
                  <a:lnTo>
                    <a:pt x="936364" y="33"/>
                  </a:lnTo>
                  <a:lnTo>
                    <a:pt x="941538" y="32"/>
                  </a:lnTo>
                  <a:lnTo>
                    <a:pt x="946711" y="30"/>
                  </a:lnTo>
                  <a:lnTo>
                    <a:pt x="951884" y="29"/>
                  </a:lnTo>
                  <a:lnTo>
                    <a:pt x="957057" y="27"/>
                  </a:lnTo>
                  <a:lnTo>
                    <a:pt x="962231" y="26"/>
                  </a:lnTo>
                  <a:lnTo>
                    <a:pt x="967404" y="24"/>
                  </a:lnTo>
                  <a:lnTo>
                    <a:pt x="972577" y="23"/>
                  </a:lnTo>
                  <a:lnTo>
                    <a:pt x="977751" y="22"/>
                  </a:lnTo>
                  <a:lnTo>
                    <a:pt x="982924" y="21"/>
                  </a:lnTo>
                  <a:lnTo>
                    <a:pt x="988097" y="20"/>
                  </a:lnTo>
                  <a:lnTo>
                    <a:pt x="993270" y="19"/>
                  </a:lnTo>
                  <a:lnTo>
                    <a:pt x="998444" y="18"/>
                  </a:lnTo>
                  <a:lnTo>
                    <a:pt x="1003617" y="17"/>
                  </a:lnTo>
                  <a:lnTo>
                    <a:pt x="1008790" y="16"/>
                  </a:lnTo>
                  <a:lnTo>
                    <a:pt x="1013964" y="15"/>
                  </a:lnTo>
                  <a:lnTo>
                    <a:pt x="1019137" y="15"/>
                  </a:lnTo>
                  <a:lnTo>
                    <a:pt x="1024310" y="14"/>
                  </a:lnTo>
                  <a:lnTo>
                    <a:pt x="1029483" y="13"/>
                  </a:lnTo>
                  <a:lnTo>
                    <a:pt x="1034657" y="12"/>
                  </a:lnTo>
                  <a:lnTo>
                    <a:pt x="1039830" y="12"/>
                  </a:lnTo>
                  <a:lnTo>
                    <a:pt x="1045003" y="11"/>
                  </a:lnTo>
                  <a:lnTo>
                    <a:pt x="1050177" y="11"/>
                  </a:lnTo>
                  <a:lnTo>
                    <a:pt x="1055350" y="10"/>
                  </a:lnTo>
                  <a:lnTo>
                    <a:pt x="1060523" y="9"/>
                  </a:lnTo>
                  <a:lnTo>
                    <a:pt x="1065696" y="9"/>
                  </a:lnTo>
                  <a:lnTo>
                    <a:pt x="1070870" y="8"/>
                  </a:lnTo>
                  <a:lnTo>
                    <a:pt x="1076043" y="8"/>
                  </a:lnTo>
                  <a:lnTo>
                    <a:pt x="1081216" y="8"/>
                  </a:lnTo>
                  <a:lnTo>
                    <a:pt x="1086390" y="7"/>
                  </a:lnTo>
                  <a:lnTo>
                    <a:pt x="1091563" y="7"/>
                  </a:lnTo>
                  <a:lnTo>
                    <a:pt x="1096736" y="6"/>
                  </a:lnTo>
                  <a:lnTo>
                    <a:pt x="1101909" y="6"/>
                  </a:lnTo>
                  <a:lnTo>
                    <a:pt x="1107083" y="6"/>
                  </a:lnTo>
                  <a:lnTo>
                    <a:pt x="1112256" y="5"/>
                  </a:lnTo>
                  <a:lnTo>
                    <a:pt x="1117429" y="5"/>
                  </a:lnTo>
                  <a:lnTo>
                    <a:pt x="1122603" y="5"/>
                  </a:lnTo>
                  <a:lnTo>
                    <a:pt x="1127776" y="4"/>
                  </a:lnTo>
                  <a:lnTo>
                    <a:pt x="1132949" y="4"/>
                  </a:lnTo>
                  <a:lnTo>
                    <a:pt x="1138122" y="4"/>
                  </a:lnTo>
                  <a:lnTo>
                    <a:pt x="1143296" y="4"/>
                  </a:lnTo>
                  <a:lnTo>
                    <a:pt x="1148469" y="4"/>
                  </a:lnTo>
                  <a:lnTo>
                    <a:pt x="1153642" y="3"/>
                  </a:lnTo>
                  <a:lnTo>
                    <a:pt x="1158816" y="3"/>
                  </a:lnTo>
                  <a:lnTo>
                    <a:pt x="1163989" y="3"/>
                  </a:lnTo>
                  <a:lnTo>
                    <a:pt x="1169162" y="3"/>
                  </a:lnTo>
                  <a:lnTo>
                    <a:pt x="1174335" y="3"/>
                  </a:lnTo>
                  <a:lnTo>
                    <a:pt x="1179509" y="2"/>
                  </a:lnTo>
                  <a:lnTo>
                    <a:pt x="1184682" y="2"/>
                  </a:lnTo>
                  <a:lnTo>
                    <a:pt x="1189855" y="2"/>
                  </a:lnTo>
                  <a:lnTo>
                    <a:pt x="1195029" y="2"/>
                  </a:lnTo>
                  <a:lnTo>
                    <a:pt x="1200202" y="2"/>
                  </a:lnTo>
                  <a:lnTo>
                    <a:pt x="1205375" y="2"/>
                  </a:lnTo>
                  <a:lnTo>
                    <a:pt x="1210548" y="2"/>
                  </a:lnTo>
                  <a:lnTo>
                    <a:pt x="1215722" y="1"/>
                  </a:lnTo>
                  <a:lnTo>
                    <a:pt x="1220895" y="1"/>
                  </a:lnTo>
                  <a:lnTo>
                    <a:pt x="1226068" y="1"/>
                  </a:lnTo>
                  <a:lnTo>
                    <a:pt x="1231242" y="1"/>
                  </a:lnTo>
                  <a:lnTo>
                    <a:pt x="1236415" y="1"/>
                  </a:lnTo>
                  <a:lnTo>
                    <a:pt x="1241588" y="1"/>
                  </a:lnTo>
                  <a:lnTo>
                    <a:pt x="1246761" y="1"/>
                  </a:lnTo>
                  <a:lnTo>
                    <a:pt x="1251935" y="1"/>
                  </a:lnTo>
                  <a:lnTo>
                    <a:pt x="1257108" y="1"/>
                  </a:lnTo>
                  <a:lnTo>
                    <a:pt x="1262281" y="1"/>
                  </a:lnTo>
                  <a:lnTo>
                    <a:pt x="1267455" y="1"/>
                  </a:lnTo>
                  <a:lnTo>
                    <a:pt x="1272628" y="1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0"/>
                  </a:lnTo>
                  <a:lnTo>
                    <a:pt x="1448520" y="0"/>
                  </a:lnTo>
                  <a:lnTo>
                    <a:pt x="1443346" y="0"/>
                  </a:lnTo>
                  <a:lnTo>
                    <a:pt x="1438173" y="0"/>
                  </a:lnTo>
                  <a:lnTo>
                    <a:pt x="1433000" y="0"/>
                  </a:lnTo>
                  <a:lnTo>
                    <a:pt x="1427826" y="0"/>
                  </a:lnTo>
                  <a:lnTo>
                    <a:pt x="1422653" y="0"/>
                  </a:lnTo>
                  <a:lnTo>
                    <a:pt x="1417480" y="0"/>
                  </a:lnTo>
                  <a:lnTo>
                    <a:pt x="1412307" y="0"/>
                  </a:lnTo>
                  <a:lnTo>
                    <a:pt x="1407133" y="0"/>
                  </a:lnTo>
                  <a:lnTo>
                    <a:pt x="1401960" y="0"/>
                  </a:lnTo>
                  <a:lnTo>
                    <a:pt x="1396787" y="0"/>
                  </a:lnTo>
                  <a:lnTo>
                    <a:pt x="1391613" y="0"/>
                  </a:lnTo>
                  <a:lnTo>
                    <a:pt x="1386440" y="0"/>
                  </a:lnTo>
                  <a:lnTo>
                    <a:pt x="1381267" y="0"/>
                  </a:lnTo>
                  <a:lnTo>
                    <a:pt x="1376094" y="0"/>
                  </a:lnTo>
                  <a:lnTo>
                    <a:pt x="1370920" y="0"/>
                  </a:lnTo>
                  <a:lnTo>
                    <a:pt x="1365747" y="0"/>
                  </a:lnTo>
                  <a:lnTo>
                    <a:pt x="1360574" y="0"/>
                  </a:lnTo>
                  <a:lnTo>
                    <a:pt x="1355400" y="0"/>
                  </a:lnTo>
                  <a:lnTo>
                    <a:pt x="1350227" y="0"/>
                  </a:lnTo>
                  <a:lnTo>
                    <a:pt x="1345054" y="0"/>
                  </a:lnTo>
                  <a:lnTo>
                    <a:pt x="1339881" y="0"/>
                  </a:lnTo>
                  <a:lnTo>
                    <a:pt x="1334707" y="0"/>
                  </a:lnTo>
                  <a:lnTo>
                    <a:pt x="1329534" y="0"/>
                  </a:lnTo>
                  <a:lnTo>
                    <a:pt x="1324361" y="0"/>
                  </a:lnTo>
                  <a:lnTo>
                    <a:pt x="1319187" y="0"/>
                  </a:lnTo>
                  <a:lnTo>
                    <a:pt x="1314014" y="0"/>
                  </a:lnTo>
                  <a:lnTo>
                    <a:pt x="1308841" y="0"/>
                  </a:lnTo>
                  <a:lnTo>
                    <a:pt x="1303668" y="0"/>
                  </a:lnTo>
                  <a:lnTo>
                    <a:pt x="1298494" y="0"/>
                  </a:lnTo>
                  <a:lnTo>
                    <a:pt x="1293321" y="0"/>
                  </a:lnTo>
                  <a:lnTo>
                    <a:pt x="1288148" y="0"/>
                  </a:lnTo>
                  <a:lnTo>
                    <a:pt x="1282974" y="0"/>
                  </a:lnTo>
                  <a:lnTo>
                    <a:pt x="1277801" y="0"/>
                  </a:lnTo>
                  <a:lnTo>
                    <a:pt x="1272628" y="1"/>
                  </a:lnTo>
                  <a:lnTo>
                    <a:pt x="1267455" y="1"/>
                  </a:lnTo>
                  <a:lnTo>
                    <a:pt x="1262281" y="1"/>
                  </a:lnTo>
                  <a:lnTo>
                    <a:pt x="1257108" y="1"/>
                  </a:lnTo>
                  <a:lnTo>
                    <a:pt x="1251935" y="1"/>
                  </a:lnTo>
                  <a:lnTo>
                    <a:pt x="1246761" y="1"/>
                  </a:lnTo>
                  <a:lnTo>
                    <a:pt x="1241588" y="1"/>
                  </a:lnTo>
                  <a:lnTo>
                    <a:pt x="1236415" y="1"/>
                  </a:lnTo>
                  <a:lnTo>
                    <a:pt x="1231242" y="1"/>
                  </a:lnTo>
                  <a:lnTo>
                    <a:pt x="1226068" y="1"/>
                  </a:lnTo>
                  <a:lnTo>
                    <a:pt x="1220895" y="1"/>
                  </a:lnTo>
                  <a:lnTo>
                    <a:pt x="1215722" y="1"/>
                  </a:lnTo>
                  <a:lnTo>
                    <a:pt x="1210548" y="2"/>
                  </a:lnTo>
                  <a:lnTo>
                    <a:pt x="1205375" y="2"/>
                  </a:lnTo>
                  <a:lnTo>
                    <a:pt x="1200202" y="2"/>
                  </a:lnTo>
                  <a:lnTo>
                    <a:pt x="1195029" y="2"/>
                  </a:lnTo>
                  <a:lnTo>
                    <a:pt x="1189855" y="2"/>
                  </a:lnTo>
                  <a:lnTo>
                    <a:pt x="1184682" y="2"/>
                  </a:lnTo>
                  <a:lnTo>
                    <a:pt x="1179509" y="2"/>
                  </a:lnTo>
                  <a:lnTo>
                    <a:pt x="1174335" y="3"/>
                  </a:lnTo>
                  <a:lnTo>
                    <a:pt x="1169162" y="3"/>
                  </a:lnTo>
                  <a:lnTo>
                    <a:pt x="1163989" y="3"/>
                  </a:lnTo>
                  <a:lnTo>
                    <a:pt x="1158816" y="3"/>
                  </a:lnTo>
                  <a:lnTo>
                    <a:pt x="1153642" y="3"/>
                  </a:lnTo>
                  <a:lnTo>
                    <a:pt x="1148469" y="4"/>
                  </a:lnTo>
                  <a:lnTo>
                    <a:pt x="1143296" y="4"/>
                  </a:lnTo>
                  <a:lnTo>
                    <a:pt x="1138122" y="4"/>
                  </a:lnTo>
                  <a:lnTo>
                    <a:pt x="1132949" y="4"/>
                  </a:lnTo>
                  <a:lnTo>
                    <a:pt x="1127776" y="5"/>
                  </a:lnTo>
                  <a:lnTo>
                    <a:pt x="1122603" y="5"/>
                  </a:lnTo>
                  <a:lnTo>
                    <a:pt x="1117429" y="5"/>
                  </a:lnTo>
                  <a:lnTo>
                    <a:pt x="1112256" y="5"/>
                  </a:lnTo>
                  <a:lnTo>
                    <a:pt x="1107083" y="6"/>
                  </a:lnTo>
                  <a:lnTo>
                    <a:pt x="1101909" y="6"/>
                  </a:lnTo>
                  <a:lnTo>
                    <a:pt x="1096736" y="7"/>
                  </a:lnTo>
                  <a:lnTo>
                    <a:pt x="1091563" y="7"/>
                  </a:lnTo>
                  <a:lnTo>
                    <a:pt x="1086390" y="7"/>
                  </a:lnTo>
                  <a:lnTo>
                    <a:pt x="1081216" y="8"/>
                  </a:lnTo>
                  <a:lnTo>
                    <a:pt x="1076043" y="8"/>
                  </a:lnTo>
                  <a:lnTo>
                    <a:pt x="1070870" y="9"/>
                  </a:lnTo>
                  <a:lnTo>
                    <a:pt x="1065696" y="9"/>
                  </a:lnTo>
                  <a:lnTo>
                    <a:pt x="1060523" y="10"/>
                  </a:lnTo>
                  <a:lnTo>
                    <a:pt x="1055350" y="10"/>
                  </a:lnTo>
                  <a:lnTo>
                    <a:pt x="1050177" y="11"/>
                  </a:lnTo>
                  <a:lnTo>
                    <a:pt x="1045003" y="11"/>
                  </a:lnTo>
                  <a:lnTo>
                    <a:pt x="1039830" y="12"/>
                  </a:lnTo>
                  <a:lnTo>
                    <a:pt x="1034657" y="13"/>
                  </a:lnTo>
                  <a:lnTo>
                    <a:pt x="1029483" y="13"/>
                  </a:lnTo>
                  <a:lnTo>
                    <a:pt x="1024310" y="14"/>
                  </a:lnTo>
                  <a:lnTo>
                    <a:pt x="1019137" y="15"/>
                  </a:lnTo>
                  <a:lnTo>
                    <a:pt x="1013964" y="16"/>
                  </a:lnTo>
                  <a:lnTo>
                    <a:pt x="1008790" y="17"/>
                  </a:lnTo>
                  <a:lnTo>
                    <a:pt x="1003617" y="18"/>
                  </a:lnTo>
                  <a:lnTo>
                    <a:pt x="998444" y="19"/>
                  </a:lnTo>
                  <a:lnTo>
                    <a:pt x="993270" y="20"/>
                  </a:lnTo>
                  <a:lnTo>
                    <a:pt x="988097" y="21"/>
                  </a:lnTo>
                  <a:lnTo>
                    <a:pt x="982924" y="22"/>
                  </a:lnTo>
                  <a:lnTo>
                    <a:pt x="977751" y="23"/>
                  </a:lnTo>
                  <a:lnTo>
                    <a:pt x="972577" y="24"/>
                  </a:lnTo>
                  <a:lnTo>
                    <a:pt x="967404" y="25"/>
                  </a:lnTo>
                  <a:lnTo>
                    <a:pt x="962231" y="27"/>
                  </a:lnTo>
                  <a:lnTo>
                    <a:pt x="957057" y="28"/>
                  </a:lnTo>
                  <a:lnTo>
                    <a:pt x="951884" y="30"/>
                  </a:lnTo>
                  <a:lnTo>
                    <a:pt x="946711" y="31"/>
                  </a:lnTo>
                  <a:lnTo>
                    <a:pt x="941538" y="33"/>
                  </a:lnTo>
                  <a:lnTo>
                    <a:pt x="936364" y="35"/>
                  </a:lnTo>
                  <a:lnTo>
                    <a:pt x="931191" y="36"/>
                  </a:lnTo>
                  <a:lnTo>
                    <a:pt x="926018" y="38"/>
                  </a:lnTo>
                  <a:lnTo>
                    <a:pt x="920844" y="40"/>
                  </a:lnTo>
                  <a:lnTo>
                    <a:pt x="915671" y="42"/>
                  </a:lnTo>
                  <a:lnTo>
                    <a:pt x="910498" y="45"/>
                  </a:lnTo>
                  <a:lnTo>
                    <a:pt x="905325" y="47"/>
                  </a:lnTo>
                  <a:lnTo>
                    <a:pt x="900151" y="49"/>
                  </a:lnTo>
                  <a:lnTo>
                    <a:pt x="894978" y="52"/>
                  </a:lnTo>
                  <a:lnTo>
                    <a:pt x="889805" y="55"/>
                  </a:lnTo>
                  <a:lnTo>
                    <a:pt x="884631" y="57"/>
                  </a:lnTo>
                  <a:lnTo>
                    <a:pt x="879458" y="60"/>
                  </a:lnTo>
                  <a:lnTo>
                    <a:pt x="874285" y="63"/>
                  </a:lnTo>
                  <a:lnTo>
                    <a:pt x="869112" y="67"/>
                  </a:lnTo>
                  <a:lnTo>
                    <a:pt x="863938" y="70"/>
                  </a:lnTo>
                  <a:lnTo>
                    <a:pt x="858765" y="74"/>
                  </a:lnTo>
                  <a:lnTo>
                    <a:pt x="853592" y="77"/>
                  </a:lnTo>
                  <a:lnTo>
                    <a:pt x="848418" y="81"/>
                  </a:lnTo>
                  <a:lnTo>
                    <a:pt x="843245" y="86"/>
                  </a:lnTo>
                  <a:lnTo>
                    <a:pt x="838072" y="90"/>
                  </a:lnTo>
                  <a:lnTo>
                    <a:pt x="832899" y="94"/>
                  </a:lnTo>
                  <a:lnTo>
                    <a:pt x="827725" y="99"/>
                  </a:lnTo>
                  <a:lnTo>
                    <a:pt x="822552" y="104"/>
                  </a:lnTo>
                  <a:lnTo>
                    <a:pt x="817379" y="109"/>
                  </a:lnTo>
                  <a:lnTo>
                    <a:pt x="812205" y="115"/>
                  </a:lnTo>
                  <a:lnTo>
                    <a:pt x="807032" y="121"/>
                  </a:lnTo>
                  <a:lnTo>
                    <a:pt x="801859" y="127"/>
                  </a:lnTo>
                  <a:lnTo>
                    <a:pt x="796686" y="133"/>
                  </a:lnTo>
                  <a:lnTo>
                    <a:pt x="791512" y="140"/>
                  </a:lnTo>
                  <a:lnTo>
                    <a:pt x="786339" y="147"/>
                  </a:lnTo>
                  <a:lnTo>
                    <a:pt x="781166" y="154"/>
                  </a:lnTo>
                  <a:lnTo>
                    <a:pt x="775992" y="162"/>
                  </a:lnTo>
                  <a:lnTo>
                    <a:pt x="770819" y="170"/>
                  </a:lnTo>
                  <a:lnTo>
                    <a:pt x="765646" y="179"/>
                  </a:lnTo>
                  <a:lnTo>
                    <a:pt x="760473" y="188"/>
                  </a:lnTo>
                  <a:lnTo>
                    <a:pt x="755299" y="197"/>
                  </a:lnTo>
                  <a:lnTo>
                    <a:pt x="750126" y="207"/>
                  </a:lnTo>
                  <a:lnTo>
                    <a:pt x="744953" y="218"/>
                  </a:lnTo>
                  <a:lnTo>
                    <a:pt x="739779" y="229"/>
                  </a:lnTo>
                  <a:lnTo>
                    <a:pt x="734606" y="240"/>
                  </a:lnTo>
                  <a:lnTo>
                    <a:pt x="729433" y="253"/>
                  </a:lnTo>
                  <a:lnTo>
                    <a:pt x="724260" y="265"/>
                  </a:lnTo>
                  <a:lnTo>
                    <a:pt x="719086" y="279"/>
                  </a:lnTo>
                  <a:lnTo>
                    <a:pt x="713913" y="293"/>
                  </a:lnTo>
                  <a:lnTo>
                    <a:pt x="708740" y="308"/>
                  </a:lnTo>
                  <a:lnTo>
                    <a:pt x="703566" y="323"/>
                  </a:lnTo>
                  <a:lnTo>
                    <a:pt x="698393" y="339"/>
                  </a:lnTo>
                  <a:lnTo>
                    <a:pt x="693220" y="357"/>
                  </a:lnTo>
                  <a:lnTo>
                    <a:pt x="688047" y="375"/>
                  </a:lnTo>
                  <a:lnTo>
                    <a:pt x="682873" y="394"/>
                  </a:lnTo>
                  <a:lnTo>
                    <a:pt x="677700" y="414"/>
                  </a:lnTo>
                  <a:lnTo>
                    <a:pt x="672527" y="435"/>
                  </a:lnTo>
                  <a:lnTo>
                    <a:pt x="667353" y="457"/>
                  </a:lnTo>
                  <a:lnTo>
                    <a:pt x="662180" y="480"/>
                  </a:lnTo>
                  <a:lnTo>
                    <a:pt x="657007" y="505"/>
                  </a:lnTo>
                  <a:lnTo>
                    <a:pt x="651834" y="530"/>
                  </a:lnTo>
                  <a:lnTo>
                    <a:pt x="646660" y="558"/>
                  </a:lnTo>
                  <a:lnTo>
                    <a:pt x="641487" y="586"/>
                  </a:lnTo>
                  <a:lnTo>
                    <a:pt x="636314" y="616"/>
                  </a:lnTo>
                  <a:lnTo>
                    <a:pt x="631140" y="648"/>
                  </a:lnTo>
                  <a:lnTo>
                    <a:pt x="625967" y="681"/>
                  </a:lnTo>
                  <a:lnTo>
                    <a:pt x="620794" y="716"/>
                  </a:lnTo>
                  <a:lnTo>
                    <a:pt x="615621" y="753"/>
                  </a:lnTo>
                  <a:lnTo>
                    <a:pt x="610447" y="791"/>
                  </a:lnTo>
                  <a:lnTo>
                    <a:pt x="605274" y="832"/>
                  </a:lnTo>
                  <a:lnTo>
                    <a:pt x="600101" y="875"/>
                  </a:lnTo>
                  <a:lnTo>
                    <a:pt x="594927" y="920"/>
                  </a:lnTo>
                  <a:lnTo>
                    <a:pt x="589754" y="968"/>
                  </a:lnTo>
                  <a:lnTo>
                    <a:pt x="584581" y="1018"/>
                  </a:lnTo>
                  <a:lnTo>
                    <a:pt x="579408" y="1071"/>
                  </a:lnTo>
                  <a:lnTo>
                    <a:pt x="574234" y="1127"/>
                  </a:lnTo>
                  <a:lnTo>
                    <a:pt x="569061" y="1185"/>
                  </a:lnTo>
                  <a:lnTo>
                    <a:pt x="563888" y="1247"/>
                  </a:lnTo>
                  <a:lnTo>
                    <a:pt x="558714" y="1312"/>
                  </a:lnTo>
                  <a:lnTo>
                    <a:pt x="553541" y="1380"/>
                  </a:lnTo>
                  <a:lnTo>
                    <a:pt x="548368" y="1453"/>
                  </a:lnTo>
                  <a:lnTo>
                    <a:pt x="543195" y="1528"/>
                  </a:lnTo>
                  <a:lnTo>
                    <a:pt x="538021" y="1608"/>
                  </a:lnTo>
                  <a:lnTo>
                    <a:pt x="532848" y="1693"/>
                  </a:lnTo>
                  <a:lnTo>
                    <a:pt x="527675" y="1782"/>
                  </a:lnTo>
                  <a:lnTo>
                    <a:pt x="522501" y="1875"/>
                  </a:lnTo>
                  <a:lnTo>
                    <a:pt x="517328" y="1974"/>
                  </a:lnTo>
                  <a:lnTo>
                    <a:pt x="512155" y="2078"/>
                  </a:lnTo>
                  <a:lnTo>
                    <a:pt x="506982" y="2187"/>
                  </a:lnTo>
                  <a:lnTo>
                    <a:pt x="501808" y="2303"/>
                  </a:lnTo>
                  <a:lnTo>
                    <a:pt x="496635" y="2424"/>
                  </a:lnTo>
                  <a:lnTo>
                    <a:pt x="491462" y="2552"/>
                  </a:lnTo>
                  <a:lnTo>
                    <a:pt x="486288" y="2687"/>
                  </a:lnTo>
                  <a:lnTo>
                    <a:pt x="481115" y="2830"/>
                  </a:lnTo>
                  <a:lnTo>
                    <a:pt x="475942" y="2979"/>
                  </a:lnTo>
                  <a:lnTo>
                    <a:pt x="470769" y="3138"/>
                  </a:lnTo>
                  <a:lnTo>
                    <a:pt x="465595" y="3304"/>
                  </a:lnTo>
                  <a:lnTo>
                    <a:pt x="460422" y="3480"/>
                  </a:lnTo>
                  <a:lnTo>
                    <a:pt x="455249" y="3665"/>
                  </a:lnTo>
                  <a:lnTo>
                    <a:pt x="450075" y="3859"/>
                  </a:lnTo>
                  <a:lnTo>
                    <a:pt x="444902" y="4065"/>
                  </a:lnTo>
                  <a:lnTo>
                    <a:pt x="439729" y="4281"/>
                  </a:lnTo>
                  <a:lnTo>
                    <a:pt x="434556" y="4510"/>
                  </a:lnTo>
                  <a:lnTo>
                    <a:pt x="429382" y="4750"/>
                  </a:lnTo>
                  <a:lnTo>
                    <a:pt x="424209" y="5004"/>
                  </a:lnTo>
                  <a:lnTo>
                    <a:pt x="419036" y="5271"/>
                  </a:lnTo>
                  <a:lnTo>
                    <a:pt x="413862" y="5552"/>
                  </a:lnTo>
                  <a:lnTo>
                    <a:pt x="408689" y="5849"/>
                  </a:lnTo>
                  <a:lnTo>
                    <a:pt x="403516" y="6162"/>
                  </a:lnTo>
                  <a:lnTo>
                    <a:pt x="398343" y="6491"/>
                  </a:lnTo>
                  <a:lnTo>
                    <a:pt x="393169" y="6838"/>
                  </a:lnTo>
                  <a:lnTo>
                    <a:pt x="387996" y="7204"/>
                  </a:lnTo>
                  <a:lnTo>
                    <a:pt x="382823" y="7590"/>
                  </a:lnTo>
                  <a:lnTo>
                    <a:pt x="377649" y="7996"/>
                  </a:lnTo>
                  <a:lnTo>
                    <a:pt x="372476" y="8424"/>
                  </a:lnTo>
                  <a:lnTo>
                    <a:pt x="367303" y="8875"/>
                  </a:lnTo>
                  <a:lnTo>
                    <a:pt x="362130" y="9350"/>
                  </a:lnTo>
                  <a:lnTo>
                    <a:pt x="356956" y="9850"/>
                  </a:lnTo>
                  <a:lnTo>
                    <a:pt x="351783" y="10377"/>
                  </a:lnTo>
                  <a:lnTo>
                    <a:pt x="346610" y="10932"/>
                  </a:lnTo>
                  <a:lnTo>
                    <a:pt x="341436" y="11517"/>
                  </a:lnTo>
                  <a:lnTo>
                    <a:pt x="336263" y="12133"/>
                  </a:lnTo>
                  <a:lnTo>
                    <a:pt x="331090" y="12781"/>
                  </a:lnTo>
                  <a:lnTo>
                    <a:pt x="325917" y="13464"/>
                  </a:lnTo>
                  <a:lnTo>
                    <a:pt x="320743" y="14183"/>
                  </a:lnTo>
                  <a:lnTo>
                    <a:pt x="315570" y="14940"/>
                  </a:lnTo>
                  <a:lnTo>
                    <a:pt x="310397" y="15736"/>
                  </a:lnTo>
                  <a:lnTo>
                    <a:pt x="305223" y="16575"/>
                  </a:lnTo>
                  <a:lnTo>
                    <a:pt x="300050" y="17458"/>
                  </a:lnTo>
                  <a:lnTo>
                    <a:pt x="294877" y="18386"/>
                  </a:lnTo>
                  <a:lnTo>
                    <a:pt x="289704" y="19363"/>
                  </a:lnTo>
                  <a:lnTo>
                    <a:pt x="284530" y="20391"/>
                  </a:lnTo>
                  <a:lnTo>
                    <a:pt x="279357" y="21473"/>
                  </a:lnTo>
                  <a:lnTo>
                    <a:pt x="274184" y="22610"/>
                  </a:lnTo>
                  <a:lnTo>
                    <a:pt x="269010" y="23805"/>
                  </a:lnTo>
                  <a:lnTo>
                    <a:pt x="263837" y="25063"/>
                  </a:lnTo>
                  <a:lnTo>
                    <a:pt x="258664" y="26384"/>
                  </a:lnTo>
                  <a:lnTo>
                    <a:pt x="253491" y="27773"/>
                  </a:lnTo>
                  <a:lnTo>
                    <a:pt x="248317" y="29232"/>
                  </a:lnTo>
                  <a:lnTo>
                    <a:pt x="243144" y="30765"/>
                  </a:lnTo>
                  <a:lnTo>
                    <a:pt x="237971" y="32375"/>
                  </a:lnTo>
                  <a:lnTo>
                    <a:pt x="232797" y="34065"/>
                  </a:lnTo>
                  <a:lnTo>
                    <a:pt x="227624" y="35840"/>
                  </a:lnTo>
                  <a:lnTo>
                    <a:pt x="222451" y="37702"/>
                  </a:lnTo>
                  <a:lnTo>
                    <a:pt x="217278" y="39656"/>
                  </a:lnTo>
                  <a:lnTo>
                    <a:pt x="212104" y="41706"/>
                  </a:lnTo>
                  <a:lnTo>
                    <a:pt x="206931" y="43856"/>
                  </a:lnTo>
                  <a:lnTo>
                    <a:pt x="201758" y="46109"/>
                  </a:lnTo>
                  <a:lnTo>
                    <a:pt x="196584" y="48470"/>
                  </a:lnTo>
                  <a:lnTo>
                    <a:pt x="191411" y="50944"/>
                  </a:lnTo>
                  <a:lnTo>
                    <a:pt x="186238" y="53534"/>
                  </a:lnTo>
                  <a:lnTo>
                    <a:pt x="181065" y="56246"/>
                  </a:lnTo>
                  <a:lnTo>
                    <a:pt x="175891" y="59083"/>
                  </a:lnTo>
                  <a:lnTo>
                    <a:pt x="170718" y="62051"/>
                  </a:lnTo>
                  <a:lnTo>
                    <a:pt x="165545" y="65154"/>
                  </a:lnTo>
                  <a:lnTo>
                    <a:pt x="160371" y="68397"/>
                  </a:lnTo>
                  <a:lnTo>
                    <a:pt x="155198" y="71785"/>
                  </a:lnTo>
                  <a:lnTo>
                    <a:pt x="150025" y="75322"/>
                  </a:lnTo>
                  <a:lnTo>
                    <a:pt x="144852" y="79013"/>
                  </a:lnTo>
                  <a:lnTo>
                    <a:pt x="139678" y="82862"/>
                  </a:lnTo>
                  <a:lnTo>
                    <a:pt x="134505" y="86875"/>
                  </a:lnTo>
                  <a:lnTo>
                    <a:pt x="129332" y="91056"/>
                  </a:lnTo>
                  <a:lnTo>
                    <a:pt x="124158" y="95409"/>
                  </a:lnTo>
                  <a:lnTo>
                    <a:pt x="118985" y="99939"/>
                  </a:lnTo>
                  <a:lnTo>
                    <a:pt x="113812" y="104650"/>
                  </a:lnTo>
                  <a:lnTo>
                    <a:pt x="108639" y="109545"/>
                  </a:lnTo>
                  <a:lnTo>
                    <a:pt x="103465" y="114629"/>
                  </a:lnTo>
                  <a:lnTo>
                    <a:pt x="98292" y="119905"/>
                  </a:lnTo>
                  <a:lnTo>
                    <a:pt x="93119" y="125376"/>
                  </a:lnTo>
                  <a:lnTo>
                    <a:pt x="87945" y="131045"/>
                  </a:lnTo>
                  <a:lnTo>
                    <a:pt x="82772" y="136914"/>
                  </a:lnTo>
                  <a:lnTo>
                    <a:pt x="77599" y="142986"/>
                  </a:lnTo>
                  <a:lnTo>
                    <a:pt x="72426" y="149262"/>
                  </a:lnTo>
                  <a:lnTo>
                    <a:pt x="67252" y="155743"/>
                  </a:lnTo>
                  <a:lnTo>
                    <a:pt x="62079" y="162430"/>
                  </a:lnTo>
                  <a:lnTo>
                    <a:pt x="56906" y="169324"/>
                  </a:lnTo>
                  <a:lnTo>
                    <a:pt x="51732" y="176423"/>
                  </a:lnTo>
                  <a:lnTo>
                    <a:pt x="46559" y="183726"/>
                  </a:lnTo>
                  <a:lnTo>
                    <a:pt x="41386" y="191233"/>
                  </a:lnTo>
                  <a:lnTo>
                    <a:pt x="36213" y="198940"/>
                  </a:lnTo>
                  <a:lnTo>
                    <a:pt x="31039" y="206844"/>
                  </a:lnTo>
                  <a:lnTo>
                    <a:pt x="25866" y="214942"/>
                  </a:lnTo>
                  <a:lnTo>
                    <a:pt x="20693" y="223229"/>
                  </a:lnTo>
                  <a:lnTo>
                    <a:pt x="15519" y="231699"/>
                  </a:lnTo>
                  <a:lnTo>
                    <a:pt x="10346" y="240347"/>
                  </a:lnTo>
                  <a:lnTo>
                    <a:pt x="5173" y="249166"/>
                  </a:lnTo>
                  <a:lnTo>
                    <a:pt x="0" y="258149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691486" y="4231404"/>
              <a:ext cx="1883076" cy="207832"/>
            </a:xfrm>
            <a:custGeom>
              <a:avLst/>
              <a:pathLst>
                <a:path w="1883076" h="207832">
                  <a:moveTo>
                    <a:pt x="0" y="207832"/>
                  </a:moveTo>
                  <a:lnTo>
                    <a:pt x="5173" y="200671"/>
                  </a:lnTo>
                  <a:lnTo>
                    <a:pt x="10346" y="193637"/>
                  </a:lnTo>
                  <a:lnTo>
                    <a:pt x="15519" y="186736"/>
                  </a:lnTo>
                  <a:lnTo>
                    <a:pt x="20693" y="179974"/>
                  </a:lnTo>
                  <a:lnTo>
                    <a:pt x="25866" y="173356"/>
                  </a:lnTo>
                  <a:lnTo>
                    <a:pt x="31039" y="166887"/>
                  </a:lnTo>
                  <a:lnTo>
                    <a:pt x="36213" y="160569"/>
                  </a:lnTo>
                  <a:lnTo>
                    <a:pt x="41386" y="154406"/>
                  </a:lnTo>
                  <a:lnTo>
                    <a:pt x="46559" y="148401"/>
                  </a:lnTo>
                  <a:lnTo>
                    <a:pt x="51732" y="142556"/>
                  </a:lnTo>
                  <a:lnTo>
                    <a:pt x="56906" y="136873"/>
                  </a:lnTo>
                  <a:lnTo>
                    <a:pt x="62079" y="131352"/>
                  </a:lnTo>
                  <a:lnTo>
                    <a:pt x="67252" y="125993"/>
                  </a:lnTo>
                  <a:lnTo>
                    <a:pt x="72426" y="120798"/>
                  </a:lnTo>
                  <a:lnTo>
                    <a:pt x="77599" y="115765"/>
                  </a:lnTo>
                  <a:lnTo>
                    <a:pt x="82772" y="110894"/>
                  </a:lnTo>
                  <a:lnTo>
                    <a:pt x="87945" y="106184"/>
                  </a:lnTo>
                  <a:lnTo>
                    <a:pt x="93119" y="101633"/>
                  </a:lnTo>
                  <a:lnTo>
                    <a:pt x="98292" y="97239"/>
                  </a:lnTo>
                  <a:lnTo>
                    <a:pt x="103465" y="93000"/>
                  </a:lnTo>
                  <a:lnTo>
                    <a:pt x="108639" y="88913"/>
                  </a:lnTo>
                  <a:lnTo>
                    <a:pt x="113812" y="84976"/>
                  </a:lnTo>
                  <a:lnTo>
                    <a:pt x="118985" y="81187"/>
                  </a:lnTo>
                  <a:lnTo>
                    <a:pt x="124158" y="77541"/>
                  </a:lnTo>
                  <a:lnTo>
                    <a:pt x="129332" y="74036"/>
                  </a:lnTo>
                  <a:lnTo>
                    <a:pt x="134505" y="70669"/>
                  </a:lnTo>
                  <a:lnTo>
                    <a:pt x="139678" y="67436"/>
                  </a:lnTo>
                  <a:lnTo>
                    <a:pt x="144852" y="64332"/>
                  </a:lnTo>
                  <a:lnTo>
                    <a:pt x="150025" y="61356"/>
                  </a:lnTo>
                  <a:lnTo>
                    <a:pt x="155198" y="58503"/>
                  </a:lnTo>
                  <a:lnTo>
                    <a:pt x="160371" y="55769"/>
                  </a:lnTo>
                  <a:lnTo>
                    <a:pt x="165545" y="53150"/>
                  </a:lnTo>
                  <a:lnTo>
                    <a:pt x="170718" y="50644"/>
                  </a:lnTo>
                  <a:lnTo>
                    <a:pt x="175891" y="48246"/>
                  </a:lnTo>
                  <a:lnTo>
                    <a:pt x="181065" y="45952"/>
                  </a:lnTo>
                  <a:lnTo>
                    <a:pt x="186238" y="43759"/>
                  </a:lnTo>
                  <a:lnTo>
                    <a:pt x="191411" y="41663"/>
                  </a:lnTo>
                  <a:lnTo>
                    <a:pt x="196584" y="39661"/>
                  </a:lnTo>
                  <a:lnTo>
                    <a:pt x="201758" y="37749"/>
                  </a:lnTo>
                  <a:lnTo>
                    <a:pt x="206931" y="35924"/>
                  </a:lnTo>
                  <a:lnTo>
                    <a:pt x="212104" y="34182"/>
                  </a:lnTo>
                  <a:lnTo>
                    <a:pt x="217278" y="32520"/>
                  </a:lnTo>
                  <a:lnTo>
                    <a:pt x="222451" y="30935"/>
                  </a:lnTo>
                  <a:lnTo>
                    <a:pt x="227624" y="29424"/>
                  </a:lnTo>
                  <a:lnTo>
                    <a:pt x="232797" y="27983"/>
                  </a:lnTo>
                  <a:lnTo>
                    <a:pt x="237971" y="26610"/>
                  </a:lnTo>
                  <a:lnTo>
                    <a:pt x="243144" y="25302"/>
                  </a:lnTo>
                  <a:lnTo>
                    <a:pt x="248317" y="24055"/>
                  </a:lnTo>
                  <a:lnTo>
                    <a:pt x="253491" y="22869"/>
                  </a:lnTo>
                  <a:lnTo>
                    <a:pt x="258664" y="21739"/>
                  </a:lnTo>
                  <a:lnTo>
                    <a:pt x="263837" y="20663"/>
                  </a:lnTo>
                  <a:lnTo>
                    <a:pt x="269010" y="19639"/>
                  </a:lnTo>
                  <a:lnTo>
                    <a:pt x="274184" y="18665"/>
                  </a:lnTo>
                  <a:lnTo>
                    <a:pt x="279357" y="17737"/>
                  </a:lnTo>
                  <a:lnTo>
                    <a:pt x="284530" y="16855"/>
                  </a:lnTo>
                  <a:lnTo>
                    <a:pt x="289704" y="16017"/>
                  </a:lnTo>
                  <a:lnTo>
                    <a:pt x="294877" y="15219"/>
                  </a:lnTo>
                  <a:lnTo>
                    <a:pt x="300050" y="14460"/>
                  </a:lnTo>
                  <a:lnTo>
                    <a:pt x="305223" y="13739"/>
                  </a:lnTo>
                  <a:lnTo>
                    <a:pt x="310397" y="13053"/>
                  </a:lnTo>
                  <a:lnTo>
                    <a:pt x="315570" y="12401"/>
                  </a:lnTo>
                  <a:lnTo>
                    <a:pt x="320743" y="11781"/>
                  </a:lnTo>
                  <a:lnTo>
                    <a:pt x="325917" y="11193"/>
                  </a:lnTo>
                  <a:lnTo>
                    <a:pt x="331090" y="10633"/>
                  </a:lnTo>
                  <a:lnTo>
                    <a:pt x="336263" y="10101"/>
                  </a:lnTo>
                  <a:lnTo>
                    <a:pt x="341436" y="9596"/>
                  </a:lnTo>
                  <a:lnTo>
                    <a:pt x="346610" y="9116"/>
                  </a:lnTo>
                  <a:lnTo>
                    <a:pt x="351783" y="8660"/>
                  </a:lnTo>
                  <a:lnTo>
                    <a:pt x="356956" y="8227"/>
                  </a:lnTo>
                  <a:lnTo>
                    <a:pt x="362130" y="7815"/>
                  </a:lnTo>
                  <a:lnTo>
                    <a:pt x="367303" y="7424"/>
                  </a:lnTo>
                  <a:lnTo>
                    <a:pt x="372476" y="7053"/>
                  </a:lnTo>
                  <a:lnTo>
                    <a:pt x="377649" y="6701"/>
                  </a:lnTo>
                  <a:lnTo>
                    <a:pt x="382823" y="6366"/>
                  </a:lnTo>
                  <a:lnTo>
                    <a:pt x="387996" y="6048"/>
                  </a:lnTo>
                  <a:lnTo>
                    <a:pt x="393169" y="5746"/>
                  </a:lnTo>
                  <a:lnTo>
                    <a:pt x="398343" y="5459"/>
                  </a:lnTo>
                  <a:lnTo>
                    <a:pt x="403516" y="5187"/>
                  </a:lnTo>
                  <a:lnTo>
                    <a:pt x="408689" y="4928"/>
                  </a:lnTo>
                  <a:lnTo>
                    <a:pt x="413862" y="4683"/>
                  </a:lnTo>
                  <a:lnTo>
                    <a:pt x="419036" y="4449"/>
                  </a:lnTo>
                  <a:lnTo>
                    <a:pt x="424209" y="4228"/>
                  </a:lnTo>
                  <a:lnTo>
                    <a:pt x="429382" y="4018"/>
                  </a:lnTo>
                  <a:lnTo>
                    <a:pt x="434556" y="3818"/>
                  </a:lnTo>
                  <a:lnTo>
                    <a:pt x="439729" y="3628"/>
                  </a:lnTo>
                  <a:lnTo>
                    <a:pt x="444902" y="3448"/>
                  </a:lnTo>
                  <a:lnTo>
                    <a:pt x="450075" y="3278"/>
                  </a:lnTo>
                  <a:lnTo>
                    <a:pt x="455249" y="3115"/>
                  </a:lnTo>
                  <a:lnTo>
                    <a:pt x="460422" y="2961"/>
                  </a:lnTo>
                  <a:lnTo>
                    <a:pt x="465595" y="2815"/>
                  </a:lnTo>
                  <a:lnTo>
                    <a:pt x="470769" y="2676"/>
                  </a:lnTo>
                  <a:lnTo>
                    <a:pt x="475942" y="2544"/>
                  </a:lnTo>
                  <a:lnTo>
                    <a:pt x="481115" y="2418"/>
                  </a:lnTo>
                  <a:lnTo>
                    <a:pt x="486288" y="2299"/>
                  </a:lnTo>
                  <a:lnTo>
                    <a:pt x="491462" y="2186"/>
                  </a:lnTo>
                  <a:lnTo>
                    <a:pt x="496635" y="2079"/>
                  </a:lnTo>
                  <a:lnTo>
                    <a:pt x="501808" y="1977"/>
                  </a:lnTo>
                  <a:lnTo>
                    <a:pt x="506982" y="1880"/>
                  </a:lnTo>
                  <a:lnTo>
                    <a:pt x="512155" y="1788"/>
                  </a:lnTo>
                  <a:lnTo>
                    <a:pt x="517328" y="1701"/>
                  </a:lnTo>
                  <a:lnTo>
                    <a:pt x="522501" y="1618"/>
                  </a:lnTo>
                  <a:lnTo>
                    <a:pt x="527675" y="1539"/>
                  </a:lnTo>
                  <a:lnTo>
                    <a:pt x="532848" y="1464"/>
                  </a:lnTo>
                  <a:lnTo>
                    <a:pt x="538021" y="1393"/>
                  </a:lnTo>
                  <a:lnTo>
                    <a:pt x="543195" y="1325"/>
                  </a:lnTo>
                  <a:lnTo>
                    <a:pt x="548368" y="1261"/>
                  </a:lnTo>
                  <a:lnTo>
                    <a:pt x="553541" y="1200"/>
                  </a:lnTo>
                  <a:lnTo>
                    <a:pt x="558714" y="1142"/>
                  </a:lnTo>
                  <a:lnTo>
                    <a:pt x="563888" y="1087"/>
                  </a:lnTo>
                  <a:lnTo>
                    <a:pt x="569061" y="1034"/>
                  </a:lnTo>
                  <a:lnTo>
                    <a:pt x="574234" y="984"/>
                  </a:lnTo>
                  <a:lnTo>
                    <a:pt x="579408" y="937"/>
                  </a:lnTo>
                  <a:lnTo>
                    <a:pt x="584581" y="892"/>
                  </a:lnTo>
                  <a:lnTo>
                    <a:pt x="589754" y="849"/>
                  </a:lnTo>
                  <a:lnTo>
                    <a:pt x="594927" y="808"/>
                  </a:lnTo>
                  <a:lnTo>
                    <a:pt x="600101" y="770"/>
                  </a:lnTo>
                  <a:lnTo>
                    <a:pt x="605274" y="733"/>
                  </a:lnTo>
                  <a:lnTo>
                    <a:pt x="610447" y="698"/>
                  </a:lnTo>
                  <a:lnTo>
                    <a:pt x="615621" y="665"/>
                  </a:lnTo>
                  <a:lnTo>
                    <a:pt x="620794" y="633"/>
                  </a:lnTo>
                  <a:lnTo>
                    <a:pt x="625967" y="603"/>
                  </a:lnTo>
                  <a:lnTo>
                    <a:pt x="631140" y="574"/>
                  </a:lnTo>
                  <a:lnTo>
                    <a:pt x="636314" y="547"/>
                  </a:lnTo>
                  <a:lnTo>
                    <a:pt x="641487" y="521"/>
                  </a:lnTo>
                  <a:lnTo>
                    <a:pt x="646660" y="496"/>
                  </a:lnTo>
                  <a:lnTo>
                    <a:pt x="651834" y="473"/>
                  </a:lnTo>
                  <a:lnTo>
                    <a:pt x="657007" y="451"/>
                  </a:lnTo>
                  <a:lnTo>
                    <a:pt x="662180" y="429"/>
                  </a:lnTo>
                  <a:lnTo>
                    <a:pt x="667353" y="409"/>
                  </a:lnTo>
                  <a:lnTo>
                    <a:pt x="672527" y="390"/>
                  </a:lnTo>
                  <a:lnTo>
                    <a:pt x="677700" y="372"/>
                  </a:lnTo>
                  <a:lnTo>
                    <a:pt x="682873" y="354"/>
                  </a:lnTo>
                  <a:lnTo>
                    <a:pt x="688047" y="337"/>
                  </a:lnTo>
                  <a:lnTo>
                    <a:pt x="693220" y="322"/>
                  </a:lnTo>
                  <a:lnTo>
                    <a:pt x="698393" y="307"/>
                  </a:lnTo>
                  <a:lnTo>
                    <a:pt x="703566" y="292"/>
                  </a:lnTo>
                  <a:lnTo>
                    <a:pt x="708740" y="279"/>
                  </a:lnTo>
                  <a:lnTo>
                    <a:pt x="713913" y="266"/>
                  </a:lnTo>
                  <a:lnTo>
                    <a:pt x="719086" y="253"/>
                  </a:lnTo>
                  <a:lnTo>
                    <a:pt x="724260" y="241"/>
                  </a:lnTo>
                  <a:lnTo>
                    <a:pt x="729433" y="230"/>
                  </a:lnTo>
                  <a:lnTo>
                    <a:pt x="734606" y="219"/>
                  </a:lnTo>
                  <a:lnTo>
                    <a:pt x="739779" y="209"/>
                  </a:lnTo>
                  <a:lnTo>
                    <a:pt x="744953" y="199"/>
                  </a:lnTo>
                  <a:lnTo>
                    <a:pt x="750126" y="190"/>
                  </a:lnTo>
                  <a:lnTo>
                    <a:pt x="755299" y="181"/>
                  </a:lnTo>
                  <a:lnTo>
                    <a:pt x="760473" y="173"/>
                  </a:lnTo>
                  <a:lnTo>
                    <a:pt x="765646" y="165"/>
                  </a:lnTo>
                  <a:lnTo>
                    <a:pt x="770819" y="157"/>
                  </a:lnTo>
                  <a:lnTo>
                    <a:pt x="775992" y="150"/>
                  </a:lnTo>
                  <a:lnTo>
                    <a:pt x="781166" y="143"/>
                  </a:lnTo>
                  <a:lnTo>
                    <a:pt x="786339" y="136"/>
                  </a:lnTo>
                  <a:lnTo>
                    <a:pt x="791512" y="130"/>
                  </a:lnTo>
                  <a:lnTo>
                    <a:pt x="796686" y="124"/>
                  </a:lnTo>
                  <a:lnTo>
                    <a:pt x="801859" y="118"/>
                  </a:lnTo>
                  <a:lnTo>
                    <a:pt x="807032" y="112"/>
                  </a:lnTo>
                  <a:lnTo>
                    <a:pt x="812205" y="107"/>
                  </a:lnTo>
                  <a:lnTo>
                    <a:pt x="817379" y="102"/>
                  </a:lnTo>
                  <a:lnTo>
                    <a:pt x="822552" y="97"/>
                  </a:lnTo>
                  <a:lnTo>
                    <a:pt x="827725" y="93"/>
                  </a:lnTo>
                  <a:lnTo>
                    <a:pt x="832899" y="88"/>
                  </a:lnTo>
                  <a:lnTo>
                    <a:pt x="838072" y="84"/>
                  </a:lnTo>
                  <a:lnTo>
                    <a:pt x="843245" y="80"/>
                  </a:lnTo>
                  <a:lnTo>
                    <a:pt x="848418" y="76"/>
                  </a:lnTo>
                  <a:lnTo>
                    <a:pt x="853592" y="73"/>
                  </a:lnTo>
                  <a:lnTo>
                    <a:pt x="858765" y="69"/>
                  </a:lnTo>
                  <a:lnTo>
                    <a:pt x="863938" y="66"/>
                  </a:lnTo>
                  <a:lnTo>
                    <a:pt x="869112" y="63"/>
                  </a:lnTo>
                  <a:lnTo>
                    <a:pt x="874285" y="60"/>
                  </a:lnTo>
                  <a:lnTo>
                    <a:pt x="879458" y="57"/>
                  </a:lnTo>
                  <a:lnTo>
                    <a:pt x="884631" y="54"/>
                  </a:lnTo>
                  <a:lnTo>
                    <a:pt x="889805" y="52"/>
                  </a:lnTo>
                  <a:lnTo>
                    <a:pt x="894978" y="49"/>
                  </a:lnTo>
                  <a:lnTo>
                    <a:pt x="900151" y="47"/>
                  </a:lnTo>
                  <a:lnTo>
                    <a:pt x="905325" y="45"/>
                  </a:lnTo>
                  <a:lnTo>
                    <a:pt x="910498" y="43"/>
                  </a:lnTo>
                  <a:lnTo>
                    <a:pt x="915671" y="40"/>
                  </a:lnTo>
                  <a:lnTo>
                    <a:pt x="920844" y="39"/>
                  </a:lnTo>
                  <a:lnTo>
                    <a:pt x="926018" y="37"/>
                  </a:lnTo>
                  <a:lnTo>
                    <a:pt x="931191" y="35"/>
                  </a:lnTo>
                  <a:lnTo>
                    <a:pt x="936364" y="33"/>
                  </a:lnTo>
                  <a:lnTo>
                    <a:pt x="941538" y="32"/>
                  </a:lnTo>
                  <a:lnTo>
                    <a:pt x="946711" y="30"/>
                  </a:lnTo>
                  <a:lnTo>
                    <a:pt x="951884" y="29"/>
                  </a:lnTo>
                  <a:lnTo>
                    <a:pt x="957057" y="27"/>
                  </a:lnTo>
                  <a:lnTo>
                    <a:pt x="962231" y="26"/>
                  </a:lnTo>
                  <a:lnTo>
                    <a:pt x="967404" y="24"/>
                  </a:lnTo>
                  <a:lnTo>
                    <a:pt x="972577" y="23"/>
                  </a:lnTo>
                  <a:lnTo>
                    <a:pt x="977751" y="22"/>
                  </a:lnTo>
                  <a:lnTo>
                    <a:pt x="982924" y="21"/>
                  </a:lnTo>
                  <a:lnTo>
                    <a:pt x="988097" y="20"/>
                  </a:lnTo>
                  <a:lnTo>
                    <a:pt x="993270" y="19"/>
                  </a:lnTo>
                  <a:lnTo>
                    <a:pt x="998444" y="18"/>
                  </a:lnTo>
                  <a:lnTo>
                    <a:pt x="1003617" y="17"/>
                  </a:lnTo>
                  <a:lnTo>
                    <a:pt x="1008790" y="16"/>
                  </a:lnTo>
                  <a:lnTo>
                    <a:pt x="1013964" y="15"/>
                  </a:lnTo>
                  <a:lnTo>
                    <a:pt x="1019137" y="15"/>
                  </a:lnTo>
                  <a:lnTo>
                    <a:pt x="1024310" y="14"/>
                  </a:lnTo>
                  <a:lnTo>
                    <a:pt x="1029483" y="13"/>
                  </a:lnTo>
                  <a:lnTo>
                    <a:pt x="1034657" y="12"/>
                  </a:lnTo>
                  <a:lnTo>
                    <a:pt x="1039830" y="12"/>
                  </a:lnTo>
                  <a:lnTo>
                    <a:pt x="1045003" y="11"/>
                  </a:lnTo>
                  <a:lnTo>
                    <a:pt x="1050177" y="11"/>
                  </a:lnTo>
                  <a:lnTo>
                    <a:pt x="1055350" y="10"/>
                  </a:lnTo>
                  <a:lnTo>
                    <a:pt x="1060523" y="9"/>
                  </a:lnTo>
                  <a:lnTo>
                    <a:pt x="1065696" y="9"/>
                  </a:lnTo>
                  <a:lnTo>
                    <a:pt x="1070870" y="8"/>
                  </a:lnTo>
                  <a:lnTo>
                    <a:pt x="1076043" y="8"/>
                  </a:lnTo>
                  <a:lnTo>
                    <a:pt x="1081216" y="8"/>
                  </a:lnTo>
                  <a:lnTo>
                    <a:pt x="1086390" y="7"/>
                  </a:lnTo>
                  <a:lnTo>
                    <a:pt x="1091563" y="7"/>
                  </a:lnTo>
                  <a:lnTo>
                    <a:pt x="1096736" y="6"/>
                  </a:lnTo>
                  <a:lnTo>
                    <a:pt x="1101909" y="6"/>
                  </a:lnTo>
                  <a:lnTo>
                    <a:pt x="1107083" y="6"/>
                  </a:lnTo>
                  <a:lnTo>
                    <a:pt x="1112256" y="5"/>
                  </a:lnTo>
                  <a:lnTo>
                    <a:pt x="1117429" y="5"/>
                  </a:lnTo>
                  <a:lnTo>
                    <a:pt x="1122603" y="5"/>
                  </a:lnTo>
                  <a:lnTo>
                    <a:pt x="1127776" y="4"/>
                  </a:lnTo>
                  <a:lnTo>
                    <a:pt x="1132949" y="4"/>
                  </a:lnTo>
                  <a:lnTo>
                    <a:pt x="1138122" y="4"/>
                  </a:lnTo>
                  <a:lnTo>
                    <a:pt x="1143296" y="4"/>
                  </a:lnTo>
                  <a:lnTo>
                    <a:pt x="1148469" y="4"/>
                  </a:lnTo>
                  <a:lnTo>
                    <a:pt x="1153642" y="3"/>
                  </a:lnTo>
                  <a:lnTo>
                    <a:pt x="1158816" y="3"/>
                  </a:lnTo>
                  <a:lnTo>
                    <a:pt x="1163989" y="3"/>
                  </a:lnTo>
                  <a:lnTo>
                    <a:pt x="1169162" y="3"/>
                  </a:lnTo>
                  <a:lnTo>
                    <a:pt x="1174335" y="3"/>
                  </a:lnTo>
                  <a:lnTo>
                    <a:pt x="1179509" y="2"/>
                  </a:lnTo>
                  <a:lnTo>
                    <a:pt x="1184682" y="2"/>
                  </a:lnTo>
                  <a:lnTo>
                    <a:pt x="1189855" y="2"/>
                  </a:lnTo>
                  <a:lnTo>
                    <a:pt x="1195029" y="2"/>
                  </a:lnTo>
                  <a:lnTo>
                    <a:pt x="1200202" y="2"/>
                  </a:lnTo>
                  <a:lnTo>
                    <a:pt x="1205375" y="2"/>
                  </a:lnTo>
                  <a:lnTo>
                    <a:pt x="1210548" y="2"/>
                  </a:lnTo>
                  <a:lnTo>
                    <a:pt x="1215722" y="1"/>
                  </a:lnTo>
                  <a:lnTo>
                    <a:pt x="1220895" y="1"/>
                  </a:lnTo>
                  <a:lnTo>
                    <a:pt x="1226068" y="1"/>
                  </a:lnTo>
                  <a:lnTo>
                    <a:pt x="1231242" y="1"/>
                  </a:lnTo>
                  <a:lnTo>
                    <a:pt x="1236415" y="1"/>
                  </a:lnTo>
                  <a:lnTo>
                    <a:pt x="1241588" y="1"/>
                  </a:lnTo>
                  <a:lnTo>
                    <a:pt x="1246761" y="1"/>
                  </a:lnTo>
                  <a:lnTo>
                    <a:pt x="1251935" y="1"/>
                  </a:lnTo>
                  <a:lnTo>
                    <a:pt x="1257108" y="1"/>
                  </a:lnTo>
                  <a:lnTo>
                    <a:pt x="1262281" y="1"/>
                  </a:lnTo>
                  <a:lnTo>
                    <a:pt x="1267455" y="1"/>
                  </a:lnTo>
                  <a:lnTo>
                    <a:pt x="1272628" y="1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691486" y="4231404"/>
              <a:ext cx="1883076" cy="340432"/>
            </a:xfrm>
            <a:custGeom>
              <a:avLst/>
              <a:pathLst>
                <a:path w="1883076" h="340432">
                  <a:moveTo>
                    <a:pt x="0" y="258149"/>
                  </a:moveTo>
                  <a:lnTo>
                    <a:pt x="5173" y="249166"/>
                  </a:lnTo>
                  <a:lnTo>
                    <a:pt x="10346" y="240347"/>
                  </a:lnTo>
                  <a:lnTo>
                    <a:pt x="15519" y="231699"/>
                  </a:lnTo>
                  <a:lnTo>
                    <a:pt x="20693" y="223229"/>
                  </a:lnTo>
                  <a:lnTo>
                    <a:pt x="25866" y="214942"/>
                  </a:lnTo>
                  <a:lnTo>
                    <a:pt x="31039" y="206844"/>
                  </a:lnTo>
                  <a:lnTo>
                    <a:pt x="36213" y="198940"/>
                  </a:lnTo>
                  <a:lnTo>
                    <a:pt x="41386" y="191233"/>
                  </a:lnTo>
                  <a:lnTo>
                    <a:pt x="46559" y="183726"/>
                  </a:lnTo>
                  <a:lnTo>
                    <a:pt x="51732" y="176423"/>
                  </a:lnTo>
                  <a:lnTo>
                    <a:pt x="56906" y="169324"/>
                  </a:lnTo>
                  <a:lnTo>
                    <a:pt x="62079" y="162430"/>
                  </a:lnTo>
                  <a:lnTo>
                    <a:pt x="67252" y="155743"/>
                  </a:lnTo>
                  <a:lnTo>
                    <a:pt x="72426" y="149262"/>
                  </a:lnTo>
                  <a:lnTo>
                    <a:pt x="77599" y="142986"/>
                  </a:lnTo>
                  <a:lnTo>
                    <a:pt x="82772" y="136914"/>
                  </a:lnTo>
                  <a:lnTo>
                    <a:pt x="87945" y="131045"/>
                  </a:lnTo>
                  <a:lnTo>
                    <a:pt x="93119" y="125376"/>
                  </a:lnTo>
                  <a:lnTo>
                    <a:pt x="98292" y="119905"/>
                  </a:lnTo>
                  <a:lnTo>
                    <a:pt x="103465" y="114629"/>
                  </a:lnTo>
                  <a:lnTo>
                    <a:pt x="108639" y="109545"/>
                  </a:lnTo>
                  <a:lnTo>
                    <a:pt x="113812" y="104650"/>
                  </a:lnTo>
                  <a:lnTo>
                    <a:pt x="118985" y="99939"/>
                  </a:lnTo>
                  <a:lnTo>
                    <a:pt x="124158" y="95409"/>
                  </a:lnTo>
                  <a:lnTo>
                    <a:pt x="129332" y="91056"/>
                  </a:lnTo>
                  <a:lnTo>
                    <a:pt x="134505" y="86875"/>
                  </a:lnTo>
                  <a:lnTo>
                    <a:pt x="139678" y="82862"/>
                  </a:lnTo>
                  <a:lnTo>
                    <a:pt x="144852" y="79013"/>
                  </a:lnTo>
                  <a:lnTo>
                    <a:pt x="150025" y="75322"/>
                  </a:lnTo>
                  <a:lnTo>
                    <a:pt x="155198" y="71785"/>
                  </a:lnTo>
                  <a:lnTo>
                    <a:pt x="160371" y="68397"/>
                  </a:lnTo>
                  <a:lnTo>
                    <a:pt x="165545" y="65154"/>
                  </a:lnTo>
                  <a:lnTo>
                    <a:pt x="170718" y="62051"/>
                  </a:lnTo>
                  <a:lnTo>
                    <a:pt x="175891" y="59083"/>
                  </a:lnTo>
                  <a:lnTo>
                    <a:pt x="181065" y="56246"/>
                  </a:lnTo>
                  <a:lnTo>
                    <a:pt x="186238" y="53534"/>
                  </a:lnTo>
                  <a:lnTo>
                    <a:pt x="191411" y="50944"/>
                  </a:lnTo>
                  <a:lnTo>
                    <a:pt x="196584" y="48470"/>
                  </a:lnTo>
                  <a:lnTo>
                    <a:pt x="201758" y="46109"/>
                  </a:lnTo>
                  <a:lnTo>
                    <a:pt x="206931" y="43856"/>
                  </a:lnTo>
                  <a:lnTo>
                    <a:pt x="212104" y="41706"/>
                  </a:lnTo>
                  <a:lnTo>
                    <a:pt x="217278" y="39656"/>
                  </a:lnTo>
                  <a:lnTo>
                    <a:pt x="222451" y="37702"/>
                  </a:lnTo>
                  <a:lnTo>
                    <a:pt x="227624" y="35840"/>
                  </a:lnTo>
                  <a:lnTo>
                    <a:pt x="232797" y="34065"/>
                  </a:lnTo>
                  <a:lnTo>
                    <a:pt x="237971" y="32375"/>
                  </a:lnTo>
                  <a:lnTo>
                    <a:pt x="243144" y="30765"/>
                  </a:lnTo>
                  <a:lnTo>
                    <a:pt x="248317" y="29232"/>
                  </a:lnTo>
                  <a:lnTo>
                    <a:pt x="253491" y="27773"/>
                  </a:lnTo>
                  <a:lnTo>
                    <a:pt x="258664" y="26384"/>
                  </a:lnTo>
                  <a:lnTo>
                    <a:pt x="263837" y="25063"/>
                  </a:lnTo>
                  <a:lnTo>
                    <a:pt x="269010" y="23805"/>
                  </a:lnTo>
                  <a:lnTo>
                    <a:pt x="274184" y="22610"/>
                  </a:lnTo>
                  <a:lnTo>
                    <a:pt x="279357" y="21473"/>
                  </a:lnTo>
                  <a:lnTo>
                    <a:pt x="284530" y="20391"/>
                  </a:lnTo>
                  <a:lnTo>
                    <a:pt x="289704" y="19363"/>
                  </a:lnTo>
                  <a:lnTo>
                    <a:pt x="294877" y="18386"/>
                  </a:lnTo>
                  <a:lnTo>
                    <a:pt x="300050" y="17458"/>
                  </a:lnTo>
                  <a:lnTo>
                    <a:pt x="305223" y="16575"/>
                  </a:lnTo>
                  <a:lnTo>
                    <a:pt x="310397" y="15736"/>
                  </a:lnTo>
                  <a:lnTo>
                    <a:pt x="315570" y="14940"/>
                  </a:lnTo>
                  <a:lnTo>
                    <a:pt x="320743" y="14183"/>
                  </a:lnTo>
                  <a:lnTo>
                    <a:pt x="325917" y="13464"/>
                  </a:lnTo>
                  <a:lnTo>
                    <a:pt x="331090" y="12781"/>
                  </a:lnTo>
                  <a:lnTo>
                    <a:pt x="336263" y="12133"/>
                  </a:lnTo>
                  <a:lnTo>
                    <a:pt x="341436" y="11517"/>
                  </a:lnTo>
                  <a:lnTo>
                    <a:pt x="346610" y="10932"/>
                  </a:lnTo>
                  <a:lnTo>
                    <a:pt x="351783" y="10377"/>
                  </a:lnTo>
                  <a:lnTo>
                    <a:pt x="356956" y="9850"/>
                  </a:lnTo>
                  <a:lnTo>
                    <a:pt x="362130" y="9350"/>
                  </a:lnTo>
                  <a:lnTo>
                    <a:pt x="367303" y="8875"/>
                  </a:lnTo>
                  <a:lnTo>
                    <a:pt x="372476" y="8424"/>
                  </a:lnTo>
                  <a:lnTo>
                    <a:pt x="377649" y="7996"/>
                  </a:lnTo>
                  <a:lnTo>
                    <a:pt x="382823" y="7590"/>
                  </a:lnTo>
                  <a:lnTo>
                    <a:pt x="387996" y="7204"/>
                  </a:lnTo>
                  <a:lnTo>
                    <a:pt x="393169" y="6838"/>
                  </a:lnTo>
                  <a:lnTo>
                    <a:pt x="398343" y="6491"/>
                  </a:lnTo>
                  <a:lnTo>
                    <a:pt x="403516" y="6162"/>
                  </a:lnTo>
                  <a:lnTo>
                    <a:pt x="408689" y="5849"/>
                  </a:lnTo>
                  <a:lnTo>
                    <a:pt x="413862" y="5552"/>
                  </a:lnTo>
                  <a:lnTo>
                    <a:pt x="419036" y="5271"/>
                  </a:lnTo>
                  <a:lnTo>
                    <a:pt x="424209" y="5004"/>
                  </a:lnTo>
                  <a:lnTo>
                    <a:pt x="429382" y="4750"/>
                  </a:lnTo>
                  <a:lnTo>
                    <a:pt x="434556" y="4510"/>
                  </a:lnTo>
                  <a:lnTo>
                    <a:pt x="439729" y="4281"/>
                  </a:lnTo>
                  <a:lnTo>
                    <a:pt x="444902" y="4065"/>
                  </a:lnTo>
                  <a:lnTo>
                    <a:pt x="450075" y="3859"/>
                  </a:lnTo>
                  <a:lnTo>
                    <a:pt x="455249" y="3665"/>
                  </a:lnTo>
                  <a:lnTo>
                    <a:pt x="460422" y="3480"/>
                  </a:lnTo>
                  <a:lnTo>
                    <a:pt x="465595" y="3304"/>
                  </a:lnTo>
                  <a:lnTo>
                    <a:pt x="470769" y="3138"/>
                  </a:lnTo>
                  <a:lnTo>
                    <a:pt x="475942" y="2979"/>
                  </a:lnTo>
                  <a:lnTo>
                    <a:pt x="481115" y="2830"/>
                  </a:lnTo>
                  <a:lnTo>
                    <a:pt x="486288" y="2687"/>
                  </a:lnTo>
                  <a:lnTo>
                    <a:pt x="491462" y="2552"/>
                  </a:lnTo>
                  <a:lnTo>
                    <a:pt x="496635" y="2424"/>
                  </a:lnTo>
                  <a:lnTo>
                    <a:pt x="501808" y="2303"/>
                  </a:lnTo>
                  <a:lnTo>
                    <a:pt x="506982" y="2187"/>
                  </a:lnTo>
                  <a:lnTo>
                    <a:pt x="512155" y="2078"/>
                  </a:lnTo>
                  <a:lnTo>
                    <a:pt x="517328" y="1974"/>
                  </a:lnTo>
                  <a:lnTo>
                    <a:pt x="522501" y="1875"/>
                  </a:lnTo>
                  <a:lnTo>
                    <a:pt x="527675" y="1782"/>
                  </a:lnTo>
                  <a:lnTo>
                    <a:pt x="532848" y="1693"/>
                  </a:lnTo>
                  <a:lnTo>
                    <a:pt x="538021" y="1608"/>
                  </a:lnTo>
                  <a:lnTo>
                    <a:pt x="543195" y="1528"/>
                  </a:lnTo>
                  <a:lnTo>
                    <a:pt x="548368" y="1453"/>
                  </a:lnTo>
                  <a:lnTo>
                    <a:pt x="553541" y="1380"/>
                  </a:lnTo>
                  <a:lnTo>
                    <a:pt x="558714" y="1312"/>
                  </a:lnTo>
                  <a:lnTo>
                    <a:pt x="563888" y="1247"/>
                  </a:lnTo>
                  <a:lnTo>
                    <a:pt x="569061" y="1185"/>
                  </a:lnTo>
                  <a:lnTo>
                    <a:pt x="574234" y="1127"/>
                  </a:lnTo>
                  <a:lnTo>
                    <a:pt x="579408" y="1071"/>
                  </a:lnTo>
                  <a:lnTo>
                    <a:pt x="584581" y="1018"/>
                  </a:lnTo>
                  <a:lnTo>
                    <a:pt x="589754" y="968"/>
                  </a:lnTo>
                  <a:lnTo>
                    <a:pt x="594927" y="920"/>
                  </a:lnTo>
                  <a:lnTo>
                    <a:pt x="600101" y="875"/>
                  </a:lnTo>
                  <a:lnTo>
                    <a:pt x="605274" y="832"/>
                  </a:lnTo>
                  <a:lnTo>
                    <a:pt x="610447" y="791"/>
                  </a:lnTo>
                  <a:lnTo>
                    <a:pt x="615621" y="753"/>
                  </a:lnTo>
                  <a:lnTo>
                    <a:pt x="620794" y="716"/>
                  </a:lnTo>
                  <a:lnTo>
                    <a:pt x="625967" y="681"/>
                  </a:lnTo>
                  <a:lnTo>
                    <a:pt x="631140" y="648"/>
                  </a:lnTo>
                  <a:lnTo>
                    <a:pt x="636314" y="616"/>
                  </a:lnTo>
                  <a:lnTo>
                    <a:pt x="641487" y="586"/>
                  </a:lnTo>
                  <a:lnTo>
                    <a:pt x="646660" y="558"/>
                  </a:lnTo>
                  <a:lnTo>
                    <a:pt x="651834" y="530"/>
                  </a:lnTo>
                  <a:lnTo>
                    <a:pt x="657007" y="505"/>
                  </a:lnTo>
                  <a:lnTo>
                    <a:pt x="662180" y="480"/>
                  </a:lnTo>
                  <a:lnTo>
                    <a:pt x="667353" y="457"/>
                  </a:lnTo>
                  <a:lnTo>
                    <a:pt x="672527" y="435"/>
                  </a:lnTo>
                  <a:lnTo>
                    <a:pt x="677700" y="414"/>
                  </a:lnTo>
                  <a:lnTo>
                    <a:pt x="682873" y="394"/>
                  </a:lnTo>
                  <a:lnTo>
                    <a:pt x="688047" y="375"/>
                  </a:lnTo>
                  <a:lnTo>
                    <a:pt x="693220" y="357"/>
                  </a:lnTo>
                  <a:lnTo>
                    <a:pt x="698393" y="339"/>
                  </a:lnTo>
                  <a:lnTo>
                    <a:pt x="703566" y="323"/>
                  </a:lnTo>
                  <a:lnTo>
                    <a:pt x="708740" y="308"/>
                  </a:lnTo>
                  <a:lnTo>
                    <a:pt x="713913" y="293"/>
                  </a:lnTo>
                  <a:lnTo>
                    <a:pt x="719086" y="279"/>
                  </a:lnTo>
                  <a:lnTo>
                    <a:pt x="724260" y="265"/>
                  </a:lnTo>
                  <a:lnTo>
                    <a:pt x="729433" y="253"/>
                  </a:lnTo>
                  <a:lnTo>
                    <a:pt x="734606" y="240"/>
                  </a:lnTo>
                  <a:lnTo>
                    <a:pt x="739779" y="229"/>
                  </a:lnTo>
                  <a:lnTo>
                    <a:pt x="744953" y="218"/>
                  </a:lnTo>
                  <a:lnTo>
                    <a:pt x="750126" y="207"/>
                  </a:lnTo>
                  <a:lnTo>
                    <a:pt x="755299" y="197"/>
                  </a:lnTo>
                  <a:lnTo>
                    <a:pt x="760473" y="188"/>
                  </a:lnTo>
                  <a:lnTo>
                    <a:pt x="765646" y="179"/>
                  </a:lnTo>
                  <a:lnTo>
                    <a:pt x="770819" y="170"/>
                  </a:lnTo>
                  <a:lnTo>
                    <a:pt x="775992" y="162"/>
                  </a:lnTo>
                  <a:lnTo>
                    <a:pt x="781166" y="154"/>
                  </a:lnTo>
                  <a:lnTo>
                    <a:pt x="786339" y="147"/>
                  </a:lnTo>
                  <a:lnTo>
                    <a:pt x="791512" y="140"/>
                  </a:lnTo>
                  <a:lnTo>
                    <a:pt x="796686" y="133"/>
                  </a:lnTo>
                  <a:lnTo>
                    <a:pt x="801859" y="127"/>
                  </a:lnTo>
                  <a:lnTo>
                    <a:pt x="807032" y="121"/>
                  </a:lnTo>
                  <a:lnTo>
                    <a:pt x="812205" y="115"/>
                  </a:lnTo>
                  <a:lnTo>
                    <a:pt x="817379" y="109"/>
                  </a:lnTo>
                  <a:lnTo>
                    <a:pt x="822552" y="104"/>
                  </a:lnTo>
                  <a:lnTo>
                    <a:pt x="827725" y="99"/>
                  </a:lnTo>
                  <a:lnTo>
                    <a:pt x="832899" y="94"/>
                  </a:lnTo>
                  <a:lnTo>
                    <a:pt x="838072" y="90"/>
                  </a:lnTo>
                  <a:lnTo>
                    <a:pt x="843245" y="86"/>
                  </a:lnTo>
                  <a:lnTo>
                    <a:pt x="848418" y="81"/>
                  </a:lnTo>
                  <a:lnTo>
                    <a:pt x="853592" y="77"/>
                  </a:lnTo>
                  <a:lnTo>
                    <a:pt x="858765" y="74"/>
                  </a:lnTo>
                  <a:lnTo>
                    <a:pt x="863938" y="70"/>
                  </a:lnTo>
                  <a:lnTo>
                    <a:pt x="869112" y="67"/>
                  </a:lnTo>
                  <a:lnTo>
                    <a:pt x="874285" y="63"/>
                  </a:lnTo>
                  <a:lnTo>
                    <a:pt x="879458" y="60"/>
                  </a:lnTo>
                  <a:lnTo>
                    <a:pt x="884631" y="57"/>
                  </a:lnTo>
                  <a:lnTo>
                    <a:pt x="889805" y="55"/>
                  </a:lnTo>
                  <a:lnTo>
                    <a:pt x="894978" y="52"/>
                  </a:lnTo>
                  <a:lnTo>
                    <a:pt x="900151" y="49"/>
                  </a:lnTo>
                  <a:lnTo>
                    <a:pt x="905325" y="47"/>
                  </a:lnTo>
                  <a:lnTo>
                    <a:pt x="910498" y="45"/>
                  </a:lnTo>
                  <a:lnTo>
                    <a:pt x="915671" y="42"/>
                  </a:lnTo>
                  <a:lnTo>
                    <a:pt x="920844" y="40"/>
                  </a:lnTo>
                  <a:lnTo>
                    <a:pt x="926018" y="38"/>
                  </a:lnTo>
                  <a:lnTo>
                    <a:pt x="931191" y="36"/>
                  </a:lnTo>
                  <a:lnTo>
                    <a:pt x="936364" y="35"/>
                  </a:lnTo>
                  <a:lnTo>
                    <a:pt x="941538" y="33"/>
                  </a:lnTo>
                  <a:lnTo>
                    <a:pt x="946711" y="31"/>
                  </a:lnTo>
                  <a:lnTo>
                    <a:pt x="951884" y="30"/>
                  </a:lnTo>
                  <a:lnTo>
                    <a:pt x="957057" y="28"/>
                  </a:lnTo>
                  <a:lnTo>
                    <a:pt x="962231" y="27"/>
                  </a:lnTo>
                  <a:lnTo>
                    <a:pt x="967404" y="25"/>
                  </a:lnTo>
                  <a:lnTo>
                    <a:pt x="972577" y="24"/>
                  </a:lnTo>
                  <a:lnTo>
                    <a:pt x="977751" y="23"/>
                  </a:lnTo>
                  <a:lnTo>
                    <a:pt x="982924" y="22"/>
                  </a:lnTo>
                  <a:lnTo>
                    <a:pt x="988097" y="21"/>
                  </a:lnTo>
                  <a:lnTo>
                    <a:pt x="993270" y="20"/>
                  </a:lnTo>
                  <a:lnTo>
                    <a:pt x="998444" y="19"/>
                  </a:lnTo>
                  <a:lnTo>
                    <a:pt x="1003617" y="18"/>
                  </a:lnTo>
                  <a:lnTo>
                    <a:pt x="1008790" y="17"/>
                  </a:lnTo>
                  <a:lnTo>
                    <a:pt x="1013964" y="16"/>
                  </a:lnTo>
                  <a:lnTo>
                    <a:pt x="1019137" y="15"/>
                  </a:lnTo>
                  <a:lnTo>
                    <a:pt x="1024310" y="14"/>
                  </a:lnTo>
                  <a:lnTo>
                    <a:pt x="1029483" y="13"/>
                  </a:lnTo>
                  <a:lnTo>
                    <a:pt x="1034657" y="13"/>
                  </a:lnTo>
                  <a:lnTo>
                    <a:pt x="1039830" y="12"/>
                  </a:lnTo>
                  <a:lnTo>
                    <a:pt x="1045003" y="11"/>
                  </a:lnTo>
                  <a:lnTo>
                    <a:pt x="1050177" y="11"/>
                  </a:lnTo>
                  <a:lnTo>
                    <a:pt x="1055350" y="10"/>
                  </a:lnTo>
                  <a:lnTo>
                    <a:pt x="1060523" y="10"/>
                  </a:lnTo>
                  <a:lnTo>
                    <a:pt x="1065696" y="9"/>
                  </a:lnTo>
                  <a:lnTo>
                    <a:pt x="1070870" y="9"/>
                  </a:lnTo>
                  <a:lnTo>
                    <a:pt x="1076043" y="8"/>
                  </a:lnTo>
                  <a:lnTo>
                    <a:pt x="1081216" y="8"/>
                  </a:lnTo>
                  <a:lnTo>
                    <a:pt x="1086390" y="7"/>
                  </a:lnTo>
                  <a:lnTo>
                    <a:pt x="1091563" y="7"/>
                  </a:lnTo>
                  <a:lnTo>
                    <a:pt x="1096736" y="7"/>
                  </a:lnTo>
                  <a:lnTo>
                    <a:pt x="1101909" y="6"/>
                  </a:lnTo>
                  <a:lnTo>
                    <a:pt x="1107083" y="6"/>
                  </a:lnTo>
                  <a:lnTo>
                    <a:pt x="1112256" y="5"/>
                  </a:lnTo>
                  <a:lnTo>
                    <a:pt x="1117429" y="5"/>
                  </a:lnTo>
                  <a:lnTo>
                    <a:pt x="1122603" y="5"/>
                  </a:lnTo>
                  <a:lnTo>
                    <a:pt x="1127776" y="5"/>
                  </a:lnTo>
                  <a:lnTo>
                    <a:pt x="1132949" y="4"/>
                  </a:lnTo>
                  <a:lnTo>
                    <a:pt x="1138122" y="4"/>
                  </a:lnTo>
                  <a:lnTo>
                    <a:pt x="1143296" y="4"/>
                  </a:lnTo>
                  <a:lnTo>
                    <a:pt x="1148469" y="4"/>
                  </a:lnTo>
                  <a:lnTo>
                    <a:pt x="1153642" y="3"/>
                  </a:lnTo>
                  <a:lnTo>
                    <a:pt x="1158816" y="3"/>
                  </a:lnTo>
                  <a:lnTo>
                    <a:pt x="1163989" y="3"/>
                  </a:lnTo>
                  <a:lnTo>
                    <a:pt x="1169162" y="3"/>
                  </a:lnTo>
                  <a:lnTo>
                    <a:pt x="1174335" y="3"/>
                  </a:lnTo>
                  <a:lnTo>
                    <a:pt x="1179509" y="2"/>
                  </a:lnTo>
                  <a:lnTo>
                    <a:pt x="1184682" y="2"/>
                  </a:lnTo>
                  <a:lnTo>
                    <a:pt x="1189855" y="2"/>
                  </a:lnTo>
                  <a:lnTo>
                    <a:pt x="1195029" y="2"/>
                  </a:lnTo>
                  <a:lnTo>
                    <a:pt x="1200202" y="2"/>
                  </a:lnTo>
                  <a:lnTo>
                    <a:pt x="1205375" y="2"/>
                  </a:lnTo>
                  <a:lnTo>
                    <a:pt x="1210548" y="2"/>
                  </a:lnTo>
                  <a:lnTo>
                    <a:pt x="1215722" y="1"/>
                  </a:lnTo>
                  <a:lnTo>
                    <a:pt x="1220895" y="1"/>
                  </a:lnTo>
                  <a:lnTo>
                    <a:pt x="1226068" y="1"/>
                  </a:lnTo>
                  <a:lnTo>
                    <a:pt x="1231242" y="1"/>
                  </a:lnTo>
                  <a:lnTo>
                    <a:pt x="1236415" y="1"/>
                  </a:lnTo>
                  <a:lnTo>
                    <a:pt x="1241588" y="1"/>
                  </a:lnTo>
                  <a:lnTo>
                    <a:pt x="1246761" y="1"/>
                  </a:lnTo>
                  <a:lnTo>
                    <a:pt x="1251935" y="1"/>
                  </a:lnTo>
                  <a:lnTo>
                    <a:pt x="1257108" y="1"/>
                  </a:lnTo>
                  <a:lnTo>
                    <a:pt x="1262281" y="1"/>
                  </a:lnTo>
                  <a:lnTo>
                    <a:pt x="1267455" y="1"/>
                  </a:lnTo>
                  <a:lnTo>
                    <a:pt x="1272628" y="1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1"/>
                  </a:lnTo>
                  <a:lnTo>
                    <a:pt x="1789956" y="1"/>
                  </a:lnTo>
                  <a:lnTo>
                    <a:pt x="1784783" y="1"/>
                  </a:lnTo>
                  <a:lnTo>
                    <a:pt x="1779610" y="1"/>
                  </a:lnTo>
                  <a:lnTo>
                    <a:pt x="1774437" y="1"/>
                  </a:lnTo>
                  <a:lnTo>
                    <a:pt x="1769263" y="2"/>
                  </a:lnTo>
                  <a:lnTo>
                    <a:pt x="1764090" y="2"/>
                  </a:lnTo>
                  <a:lnTo>
                    <a:pt x="1758917" y="2"/>
                  </a:lnTo>
                  <a:lnTo>
                    <a:pt x="1753743" y="2"/>
                  </a:lnTo>
                  <a:lnTo>
                    <a:pt x="1748570" y="3"/>
                  </a:lnTo>
                  <a:lnTo>
                    <a:pt x="1743397" y="3"/>
                  </a:lnTo>
                  <a:lnTo>
                    <a:pt x="1738224" y="4"/>
                  </a:lnTo>
                  <a:lnTo>
                    <a:pt x="1733050" y="4"/>
                  </a:lnTo>
                  <a:lnTo>
                    <a:pt x="1727877" y="5"/>
                  </a:lnTo>
                  <a:lnTo>
                    <a:pt x="1722704" y="6"/>
                  </a:lnTo>
                  <a:lnTo>
                    <a:pt x="1717530" y="7"/>
                  </a:lnTo>
                  <a:lnTo>
                    <a:pt x="1712357" y="8"/>
                  </a:lnTo>
                  <a:lnTo>
                    <a:pt x="1707184" y="9"/>
                  </a:lnTo>
                  <a:lnTo>
                    <a:pt x="1702011" y="10"/>
                  </a:lnTo>
                  <a:lnTo>
                    <a:pt x="1696837" y="12"/>
                  </a:lnTo>
                  <a:lnTo>
                    <a:pt x="1691664" y="13"/>
                  </a:lnTo>
                  <a:lnTo>
                    <a:pt x="1686491" y="15"/>
                  </a:lnTo>
                  <a:lnTo>
                    <a:pt x="1681317" y="17"/>
                  </a:lnTo>
                  <a:lnTo>
                    <a:pt x="1676144" y="19"/>
                  </a:lnTo>
                  <a:lnTo>
                    <a:pt x="1670971" y="22"/>
                  </a:lnTo>
                  <a:lnTo>
                    <a:pt x="1665798" y="25"/>
                  </a:lnTo>
                  <a:lnTo>
                    <a:pt x="1660624" y="28"/>
                  </a:lnTo>
                  <a:lnTo>
                    <a:pt x="1655451" y="32"/>
                  </a:lnTo>
                  <a:lnTo>
                    <a:pt x="1650278" y="36"/>
                  </a:lnTo>
                  <a:lnTo>
                    <a:pt x="1645104" y="40"/>
                  </a:lnTo>
                  <a:lnTo>
                    <a:pt x="1639931" y="45"/>
                  </a:lnTo>
                  <a:lnTo>
                    <a:pt x="1634758" y="51"/>
                  </a:lnTo>
                  <a:lnTo>
                    <a:pt x="1629585" y="57"/>
                  </a:lnTo>
                  <a:lnTo>
                    <a:pt x="1624411" y="64"/>
                  </a:lnTo>
                  <a:lnTo>
                    <a:pt x="1619238" y="71"/>
                  </a:lnTo>
                  <a:lnTo>
                    <a:pt x="1614065" y="80"/>
                  </a:lnTo>
                  <a:lnTo>
                    <a:pt x="1608891" y="89"/>
                  </a:lnTo>
                  <a:lnTo>
                    <a:pt x="1603718" y="99"/>
                  </a:lnTo>
                  <a:lnTo>
                    <a:pt x="1598545" y="109"/>
                  </a:lnTo>
                  <a:lnTo>
                    <a:pt x="1593372" y="121"/>
                  </a:lnTo>
                  <a:lnTo>
                    <a:pt x="1588198" y="134"/>
                  </a:lnTo>
                  <a:lnTo>
                    <a:pt x="1583025" y="148"/>
                  </a:lnTo>
                  <a:lnTo>
                    <a:pt x="1577852" y="163"/>
                  </a:lnTo>
                  <a:lnTo>
                    <a:pt x="1572678" y="179"/>
                  </a:lnTo>
                  <a:lnTo>
                    <a:pt x="1567505" y="197"/>
                  </a:lnTo>
                  <a:lnTo>
                    <a:pt x="1562332" y="215"/>
                  </a:lnTo>
                  <a:lnTo>
                    <a:pt x="1557159" y="235"/>
                  </a:lnTo>
                  <a:lnTo>
                    <a:pt x="1551985" y="256"/>
                  </a:lnTo>
                  <a:lnTo>
                    <a:pt x="1546812" y="278"/>
                  </a:lnTo>
                  <a:lnTo>
                    <a:pt x="1541639" y="301"/>
                  </a:lnTo>
                  <a:lnTo>
                    <a:pt x="1536465" y="326"/>
                  </a:lnTo>
                  <a:lnTo>
                    <a:pt x="1531292" y="352"/>
                  </a:lnTo>
                  <a:lnTo>
                    <a:pt x="1526119" y="379"/>
                  </a:lnTo>
                  <a:lnTo>
                    <a:pt x="1520946" y="408"/>
                  </a:lnTo>
                  <a:lnTo>
                    <a:pt x="1515772" y="438"/>
                  </a:lnTo>
                  <a:lnTo>
                    <a:pt x="1510599" y="468"/>
                  </a:lnTo>
                  <a:lnTo>
                    <a:pt x="1505426" y="501"/>
                  </a:lnTo>
                  <a:lnTo>
                    <a:pt x="1500252" y="534"/>
                  </a:lnTo>
                  <a:lnTo>
                    <a:pt x="1495079" y="568"/>
                  </a:lnTo>
                  <a:lnTo>
                    <a:pt x="1489906" y="604"/>
                  </a:lnTo>
                  <a:lnTo>
                    <a:pt x="1484733" y="641"/>
                  </a:lnTo>
                  <a:lnTo>
                    <a:pt x="1479559" y="678"/>
                  </a:lnTo>
                  <a:lnTo>
                    <a:pt x="1474386" y="717"/>
                  </a:lnTo>
                  <a:lnTo>
                    <a:pt x="1469213" y="758"/>
                  </a:lnTo>
                  <a:lnTo>
                    <a:pt x="1464039" y="799"/>
                  </a:lnTo>
                  <a:lnTo>
                    <a:pt x="1458866" y="842"/>
                  </a:lnTo>
                  <a:lnTo>
                    <a:pt x="1453693" y="885"/>
                  </a:lnTo>
                  <a:lnTo>
                    <a:pt x="1448520" y="930"/>
                  </a:lnTo>
                  <a:lnTo>
                    <a:pt x="1443346" y="976"/>
                  </a:lnTo>
                  <a:lnTo>
                    <a:pt x="1438173" y="1024"/>
                  </a:lnTo>
                  <a:lnTo>
                    <a:pt x="1433000" y="1072"/>
                  </a:lnTo>
                  <a:lnTo>
                    <a:pt x="1427826" y="1123"/>
                  </a:lnTo>
                  <a:lnTo>
                    <a:pt x="1422653" y="1174"/>
                  </a:lnTo>
                  <a:lnTo>
                    <a:pt x="1417480" y="1227"/>
                  </a:lnTo>
                  <a:lnTo>
                    <a:pt x="1412307" y="1281"/>
                  </a:lnTo>
                  <a:lnTo>
                    <a:pt x="1407133" y="1337"/>
                  </a:lnTo>
                  <a:lnTo>
                    <a:pt x="1401960" y="1395"/>
                  </a:lnTo>
                  <a:lnTo>
                    <a:pt x="1396787" y="1454"/>
                  </a:lnTo>
                  <a:lnTo>
                    <a:pt x="1391613" y="1514"/>
                  </a:lnTo>
                  <a:lnTo>
                    <a:pt x="1386440" y="1577"/>
                  </a:lnTo>
                  <a:lnTo>
                    <a:pt x="1381267" y="1641"/>
                  </a:lnTo>
                  <a:lnTo>
                    <a:pt x="1376094" y="1707"/>
                  </a:lnTo>
                  <a:lnTo>
                    <a:pt x="1370920" y="1776"/>
                  </a:lnTo>
                  <a:lnTo>
                    <a:pt x="1365747" y="1846"/>
                  </a:lnTo>
                  <a:lnTo>
                    <a:pt x="1360574" y="1918"/>
                  </a:lnTo>
                  <a:lnTo>
                    <a:pt x="1355400" y="1992"/>
                  </a:lnTo>
                  <a:lnTo>
                    <a:pt x="1350227" y="2069"/>
                  </a:lnTo>
                  <a:lnTo>
                    <a:pt x="1345054" y="2148"/>
                  </a:lnTo>
                  <a:lnTo>
                    <a:pt x="1339881" y="2230"/>
                  </a:lnTo>
                  <a:lnTo>
                    <a:pt x="1334707" y="2313"/>
                  </a:lnTo>
                  <a:lnTo>
                    <a:pt x="1329534" y="2400"/>
                  </a:lnTo>
                  <a:lnTo>
                    <a:pt x="1324361" y="2489"/>
                  </a:lnTo>
                  <a:lnTo>
                    <a:pt x="1319187" y="2581"/>
                  </a:lnTo>
                  <a:lnTo>
                    <a:pt x="1314014" y="2675"/>
                  </a:lnTo>
                  <a:lnTo>
                    <a:pt x="1308841" y="2773"/>
                  </a:lnTo>
                  <a:lnTo>
                    <a:pt x="1303668" y="2873"/>
                  </a:lnTo>
                  <a:lnTo>
                    <a:pt x="1298494" y="2977"/>
                  </a:lnTo>
                  <a:lnTo>
                    <a:pt x="1293321" y="3084"/>
                  </a:lnTo>
                  <a:lnTo>
                    <a:pt x="1288148" y="3193"/>
                  </a:lnTo>
                  <a:lnTo>
                    <a:pt x="1282974" y="3307"/>
                  </a:lnTo>
                  <a:lnTo>
                    <a:pt x="1277801" y="3423"/>
                  </a:lnTo>
                  <a:lnTo>
                    <a:pt x="1272628" y="3543"/>
                  </a:lnTo>
                  <a:lnTo>
                    <a:pt x="1267455" y="3667"/>
                  </a:lnTo>
                  <a:lnTo>
                    <a:pt x="1262281" y="3795"/>
                  </a:lnTo>
                  <a:lnTo>
                    <a:pt x="1257108" y="3926"/>
                  </a:lnTo>
                  <a:lnTo>
                    <a:pt x="1251935" y="4061"/>
                  </a:lnTo>
                  <a:lnTo>
                    <a:pt x="1246761" y="4200"/>
                  </a:lnTo>
                  <a:lnTo>
                    <a:pt x="1241588" y="4343"/>
                  </a:lnTo>
                  <a:lnTo>
                    <a:pt x="1236415" y="4491"/>
                  </a:lnTo>
                  <a:lnTo>
                    <a:pt x="1231242" y="4642"/>
                  </a:lnTo>
                  <a:lnTo>
                    <a:pt x="1226068" y="4798"/>
                  </a:lnTo>
                  <a:lnTo>
                    <a:pt x="1220895" y="4959"/>
                  </a:lnTo>
                  <a:lnTo>
                    <a:pt x="1215722" y="5124"/>
                  </a:lnTo>
                  <a:lnTo>
                    <a:pt x="1210548" y="5293"/>
                  </a:lnTo>
                  <a:lnTo>
                    <a:pt x="1205375" y="5468"/>
                  </a:lnTo>
                  <a:lnTo>
                    <a:pt x="1200202" y="5647"/>
                  </a:lnTo>
                  <a:lnTo>
                    <a:pt x="1195029" y="5831"/>
                  </a:lnTo>
                  <a:lnTo>
                    <a:pt x="1189855" y="6020"/>
                  </a:lnTo>
                  <a:lnTo>
                    <a:pt x="1184682" y="6214"/>
                  </a:lnTo>
                  <a:lnTo>
                    <a:pt x="1179509" y="6413"/>
                  </a:lnTo>
                  <a:lnTo>
                    <a:pt x="1174335" y="6618"/>
                  </a:lnTo>
                  <a:lnTo>
                    <a:pt x="1169162" y="6828"/>
                  </a:lnTo>
                  <a:lnTo>
                    <a:pt x="1163989" y="7043"/>
                  </a:lnTo>
                  <a:lnTo>
                    <a:pt x="1158816" y="7264"/>
                  </a:lnTo>
                  <a:lnTo>
                    <a:pt x="1153642" y="7491"/>
                  </a:lnTo>
                  <a:lnTo>
                    <a:pt x="1148469" y="7723"/>
                  </a:lnTo>
                  <a:lnTo>
                    <a:pt x="1143296" y="7961"/>
                  </a:lnTo>
                  <a:lnTo>
                    <a:pt x="1138122" y="8204"/>
                  </a:lnTo>
                  <a:lnTo>
                    <a:pt x="1132949" y="8454"/>
                  </a:lnTo>
                  <a:lnTo>
                    <a:pt x="1127776" y="8710"/>
                  </a:lnTo>
                  <a:lnTo>
                    <a:pt x="1122603" y="8971"/>
                  </a:lnTo>
                  <a:lnTo>
                    <a:pt x="1117429" y="9239"/>
                  </a:lnTo>
                  <a:lnTo>
                    <a:pt x="1112256" y="9512"/>
                  </a:lnTo>
                  <a:lnTo>
                    <a:pt x="1107083" y="9792"/>
                  </a:lnTo>
                  <a:lnTo>
                    <a:pt x="1101909" y="10078"/>
                  </a:lnTo>
                  <a:lnTo>
                    <a:pt x="1096736" y="10371"/>
                  </a:lnTo>
                  <a:lnTo>
                    <a:pt x="1091563" y="10670"/>
                  </a:lnTo>
                  <a:lnTo>
                    <a:pt x="1086390" y="10975"/>
                  </a:lnTo>
                  <a:lnTo>
                    <a:pt x="1081216" y="11286"/>
                  </a:lnTo>
                  <a:lnTo>
                    <a:pt x="1076043" y="11604"/>
                  </a:lnTo>
                  <a:lnTo>
                    <a:pt x="1070870" y="11928"/>
                  </a:lnTo>
                  <a:lnTo>
                    <a:pt x="1065696" y="12259"/>
                  </a:lnTo>
                  <a:lnTo>
                    <a:pt x="1060523" y="12596"/>
                  </a:lnTo>
                  <a:lnTo>
                    <a:pt x="1055350" y="12940"/>
                  </a:lnTo>
                  <a:lnTo>
                    <a:pt x="1050177" y="13290"/>
                  </a:lnTo>
                  <a:lnTo>
                    <a:pt x="1045003" y="13646"/>
                  </a:lnTo>
                  <a:lnTo>
                    <a:pt x="1039830" y="14009"/>
                  </a:lnTo>
                  <a:lnTo>
                    <a:pt x="1034657" y="14379"/>
                  </a:lnTo>
                  <a:lnTo>
                    <a:pt x="1029483" y="14755"/>
                  </a:lnTo>
                  <a:lnTo>
                    <a:pt x="1024310" y="15137"/>
                  </a:lnTo>
                  <a:lnTo>
                    <a:pt x="1019137" y="15526"/>
                  </a:lnTo>
                  <a:lnTo>
                    <a:pt x="1013964" y="15921"/>
                  </a:lnTo>
                  <a:lnTo>
                    <a:pt x="1008790" y="16322"/>
                  </a:lnTo>
                  <a:lnTo>
                    <a:pt x="1003617" y="16730"/>
                  </a:lnTo>
                  <a:lnTo>
                    <a:pt x="998444" y="17143"/>
                  </a:lnTo>
                  <a:lnTo>
                    <a:pt x="993270" y="17563"/>
                  </a:lnTo>
                  <a:lnTo>
                    <a:pt x="988097" y="17989"/>
                  </a:lnTo>
                  <a:lnTo>
                    <a:pt x="982924" y="18422"/>
                  </a:lnTo>
                  <a:lnTo>
                    <a:pt x="977751" y="18860"/>
                  </a:lnTo>
                  <a:lnTo>
                    <a:pt x="972577" y="19303"/>
                  </a:lnTo>
                  <a:lnTo>
                    <a:pt x="967404" y="19753"/>
                  </a:lnTo>
                  <a:lnTo>
                    <a:pt x="962231" y="20209"/>
                  </a:lnTo>
                  <a:lnTo>
                    <a:pt x="957057" y="20670"/>
                  </a:lnTo>
                  <a:lnTo>
                    <a:pt x="951884" y="21136"/>
                  </a:lnTo>
                  <a:lnTo>
                    <a:pt x="946711" y="21609"/>
                  </a:lnTo>
                  <a:lnTo>
                    <a:pt x="941538" y="22086"/>
                  </a:lnTo>
                  <a:lnTo>
                    <a:pt x="936364" y="22569"/>
                  </a:lnTo>
                  <a:lnTo>
                    <a:pt x="931191" y="23057"/>
                  </a:lnTo>
                  <a:lnTo>
                    <a:pt x="926018" y="23550"/>
                  </a:lnTo>
                  <a:lnTo>
                    <a:pt x="920844" y="24048"/>
                  </a:lnTo>
                  <a:lnTo>
                    <a:pt x="915671" y="24550"/>
                  </a:lnTo>
                  <a:lnTo>
                    <a:pt x="910498" y="25058"/>
                  </a:lnTo>
                  <a:lnTo>
                    <a:pt x="905325" y="25570"/>
                  </a:lnTo>
                  <a:lnTo>
                    <a:pt x="900151" y="26086"/>
                  </a:lnTo>
                  <a:lnTo>
                    <a:pt x="894978" y="26607"/>
                  </a:lnTo>
                  <a:lnTo>
                    <a:pt x="889805" y="27132"/>
                  </a:lnTo>
                  <a:lnTo>
                    <a:pt x="884631" y="27662"/>
                  </a:lnTo>
                  <a:lnTo>
                    <a:pt x="879458" y="28195"/>
                  </a:lnTo>
                  <a:lnTo>
                    <a:pt x="874285" y="28732"/>
                  </a:lnTo>
                  <a:lnTo>
                    <a:pt x="869112" y="29273"/>
                  </a:lnTo>
                  <a:lnTo>
                    <a:pt x="863938" y="29817"/>
                  </a:lnTo>
                  <a:lnTo>
                    <a:pt x="858765" y="30366"/>
                  </a:lnTo>
                  <a:lnTo>
                    <a:pt x="853592" y="30917"/>
                  </a:lnTo>
                  <a:lnTo>
                    <a:pt x="848418" y="31472"/>
                  </a:lnTo>
                  <a:lnTo>
                    <a:pt x="843245" y="32030"/>
                  </a:lnTo>
                  <a:lnTo>
                    <a:pt x="838072" y="32590"/>
                  </a:lnTo>
                  <a:lnTo>
                    <a:pt x="832899" y="33154"/>
                  </a:lnTo>
                  <a:lnTo>
                    <a:pt x="827725" y="33721"/>
                  </a:lnTo>
                  <a:lnTo>
                    <a:pt x="822552" y="34290"/>
                  </a:lnTo>
                  <a:lnTo>
                    <a:pt x="817379" y="34862"/>
                  </a:lnTo>
                  <a:lnTo>
                    <a:pt x="812205" y="35437"/>
                  </a:lnTo>
                  <a:lnTo>
                    <a:pt x="807032" y="36013"/>
                  </a:lnTo>
                  <a:lnTo>
                    <a:pt x="801859" y="36592"/>
                  </a:lnTo>
                  <a:lnTo>
                    <a:pt x="796686" y="37174"/>
                  </a:lnTo>
                  <a:lnTo>
                    <a:pt x="791512" y="37757"/>
                  </a:lnTo>
                  <a:lnTo>
                    <a:pt x="786339" y="38342"/>
                  </a:lnTo>
                  <a:lnTo>
                    <a:pt x="781166" y="38929"/>
                  </a:lnTo>
                  <a:lnTo>
                    <a:pt x="775992" y="39518"/>
                  </a:lnTo>
                  <a:lnTo>
                    <a:pt x="770819" y="40109"/>
                  </a:lnTo>
                  <a:lnTo>
                    <a:pt x="765646" y="40701"/>
                  </a:lnTo>
                  <a:lnTo>
                    <a:pt x="760473" y="41295"/>
                  </a:lnTo>
                  <a:lnTo>
                    <a:pt x="755299" y="41891"/>
                  </a:lnTo>
                  <a:lnTo>
                    <a:pt x="750126" y="42487"/>
                  </a:lnTo>
                  <a:lnTo>
                    <a:pt x="744953" y="43086"/>
                  </a:lnTo>
                  <a:lnTo>
                    <a:pt x="739779" y="43685"/>
                  </a:lnTo>
                  <a:lnTo>
                    <a:pt x="734606" y="44286"/>
                  </a:lnTo>
                  <a:lnTo>
                    <a:pt x="729433" y="44888"/>
                  </a:lnTo>
                  <a:lnTo>
                    <a:pt x="724260" y="45491"/>
                  </a:lnTo>
                  <a:lnTo>
                    <a:pt x="719086" y="46095"/>
                  </a:lnTo>
                  <a:lnTo>
                    <a:pt x="713913" y="46701"/>
                  </a:lnTo>
                  <a:lnTo>
                    <a:pt x="708740" y="47307"/>
                  </a:lnTo>
                  <a:lnTo>
                    <a:pt x="703566" y="47915"/>
                  </a:lnTo>
                  <a:lnTo>
                    <a:pt x="698393" y="48523"/>
                  </a:lnTo>
                  <a:lnTo>
                    <a:pt x="693220" y="49133"/>
                  </a:lnTo>
                  <a:lnTo>
                    <a:pt x="688047" y="49743"/>
                  </a:lnTo>
                  <a:lnTo>
                    <a:pt x="682873" y="50355"/>
                  </a:lnTo>
                  <a:lnTo>
                    <a:pt x="677700" y="50967"/>
                  </a:lnTo>
                  <a:lnTo>
                    <a:pt x="672527" y="51581"/>
                  </a:lnTo>
                  <a:lnTo>
                    <a:pt x="667353" y="52195"/>
                  </a:lnTo>
                  <a:lnTo>
                    <a:pt x="662180" y="52811"/>
                  </a:lnTo>
                  <a:lnTo>
                    <a:pt x="657007" y="53427"/>
                  </a:lnTo>
                  <a:lnTo>
                    <a:pt x="651834" y="54045"/>
                  </a:lnTo>
                  <a:lnTo>
                    <a:pt x="646660" y="54663"/>
                  </a:lnTo>
                  <a:lnTo>
                    <a:pt x="641487" y="55283"/>
                  </a:lnTo>
                  <a:lnTo>
                    <a:pt x="636314" y="55904"/>
                  </a:lnTo>
                  <a:lnTo>
                    <a:pt x="631140" y="56526"/>
                  </a:lnTo>
                  <a:lnTo>
                    <a:pt x="625967" y="57149"/>
                  </a:lnTo>
                  <a:lnTo>
                    <a:pt x="620794" y="57774"/>
                  </a:lnTo>
                  <a:lnTo>
                    <a:pt x="615621" y="58400"/>
                  </a:lnTo>
                  <a:lnTo>
                    <a:pt x="610447" y="59027"/>
                  </a:lnTo>
                  <a:lnTo>
                    <a:pt x="605274" y="59656"/>
                  </a:lnTo>
                  <a:lnTo>
                    <a:pt x="600101" y="60287"/>
                  </a:lnTo>
                  <a:lnTo>
                    <a:pt x="594927" y="60919"/>
                  </a:lnTo>
                  <a:lnTo>
                    <a:pt x="589754" y="61553"/>
                  </a:lnTo>
                  <a:lnTo>
                    <a:pt x="584581" y="62189"/>
                  </a:lnTo>
                  <a:lnTo>
                    <a:pt x="579408" y="62827"/>
                  </a:lnTo>
                  <a:lnTo>
                    <a:pt x="574234" y="63467"/>
                  </a:lnTo>
                  <a:lnTo>
                    <a:pt x="569061" y="64109"/>
                  </a:lnTo>
                  <a:lnTo>
                    <a:pt x="563888" y="64754"/>
                  </a:lnTo>
                  <a:lnTo>
                    <a:pt x="558714" y="65401"/>
                  </a:lnTo>
                  <a:lnTo>
                    <a:pt x="553541" y="66051"/>
                  </a:lnTo>
                  <a:lnTo>
                    <a:pt x="548368" y="66703"/>
                  </a:lnTo>
                  <a:lnTo>
                    <a:pt x="543195" y="67359"/>
                  </a:lnTo>
                  <a:lnTo>
                    <a:pt x="538021" y="68018"/>
                  </a:lnTo>
                  <a:lnTo>
                    <a:pt x="532848" y="68680"/>
                  </a:lnTo>
                  <a:lnTo>
                    <a:pt x="527675" y="69346"/>
                  </a:lnTo>
                  <a:lnTo>
                    <a:pt x="522501" y="70016"/>
                  </a:lnTo>
                  <a:lnTo>
                    <a:pt x="517328" y="70690"/>
                  </a:lnTo>
                  <a:lnTo>
                    <a:pt x="512155" y="71368"/>
                  </a:lnTo>
                  <a:lnTo>
                    <a:pt x="506982" y="72050"/>
                  </a:lnTo>
                  <a:lnTo>
                    <a:pt x="501808" y="72737"/>
                  </a:lnTo>
                  <a:lnTo>
                    <a:pt x="496635" y="73430"/>
                  </a:lnTo>
                  <a:lnTo>
                    <a:pt x="491462" y="74127"/>
                  </a:lnTo>
                  <a:lnTo>
                    <a:pt x="486288" y="74831"/>
                  </a:lnTo>
                  <a:lnTo>
                    <a:pt x="481115" y="75540"/>
                  </a:lnTo>
                  <a:lnTo>
                    <a:pt x="475942" y="76255"/>
                  </a:lnTo>
                  <a:lnTo>
                    <a:pt x="470769" y="76978"/>
                  </a:lnTo>
                  <a:lnTo>
                    <a:pt x="465595" y="77707"/>
                  </a:lnTo>
                  <a:lnTo>
                    <a:pt x="460422" y="78444"/>
                  </a:lnTo>
                  <a:lnTo>
                    <a:pt x="455249" y="79188"/>
                  </a:lnTo>
                  <a:lnTo>
                    <a:pt x="450075" y="79941"/>
                  </a:lnTo>
                  <a:lnTo>
                    <a:pt x="444902" y="80703"/>
                  </a:lnTo>
                  <a:lnTo>
                    <a:pt x="439729" y="81474"/>
                  </a:lnTo>
                  <a:lnTo>
                    <a:pt x="434556" y="82254"/>
                  </a:lnTo>
                  <a:lnTo>
                    <a:pt x="429382" y="83045"/>
                  </a:lnTo>
                  <a:lnTo>
                    <a:pt x="424209" y="83847"/>
                  </a:lnTo>
                  <a:lnTo>
                    <a:pt x="419036" y="84660"/>
                  </a:lnTo>
                  <a:lnTo>
                    <a:pt x="413862" y="85485"/>
                  </a:lnTo>
                  <a:lnTo>
                    <a:pt x="408689" y="86323"/>
                  </a:lnTo>
                  <a:lnTo>
                    <a:pt x="403516" y="87174"/>
                  </a:lnTo>
                  <a:lnTo>
                    <a:pt x="398343" y="88040"/>
                  </a:lnTo>
                  <a:lnTo>
                    <a:pt x="393169" y="88920"/>
                  </a:lnTo>
                  <a:lnTo>
                    <a:pt x="387996" y="89816"/>
                  </a:lnTo>
                  <a:lnTo>
                    <a:pt x="382823" y="90728"/>
                  </a:lnTo>
                  <a:lnTo>
                    <a:pt x="377649" y="91658"/>
                  </a:lnTo>
                  <a:lnTo>
                    <a:pt x="372476" y="92606"/>
                  </a:lnTo>
                  <a:lnTo>
                    <a:pt x="367303" y="93573"/>
                  </a:lnTo>
                  <a:lnTo>
                    <a:pt x="362130" y="94561"/>
                  </a:lnTo>
                  <a:lnTo>
                    <a:pt x="356956" y="95569"/>
                  </a:lnTo>
                  <a:lnTo>
                    <a:pt x="351783" y="96601"/>
                  </a:lnTo>
                  <a:lnTo>
                    <a:pt x="346610" y="97655"/>
                  </a:lnTo>
                  <a:lnTo>
                    <a:pt x="341436" y="98735"/>
                  </a:lnTo>
                  <a:lnTo>
                    <a:pt x="336263" y="99840"/>
                  </a:lnTo>
                  <a:lnTo>
                    <a:pt x="331090" y="100973"/>
                  </a:lnTo>
                  <a:lnTo>
                    <a:pt x="325917" y="102135"/>
                  </a:lnTo>
                  <a:lnTo>
                    <a:pt x="320743" y="103327"/>
                  </a:lnTo>
                  <a:lnTo>
                    <a:pt x="315570" y="104551"/>
                  </a:lnTo>
                  <a:lnTo>
                    <a:pt x="310397" y="105808"/>
                  </a:lnTo>
                  <a:lnTo>
                    <a:pt x="305223" y="107100"/>
                  </a:lnTo>
                  <a:lnTo>
                    <a:pt x="300050" y="108428"/>
                  </a:lnTo>
                  <a:lnTo>
                    <a:pt x="294877" y="109796"/>
                  </a:lnTo>
                  <a:lnTo>
                    <a:pt x="289704" y="111203"/>
                  </a:lnTo>
                  <a:lnTo>
                    <a:pt x="284530" y="112653"/>
                  </a:lnTo>
                  <a:lnTo>
                    <a:pt x="279357" y="114148"/>
                  </a:lnTo>
                  <a:lnTo>
                    <a:pt x="274184" y="115689"/>
                  </a:lnTo>
                  <a:lnTo>
                    <a:pt x="269010" y="117279"/>
                  </a:lnTo>
                  <a:lnTo>
                    <a:pt x="263837" y="118920"/>
                  </a:lnTo>
                  <a:lnTo>
                    <a:pt x="258664" y="120614"/>
                  </a:lnTo>
                  <a:lnTo>
                    <a:pt x="253491" y="122364"/>
                  </a:lnTo>
                  <a:lnTo>
                    <a:pt x="248317" y="124173"/>
                  </a:lnTo>
                  <a:lnTo>
                    <a:pt x="243144" y="126043"/>
                  </a:lnTo>
                  <a:lnTo>
                    <a:pt x="237971" y="127977"/>
                  </a:lnTo>
                  <a:lnTo>
                    <a:pt x="232797" y="129978"/>
                  </a:lnTo>
                  <a:lnTo>
                    <a:pt x="227624" y="132048"/>
                  </a:lnTo>
                  <a:lnTo>
                    <a:pt x="222451" y="134191"/>
                  </a:lnTo>
                  <a:lnTo>
                    <a:pt x="217278" y="136410"/>
                  </a:lnTo>
                  <a:lnTo>
                    <a:pt x="212104" y="138708"/>
                  </a:lnTo>
                  <a:lnTo>
                    <a:pt x="206931" y="141089"/>
                  </a:lnTo>
                  <a:lnTo>
                    <a:pt x="201758" y="143554"/>
                  </a:lnTo>
                  <a:lnTo>
                    <a:pt x="196584" y="146109"/>
                  </a:lnTo>
                  <a:lnTo>
                    <a:pt x="191411" y="148757"/>
                  </a:lnTo>
                  <a:lnTo>
                    <a:pt x="186238" y="151500"/>
                  </a:lnTo>
                  <a:lnTo>
                    <a:pt x="181065" y="154344"/>
                  </a:lnTo>
                  <a:lnTo>
                    <a:pt x="175891" y="157290"/>
                  </a:lnTo>
                  <a:lnTo>
                    <a:pt x="170718" y="160344"/>
                  </a:lnTo>
                  <a:lnTo>
                    <a:pt x="165545" y="163509"/>
                  </a:lnTo>
                  <a:lnTo>
                    <a:pt x="160371" y="166788"/>
                  </a:lnTo>
                  <a:lnTo>
                    <a:pt x="155198" y="170186"/>
                  </a:lnTo>
                  <a:lnTo>
                    <a:pt x="150025" y="173706"/>
                  </a:lnTo>
                  <a:lnTo>
                    <a:pt x="144852" y="177352"/>
                  </a:lnTo>
                  <a:lnTo>
                    <a:pt x="139678" y="181127"/>
                  </a:lnTo>
                  <a:lnTo>
                    <a:pt x="134505" y="185036"/>
                  </a:lnTo>
                  <a:lnTo>
                    <a:pt x="129332" y="189081"/>
                  </a:lnTo>
                  <a:lnTo>
                    <a:pt x="124158" y="193266"/>
                  </a:lnTo>
                  <a:lnTo>
                    <a:pt x="118985" y="197595"/>
                  </a:lnTo>
                  <a:lnTo>
                    <a:pt x="113812" y="202071"/>
                  </a:lnTo>
                  <a:lnTo>
                    <a:pt x="108639" y="206696"/>
                  </a:lnTo>
                  <a:lnTo>
                    <a:pt x="103465" y="211474"/>
                  </a:lnTo>
                  <a:lnTo>
                    <a:pt x="98292" y="216407"/>
                  </a:lnTo>
                  <a:lnTo>
                    <a:pt x="93119" y="221497"/>
                  </a:lnTo>
                  <a:lnTo>
                    <a:pt x="87945" y="226747"/>
                  </a:lnTo>
                  <a:lnTo>
                    <a:pt x="82772" y="232158"/>
                  </a:lnTo>
                  <a:lnTo>
                    <a:pt x="77599" y="237732"/>
                  </a:lnTo>
                  <a:lnTo>
                    <a:pt x="72426" y="243469"/>
                  </a:lnTo>
                  <a:lnTo>
                    <a:pt x="67252" y="249371"/>
                  </a:lnTo>
                  <a:lnTo>
                    <a:pt x="62079" y="255437"/>
                  </a:lnTo>
                  <a:lnTo>
                    <a:pt x="56906" y="261667"/>
                  </a:lnTo>
                  <a:lnTo>
                    <a:pt x="51732" y="268061"/>
                  </a:lnTo>
                  <a:lnTo>
                    <a:pt x="46559" y="274617"/>
                  </a:lnTo>
                  <a:lnTo>
                    <a:pt x="41386" y="281334"/>
                  </a:lnTo>
                  <a:lnTo>
                    <a:pt x="36213" y="288208"/>
                  </a:lnTo>
                  <a:lnTo>
                    <a:pt x="31039" y="295238"/>
                  </a:lnTo>
                  <a:lnTo>
                    <a:pt x="25866" y="302419"/>
                  </a:lnTo>
                  <a:lnTo>
                    <a:pt x="20693" y="309747"/>
                  </a:lnTo>
                  <a:lnTo>
                    <a:pt x="15519" y="317219"/>
                  </a:lnTo>
                  <a:lnTo>
                    <a:pt x="10346" y="324827"/>
                  </a:lnTo>
                  <a:lnTo>
                    <a:pt x="5173" y="332567"/>
                  </a:lnTo>
                  <a:lnTo>
                    <a:pt x="0" y="340432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691486" y="4231404"/>
              <a:ext cx="1883076" cy="258149"/>
            </a:xfrm>
            <a:custGeom>
              <a:avLst/>
              <a:pathLst>
                <a:path w="1883076" h="258149">
                  <a:moveTo>
                    <a:pt x="0" y="258149"/>
                  </a:moveTo>
                  <a:lnTo>
                    <a:pt x="5173" y="249166"/>
                  </a:lnTo>
                  <a:lnTo>
                    <a:pt x="10346" y="240347"/>
                  </a:lnTo>
                  <a:lnTo>
                    <a:pt x="15519" y="231699"/>
                  </a:lnTo>
                  <a:lnTo>
                    <a:pt x="20693" y="223229"/>
                  </a:lnTo>
                  <a:lnTo>
                    <a:pt x="25866" y="214942"/>
                  </a:lnTo>
                  <a:lnTo>
                    <a:pt x="31039" y="206844"/>
                  </a:lnTo>
                  <a:lnTo>
                    <a:pt x="36213" y="198940"/>
                  </a:lnTo>
                  <a:lnTo>
                    <a:pt x="41386" y="191233"/>
                  </a:lnTo>
                  <a:lnTo>
                    <a:pt x="46559" y="183726"/>
                  </a:lnTo>
                  <a:lnTo>
                    <a:pt x="51732" y="176423"/>
                  </a:lnTo>
                  <a:lnTo>
                    <a:pt x="56906" y="169324"/>
                  </a:lnTo>
                  <a:lnTo>
                    <a:pt x="62079" y="162430"/>
                  </a:lnTo>
                  <a:lnTo>
                    <a:pt x="67252" y="155743"/>
                  </a:lnTo>
                  <a:lnTo>
                    <a:pt x="72426" y="149262"/>
                  </a:lnTo>
                  <a:lnTo>
                    <a:pt x="77599" y="142986"/>
                  </a:lnTo>
                  <a:lnTo>
                    <a:pt x="82772" y="136914"/>
                  </a:lnTo>
                  <a:lnTo>
                    <a:pt x="87945" y="131045"/>
                  </a:lnTo>
                  <a:lnTo>
                    <a:pt x="93119" y="125376"/>
                  </a:lnTo>
                  <a:lnTo>
                    <a:pt x="98292" y="119905"/>
                  </a:lnTo>
                  <a:lnTo>
                    <a:pt x="103465" y="114629"/>
                  </a:lnTo>
                  <a:lnTo>
                    <a:pt x="108639" y="109545"/>
                  </a:lnTo>
                  <a:lnTo>
                    <a:pt x="113812" y="104650"/>
                  </a:lnTo>
                  <a:lnTo>
                    <a:pt x="118985" y="99939"/>
                  </a:lnTo>
                  <a:lnTo>
                    <a:pt x="124158" y="95409"/>
                  </a:lnTo>
                  <a:lnTo>
                    <a:pt x="129332" y="91056"/>
                  </a:lnTo>
                  <a:lnTo>
                    <a:pt x="134505" y="86875"/>
                  </a:lnTo>
                  <a:lnTo>
                    <a:pt x="139678" y="82862"/>
                  </a:lnTo>
                  <a:lnTo>
                    <a:pt x="144852" y="79013"/>
                  </a:lnTo>
                  <a:lnTo>
                    <a:pt x="150025" y="75322"/>
                  </a:lnTo>
                  <a:lnTo>
                    <a:pt x="155198" y="71785"/>
                  </a:lnTo>
                  <a:lnTo>
                    <a:pt x="160371" y="68397"/>
                  </a:lnTo>
                  <a:lnTo>
                    <a:pt x="165545" y="65154"/>
                  </a:lnTo>
                  <a:lnTo>
                    <a:pt x="170718" y="62051"/>
                  </a:lnTo>
                  <a:lnTo>
                    <a:pt x="175891" y="59083"/>
                  </a:lnTo>
                  <a:lnTo>
                    <a:pt x="181065" y="56246"/>
                  </a:lnTo>
                  <a:lnTo>
                    <a:pt x="186238" y="53534"/>
                  </a:lnTo>
                  <a:lnTo>
                    <a:pt x="191411" y="50944"/>
                  </a:lnTo>
                  <a:lnTo>
                    <a:pt x="196584" y="48470"/>
                  </a:lnTo>
                  <a:lnTo>
                    <a:pt x="201758" y="46109"/>
                  </a:lnTo>
                  <a:lnTo>
                    <a:pt x="206931" y="43856"/>
                  </a:lnTo>
                  <a:lnTo>
                    <a:pt x="212104" y="41706"/>
                  </a:lnTo>
                  <a:lnTo>
                    <a:pt x="217278" y="39656"/>
                  </a:lnTo>
                  <a:lnTo>
                    <a:pt x="222451" y="37702"/>
                  </a:lnTo>
                  <a:lnTo>
                    <a:pt x="227624" y="35840"/>
                  </a:lnTo>
                  <a:lnTo>
                    <a:pt x="232797" y="34065"/>
                  </a:lnTo>
                  <a:lnTo>
                    <a:pt x="237971" y="32375"/>
                  </a:lnTo>
                  <a:lnTo>
                    <a:pt x="243144" y="30765"/>
                  </a:lnTo>
                  <a:lnTo>
                    <a:pt x="248317" y="29232"/>
                  </a:lnTo>
                  <a:lnTo>
                    <a:pt x="253491" y="27773"/>
                  </a:lnTo>
                  <a:lnTo>
                    <a:pt x="258664" y="26384"/>
                  </a:lnTo>
                  <a:lnTo>
                    <a:pt x="263837" y="25063"/>
                  </a:lnTo>
                  <a:lnTo>
                    <a:pt x="269010" y="23805"/>
                  </a:lnTo>
                  <a:lnTo>
                    <a:pt x="274184" y="22610"/>
                  </a:lnTo>
                  <a:lnTo>
                    <a:pt x="279357" y="21473"/>
                  </a:lnTo>
                  <a:lnTo>
                    <a:pt x="284530" y="20391"/>
                  </a:lnTo>
                  <a:lnTo>
                    <a:pt x="289704" y="19363"/>
                  </a:lnTo>
                  <a:lnTo>
                    <a:pt x="294877" y="18386"/>
                  </a:lnTo>
                  <a:lnTo>
                    <a:pt x="300050" y="17458"/>
                  </a:lnTo>
                  <a:lnTo>
                    <a:pt x="305223" y="16575"/>
                  </a:lnTo>
                  <a:lnTo>
                    <a:pt x="310397" y="15736"/>
                  </a:lnTo>
                  <a:lnTo>
                    <a:pt x="315570" y="14940"/>
                  </a:lnTo>
                  <a:lnTo>
                    <a:pt x="320743" y="14183"/>
                  </a:lnTo>
                  <a:lnTo>
                    <a:pt x="325917" y="13464"/>
                  </a:lnTo>
                  <a:lnTo>
                    <a:pt x="331090" y="12781"/>
                  </a:lnTo>
                  <a:lnTo>
                    <a:pt x="336263" y="12133"/>
                  </a:lnTo>
                  <a:lnTo>
                    <a:pt x="341436" y="11517"/>
                  </a:lnTo>
                  <a:lnTo>
                    <a:pt x="346610" y="10932"/>
                  </a:lnTo>
                  <a:lnTo>
                    <a:pt x="351783" y="10377"/>
                  </a:lnTo>
                  <a:lnTo>
                    <a:pt x="356956" y="9850"/>
                  </a:lnTo>
                  <a:lnTo>
                    <a:pt x="362130" y="9350"/>
                  </a:lnTo>
                  <a:lnTo>
                    <a:pt x="367303" y="8875"/>
                  </a:lnTo>
                  <a:lnTo>
                    <a:pt x="372476" y="8424"/>
                  </a:lnTo>
                  <a:lnTo>
                    <a:pt x="377649" y="7996"/>
                  </a:lnTo>
                  <a:lnTo>
                    <a:pt x="382823" y="7590"/>
                  </a:lnTo>
                  <a:lnTo>
                    <a:pt x="387996" y="7204"/>
                  </a:lnTo>
                  <a:lnTo>
                    <a:pt x="393169" y="6838"/>
                  </a:lnTo>
                  <a:lnTo>
                    <a:pt x="398343" y="6491"/>
                  </a:lnTo>
                  <a:lnTo>
                    <a:pt x="403516" y="6162"/>
                  </a:lnTo>
                  <a:lnTo>
                    <a:pt x="408689" y="5849"/>
                  </a:lnTo>
                  <a:lnTo>
                    <a:pt x="413862" y="5552"/>
                  </a:lnTo>
                  <a:lnTo>
                    <a:pt x="419036" y="5271"/>
                  </a:lnTo>
                  <a:lnTo>
                    <a:pt x="424209" y="5004"/>
                  </a:lnTo>
                  <a:lnTo>
                    <a:pt x="429382" y="4750"/>
                  </a:lnTo>
                  <a:lnTo>
                    <a:pt x="434556" y="4510"/>
                  </a:lnTo>
                  <a:lnTo>
                    <a:pt x="439729" y="4281"/>
                  </a:lnTo>
                  <a:lnTo>
                    <a:pt x="444902" y="4065"/>
                  </a:lnTo>
                  <a:lnTo>
                    <a:pt x="450075" y="3859"/>
                  </a:lnTo>
                  <a:lnTo>
                    <a:pt x="455249" y="3665"/>
                  </a:lnTo>
                  <a:lnTo>
                    <a:pt x="460422" y="3480"/>
                  </a:lnTo>
                  <a:lnTo>
                    <a:pt x="465595" y="3304"/>
                  </a:lnTo>
                  <a:lnTo>
                    <a:pt x="470769" y="3138"/>
                  </a:lnTo>
                  <a:lnTo>
                    <a:pt x="475942" y="2979"/>
                  </a:lnTo>
                  <a:lnTo>
                    <a:pt x="481115" y="2830"/>
                  </a:lnTo>
                  <a:lnTo>
                    <a:pt x="486288" y="2687"/>
                  </a:lnTo>
                  <a:lnTo>
                    <a:pt x="491462" y="2552"/>
                  </a:lnTo>
                  <a:lnTo>
                    <a:pt x="496635" y="2424"/>
                  </a:lnTo>
                  <a:lnTo>
                    <a:pt x="501808" y="2303"/>
                  </a:lnTo>
                  <a:lnTo>
                    <a:pt x="506982" y="2187"/>
                  </a:lnTo>
                  <a:lnTo>
                    <a:pt x="512155" y="2078"/>
                  </a:lnTo>
                  <a:lnTo>
                    <a:pt x="517328" y="1974"/>
                  </a:lnTo>
                  <a:lnTo>
                    <a:pt x="522501" y="1875"/>
                  </a:lnTo>
                  <a:lnTo>
                    <a:pt x="527675" y="1782"/>
                  </a:lnTo>
                  <a:lnTo>
                    <a:pt x="532848" y="1693"/>
                  </a:lnTo>
                  <a:lnTo>
                    <a:pt x="538021" y="1608"/>
                  </a:lnTo>
                  <a:lnTo>
                    <a:pt x="543195" y="1528"/>
                  </a:lnTo>
                  <a:lnTo>
                    <a:pt x="548368" y="1453"/>
                  </a:lnTo>
                  <a:lnTo>
                    <a:pt x="553541" y="1380"/>
                  </a:lnTo>
                  <a:lnTo>
                    <a:pt x="558714" y="1312"/>
                  </a:lnTo>
                  <a:lnTo>
                    <a:pt x="563888" y="1247"/>
                  </a:lnTo>
                  <a:lnTo>
                    <a:pt x="569061" y="1185"/>
                  </a:lnTo>
                  <a:lnTo>
                    <a:pt x="574234" y="1127"/>
                  </a:lnTo>
                  <a:lnTo>
                    <a:pt x="579408" y="1071"/>
                  </a:lnTo>
                  <a:lnTo>
                    <a:pt x="584581" y="1018"/>
                  </a:lnTo>
                  <a:lnTo>
                    <a:pt x="589754" y="968"/>
                  </a:lnTo>
                  <a:lnTo>
                    <a:pt x="594927" y="920"/>
                  </a:lnTo>
                  <a:lnTo>
                    <a:pt x="600101" y="875"/>
                  </a:lnTo>
                  <a:lnTo>
                    <a:pt x="605274" y="832"/>
                  </a:lnTo>
                  <a:lnTo>
                    <a:pt x="610447" y="791"/>
                  </a:lnTo>
                  <a:lnTo>
                    <a:pt x="615621" y="753"/>
                  </a:lnTo>
                  <a:lnTo>
                    <a:pt x="620794" y="716"/>
                  </a:lnTo>
                  <a:lnTo>
                    <a:pt x="625967" y="681"/>
                  </a:lnTo>
                  <a:lnTo>
                    <a:pt x="631140" y="648"/>
                  </a:lnTo>
                  <a:lnTo>
                    <a:pt x="636314" y="616"/>
                  </a:lnTo>
                  <a:lnTo>
                    <a:pt x="641487" y="586"/>
                  </a:lnTo>
                  <a:lnTo>
                    <a:pt x="646660" y="558"/>
                  </a:lnTo>
                  <a:lnTo>
                    <a:pt x="651834" y="530"/>
                  </a:lnTo>
                  <a:lnTo>
                    <a:pt x="657007" y="505"/>
                  </a:lnTo>
                  <a:lnTo>
                    <a:pt x="662180" y="480"/>
                  </a:lnTo>
                  <a:lnTo>
                    <a:pt x="667353" y="457"/>
                  </a:lnTo>
                  <a:lnTo>
                    <a:pt x="672527" y="435"/>
                  </a:lnTo>
                  <a:lnTo>
                    <a:pt x="677700" y="414"/>
                  </a:lnTo>
                  <a:lnTo>
                    <a:pt x="682873" y="394"/>
                  </a:lnTo>
                  <a:lnTo>
                    <a:pt x="688047" y="375"/>
                  </a:lnTo>
                  <a:lnTo>
                    <a:pt x="693220" y="357"/>
                  </a:lnTo>
                  <a:lnTo>
                    <a:pt x="698393" y="339"/>
                  </a:lnTo>
                  <a:lnTo>
                    <a:pt x="703566" y="323"/>
                  </a:lnTo>
                  <a:lnTo>
                    <a:pt x="708740" y="308"/>
                  </a:lnTo>
                  <a:lnTo>
                    <a:pt x="713913" y="293"/>
                  </a:lnTo>
                  <a:lnTo>
                    <a:pt x="719086" y="279"/>
                  </a:lnTo>
                  <a:lnTo>
                    <a:pt x="724260" y="265"/>
                  </a:lnTo>
                  <a:lnTo>
                    <a:pt x="729433" y="253"/>
                  </a:lnTo>
                  <a:lnTo>
                    <a:pt x="734606" y="240"/>
                  </a:lnTo>
                  <a:lnTo>
                    <a:pt x="739779" y="229"/>
                  </a:lnTo>
                  <a:lnTo>
                    <a:pt x="744953" y="218"/>
                  </a:lnTo>
                  <a:lnTo>
                    <a:pt x="750126" y="207"/>
                  </a:lnTo>
                  <a:lnTo>
                    <a:pt x="755299" y="197"/>
                  </a:lnTo>
                  <a:lnTo>
                    <a:pt x="760473" y="188"/>
                  </a:lnTo>
                  <a:lnTo>
                    <a:pt x="765646" y="179"/>
                  </a:lnTo>
                  <a:lnTo>
                    <a:pt x="770819" y="170"/>
                  </a:lnTo>
                  <a:lnTo>
                    <a:pt x="775992" y="162"/>
                  </a:lnTo>
                  <a:lnTo>
                    <a:pt x="781166" y="154"/>
                  </a:lnTo>
                  <a:lnTo>
                    <a:pt x="786339" y="147"/>
                  </a:lnTo>
                  <a:lnTo>
                    <a:pt x="791512" y="140"/>
                  </a:lnTo>
                  <a:lnTo>
                    <a:pt x="796686" y="133"/>
                  </a:lnTo>
                  <a:lnTo>
                    <a:pt x="801859" y="127"/>
                  </a:lnTo>
                  <a:lnTo>
                    <a:pt x="807032" y="121"/>
                  </a:lnTo>
                  <a:lnTo>
                    <a:pt x="812205" y="115"/>
                  </a:lnTo>
                  <a:lnTo>
                    <a:pt x="817379" y="109"/>
                  </a:lnTo>
                  <a:lnTo>
                    <a:pt x="822552" y="104"/>
                  </a:lnTo>
                  <a:lnTo>
                    <a:pt x="827725" y="99"/>
                  </a:lnTo>
                  <a:lnTo>
                    <a:pt x="832899" y="94"/>
                  </a:lnTo>
                  <a:lnTo>
                    <a:pt x="838072" y="90"/>
                  </a:lnTo>
                  <a:lnTo>
                    <a:pt x="843245" y="86"/>
                  </a:lnTo>
                  <a:lnTo>
                    <a:pt x="848418" y="81"/>
                  </a:lnTo>
                  <a:lnTo>
                    <a:pt x="853592" y="77"/>
                  </a:lnTo>
                  <a:lnTo>
                    <a:pt x="858765" y="74"/>
                  </a:lnTo>
                  <a:lnTo>
                    <a:pt x="863938" y="70"/>
                  </a:lnTo>
                  <a:lnTo>
                    <a:pt x="869112" y="67"/>
                  </a:lnTo>
                  <a:lnTo>
                    <a:pt x="874285" y="63"/>
                  </a:lnTo>
                  <a:lnTo>
                    <a:pt x="879458" y="60"/>
                  </a:lnTo>
                  <a:lnTo>
                    <a:pt x="884631" y="57"/>
                  </a:lnTo>
                  <a:lnTo>
                    <a:pt x="889805" y="55"/>
                  </a:lnTo>
                  <a:lnTo>
                    <a:pt x="894978" y="52"/>
                  </a:lnTo>
                  <a:lnTo>
                    <a:pt x="900151" y="49"/>
                  </a:lnTo>
                  <a:lnTo>
                    <a:pt x="905325" y="47"/>
                  </a:lnTo>
                  <a:lnTo>
                    <a:pt x="910498" y="45"/>
                  </a:lnTo>
                  <a:lnTo>
                    <a:pt x="915671" y="42"/>
                  </a:lnTo>
                  <a:lnTo>
                    <a:pt x="920844" y="40"/>
                  </a:lnTo>
                  <a:lnTo>
                    <a:pt x="926018" y="38"/>
                  </a:lnTo>
                  <a:lnTo>
                    <a:pt x="931191" y="36"/>
                  </a:lnTo>
                  <a:lnTo>
                    <a:pt x="936364" y="35"/>
                  </a:lnTo>
                  <a:lnTo>
                    <a:pt x="941538" y="33"/>
                  </a:lnTo>
                  <a:lnTo>
                    <a:pt x="946711" y="31"/>
                  </a:lnTo>
                  <a:lnTo>
                    <a:pt x="951884" y="30"/>
                  </a:lnTo>
                  <a:lnTo>
                    <a:pt x="957057" y="28"/>
                  </a:lnTo>
                  <a:lnTo>
                    <a:pt x="962231" y="27"/>
                  </a:lnTo>
                  <a:lnTo>
                    <a:pt x="967404" y="25"/>
                  </a:lnTo>
                  <a:lnTo>
                    <a:pt x="972577" y="24"/>
                  </a:lnTo>
                  <a:lnTo>
                    <a:pt x="977751" y="23"/>
                  </a:lnTo>
                  <a:lnTo>
                    <a:pt x="982924" y="22"/>
                  </a:lnTo>
                  <a:lnTo>
                    <a:pt x="988097" y="21"/>
                  </a:lnTo>
                  <a:lnTo>
                    <a:pt x="993270" y="20"/>
                  </a:lnTo>
                  <a:lnTo>
                    <a:pt x="998444" y="19"/>
                  </a:lnTo>
                  <a:lnTo>
                    <a:pt x="1003617" y="18"/>
                  </a:lnTo>
                  <a:lnTo>
                    <a:pt x="1008790" y="17"/>
                  </a:lnTo>
                  <a:lnTo>
                    <a:pt x="1013964" y="16"/>
                  </a:lnTo>
                  <a:lnTo>
                    <a:pt x="1019137" y="15"/>
                  </a:lnTo>
                  <a:lnTo>
                    <a:pt x="1024310" y="14"/>
                  </a:lnTo>
                  <a:lnTo>
                    <a:pt x="1029483" y="13"/>
                  </a:lnTo>
                  <a:lnTo>
                    <a:pt x="1034657" y="13"/>
                  </a:lnTo>
                  <a:lnTo>
                    <a:pt x="1039830" y="12"/>
                  </a:lnTo>
                  <a:lnTo>
                    <a:pt x="1045003" y="11"/>
                  </a:lnTo>
                  <a:lnTo>
                    <a:pt x="1050177" y="11"/>
                  </a:lnTo>
                  <a:lnTo>
                    <a:pt x="1055350" y="10"/>
                  </a:lnTo>
                  <a:lnTo>
                    <a:pt x="1060523" y="10"/>
                  </a:lnTo>
                  <a:lnTo>
                    <a:pt x="1065696" y="9"/>
                  </a:lnTo>
                  <a:lnTo>
                    <a:pt x="1070870" y="9"/>
                  </a:lnTo>
                  <a:lnTo>
                    <a:pt x="1076043" y="8"/>
                  </a:lnTo>
                  <a:lnTo>
                    <a:pt x="1081216" y="8"/>
                  </a:lnTo>
                  <a:lnTo>
                    <a:pt x="1086390" y="7"/>
                  </a:lnTo>
                  <a:lnTo>
                    <a:pt x="1091563" y="7"/>
                  </a:lnTo>
                  <a:lnTo>
                    <a:pt x="1096736" y="7"/>
                  </a:lnTo>
                  <a:lnTo>
                    <a:pt x="1101909" y="6"/>
                  </a:lnTo>
                  <a:lnTo>
                    <a:pt x="1107083" y="6"/>
                  </a:lnTo>
                  <a:lnTo>
                    <a:pt x="1112256" y="5"/>
                  </a:lnTo>
                  <a:lnTo>
                    <a:pt x="1117429" y="5"/>
                  </a:lnTo>
                  <a:lnTo>
                    <a:pt x="1122603" y="5"/>
                  </a:lnTo>
                  <a:lnTo>
                    <a:pt x="1127776" y="5"/>
                  </a:lnTo>
                  <a:lnTo>
                    <a:pt x="1132949" y="4"/>
                  </a:lnTo>
                  <a:lnTo>
                    <a:pt x="1138122" y="4"/>
                  </a:lnTo>
                  <a:lnTo>
                    <a:pt x="1143296" y="4"/>
                  </a:lnTo>
                  <a:lnTo>
                    <a:pt x="1148469" y="4"/>
                  </a:lnTo>
                  <a:lnTo>
                    <a:pt x="1153642" y="3"/>
                  </a:lnTo>
                  <a:lnTo>
                    <a:pt x="1158816" y="3"/>
                  </a:lnTo>
                  <a:lnTo>
                    <a:pt x="1163989" y="3"/>
                  </a:lnTo>
                  <a:lnTo>
                    <a:pt x="1169162" y="3"/>
                  </a:lnTo>
                  <a:lnTo>
                    <a:pt x="1174335" y="3"/>
                  </a:lnTo>
                  <a:lnTo>
                    <a:pt x="1179509" y="2"/>
                  </a:lnTo>
                  <a:lnTo>
                    <a:pt x="1184682" y="2"/>
                  </a:lnTo>
                  <a:lnTo>
                    <a:pt x="1189855" y="2"/>
                  </a:lnTo>
                  <a:lnTo>
                    <a:pt x="1195029" y="2"/>
                  </a:lnTo>
                  <a:lnTo>
                    <a:pt x="1200202" y="2"/>
                  </a:lnTo>
                  <a:lnTo>
                    <a:pt x="1205375" y="2"/>
                  </a:lnTo>
                  <a:lnTo>
                    <a:pt x="1210548" y="2"/>
                  </a:lnTo>
                  <a:lnTo>
                    <a:pt x="1215722" y="1"/>
                  </a:lnTo>
                  <a:lnTo>
                    <a:pt x="1220895" y="1"/>
                  </a:lnTo>
                  <a:lnTo>
                    <a:pt x="1226068" y="1"/>
                  </a:lnTo>
                  <a:lnTo>
                    <a:pt x="1231242" y="1"/>
                  </a:lnTo>
                  <a:lnTo>
                    <a:pt x="1236415" y="1"/>
                  </a:lnTo>
                  <a:lnTo>
                    <a:pt x="1241588" y="1"/>
                  </a:lnTo>
                  <a:lnTo>
                    <a:pt x="1246761" y="1"/>
                  </a:lnTo>
                  <a:lnTo>
                    <a:pt x="1251935" y="1"/>
                  </a:lnTo>
                  <a:lnTo>
                    <a:pt x="1257108" y="1"/>
                  </a:lnTo>
                  <a:lnTo>
                    <a:pt x="1262281" y="1"/>
                  </a:lnTo>
                  <a:lnTo>
                    <a:pt x="1267455" y="1"/>
                  </a:lnTo>
                  <a:lnTo>
                    <a:pt x="1272628" y="1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691486" y="4231404"/>
              <a:ext cx="1883076" cy="436414"/>
            </a:xfrm>
            <a:custGeom>
              <a:avLst/>
              <a:pathLst>
                <a:path w="1883076" h="436414">
                  <a:moveTo>
                    <a:pt x="0" y="340432"/>
                  </a:moveTo>
                  <a:lnTo>
                    <a:pt x="5173" y="332567"/>
                  </a:lnTo>
                  <a:lnTo>
                    <a:pt x="10346" y="324827"/>
                  </a:lnTo>
                  <a:lnTo>
                    <a:pt x="15519" y="317219"/>
                  </a:lnTo>
                  <a:lnTo>
                    <a:pt x="20693" y="309747"/>
                  </a:lnTo>
                  <a:lnTo>
                    <a:pt x="25866" y="302419"/>
                  </a:lnTo>
                  <a:lnTo>
                    <a:pt x="31039" y="295238"/>
                  </a:lnTo>
                  <a:lnTo>
                    <a:pt x="36213" y="288208"/>
                  </a:lnTo>
                  <a:lnTo>
                    <a:pt x="41386" y="281333"/>
                  </a:lnTo>
                  <a:lnTo>
                    <a:pt x="46559" y="274617"/>
                  </a:lnTo>
                  <a:lnTo>
                    <a:pt x="51732" y="268061"/>
                  </a:lnTo>
                  <a:lnTo>
                    <a:pt x="56906" y="261667"/>
                  </a:lnTo>
                  <a:lnTo>
                    <a:pt x="62079" y="255437"/>
                  </a:lnTo>
                  <a:lnTo>
                    <a:pt x="67252" y="249371"/>
                  </a:lnTo>
                  <a:lnTo>
                    <a:pt x="72426" y="243469"/>
                  </a:lnTo>
                  <a:lnTo>
                    <a:pt x="77599" y="237731"/>
                  </a:lnTo>
                  <a:lnTo>
                    <a:pt x="82772" y="232158"/>
                  </a:lnTo>
                  <a:lnTo>
                    <a:pt x="87945" y="226747"/>
                  </a:lnTo>
                  <a:lnTo>
                    <a:pt x="93119" y="221497"/>
                  </a:lnTo>
                  <a:lnTo>
                    <a:pt x="98292" y="216406"/>
                  </a:lnTo>
                  <a:lnTo>
                    <a:pt x="103465" y="211474"/>
                  </a:lnTo>
                  <a:lnTo>
                    <a:pt x="108639" y="206696"/>
                  </a:lnTo>
                  <a:lnTo>
                    <a:pt x="113812" y="202070"/>
                  </a:lnTo>
                  <a:lnTo>
                    <a:pt x="118985" y="197595"/>
                  </a:lnTo>
                  <a:lnTo>
                    <a:pt x="124158" y="193266"/>
                  </a:lnTo>
                  <a:lnTo>
                    <a:pt x="129332" y="189081"/>
                  </a:lnTo>
                  <a:lnTo>
                    <a:pt x="134505" y="185035"/>
                  </a:lnTo>
                  <a:lnTo>
                    <a:pt x="139678" y="181127"/>
                  </a:lnTo>
                  <a:lnTo>
                    <a:pt x="144852" y="177352"/>
                  </a:lnTo>
                  <a:lnTo>
                    <a:pt x="150025" y="173706"/>
                  </a:lnTo>
                  <a:lnTo>
                    <a:pt x="155198" y="170186"/>
                  </a:lnTo>
                  <a:lnTo>
                    <a:pt x="160371" y="166788"/>
                  </a:lnTo>
                  <a:lnTo>
                    <a:pt x="165545" y="163509"/>
                  </a:lnTo>
                  <a:lnTo>
                    <a:pt x="170718" y="160344"/>
                  </a:lnTo>
                  <a:lnTo>
                    <a:pt x="175891" y="157290"/>
                  </a:lnTo>
                  <a:lnTo>
                    <a:pt x="181065" y="154344"/>
                  </a:lnTo>
                  <a:lnTo>
                    <a:pt x="186238" y="151500"/>
                  </a:lnTo>
                  <a:lnTo>
                    <a:pt x="191411" y="148757"/>
                  </a:lnTo>
                  <a:lnTo>
                    <a:pt x="196584" y="146109"/>
                  </a:lnTo>
                  <a:lnTo>
                    <a:pt x="201758" y="143554"/>
                  </a:lnTo>
                  <a:lnTo>
                    <a:pt x="206931" y="141088"/>
                  </a:lnTo>
                  <a:lnTo>
                    <a:pt x="212104" y="138708"/>
                  </a:lnTo>
                  <a:lnTo>
                    <a:pt x="217278" y="136410"/>
                  </a:lnTo>
                  <a:lnTo>
                    <a:pt x="222451" y="134191"/>
                  </a:lnTo>
                  <a:lnTo>
                    <a:pt x="227624" y="132048"/>
                  </a:lnTo>
                  <a:lnTo>
                    <a:pt x="232797" y="129978"/>
                  </a:lnTo>
                  <a:lnTo>
                    <a:pt x="237971" y="127977"/>
                  </a:lnTo>
                  <a:lnTo>
                    <a:pt x="243144" y="126043"/>
                  </a:lnTo>
                  <a:lnTo>
                    <a:pt x="248317" y="124173"/>
                  </a:lnTo>
                  <a:lnTo>
                    <a:pt x="253491" y="122364"/>
                  </a:lnTo>
                  <a:lnTo>
                    <a:pt x="258664" y="120614"/>
                  </a:lnTo>
                  <a:lnTo>
                    <a:pt x="263837" y="118920"/>
                  </a:lnTo>
                  <a:lnTo>
                    <a:pt x="269010" y="117279"/>
                  </a:lnTo>
                  <a:lnTo>
                    <a:pt x="274184" y="115689"/>
                  </a:lnTo>
                  <a:lnTo>
                    <a:pt x="279357" y="114148"/>
                  </a:lnTo>
                  <a:lnTo>
                    <a:pt x="284530" y="112653"/>
                  </a:lnTo>
                  <a:lnTo>
                    <a:pt x="289704" y="111203"/>
                  </a:lnTo>
                  <a:lnTo>
                    <a:pt x="294877" y="109796"/>
                  </a:lnTo>
                  <a:lnTo>
                    <a:pt x="300050" y="108428"/>
                  </a:lnTo>
                  <a:lnTo>
                    <a:pt x="305223" y="107100"/>
                  </a:lnTo>
                  <a:lnTo>
                    <a:pt x="310397" y="105808"/>
                  </a:lnTo>
                  <a:lnTo>
                    <a:pt x="315570" y="104551"/>
                  </a:lnTo>
                  <a:lnTo>
                    <a:pt x="320743" y="103327"/>
                  </a:lnTo>
                  <a:lnTo>
                    <a:pt x="325917" y="102135"/>
                  </a:lnTo>
                  <a:lnTo>
                    <a:pt x="331090" y="100973"/>
                  </a:lnTo>
                  <a:lnTo>
                    <a:pt x="336263" y="99840"/>
                  </a:lnTo>
                  <a:lnTo>
                    <a:pt x="341436" y="98735"/>
                  </a:lnTo>
                  <a:lnTo>
                    <a:pt x="346610" y="97655"/>
                  </a:lnTo>
                  <a:lnTo>
                    <a:pt x="351783" y="96600"/>
                  </a:lnTo>
                  <a:lnTo>
                    <a:pt x="356956" y="95569"/>
                  </a:lnTo>
                  <a:lnTo>
                    <a:pt x="362130" y="94560"/>
                  </a:lnTo>
                  <a:lnTo>
                    <a:pt x="367303" y="93573"/>
                  </a:lnTo>
                  <a:lnTo>
                    <a:pt x="372476" y="92606"/>
                  </a:lnTo>
                  <a:lnTo>
                    <a:pt x="377649" y="91658"/>
                  </a:lnTo>
                  <a:lnTo>
                    <a:pt x="382823" y="90728"/>
                  </a:lnTo>
                  <a:lnTo>
                    <a:pt x="387996" y="89816"/>
                  </a:lnTo>
                  <a:lnTo>
                    <a:pt x="393169" y="88920"/>
                  </a:lnTo>
                  <a:lnTo>
                    <a:pt x="398343" y="88039"/>
                  </a:lnTo>
                  <a:lnTo>
                    <a:pt x="403516" y="87174"/>
                  </a:lnTo>
                  <a:lnTo>
                    <a:pt x="408689" y="86323"/>
                  </a:lnTo>
                  <a:lnTo>
                    <a:pt x="413862" y="85485"/>
                  </a:lnTo>
                  <a:lnTo>
                    <a:pt x="419036" y="84660"/>
                  </a:lnTo>
                  <a:lnTo>
                    <a:pt x="424209" y="83847"/>
                  </a:lnTo>
                  <a:lnTo>
                    <a:pt x="429382" y="83045"/>
                  </a:lnTo>
                  <a:lnTo>
                    <a:pt x="434556" y="82254"/>
                  </a:lnTo>
                  <a:lnTo>
                    <a:pt x="439729" y="81473"/>
                  </a:lnTo>
                  <a:lnTo>
                    <a:pt x="444902" y="80703"/>
                  </a:lnTo>
                  <a:lnTo>
                    <a:pt x="450075" y="79941"/>
                  </a:lnTo>
                  <a:lnTo>
                    <a:pt x="455249" y="79188"/>
                  </a:lnTo>
                  <a:lnTo>
                    <a:pt x="460422" y="78444"/>
                  </a:lnTo>
                  <a:lnTo>
                    <a:pt x="465595" y="77707"/>
                  </a:lnTo>
                  <a:lnTo>
                    <a:pt x="470769" y="76978"/>
                  </a:lnTo>
                  <a:lnTo>
                    <a:pt x="475942" y="76255"/>
                  </a:lnTo>
                  <a:lnTo>
                    <a:pt x="481115" y="75540"/>
                  </a:lnTo>
                  <a:lnTo>
                    <a:pt x="486288" y="74831"/>
                  </a:lnTo>
                  <a:lnTo>
                    <a:pt x="491462" y="74127"/>
                  </a:lnTo>
                  <a:lnTo>
                    <a:pt x="496635" y="73430"/>
                  </a:lnTo>
                  <a:lnTo>
                    <a:pt x="501808" y="72737"/>
                  </a:lnTo>
                  <a:lnTo>
                    <a:pt x="506982" y="72050"/>
                  </a:lnTo>
                  <a:lnTo>
                    <a:pt x="512155" y="71368"/>
                  </a:lnTo>
                  <a:lnTo>
                    <a:pt x="517328" y="70690"/>
                  </a:lnTo>
                  <a:lnTo>
                    <a:pt x="522501" y="70016"/>
                  </a:lnTo>
                  <a:lnTo>
                    <a:pt x="527675" y="69346"/>
                  </a:lnTo>
                  <a:lnTo>
                    <a:pt x="532848" y="68680"/>
                  </a:lnTo>
                  <a:lnTo>
                    <a:pt x="538021" y="68018"/>
                  </a:lnTo>
                  <a:lnTo>
                    <a:pt x="543195" y="67359"/>
                  </a:lnTo>
                  <a:lnTo>
                    <a:pt x="548368" y="66703"/>
                  </a:lnTo>
                  <a:lnTo>
                    <a:pt x="553541" y="66051"/>
                  </a:lnTo>
                  <a:lnTo>
                    <a:pt x="558714" y="65401"/>
                  </a:lnTo>
                  <a:lnTo>
                    <a:pt x="563888" y="64754"/>
                  </a:lnTo>
                  <a:lnTo>
                    <a:pt x="569061" y="64109"/>
                  </a:lnTo>
                  <a:lnTo>
                    <a:pt x="574234" y="63467"/>
                  </a:lnTo>
                  <a:lnTo>
                    <a:pt x="579408" y="62827"/>
                  </a:lnTo>
                  <a:lnTo>
                    <a:pt x="584581" y="62189"/>
                  </a:lnTo>
                  <a:lnTo>
                    <a:pt x="589754" y="61553"/>
                  </a:lnTo>
                  <a:lnTo>
                    <a:pt x="594927" y="60919"/>
                  </a:lnTo>
                  <a:lnTo>
                    <a:pt x="600101" y="60286"/>
                  </a:lnTo>
                  <a:lnTo>
                    <a:pt x="605274" y="59656"/>
                  </a:lnTo>
                  <a:lnTo>
                    <a:pt x="610447" y="59027"/>
                  </a:lnTo>
                  <a:lnTo>
                    <a:pt x="615621" y="58400"/>
                  </a:lnTo>
                  <a:lnTo>
                    <a:pt x="620794" y="57774"/>
                  </a:lnTo>
                  <a:lnTo>
                    <a:pt x="625967" y="57149"/>
                  </a:lnTo>
                  <a:lnTo>
                    <a:pt x="631140" y="56526"/>
                  </a:lnTo>
                  <a:lnTo>
                    <a:pt x="636314" y="55904"/>
                  </a:lnTo>
                  <a:lnTo>
                    <a:pt x="641487" y="55283"/>
                  </a:lnTo>
                  <a:lnTo>
                    <a:pt x="646660" y="54663"/>
                  </a:lnTo>
                  <a:lnTo>
                    <a:pt x="651834" y="54045"/>
                  </a:lnTo>
                  <a:lnTo>
                    <a:pt x="657007" y="53427"/>
                  </a:lnTo>
                  <a:lnTo>
                    <a:pt x="662180" y="52811"/>
                  </a:lnTo>
                  <a:lnTo>
                    <a:pt x="667353" y="52195"/>
                  </a:lnTo>
                  <a:lnTo>
                    <a:pt x="672527" y="51581"/>
                  </a:lnTo>
                  <a:lnTo>
                    <a:pt x="677700" y="50967"/>
                  </a:lnTo>
                  <a:lnTo>
                    <a:pt x="682873" y="50355"/>
                  </a:lnTo>
                  <a:lnTo>
                    <a:pt x="688047" y="49743"/>
                  </a:lnTo>
                  <a:lnTo>
                    <a:pt x="693220" y="49133"/>
                  </a:lnTo>
                  <a:lnTo>
                    <a:pt x="698393" y="48523"/>
                  </a:lnTo>
                  <a:lnTo>
                    <a:pt x="703566" y="47915"/>
                  </a:lnTo>
                  <a:lnTo>
                    <a:pt x="708740" y="47307"/>
                  </a:lnTo>
                  <a:lnTo>
                    <a:pt x="713913" y="46701"/>
                  </a:lnTo>
                  <a:lnTo>
                    <a:pt x="719086" y="46095"/>
                  </a:lnTo>
                  <a:lnTo>
                    <a:pt x="724260" y="45491"/>
                  </a:lnTo>
                  <a:lnTo>
                    <a:pt x="729433" y="44888"/>
                  </a:lnTo>
                  <a:lnTo>
                    <a:pt x="734606" y="44286"/>
                  </a:lnTo>
                  <a:lnTo>
                    <a:pt x="739779" y="43685"/>
                  </a:lnTo>
                  <a:lnTo>
                    <a:pt x="744953" y="43086"/>
                  </a:lnTo>
                  <a:lnTo>
                    <a:pt x="750126" y="42487"/>
                  </a:lnTo>
                  <a:lnTo>
                    <a:pt x="755299" y="41890"/>
                  </a:lnTo>
                  <a:lnTo>
                    <a:pt x="760473" y="41295"/>
                  </a:lnTo>
                  <a:lnTo>
                    <a:pt x="765646" y="40701"/>
                  </a:lnTo>
                  <a:lnTo>
                    <a:pt x="770819" y="40109"/>
                  </a:lnTo>
                  <a:lnTo>
                    <a:pt x="775992" y="39518"/>
                  </a:lnTo>
                  <a:lnTo>
                    <a:pt x="781166" y="38929"/>
                  </a:lnTo>
                  <a:lnTo>
                    <a:pt x="786339" y="38342"/>
                  </a:lnTo>
                  <a:lnTo>
                    <a:pt x="791512" y="37757"/>
                  </a:lnTo>
                  <a:lnTo>
                    <a:pt x="796686" y="37173"/>
                  </a:lnTo>
                  <a:lnTo>
                    <a:pt x="801859" y="36592"/>
                  </a:lnTo>
                  <a:lnTo>
                    <a:pt x="807032" y="36013"/>
                  </a:lnTo>
                  <a:lnTo>
                    <a:pt x="812205" y="35436"/>
                  </a:lnTo>
                  <a:lnTo>
                    <a:pt x="817379" y="34862"/>
                  </a:lnTo>
                  <a:lnTo>
                    <a:pt x="822552" y="34290"/>
                  </a:lnTo>
                  <a:lnTo>
                    <a:pt x="827725" y="33721"/>
                  </a:lnTo>
                  <a:lnTo>
                    <a:pt x="832899" y="33154"/>
                  </a:lnTo>
                  <a:lnTo>
                    <a:pt x="838072" y="32590"/>
                  </a:lnTo>
                  <a:lnTo>
                    <a:pt x="843245" y="32029"/>
                  </a:lnTo>
                  <a:lnTo>
                    <a:pt x="848418" y="31472"/>
                  </a:lnTo>
                  <a:lnTo>
                    <a:pt x="853592" y="30917"/>
                  </a:lnTo>
                  <a:lnTo>
                    <a:pt x="858765" y="30365"/>
                  </a:lnTo>
                  <a:lnTo>
                    <a:pt x="863938" y="29817"/>
                  </a:lnTo>
                  <a:lnTo>
                    <a:pt x="869112" y="29273"/>
                  </a:lnTo>
                  <a:lnTo>
                    <a:pt x="874285" y="28732"/>
                  </a:lnTo>
                  <a:lnTo>
                    <a:pt x="879458" y="28195"/>
                  </a:lnTo>
                  <a:lnTo>
                    <a:pt x="884631" y="27662"/>
                  </a:lnTo>
                  <a:lnTo>
                    <a:pt x="889805" y="27132"/>
                  </a:lnTo>
                  <a:lnTo>
                    <a:pt x="894978" y="26607"/>
                  </a:lnTo>
                  <a:lnTo>
                    <a:pt x="900151" y="26086"/>
                  </a:lnTo>
                  <a:lnTo>
                    <a:pt x="905325" y="25570"/>
                  </a:lnTo>
                  <a:lnTo>
                    <a:pt x="910498" y="25058"/>
                  </a:lnTo>
                  <a:lnTo>
                    <a:pt x="915671" y="24550"/>
                  </a:lnTo>
                  <a:lnTo>
                    <a:pt x="920844" y="24047"/>
                  </a:lnTo>
                  <a:lnTo>
                    <a:pt x="926018" y="23550"/>
                  </a:lnTo>
                  <a:lnTo>
                    <a:pt x="931191" y="23057"/>
                  </a:lnTo>
                  <a:lnTo>
                    <a:pt x="936364" y="22569"/>
                  </a:lnTo>
                  <a:lnTo>
                    <a:pt x="941538" y="22086"/>
                  </a:lnTo>
                  <a:lnTo>
                    <a:pt x="946711" y="21608"/>
                  </a:lnTo>
                  <a:lnTo>
                    <a:pt x="951884" y="21136"/>
                  </a:lnTo>
                  <a:lnTo>
                    <a:pt x="957057" y="20670"/>
                  </a:lnTo>
                  <a:lnTo>
                    <a:pt x="962231" y="20209"/>
                  </a:lnTo>
                  <a:lnTo>
                    <a:pt x="967404" y="19753"/>
                  </a:lnTo>
                  <a:lnTo>
                    <a:pt x="972577" y="19303"/>
                  </a:lnTo>
                  <a:lnTo>
                    <a:pt x="977751" y="18859"/>
                  </a:lnTo>
                  <a:lnTo>
                    <a:pt x="982924" y="18421"/>
                  </a:lnTo>
                  <a:lnTo>
                    <a:pt x="988097" y="17989"/>
                  </a:lnTo>
                  <a:lnTo>
                    <a:pt x="993270" y="17563"/>
                  </a:lnTo>
                  <a:lnTo>
                    <a:pt x="998444" y="17143"/>
                  </a:lnTo>
                  <a:lnTo>
                    <a:pt x="1003617" y="16730"/>
                  </a:lnTo>
                  <a:lnTo>
                    <a:pt x="1008790" y="16322"/>
                  </a:lnTo>
                  <a:lnTo>
                    <a:pt x="1013964" y="15921"/>
                  </a:lnTo>
                  <a:lnTo>
                    <a:pt x="1019137" y="15526"/>
                  </a:lnTo>
                  <a:lnTo>
                    <a:pt x="1024310" y="15137"/>
                  </a:lnTo>
                  <a:lnTo>
                    <a:pt x="1029483" y="14755"/>
                  </a:lnTo>
                  <a:lnTo>
                    <a:pt x="1034657" y="14379"/>
                  </a:lnTo>
                  <a:lnTo>
                    <a:pt x="1039830" y="14009"/>
                  </a:lnTo>
                  <a:lnTo>
                    <a:pt x="1045003" y="13646"/>
                  </a:lnTo>
                  <a:lnTo>
                    <a:pt x="1050177" y="13290"/>
                  </a:lnTo>
                  <a:lnTo>
                    <a:pt x="1055350" y="12940"/>
                  </a:lnTo>
                  <a:lnTo>
                    <a:pt x="1060523" y="12596"/>
                  </a:lnTo>
                  <a:lnTo>
                    <a:pt x="1065696" y="12259"/>
                  </a:lnTo>
                  <a:lnTo>
                    <a:pt x="1070870" y="11928"/>
                  </a:lnTo>
                  <a:lnTo>
                    <a:pt x="1076043" y="11604"/>
                  </a:lnTo>
                  <a:lnTo>
                    <a:pt x="1081216" y="11286"/>
                  </a:lnTo>
                  <a:lnTo>
                    <a:pt x="1086390" y="10975"/>
                  </a:lnTo>
                  <a:lnTo>
                    <a:pt x="1091563" y="10669"/>
                  </a:lnTo>
                  <a:lnTo>
                    <a:pt x="1096736" y="10371"/>
                  </a:lnTo>
                  <a:lnTo>
                    <a:pt x="1101909" y="10078"/>
                  </a:lnTo>
                  <a:lnTo>
                    <a:pt x="1107083" y="9792"/>
                  </a:lnTo>
                  <a:lnTo>
                    <a:pt x="1112256" y="9512"/>
                  </a:lnTo>
                  <a:lnTo>
                    <a:pt x="1117429" y="9239"/>
                  </a:lnTo>
                  <a:lnTo>
                    <a:pt x="1122603" y="8971"/>
                  </a:lnTo>
                  <a:lnTo>
                    <a:pt x="1127776" y="8709"/>
                  </a:lnTo>
                  <a:lnTo>
                    <a:pt x="1132949" y="8454"/>
                  </a:lnTo>
                  <a:lnTo>
                    <a:pt x="1138122" y="8204"/>
                  </a:lnTo>
                  <a:lnTo>
                    <a:pt x="1143296" y="7961"/>
                  </a:lnTo>
                  <a:lnTo>
                    <a:pt x="1148469" y="7723"/>
                  </a:lnTo>
                  <a:lnTo>
                    <a:pt x="1153642" y="7491"/>
                  </a:lnTo>
                  <a:lnTo>
                    <a:pt x="1158816" y="7264"/>
                  </a:lnTo>
                  <a:lnTo>
                    <a:pt x="1163989" y="7043"/>
                  </a:lnTo>
                  <a:lnTo>
                    <a:pt x="1169162" y="6828"/>
                  </a:lnTo>
                  <a:lnTo>
                    <a:pt x="1174335" y="6618"/>
                  </a:lnTo>
                  <a:lnTo>
                    <a:pt x="1179509" y="6413"/>
                  </a:lnTo>
                  <a:lnTo>
                    <a:pt x="1184682" y="6214"/>
                  </a:lnTo>
                  <a:lnTo>
                    <a:pt x="1189855" y="6020"/>
                  </a:lnTo>
                  <a:lnTo>
                    <a:pt x="1195029" y="5831"/>
                  </a:lnTo>
                  <a:lnTo>
                    <a:pt x="1200202" y="5647"/>
                  </a:lnTo>
                  <a:lnTo>
                    <a:pt x="1205375" y="5468"/>
                  </a:lnTo>
                  <a:lnTo>
                    <a:pt x="1210548" y="5293"/>
                  </a:lnTo>
                  <a:lnTo>
                    <a:pt x="1215722" y="5124"/>
                  </a:lnTo>
                  <a:lnTo>
                    <a:pt x="1220895" y="4959"/>
                  </a:lnTo>
                  <a:lnTo>
                    <a:pt x="1226068" y="4798"/>
                  </a:lnTo>
                  <a:lnTo>
                    <a:pt x="1231242" y="4642"/>
                  </a:lnTo>
                  <a:lnTo>
                    <a:pt x="1236415" y="4491"/>
                  </a:lnTo>
                  <a:lnTo>
                    <a:pt x="1241588" y="4343"/>
                  </a:lnTo>
                  <a:lnTo>
                    <a:pt x="1246761" y="4200"/>
                  </a:lnTo>
                  <a:lnTo>
                    <a:pt x="1251935" y="4061"/>
                  </a:lnTo>
                  <a:lnTo>
                    <a:pt x="1257108" y="3926"/>
                  </a:lnTo>
                  <a:lnTo>
                    <a:pt x="1262281" y="3795"/>
                  </a:lnTo>
                  <a:lnTo>
                    <a:pt x="1267455" y="3667"/>
                  </a:lnTo>
                  <a:lnTo>
                    <a:pt x="1272628" y="3543"/>
                  </a:lnTo>
                  <a:lnTo>
                    <a:pt x="1277801" y="3423"/>
                  </a:lnTo>
                  <a:lnTo>
                    <a:pt x="1282974" y="3307"/>
                  </a:lnTo>
                  <a:lnTo>
                    <a:pt x="1288148" y="3193"/>
                  </a:lnTo>
                  <a:lnTo>
                    <a:pt x="1293321" y="3083"/>
                  </a:lnTo>
                  <a:lnTo>
                    <a:pt x="1298494" y="2977"/>
                  </a:lnTo>
                  <a:lnTo>
                    <a:pt x="1303668" y="2873"/>
                  </a:lnTo>
                  <a:lnTo>
                    <a:pt x="1308841" y="2773"/>
                  </a:lnTo>
                  <a:lnTo>
                    <a:pt x="1314014" y="2675"/>
                  </a:lnTo>
                  <a:lnTo>
                    <a:pt x="1319187" y="2581"/>
                  </a:lnTo>
                  <a:lnTo>
                    <a:pt x="1324361" y="2489"/>
                  </a:lnTo>
                  <a:lnTo>
                    <a:pt x="1329534" y="2400"/>
                  </a:lnTo>
                  <a:lnTo>
                    <a:pt x="1334707" y="2313"/>
                  </a:lnTo>
                  <a:lnTo>
                    <a:pt x="1339881" y="2229"/>
                  </a:lnTo>
                  <a:lnTo>
                    <a:pt x="1345054" y="2148"/>
                  </a:lnTo>
                  <a:lnTo>
                    <a:pt x="1350227" y="2069"/>
                  </a:lnTo>
                  <a:lnTo>
                    <a:pt x="1355400" y="1992"/>
                  </a:lnTo>
                  <a:lnTo>
                    <a:pt x="1360574" y="1918"/>
                  </a:lnTo>
                  <a:lnTo>
                    <a:pt x="1365747" y="1846"/>
                  </a:lnTo>
                  <a:lnTo>
                    <a:pt x="1370920" y="1775"/>
                  </a:lnTo>
                  <a:lnTo>
                    <a:pt x="1376094" y="1707"/>
                  </a:lnTo>
                  <a:lnTo>
                    <a:pt x="1381267" y="1641"/>
                  </a:lnTo>
                  <a:lnTo>
                    <a:pt x="1386440" y="1577"/>
                  </a:lnTo>
                  <a:lnTo>
                    <a:pt x="1391613" y="1514"/>
                  </a:lnTo>
                  <a:lnTo>
                    <a:pt x="1396787" y="1453"/>
                  </a:lnTo>
                  <a:lnTo>
                    <a:pt x="1401960" y="1394"/>
                  </a:lnTo>
                  <a:lnTo>
                    <a:pt x="1407133" y="1337"/>
                  </a:lnTo>
                  <a:lnTo>
                    <a:pt x="1412307" y="1281"/>
                  </a:lnTo>
                  <a:lnTo>
                    <a:pt x="1417480" y="1227"/>
                  </a:lnTo>
                  <a:lnTo>
                    <a:pt x="1422653" y="1174"/>
                  </a:lnTo>
                  <a:lnTo>
                    <a:pt x="1427826" y="1122"/>
                  </a:lnTo>
                  <a:lnTo>
                    <a:pt x="1433000" y="1072"/>
                  </a:lnTo>
                  <a:lnTo>
                    <a:pt x="1438173" y="1024"/>
                  </a:lnTo>
                  <a:lnTo>
                    <a:pt x="1443346" y="976"/>
                  </a:lnTo>
                  <a:lnTo>
                    <a:pt x="1448520" y="930"/>
                  </a:lnTo>
                  <a:lnTo>
                    <a:pt x="1453693" y="885"/>
                  </a:lnTo>
                  <a:lnTo>
                    <a:pt x="1458866" y="841"/>
                  </a:lnTo>
                  <a:lnTo>
                    <a:pt x="1464039" y="799"/>
                  </a:lnTo>
                  <a:lnTo>
                    <a:pt x="1469213" y="758"/>
                  </a:lnTo>
                  <a:lnTo>
                    <a:pt x="1474386" y="717"/>
                  </a:lnTo>
                  <a:lnTo>
                    <a:pt x="1479559" y="678"/>
                  </a:lnTo>
                  <a:lnTo>
                    <a:pt x="1484733" y="640"/>
                  </a:lnTo>
                  <a:lnTo>
                    <a:pt x="1489906" y="604"/>
                  </a:lnTo>
                  <a:lnTo>
                    <a:pt x="1495079" y="568"/>
                  </a:lnTo>
                  <a:lnTo>
                    <a:pt x="1500252" y="534"/>
                  </a:lnTo>
                  <a:lnTo>
                    <a:pt x="1505426" y="500"/>
                  </a:lnTo>
                  <a:lnTo>
                    <a:pt x="1510599" y="468"/>
                  </a:lnTo>
                  <a:lnTo>
                    <a:pt x="1515772" y="437"/>
                  </a:lnTo>
                  <a:lnTo>
                    <a:pt x="1520946" y="408"/>
                  </a:lnTo>
                  <a:lnTo>
                    <a:pt x="1526119" y="379"/>
                  </a:lnTo>
                  <a:lnTo>
                    <a:pt x="1531292" y="352"/>
                  </a:lnTo>
                  <a:lnTo>
                    <a:pt x="1536465" y="326"/>
                  </a:lnTo>
                  <a:lnTo>
                    <a:pt x="1541639" y="301"/>
                  </a:lnTo>
                  <a:lnTo>
                    <a:pt x="1546812" y="278"/>
                  </a:lnTo>
                  <a:lnTo>
                    <a:pt x="1551985" y="256"/>
                  </a:lnTo>
                  <a:lnTo>
                    <a:pt x="1557159" y="235"/>
                  </a:lnTo>
                  <a:lnTo>
                    <a:pt x="1562332" y="215"/>
                  </a:lnTo>
                  <a:lnTo>
                    <a:pt x="1567505" y="196"/>
                  </a:lnTo>
                  <a:lnTo>
                    <a:pt x="1572678" y="179"/>
                  </a:lnTo>
                  <a:lnTo>
                    <a:pt x="1577852" y="163"/>
                  </a:lnTo>
                  <a:lnTo>
                    <a:pt x="1583025" y="148"/>
                  </a:lnTo>
                  <a:lnTo>
                    <a:pt x="1588198" y="134"/>
                  </a:lnTo>
                  <a:lnTo>
                    <a:pt x="1593372" y="121"/>
                  </a:lnTo>
                  <a:lnTo>
                    <a:pt x="1598545" y="109"/>
                  </a:lnTo>
                  <a:lnTo>
                    <a:pt x="1603718" y="98"/>
                  </a:lnTo>
                  <a:lnTo>
                    <a:pt x="1608891" y="89"/>
                  </a:lnTo>
                  <a:lnTo>
                    <a:pt x="1614065" y="79"/>
                  </a:lnTo>
                  <a:lnTo>
                    <a:pt x="1619238" y="71"/>
                  </a:lnTo>
                  <a:lnTo>
                    <a:pt x="1624411" y="64"/>
                  </a:lnTo>
                  <a:lnTo>
                    <a:pt x="1629585" y="57"/>
                  </a:lnTo>
                  <a:lnTo>
                    <a:pt x="1634758" y="51"/>
                  </a:lnTo>
                  <a:lnTo>
                    <a:pt x="1639931" y="45"/>
                  </a:lnTo>
                  <a:lnTo>
                    <a:pt x="1645104" y="40"/>
                  </a:lnTo>
                  <a:lnTo>
                    <a:pt x="1650278" y="36"/>
                  </a:lnTo>
                  <a:lnTo>
                    <a:pt x="1655451" y="31"/>
                  </a:lnTo>
                  <a:lnTo>
                    <a:pt x="1660624" y="28"/>
                  </a:lnTo>
                  <a:lnTo>
                    <a:pt x="1665798" y="25"/>
                  </a:lnTo>
                  <a:lnTo>
                    <a:pt x="1670971" y="22"/>
                  </a:lnTo>
                  <a:lnTo>
                    <a:pt x="1676144" y="19"/>
                  </a:lnTo>
                  <a:lnTo>
                    <a:pt x="1681317" y="17"/>
                  </a:lnTo>
                  <a:lnTo>
                    <a:pt x="1686491" y="15"/>
                  </a:lnTo>
                  <a:lnTo>
                    <a:pt x="1691664" y="13"/>
                  </a:lnTo>
                  <a:lnTo>
                    <a:pt x="1696837" y="11"/>
                  </a:lnTo>
                  <a:lnTo>
                    <a:pt x="1702011" y="10"/>
                  </a:lnTo>
                  <a:lnTo>
                    <a:pt x="1707184" y="9"/>
                  </a:lnTo>
                  <a:lnTo>
                    <a:pt x="1712357" y="8"/>
                  </a:lnTo>
                  <a:lnTo>
                    <a:pt x="1717530" y="7"/>
                  </a:lnTo>
                  <a:lnTo>
                    <a:pt x="1722704" y="6"/>
                  </a:lnTo>
                  <a:lnTo>
                    <a:pt x="1727877" y="5"/>
                  </a:lnTo>
                  <a:lnTo>
                    <a:pt x="1733050" y="4"/>
                  </a:lnTo>
                  <a:lnTo>
                    <a:pt x="1738224" y="4"/>
                  </a:lnTo>
                  <a:lnTo>
                    <a:pt x="1743397" y="3"/>
                  </a:lnTo>
                  <a:lnTo>
                    <a:pt x="1748570" y="3"/>
                  </a:lnTo>
                  <a:lnTo>
                    <a:pt x="1753743" y="2"/>
                  </a:lnTo>
                  <a:lnTo>
                    <a:pt x="1758917" y="2"/>
                  </a:lnTo>
                  <a:lnTo>
                    <a:pt x="1764090" y="2"/>
                  </a:lnTo>
                  <a:lnTo>
                    <a:pt x="1769263" y="1"/>
                  </a:lnTo>
                  <a:lnTo>
                    <a:pt x="1774437" y="1"/>
                  </a:lnTo>
                  <a:lnTo>
                    <a:pt x="1779610" y="1"/>
                  </a:lnTo>
                  <a:lnTo>
                    <a:pt x="1784783" y="1"/>
                  </a:lnTo>
                  <a:lnTo>
                    <a:pt x="1789956" y="1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1"/>
                  </a:lnTo>
                  <a:lnTo>
                    <a:pt x="1789956" y="1"/>
                  </a:lnTo>
                  <a:lnTo>
                    <a:pt x="1784783" y="1"/>
                  </a:lnTo>
                  <a:lnTo>
                    <a:pt x="1779610" y="1"/>
                  </a:lnTo>
                  <a:lnTo>
                    <a:pt x="1774437" y="1"/>
                  </a:lnTo>
                  <a:lnTo>
                    <a:pt x="1769263" y="2"/>
                  </a:lnTo>
                  <a:lnTo>
                    <a:pt x="1764090" y="2"/>
                  </a:lnTo>
                  <a:lnTo>
                    <a:pt x="1758917" y="2"/>
                  </a:lnTo>
                  <a:lnTo>
                    <a:pt x="1753743" y="3"/>
                  </a:lnTo>
                  <a:lnTo>
                    <a:pt x="1748570" y="3"/>
                  </a:lnTo>
                  <a:lnTo>
                    <a:pt x="1743397" y="4"/>
                  </a:lnTo>
                  <a:lnTo>
                    <a:pt x="1738224" y="4"/>
                  </a:lnTo>
                  <a:lnTo>
                    <a:pt x="1733050" y="5"/>
                  </a:lnTo>
                  <a:lnTo>
                    <a:pt x="1727877" y="6"/>
                  </a:lnTo>
                  <a:lnTo>
                    <a:pt x="1722704" y="6"/>
                  </a:lnTo>
                  <a:lnTo>
                    <a:pt x="1717530" y="7"/>
                  </a:lnTo>
                  <a:lnTo>
                    <a:pt x="1712357" y="8"/>
                  </a:lnTo>
                  <a:lnTo>
                    <a:pt x="1707184" y="10"/>
                  </a:lnTo>
                  <a:lnTo>
                    <a:pt x="1702011" y="11"/>
                  </a:lnTo>
                  <a:lnTo>
                    <a:pt x="1696837" y="13"/>
                  </a:lnTo>
                  <a:lnTo>
                    <a:pt x="1691664" y="14"/>
                  </a:lnTo>
                  <a:lnTo>
                    <a:pt x="1686491" y="16"/>
                  </a:lnTo>
                  <a:lnTo>
                    <a:pt x="1681317" y="19"/>
                  </a:lnTo>
                  <a:lnTo>
                    <a:pt x="1676144" y="21"/>
                  </a:lnTo>
                  <a:lnTo>
                    <a:pt x="1670971" y="24"/>
                  </a:lnTo>
                  <a:lnTo>
                    <a:pt x="1665798" y="27"/>
                  </a:lnTo>
                  <a:lnTo>
                    <a:pt x="1660624" y="31"/>
                  </a:lnTo>
                  <a:lnTo>
                    <a:pt x="1655451" y="35"/>
                  </a:lnTo>
                  <a:lnTo>
                    <a:pt x="1650278" y="39"/>
                  </a:lnTo>
                  <a:lnTo>
                    <a:pt x="1645104" y="45"/>
                  </a:lnTo>
                  <a:lnTo>
                    <a:pt x="1639931" y="50"/>
                  </a:lnTo>
                  <a:lnTo>
                    <a:pt x="1634758" y="56"/>
                  </a:lnTo>
                  <a:lnTo>
                    <a:pt x="1629585" y="63"/>
                  </a:lnTo>
                  <a:lnTo>
                    <a:pt x="1624411" y="71"/>
                  </a:lnTo>
                  <a:lnTo>
                    <a:pt x="1619238" y="79"/>
                  </a:lnTo>
                  <a:lnTo>
                    <a:pt x="1614065" y="89"/>
                  </a:lnTo>
                  <a:lnTo>
                    <a:pt x="1608891" y="99"/>
                  </a:lnTo>
                  <a:lnTo>
                    <a:pt x="1603718" y="110"/>
                  </a:lnTo>
                  <a:lnTo>
                    <a:pt x="1598545" y="122"/>
                  </a:lnTo>
                  <a:lnTo>
                    <a:pt x="1593372" y="136"/>
                  </a:lnTo>
                  <a:lnTo>
                    <a:pt x="1588198" y="150"/>
                  </a:lnTo>
                  <a:lnTo>
                    <a:pt x="1583025" y="166"/>
                  </a:lnTo>
                  <a:lnTo>
                    <a:pt x="1577852" y="183"/>
                  </a:lnTo>
                  <a:lnTo>
                    <a:pt x="1572678" y="201"/>
                  </a:lnTo>
                  <a:lnTo>
                    <a:pt x="1567505" y="221"/>
                  </a:lnTo>
                  <a:lnTo>
                    <a:pt x="1562332" y="242"/>
                  </a:lnTo>
                  <a:lnTo>
                    <a:pt x="1557159" y="264"/>
                  </a:lnTo>
                  <a:lnTo>
                    <a:pt x="1551985" y="288"/>
                  </a:lnTo>
                  <a:lnTo>
                    <a:pt x="1546812" y="313"/>
                  </a:lnTo>
                  <a:lnTo>
                    <a:pt x="1541639" y="340"/>
                  </a:lnTo>
                  <a:lnTo>
                    <a:pt x="1536465" y="368"/>
                  </a:lnTo>
                  <a:lnTo>
                    <a:pt x="1531292" y="398"/>
                  </a:lnTo>
                  <a:lnTo>
                    <a:pt x="1526119" y="429"/>
                  </a:lnTo>
                  <a:lnTo>
                    <a:pt x="1520946" y="461"/>
                  </a:lnTo>
                  <a:lnTo>
                    <a:pt x="1515772" y="495"/>
                  </a:lnTo>
                  <a:lnTo>
                    <a:pt x="1510599" y="531"/>
                  </a:lnTo>
                  <a:lnTo>
                    <a:pt x="1505426" y="568"/>
                  </a:lnTo>
                  <a:lnTo>
                    <a:pt x="1500252" y="606"/>
                  </a:lnTo>
                  <a:lnTo>
                    <a:pt x="1495079" y="645"/>
                  </a:lnTo>
                  <a:lnTo>
                    <a:pt x="1489906" y="686"/>
                  </a:lnTo>
                  <a:lnTo>
                    <a:pt x="1484733" y="729"/>
                  </a:lnTo>
                  <a:lnTo>
                    <a:pt x="1479559" y="773"/>
                  </a:lnTo>
                  <a:lnTo>
                    <a:pt x="1474386" y="818"/>
                  </a:lnTo>
                  <a:lnTo>
                    <a:pt x="1469213" y="865"/>
                  </a:lnTo>
                  <a:lnTo>
                    <a:pt x="1464039" y="913"/>
                  </a:lnTo>
                  <a:lnTo>
                    <a:pt x="1458866" y="962"/>
                  </a:lnTo>
                  <a:lnTo>
                    <a:pt x="1453693" y="1013"/>
                  </a:lnTo>
                  <a:lnTo>
                    <a:pt x="1448520" y="1065"/>
                  </a:lnTo>
                  <a:lnTo>
                    <a:pt x="1443346" y="1119"/>
                  </a:lnTo>
                  <a:lnTo>
                    <a:pt x="1438173" y="1175"/>
                  </a:lnTo>
                  <a:lnTo>
                    <a:pt x="1433000" y="1232"/>
                  </a:lnTo>
                  <a:lnTo>
                    <a:pt x="1427826" y="1291"/>
                  </a:lnTo>
                  <a:lnTo>
                    <a:pt x="1422653" y="1351"/>
                  </a:lnTo>
                  <a:lnTo>
                    <a:pt x="1417480" y="1413"/>
                  </a:lnTo>
                  <a:lnTo>
                    <a:pt x="1412307" y="1477"/>
                  </a:lnTo>
                  <a:lnTo>
                    <a:pt x="1407133" y="1543"/>
                  </a:lnTo>
                  <a:lnTo>
                    <a:pt x="1401960" y="1611"/>
                  </a:lnTo>
                  <a:lnTo>
                    <a:pt x="1396787" y="1681"/>
                  </a:lnTo>
                  <a:lnTo>
                    <a:pt x="1391613" y="1753"/>
                  </a:lnTo>
                  <a:lnTo>
                    <a:pt x="1386440" y="1828"/>
                  </a:lnTo>
                  <a:lnTo>
                    <a:pt x="1381267" y="1904"/>
                  </a:lnTo>
                  <a:lnTo>
                    <a:pt x="1376094" y="1983"/>
                  </a:lnTo>
                  <a:lnTo>
                    <a:pt x="1370920" y="2064"/>
                  </a:lnTo>
                  <a:lnTo>
                    <a:pt x="1365747" y="2148"/>
                  </a:lnTo>
                  <a:lnTo>
                    <a:pt x="1360574" y="2235"/>
                  </a:lnTo>
                  <a:lnTo>
                    <a:pt x="1355400" y="2324"/>
                  </a:lnTo>
                  <a:lnTo>
                    <a:pt x="1350227" y="2416"/>
                  </a:lnTo>
                  <a:lnTo>
                    <a:pt x="1345054" y="2511"/>
                  </a:lnTo>
                  <a:lnTo>
                    <a:pt x="1339881" y="2609"/>
                  </a:lnTo>
                  <a:lnTo>
                    <a:pt x="1334707" y="2710"/>
                  </a:lnTo>
                  <a:lnTo>
                    <a:pt x="1329534" y="2814"/>
                  </a:lnTo>
                  <a:lnTo>
                    <a:pt x="1324361" y="2922"/>
                  </a:lnTo>
                  <a:lnTo>
                    <a:pt x="1319187" y="3033"/>
                  </a:lnTo>
                  <a:lnTo>
                    <a:pt x="1314014" y="3147"/>
                  </a:lnTo>
                  <a:lnTo>
                    <a:pt x="1308841" y="3266"/>
                  </a:lnTo>
                  <a:lnTo>
                    <a:pt x="1303668" y="3388"/>
                  </a:lnTo>
                  <a:lnTo>
                    <a:pt x="1298494" y="3514"/>
                  </a:lnTo>
                  <a:lnTo>
                    <a:pt x="1293321" y="3644"/>
                  </a:lnTo>
                  <a:lnTo>
                    <a:pt x="1288148" y="3778"/>
                  </a:lnTo>
                  <a:lnTo>
                    <a:pt x="1282974" y="3917"/>
                  </a:lnTo>
                  <a:lnTo>
                    <a:pt x="1277801" y="4060"/>
                  </a:lnTo>
                  <a:lnTo>
                    <a:pt x="1272628" y="4207"/>
                  </a:lnTo>
                  <a:lnTo>
                    <a:pt x="1267455" y="4359"/>
                  </a:lnTo>
                  <a:lnTo>
                    <a:pt x="1262281" y="4516"/>
                  </a:lnTo>
                  <a:lnTo>
                    <a:pt x="1257108" y="4678"/>
                  </a:lnTo>
                  <a:lnTo>
                    <a:pt x="1251935" y="4844"/>
                  </a:lnTo>
                  <a:lnTo>
                    <a:pt x="1246761" y="5016"/>
                  </a:lnTo>
                  <a:lnTo>
                    <a:pt x="1241588" y="5194"/>
                  </a:lnTo>
                  <a:lnTo>
                    <a:pt x="1236415" y="5377"/>
                  </a:lnTo>
                  <a:lnTo>
                    <a:pt x="1231242" y="5565"/>
                  </a:lnTo>
                  <a:lnTo>
                    <a:pt x="1226068" y="5759"/>
                  </a:lnTo>
                  <a:lnTo>
                    <a:pt x="1220895" y="5959"/>
                  </a:lnTo>
                  <a:lnTo>
                    <a:pt x="1215722" y="6165"/>
                  </a:lnTo>
                  <a:lnTo>
                    <a:pt x="1210548" y="6377"/>
                  </a:lnTo>
                  <a:lnTo>
                    <a:pt x="1205375" y="6595"/>
                  </a:lnTo>
                  <a:lnTo>
                    <a:pt x="1200202" y="6820"/>
                  </a:lnTo>
                  <a:lnTo>
                    <a:pt x="1195029" y="7051"/>
                  </a:lnTo>
                  <a:lnTo>
                    <a:pt x="1189855" y="7289"/>
                  </a:lnTo>
                  <a:lnTo>
                    <a:pt x="1184682" y="7534"/>
                  </a:lnTo>
                  <a:lnTo>
                    <a:pt x="1179509" y="7786"/>
                  </a:lnTo>
                  <a:lnTo>
                    <a:pt x="1174335" y="8045"/>
                  </a:lnTo>
                  <a:lnTo>
                    <a:pt x="1169162" y="8311"/>
                  </a:lnTo>
                  <a:lnTo>
                    <a:pt x="1163989" y="8585"/>
                  </a:lnTo>
                  <a:lnTo>
                    <a:pt x="1158816" y="8866"/>
                  </a:lnTo>
                  <a:lnTo>
                    <a:pt x="1153642" y="9155"/>
                  </a:lnTo>
                  <a:lnTo>
                    <a:pt x="1148469" y="9451"/>
                  </a:lnTo>
                  <a:lnTo>
                    <a:pt x="1143296" y="9755"/>
                  </a:lnTo>
                  <a:lnTo>
                    <a:pt x="1138122" y="10068"/>
                  </a:lnTo>
                  <a:lnTo>
                    <a:pt x="1132949" y="10388"/>
                  </a:lnTo>
                  <a:lnTo>
                    <a:pt x="1127776" y="10717"/>
                  </a:lnTo>
                  <a:lnTo>
                    <a:pt x="1122603" y="11054"/>
                  </a:lnTo>
                  <a:lnTo>
                    <a:pt x="1117429" y="11400"/>
                  </a:lnTo>
                  <a:lnTo>
                    <a:pt x="1112256" y="11755"/>
                  </a:lnTo>
                  <a:lnTo>
                    <a:pt x="1107083" y="12118"/>
                  </a:lnTo>
                  <a:lnTo>
                    <a:pt x="1101909" y="12490"/>
                  </a:lnTo>
                  <a:lnTo>
                    <a:pt x="1096736" y="12870"/>
                  </a:lnTo>
                  <a:lnTo>
                    <a:pt x="1091563" y="13260"/>
                  </a:lnTo>
                  <a:lnTo>
                    <a:pt x="1086390" y="13659"/>
                  </a:lnTo>
                  <a:lnTo>
                    <a:pt x="1081216" y="14067"/>
                  </a:lnTo>
                  <a:lnTo>
                    <a:pt x="1076043" y="14485"/>
                  </a:lnTo>
                  <a:lnTo>
                    <a:pt x="1070870" y="14912"/>
                  </a:lnTo>
                  <a:lnTo>
                    <a:pt x="1065696" y="15348"/>
                  </a:lnTo>
                  <a:lnTo>
                    <a:pt x="1060523" y="15794"/>
                  </a:lnTo>
                  <a:lnTo>
                    <a:pt x="1055350" y="16249"/>
                  </a:lnTo>
                  <a:lnTo>
                    <a:pt x="1050177" y="16714"/>
                  </a:lnTo>
                  <a:lnTo>
                    <a:pt x="1045003" y="17188"/>
                  </a:lnTo>
                  <a:lnTo>
                    <a:pt x="1039830" y="17673"/>
                  </a:lnTo>
                  <a:lnTo>
                    <a:pt x="1034657" y="18167"/>
                  </a:lnTo>
                  <a:lnTo>
                    <a:pt x="1029483" y="18671"/>
                  </a:lnTo>
                  <a:lnTo>
                    <a:pt x="1024310" y="19184"/>
                  </a:lnTo>
                  <a:lnTo>
                    <a:pt x="1019137" y="19708"/>
                  </a:lnTo>
                  <a:lnTo>
                    <a:pt x="1013964" y="20241"/>
                  </a:lnTo>
                  <a:lnTo>
                    <a:pt x="1008790" y="20784"/>
                  </a:lnTo>
                  <a:lnTo>
                    <a:pt x="1003617" y="21337"/>
                  </a:lnTo>
                  <a:lnTo>
                    <a:pt x="998444" y="21900"/>
                  </a:lnTo>
                  <a:lnTo>
                    <a:pt x="993270" y="22473"/>
                  </a:lnTo>
                  <a:lnTo>
                    <a:pt x="988097" y="23055"/>
                  </a:lnTo>
                  <a:lnTo>
                    <a:pt x="982924" y="23647"/>
                  </a:lnTo>
                  <a:lnTo>
                    <a:pt x="977751" y="24250"/>
                  </a:lnTo>
                  <a:lnTo>
                    <a:pt x="972577" y="24861"/>
                  </a:lnTo>
                  <a:lnTo>
                    <a:pt x="967404" y="25483"/>
                  </a:lnTo>
                  <a:lnTo>
                    <a:pt x="962231" y="26114"/>
                  </a:lnTo>
                  <a:lnTo>
                    <a:pt x="957057" y="26755"/>
                  </a:lnTo>
                  <a:lnTo>
                    <a:pt x="951884" y="27405"/>
                  </a:lnTo>
                  <a:lnTo>
                    <a:pt x="946711" y="28064"/>
                  </a:lnTo>
                  <a:lnTo>
                    <a:pt x="941538" y="28734"/>
                  </a:lnTo>
                  <a:lnTo>
                    <a:pt x="936364" y="29412"/>
                  </a:lnTo>
                  <a:lnTo>
                    <a:pt x="931191" y="30100"/>
                  </a:lnTo>
                  <a:lnTo>
                    <a:pt x="926018" y="30797"/>
                  </a:lnTo>
                  <a:lnTo>
                    <a:pt x="920844" y="31503"/>
                  </a:lnTo>
                  <a:lnTo>
                    <a:pt x="915671" y="32218"/>
                  </a:lnTo>
                  <a:lnTo>
                    <a:pt x="910498" y="32941"/>
                  </a:lnTo>
                  <a:lnTo>
                    <a:pt x="905325" y="33674"/>
                  </a:lnTo>
                  <a:lnTo>
                    <a:pt x="900151" y="34416"/>
                  </a:lnTo>
                  <a:lnTo>
                    <a:pt x="894978" y="35166"/>
                  </a:lnTo>
                  <a:lnTo>
                    <a:pt x="889805" y="35924"/>
                  </a:lnTo>
                  <a:lnTo>
                    <a:pt x="884631" y="36692"/>
                  </a:lnTo>
                  <a:lnTo>
                    <a:pt x="879458" y="37467"/>
                  </a:lnTo>
                  <a:lnTo>
                    <a:pt x="874285" y="38251"/>
                  </a:lnTo>
                  <a:lnTo>
                    <a:pt x="869112" y="39042"/>
                  </a:lnTo>
                  <a:lnTo>
                    <a:pt x="863938" y="39842"/>
                  </a:lnTo>
                  <a:lnTo>
                    <a:pt x="858765" y="40650"/>
                  </a:lnTo>
                  <a:lnTo>
                    <a:pt x="853592" y="41465"/>
                  </a:lnTo>
                  <a:lnTo>
                    <a:pt x="848418" y="42289"/>
                  </a:lnTo>
                  <a:lnTo>
                    <a:pt x="843245" y="43120"/>
                  </a:lnTo>
                  <a:lnTo>
                    <a:pt x="838072" y="43958"/>
                  </a:lnTo>
                  <a:lnTo>
                    <a:pt x="832899" y="44804"/>
                  </a:lnTo>
                  <a:lnTo>
                    <a:pt x="827725" y="45657"/>
                  </a:lnTo>
                  <a:lnTo>
                    <a:pt x="822552" y="46517"/>
                  </a:lnTo>
                  <a:lnTo>
                    <a:pt x="817379" y="47384"/>
                  </a:lnTo>
                  <a:lnTo>
                    <a:pt x="812205" y="48259"/>
                  </a:lnTo>
                  <a:lnTo>
                    <a:pt x="807032" y="49140"/>
                  </a:lnTo>
                  <a:lnTo>
                    <a:pt x="801859" y="50028"/>
                  </a:lnTo>
                  <a:lnTo>
                    <a:pt x="796686" y="50923"/>
                  </a:lnTo>
                  <a:lnTo>
                    <a:pt x="791512" y="51824"/>
                  </a:lnTo>
                  <a:lnTo>
                    <a:pt x="786339" y="52732"/>
                  </a:lnTo>
                  <a:lnTo>
                    <a:pt x="781166" y="53647"/>
                  </a:lnTo>
                  <a:lnTo>
                    <a:pt x="775992" y="54568"/>
                  </a:lnTo>
                  <a:lnTo>
                    <a:pt x="770819" y="55495"/>
                  </a:lnTo>
                  <a:lnTo>
                    <a:pt x="765646" y="56429"/>
                  </a:lnTo>
                  <a:lnTo>
                    <a:pt x="760473" y="57369"/>
                  </a:lnTo>
                  <a:lnTo>
                    <a:pt x="755299" y="58315"/>
                  </a:lnTo>
                  <a:lnTo>
                    <a:pt x="750126" y="59268"/>
                  </a:lnTo>
                  <a:lnTo>
                    <a:pt x="744953" y="60226"/>
                  </a:lnTo>
                  <a:lnTo>
                    <a:pt x="739779" y="61191"/>
                  </a:lnTo>
                  <a:lnTo>
                    <a:pt x="734606" y="62161"/>
                  </a:lnTo>
                  <a:lnTo>
                    <a:pt x="729433" y="63138"/>
                  </a:lnTo>
                  <a:lnTo>
                    <a:pt x="724260" y="64121"/>
                  </a:lnTo>
                  <a:lnTo>
                    <a:pt x="719086" y="65109"/>
                  </a:lnTo>
                  <a:lnTo>
                    <a:pt x="713913" y="66104"/>
                  </a:lnTo>
                  <a:lnTo>
                    <a:pt x="708740" y="67104"/>
                  </a:lnTo>
                  <a:lnTo>
                    <a:pt x="703566" y="68111"/>
                  </a:lnTo>
                  <a:lnTo>
                    <a:pt x="698393" y="69123"/>
                  </a:lnTo>
                  <a:lnTo>
                    <a:pt x="693220" y="70141"/>
                  </a:lnTo>
                  <a:lnTo>
                    <a:pt x="688047" y="71166"/>
                  </a:lnTo>
                  <a:lnTo>
                    <a:pt x="682873" y="72196"/>
                  </a:lnTo>
                  <a:lnTo>
                    <a:pt x="677700" y="73232"/>
                  </a:lnTo>
                  <a:lnTo>
                    <a:pt x="672527" y="74275"/>
                  </a:lnTo>
                  <a:lnTo>
                    <a:pt x="667353" y="75323"/>
                  </a:lnTo>
                  <a:lnTo>
                    <a:pt x="662180" y="76378"/>
                  </a:lnTo>
                  <a:lnTo>
                    <a:pt x="657007" y="77439"/>
                  </a:lnTo>
                  <a:lnTo>
                    <a:pt x="651834" y="78506"/>
                  </a:lnTo>
                  <a:lnTo>
                    <a:pt x="646660" y="79580"/>
                  </a:lnTo>
                  <a:lnTo>
                    <a:pt x="641487" y="80660"/>
                  </a:lnTo>
                  <a:lnTo>
                    <a:pt x="636314" y="81746"/>
                  </a:lnTo>
                  <a:lnTo>
                    <a:pt x="631140" y="82839"/>
                  </a:lnTo>
                  <a:lnTo>
                    <a:pt x="625967" y="83939"/>
                  </a:lnTo>
                  <a:lnTo>
                    <a:pt x="620794" y="85045"/>
                  </a:lnTo>
                  <a:lnTo>
                    <a:pt x="615621" y="86158"/>
                  </a:lnTo>
                  <a:lnTo>
                    <a:pt x="610447" y="87278"/>
                  </a:lnTo>
                  <a:lnTo>
                    <a:pt x="605274" y="88406"/>
                  </a:lnTo>
                  <a:lnTo>
                    <a:pt x="600101" y="89540"/>
                  </a:lnTo>
                  <a:lnTo>
                    <a:pt x="594927" y="90682"/>
                  </a:lnTo>
                  <a:lnTo>
                    <a:pt x="589754" y="91831"/>
                  </a:lnTo>
                  <a:lnTo>
                    <a:pt x="584581" y="92988"/>
                  </a:lnTo>
                  <a:lnTo>
                    <a:pt x="579408" y="94152"/>
                  </a:lnTo>
                  <a:lnTo>
                    <a:pt x="574234" y="95325"/>
                  </a:lnTo>
                  <a:lnTo>
                    <a:pt x="569061" y="96505"/>
                  </a:lnTo>
                  <a:lnTo>
                    <a:pt x="563888" y="97694"/>
                  </a:lnTo>
                  <a:lnTo>
                    <a:pt x="558714" y="98891"/>
                  </a:lnTo>
                  <a:lnTo>
                    <a:pt x="553541" y="100097"/>
                  </a:lnTo>
                  <a:lnTo>
                    <a:pt x="548368" y="101312"/>
                  </a:lnTo>
                  <a:lnTo>
                    <a:pt x="543195" y="102536"/>
                  </a:lnTo>
                  <a:lnTo>
                    <a:pt x="538021" y="103769"/>
                  </a:lnTo>
                  <a:lnTo>
                    <a:pt x="532848" y="105012"/>
                  </a:lnTo>
                  <a:lnTo>
                    <a:pt x="527675" y="106264"/>
                  </a:lnTo>
                  <a:lnTo>
                    <a:pt x="522501" y="107526"/>
                  </a:lnTo>
                  <a:lnTo>
                    <a:pt x="517328" y="108799"/>
                  </a:lnTo>
                  <a:lnTo>
                    <a:pt x="512155" y="110082"/>
                  </a:lnTo>
                  <a:lnTo>
                    <a:pt x="506982" y="111376"/>
                  </a:lnTo>
                  <a:lnTo>
                    <a:pt x="501808" y="112681"/>
                  </a:lnTo>
                  <a:lnTo>
                    <a:pt x="496635" y="113997"/>
                  </a:lnTo>
                  <a:lnTo>
                    <a:pt x="491462" y="115326"/>
                  </a:lnTo>
                  <a:lnTo>
                    <a:pt x="486288" y="116666"/>
                  </a:lnTo>
                  <a:lnTo>
                    <a:pt x="481115" y="118019"/>
                  </a:lnTo>
                  <a:lnTo>
                    <a:pt x="475942" y="119384"/>
                  </a:lnTo>
                  <a:lnTo>
                    <a:pt x="470769" y="120763"/>
                  </a:lnTo>
                  <a:lnTo>
                    <a:pt x="465595" y="122155"/>
                  </a:lnTo>
                  <a:lnTo>
                    <a:pt x="460422" y="123561"/>
                  </a:lnTo>
                  <a:lnTo>
                    <a:pt x="455249" y="124982"/>
                  </a:lnTo>
                  <a:lnTo>
                    <a:pt x="450075" y="126417"/>
                  </a:lnTo>
                  <a:lnTo>
                    <a:pt x="444902" y="127868"/>
                  </a:lnTo>
                  <a:lnTo>
                    <a:pt x="439729" y="129334"/>
                  </a:lnTo>
                  <a:lnTo>
                    <a:pt x="434556" y="130817"/>
                  </a:lnTo>
                  <a:lnTo>
                    <a:pt x="429382" y="132317"/>
                  </a:lnTo>
                  <a:lnTo>
                    <a:pt x="424209" y="133834"/>
                  </a:lnTo>
                  <a:lnTo>
                    <a:pt x="419036" y="135369"/>
                  </a:lnTo>
                  <a:lnTo>
                    <a:pt x="413862" y="136922"/>
                  </a:lnTo>
                  <a:lnTo>
                    <a:pt x="408689" y="138495"/>
                  </a:lnTo>
                  <a:lnTo>
                    <a:pt x="403516" y="140087"/>
                  </a:lnTo>
                  <a:lnTo>
                    <a:pt x="398343" y="141700"/>
                  </a:lnTo>
                  <a:lnTo>
                    <a:pt x="393169" y="143334"/>
                  </a:lnTo>
                  <a:lnTo>
                    <a:pt x="387996" y="144990"/>
                  </a:lnTo>
                  <a:lnTo>
                    <a:pt x="382823" y="146669"/>
                  </a:lnTo>
                  <a:lnTo>
                    <a:pt x="377649" y="148371"/>
                  </a:lnTo>
                  <a:lnTo>
                    <a:pt x="372476" y="150097"/>
                  </a:lnTo>
                  <a:lnTo>
                    <a:pt x="367303" y="151849"/>
                  </a:lnTo>
                  <a:lnTo>
                    <a:pt x="362130" y="153627"/>
                  </a:lnTo>
                  <a:lnTo>
                    <a:pt x="356956" y="155431"/>
                  </a:lnTo>
                  <a:lnTo>
                    <a:pt x="351783" y="157264"/>
                  </a:lnTo>
                  <a:lnTo>
                    <a:pt x="346610" y="159126"/>
                  </a:lnTo>
                  <a:lnTo>
                    <a:pt x="341436" y="161017"/>
                  </a:lnTo>
                  <a:lnTo>
                    <a:pt x="336263" y="162940"/>
                  </a:lnTo>
                  <a:lnTo>
                    <a:pt x="331090" y="164895"/>
                  </a:lnTo>
                  <a:lnTo>
                    <a:pt x="325917" y="166883"/>
                  </a:lnTo>
                  <a:lnTo>
                    <a:pt x="320743" y="168906"/>
                  </a:lnTo>
                  <a:lnTo>
                    <a:pt x="315570" y="170965"/>
                  </a:lnTo>
                  <a:lnTo>
                    <a:pt x="310397" y="173062"/>
                  </a:lnTo>
                  <a:lnTo>
                    <a:pt x="305223" y="175197"/>
                  </a:lnTo>
                  <a:lnTo>
                    <a:pt x="300050" y="177372"/>
                  </a:lnTo>
                  <a:lnTo>
                    <a:pt x="294877" y="179588"/>
                  </a:lnTo>
                  <a:lnTo>
                    <a:pt x="289704" y="181848"/>
                  </a:lnTo>
                  <a:lnTo>
                    <a:pt x="284530" y="184153"/>
                  </a:lnTo>
                  <a:lnTo>
                    <a:pt x="279357" y="186503"/>
                  </a:lnTo>
                  <a:lnTo>
                    <a:pt x="274184" y="188902"/>
                  </a:lnTo>
                  <a:lnTo>
                    <a:pt x="269010" y="191351"/>
                  </a:lnTo>
                  <a:lnTo>
                    <a:pt x="263837" y="193851"/>
                  </a:lnTo>
                  <a:lnTo>
                    <a:pt x="258664" y="196404"/>
                  </a:lnTo>
                  <a:lnTo>
                    <a:pt x="253491" y="199013"/>
                  </a:lnTo>
                  <a:lnTo>
                    <a:pt x="248317" y="201680"/>
                  </a:lnTo>
                  <a:lnTo>
                    <a:pt x="243144" y="204405"/>
                  </a:lnTo>
                  <a:lnTo>
                    <a:pt x="237971" y="207192"/>
                  </a:lnTo>
                  <a:lnTo>
                    <a:pt x="232797" y="210043"/>
                  </a:lnTo>
                  <a:lnTo>
                    <a:pt x="227624" y="212960"/>
                  </a:lnTo>
                  <a:lnTo>
                    <a:pt x="222451" y="215945"/>
                  </a:lnTo>
                  <a:lnTo>
                    <a:pt x="217278" y="219000"/>
                  </a:lnTo>
                  <a:lnTo>
                    <a:pt x="212104" y="222127"/>
                  </a:lnTo>
                  <a:lnTo>
                    <a:pt x="206931" y="225330"/>
                  </a:lnTo>
                  <a:lnTo>
                    <a:pt x="201758" y="228610"/>
                  </a:lnTo>
                  <a:lnTo>
                    <a:pt x="196584" y="231970"/>
                  </a:lnTo>
                  <a:lnTo>
                    <a:pt x="191411" y="235412"/>
                  </a:lnTo>
                  <a:lnTo>
                    <a:pt x="186238" y="238939"/>
                  </a:lnTo>
                  <a:lnTo>
                    <a:pt x="181065" y="242554"/>
                  </a:lnTo>
                  <a:lnTo>
                    <a:pt x="175891" y="246258"/>
                  </a:lnTo>
                  <a:lnTo>
                    <a:pt x="170718" y="250054"/>
                  </a:lnTo>
                  <a:lnTo>
                    <a:pt x="165545" y="253945"/>
                  </a:lnTo>
                  <a:lnTo>
                    <a:pt x="160371" y="257933"/>
                  </a:lnTo>
                  <a:lnTo>
                    <a:pt x="155198" y="262020"/>
                  </a:lnTo>
                  <a:lnTo>
                    <a:pt x="150025" y="266209"/>
                  </a:lnTo>
                  <a:lnTo>
                    <a:pt x="144852" y="270503"/>
                  </a:lnTo>
                  <a:lnTo>
                    <a:pt x="139678" y="274902"/>
                  </a:lnTo>
                  <a:lnTo>
                    <a:pt x="134505" y="279410"/>
                  </a:lnTo>
                  <a:lnTo>
                    <a:pt x="129332" y="284028"/>
                  </a:lnTo>
                  <a:lnTo>
                    <a:pt x="124158" y="288758"/>
                  </a:lnTo>
                  <a:lnTo>
                    <a:pt x="118985" y="293602"/>
                  </a:lnTo>
                  <a:lnTo>
                    <a:pt x="113812" y="298561"/>
                  </a:lnTo>
                  <a:lnTo>
                    <a:pt x="108639" y="303637"/>
                  </a:lnTo>
                  <a:lnTo>
                    <a:pt x="103465" y="308831"/>
                  </a:lnTo>
                  <a:lnTo>
                    <a:pt x="98292" y="314143"/>
                  </a:lnTo>
                  <a:lnTo>
                    <a:pt x="93119" y="319574"/>
                  </a:lnTo>
                  <a:lnTo>
                    <a:pt x="87945" y="325125"/>
                  </a:lnTo>
                  <a:lnTo>
                    <a:pt x="82772" y="330796"/>
                  </a:lnTo>
                  <a:lnTo>
                    <a:pt x="77599" y="336586"/>
                  </a:lnTo>
                  <a:lnTo>
                    <a:pt x="72426" y="342496"/>
                  </a:lnTo>
                  <a:lnTo>
                    <a:pt x="67252" y="348522"/>
                  </a:lnTo>
                  <a:lnTo>
                    <a:pt x="62079" y="354666"/>
                  </a:lnTo>
                  <a:lnTo>
                    <a:pt x="56906" y="360924"/>
                  </a:lnTo>
                  <a:lnTo>
                    <a:pt x="51732" y="367295"/>
                  </a:lnTo>
                  <a:lnTo>
                    <a:pt x="46559" y="373776"/>
                  </a:lnTo>
                  <a:lnTo>
                    <a:pt x="41386" y="380364"/>
                  </a:lnTo>
                  <a:lnTo>
                    <a:pt x="36213" y="387056"/>
                  </a:lnTo>
                  <a:lnTo>
                    <a:pt x="31039" y="393847"/>
                  </a:lnTo>
                  <a:lnTo>
                    <a:pt x="25866" y="400734"/>
                  </a:lnTo>
                  <a:lnTo>
                    <a:pt x="20693" y="407712"/>
                  </a:lnTo>
                  <a:lnTo>
                    <a:pt x="15519" y="414774"/>
                  </a:lnTo>
                  <a:lnTo>
                    <a:pt x="10346" y="421916"/>
                  </a:lnTo>
                  <a:lnTo>
                    <a:pt x="5173" y="429131"/>
                  </a:lnTo>
                  <a:lnTo>
                    <a:pt x="0" y="436414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691486" y="4231404"/>
              <a:ext cx="1883076" cy="340432"/>
            </a:xfrm>
            <a:custGeom>
              <a:avLst/>
              <a:pathLst>
                <a:path w="1883076" h="340432">
                  <a:moveTo>
                    <a:pt x="0" y="340432"/>
                  </a:moveTo>
                  <a:lnTo>
                    <a:pt x="5173" y="332567"/>
                  </a:lnTo>
                  <a:lnTo>
                    <a:pt x="10346" y="324827"/>
                  </a:lnTo>
                  <a:lnTo>
                    <a:pt x="15519" y="317219"/>
                  </a:lnTo>
                  <a:lnTo>
                    <a:pt x="20693" y="309747"/>
                  </a:lnTo>
                  <a:lnTo>
                    <a:pt x="25866" y="302419"/>
                  </a:lnTo>
                  <a:lnTo>
                    <a:pt x="31039" y="295238"/>
                  </a:lnTo>
                  <a:lnTo>
                    <a:pt x="36213" y="288208"/>
                  </a:lnTo>
                  <a:lnTo>
                    <a:pt x="41386" y="281333"/>
                  </a:lnTo>
                  <a:lnTo>
                    <a:pt x="46559" y="274617"/>
                  </a:lnTo>
                  <a:lnTo>
                    <a:pt x="51732" y="268061"/>
                  </a:lnTo>
                  <a:lnTo>
                    <a:pt x="56906" y="261667"/>
                  </a:lnTo>
                  <a:lnTo>
                    <a:pt x="62079" y="255437"/>
                  </a:lnTo>
                  <a:lnTo>
                    <a:pt x="67252" y="249371"/>
                  </a:lnTo>
                  <a:lnTo>
                    <a:pt x="72426" y="243469"/>
                  </a:lnTo>
                  <a:lnTo>
                    <a:pt x="77599" y="237732"/>
                  </a:lnTo>
                  <a:lnTo>
                    <a:pt x="82772" y="232158"/>
                  </a:lnTo>
                  <a:lnTo>
                    <a:pt x="87945" y="226747"/>
                  </a:lnTo>
                  <a:lnTo>
                    <a:pt x="93119" y="221497"/>
                  </a:lnTo>
                  <a:lnTo>
                    <a:pt x="98292" y="216406"/>
                  </a:lnTo>
                  <a:lnTo>
                    <a:pt x="103465" y="211474"/>
                  </a:lnTo>
                  <a:lnTo>
                    <a:pt x="108639" y="206696"/>
                  </a:lnTo>
                  <a:lnTo>
                    <a:pt x="113812" y="202070"/>
                  </a:lnTo>
                  <a:lnTo>
                    <a:pt x="118985" y="197595"/>
                  </a:lnTo>
                  <a:lnTo>
                    <a:pt x="124158" y="193266"/>
                  </a:lnTo>
                  <a:lnTo>
                    <a:pt x="129332" y="189081"/>
                  </a:lnTo>
                  <a:lnTo>
                    <a:pt x="134505" y="185035"/>
                  </a:lnTo>
                  <a:lnTo>
                    <a:pt x="139678" y="181127"/>
                  </a:lnTo>
                  <a:lnTo>
                    <a:pt x="144852" y="177352"/>
                  </a:lnTo>
                  <a:lnTo>
                    <a:pt x="150025" y="173706"/>
                  </a:lnTo>
                  <a:lnTo>
                    <a:pt x="155198" y="170186"/>
                  </a:lnTo>
                  <a:lnTo>
                    <a:pt x="160371" y="166788"/>
                  </a:lnTo>
                  <a:lnTo>
                    <a:pt x="165545" y="163509"/>
                  </a:lnTo>
                  <a:lnTo>
                    <a:pt x="170718" y="160344"/>
                  </a:lnTo>
                  <a:lnTo>
                    <a:pt x="175891" y="157290"/>
                  </a:lnTo>
                  <a:lnTo>
                    <a:pt x="181065" y="154344"/>
                  </a:lnTo>
                  <a:lnTo>
                    <a:pt x="186238" y="151500"/>
                  </a:lnTo>
                  <a:lnTo>
                    <a:pt x="191411" y="148757"/>
                  </a:lnTo>
                  <a:lnTo>
                    <a:pt x="196584" y="146109"/>
                  </a:lnTo>
                  <a:lnTo>
                    <a:pt x="201758" y="143554"/>
                  </a:lnTo>
                  <a:lnTo>
                    <a:pt x="206931" y="141088"/>
                  </a:lnTo>
                  <a:lnTo>
                    <a:pt x="212104" y="138708"/>
                  </a:lnTo>
                  <a:lnTo>
                    <a:pt x="217278" y="136410"/>
                  </a:lnTo>
                  <a:lnTo>
                    <a:pt x="222451" y="134191"/>
                  </a:lnTo>
                  <a:lnTo>
                    <a:pt x="227624" y="132048"/>
                  </a:lnTo>
                  <a:lnTo>
                    <a:pt x="232797" y="129978"/>
                  </a:lnTo>
                  <a:lnTo>
                    <a:pt x="237971" y="127977"/>
                  </a:lnTo>
                  <a:lnTo>
                    <a:pt x="243144" y="126043"/>
                  </a:lnTo>
                  <a:lnTo>
                    <a:pt x="248317" y="124173"/>
                  </a:lnTo>
                  <a:lnTo>
                    <a:pt x="253491" y="122364"/>
                  </a:lnTo>
                  <a:lnTo>
                    <a:pt x="258664" y="120614"/>
                  </a:lnTo>
                  <a:lnTo>
                    <a:pt x="263837" y="118920"/>
                  </a:lnTo>
                  <a:lnTo>
                    <a:pt x="269010" y="117279"/>
                  </a:lnTo>
                  <a:lnTo>
                    <a:pt x="274184" y="115689"/>
                  </a:lnTo>
                  <a:lnTo>
                    <a:pt x="279357" y="114148"/>
                  </a:lnTo>
                  <a:lnTo>
                    <a:pt x="284530" y="112653"/>
                  </a:lnTo>
                  <a:lnTo>
                    <a:pt x="289704" y="111203"/>
                  </a:lnTo>
                  <a:lnTo>
                    <a:pt x="294877" y="109796"/>
                  </a:lnTo>
                  <a:lnTo>
                    <a:pt x="300050" y="108428"/>
                  </a:lnTo>
                  <a:lnTo>
                    <a:pt x="305223" y="107100"/>
                  </a:lnTo>
                  <a:lnTo>
                    <a:pt x="310397" y="105808"/>
                  </a:lnTo>
                  <a:lnTo>
                    <a:pt x="315570" y="104551"/>
                  </a:lnTo>
                  <a:lnTo>
                    <a:pt x="320743" y="103327"/>
                  </a:lnTo>
                  <a:lnTo>
                    <a:pt x="325917" y="102135"/>
                  </a:lnTo>
                  <a:lnTo>
                    <a:pt x="331090" y="100973"/>
                  </a:lnTo>
                  <a:lnTo>
                    <a:pt x="336263" y="99840"/>
                  </a:lnTo>
                  <a:lnTo>
                    <a:pt x="341436" y="98735"/>
                  </a:lnTo>
                  <a:lnTo>
                    <a:pt x="346610" y="97655"/>
                  </a:lnTo>
                  <a:lnTo>
                    <a:pt x="351783" y="96600"/>
                  </a:lnTo>
                  <a:lnTo>
                    <a:pt x="356956" y="95569"/>
                  </a:lnTo>
                  <a:lnTo>
                    <a:pt x="362130" y="94560"/>
                  </a:lnTo>
                  <a:lnTo>
                    <a:pt x="367303" y="93573"/>
                  </a:lnTo>
                  <a:lnTo>
                    <a:pt x="372476" y="92606"/>
                  </a:lnTo>
                  <a:lnTo>
                    <a:pt x="377649" y="91658"/>
                  </a:lnTo>
                  <a:lnTo>
                    <a:pt x="382823" y="90728"/>
                  </a:lnTo>
                  <a:lnTo>
                    <a:pt x="387996" y="89816"/>
                  </a:lnTo>
                  <a:lnTo>
                    <a:pt x="393169" y="88920"/>
                  </a:lnTo>
                  <a:lnTo>
                    <a:pt x="398343" y="88039"/>
                  </a:lnTo>
                  <a:lnTo>
                    <a:pt x="403516" y="87174"/>
                  </a:lnTo>
                  <a:lnTo>
                    <a:pt x="408689" y="86323"/>
                  </a:lnTo>
                  <a:lnTo>
                    <a:pt x="413862" y="85485"/>
                  </a:lnTo>
                  <a:lnTo>
                    <a:pt x="419036" y="84660"/>
                  </a:lnTo>
                  <a:lnTo>
                    <a:pt x="424209" y="83847"/>
                  </a:lnTo>
                  <a:lnTo>
                    <a:pt x="429382" y="83045"/>
                  </a:lnTo>
                  <a:lnTo>
                    <a:pt x="434556" y="82254"/>
                  </a:lnTo>
                  <a:lnTo>
                    <a:pt x="439729" y="81473"/>
                  </a:lnTo>
                  <a:lnTo>
                    <a:pt x="444902" y="80703"/>
                  </a:lnTo>
                  <a:lnTo>
                    <a:pt x="450075" y="79941"/>
                  </a:lnTo>
                  <a:lnTo>
                    <a:pt x="455249" y="79188"/>
                  </a:lnTo>
                  <a:lnTo>
                    <a:pt x="460422" y="78444"/>
                  </a:lnTo>
                  <a:lnTo>
                    <a:pt x="465595" y="77707"/>
                  </a:lnTo>
                  <a:lnTo>
                    <a:pt x="470769" y="76978"/>
                  </a:lnTo>
                  <a:lnTo>
                    <a:pt x="475942" y="76255"/>
                  </a:lnTo>
                  <a:lnTo>
                    <a:pt x="481115" y="75540"/>
                  </a:lnTo>
                  <a:lnTo>
                    <a:pt x="486288" y="74831"/>
                  </a:lnTo>
                  <a:lnTo>
                    <a:pt x="491462" y="74127"/>
                  </a:lnTo>
                  <a:lnTo>
                    <a:pt x="496635" y="73430"/>
                  </a:lnTo>
                  <a:lnTo>
                    <a:pt x="501808" y="72737"/>
                  </a:lnTo>
                  <a:lnTo>
                    <a:pt x="506982" y="72050"/>
                  </a:lnTo>
                  <a:lnTo>
                    <a:pt x="512155" y="71368"/>
                  </a:lnTo>
                  <a:lnTo>
                    <a:pt x="517328" y="70690"/>
                  </a:lnTo>
                  <a:lnTo>
                    <a:pt x="522501" y="70016"/>
                  </a:lnTo>
                  <a:lnTo>
                    <a:pt x="527675" y="69346"/>
                  </a:lnTo>
                  <a:lnTo>
                    <a:pt x="532848" y="68680"/>
                  </a:lnTo>
                  <a:lnTo>
                    <a:pt x="538021" y="68018"/>
                  </a:lnTo>
                  <a:lnTo>
                    <a:pt x="543195" y="67359"/>
                  </a:lnTo>
                  <a:lnTo>
                    <a:pt x="548368" y="66703"/>
                  </a:lnTo>
                  <a:lnTo>
                    <a:pt x="553541" y="66051"/>
                  </a:lnTo>
                  <a:lnTo>
                    <a:pt x="558714" y="65401"/>
                  </a:lnTo>
                  <a:lnTo>
                    <a:pt x="563888" y="64754"/>
                  </a:lnTo>
                  <a:lnTo>
                    <a:pt x="569061" y="64109"/>
                  </a:lnTo>
                  <a:lnTo>
                    <a:pt x="574234" y="63467"/>
                  </a:lnTo>
                  <a:lnTo>
                    <a:pt x="579408" y="62827"/>
                  </a:lnTo>
                  <a:lnTo>
                    <a:pt x="584581" y="62189"/>
                  </a:lnTo>
                  <a:lnTo>
                    <a:pt x="589754" y="61553"/>
                  </a:lnTo>
                  <a:lnTo>
                    <a:pt x="594927" y="60919"/>
                  </a:lnTo>
                  <a:lnTo>
                    <a:pt x="600101" y="60286"/>
                  </a:lnTo>
                  <a:lnTo>
                    <a:pt x="605274" y="59656"/>
                  </a:lnTo>
                  <a:lnTo>
                    <a:pt x="610447" y="59027"/>
                  </a:lnTo>
                  <a:lnTo>
                    <a:pt x="615621" y="58400"/>
                  </a:lnTo>
                  <a:lnTo>
                    <a:pt x="620794" y="57774"/>
                  </a:lnTo>
                  <a:lnTo>
                    <a:pt x="625967" y="57149"/>
                  </a:lnTo>
                  <a:lnTo>
                    <a:pt x="631140" y="56526"/>
                  </a:lnTo>
                  <a:lnTo>
                    <a:pt x="636314" y="55904"/>
                  </a:lnTo>
                  <a:lnTo>
                    <a:pt x="641487" y="55283"/>
                  </a:lnTo>
                  <a:lnTo>
                    <a:pt x="646660" y="54663"/>
                  </a:lnTo>
                  <a:lnTo>
                    <a:pt x="651834" y="54045"/>
                  </a:lnTo>
                  <a:lnTo>
                    <a:pt x="657007" y="53427"/>
                  </a:lnTo>
                  <a:lnTo>
                    <a:pt x="662180" y="52811"/>
                  </a:lnTo>
                  <a:lnTo>
                    <a:pt x="667353" y="52195"/>
                  </a:lnTo>
                  <a:lnTo>
                    <a:pt x="672527" y="51581"/>
                  </a:lnTo>
                  <a:lnTo>
                    <a:pt x="677700" y="50967"/>
                  </a:lnTo>
                  <a:lnTo>
                    <a:pt x="682873" y="50355"/>
                  </a:lnTo>
                  <a:lnTo>
                    <a:pt x="688047" y="49743"/>
                  </a:lnTo>
                  <a:lnTo>
                    <a:pt x="693220" y="49133"/>
                  </a:lnTo>
                  <a:lnTo>
                    <a:pt x="698393" y="48523"/>
                  </a:lnTo>
                  <a:lnTo>
                    <a:pt x="703566" y="47915"/>
                  </a:lnTo>
                  <a:lnTo>
                    <a:pt x="708740" y="47307"/>
                  </a:lnTo>
                  <a:lnTo>
                    <a:pt x="713913" y="46701"/>
                  </a:lnTo>
                  <a:lnTo>
                    <a:pt x="719086" y="46095"/>
                  </a:lnTo>
                  <a:lnTo>
                    <a:pt x="724260" y="45491"/>
                  </a:lnTo>
                  <a:lnTo>
                    <a:pt x="729433" y="44888"/>
                  </a:lnTo>
                  <a:lnTo>
                    <a:pt x="734606" y="44286"/>
                  </a:lnTo>
                  <a:lnTo>
                    <a:pt x="739779" y="43685"/>
                  </a:lnTo>
                  <a:lnTo>
                    <a:pt x="744953" y="43086"/>
                  </a:lnTo>
                  <a:lnTo>
                    <a:pt x="750126" y="42487"/>
                  </a:lnTo>
                  <a:lnTo>
                    <a:pt x="755299" y="41890"/>
                  </a:lnTo>
                  <a:lnTo>
                    <a:pt x="760473" y="41295"/>
                  </a:lnTo>
                  <a:lnTo>
                    <a:pt x="765646" y="40701"/>
                  </a:lnTo>
                  <a:lnTo>
                    <a:pt x="770819" y="40109"/>
                  </a:lnTo>
                  <a:lnTo>
                    <a:pt x="775992" y="39518"/>
                  </a:lnTo>
                  <a:lnTo>
                    <a:pt x="781166" y="38929"/>
                  </a:lnTo>
                  <a:lnTo>
                    <a:pt x="786339" y="38342"/>
                  </a:lnTo>
                  <a:lnTo>
                    <a:pt x="791512" y="37757"/>
                  </a:lnTo>
                  <a:lnTo>
                    <a:pt x="796686" y="37173"/>
                  </a:lnTo>
                  <a:lnTo>
                    <a:pt x="801859" y="36592"/>
                  </a:lnTo>
                  <a:lnTo>
                    <a:pt x="807032" y="36013"/>
                  </a:lnTo>
                  <a:lnTo>
                    <a:pt x="812205" y="35436"/>
                  </a:lnTo>
                  <a:lnTo>
                    <a:pt x="817379" y="34862"/>
                  </a:lnTo>
                  <a:lnTo>
                    <a:pt x="822552" y="34290"/>
                  </a:lnTo>
                  <a:lnTo>
                    <a:pt x="827725" y="33721"/>
                  </a:lnTo>
                  <a:lnTo>
                    <a:pt x="832899" y="33154"/>
                  </a:lnTo>
                  <a:lnTo>
                    <a:pt x="838072" y="32590"/>
                  </a:lnTo>
                  <a:lnTo>
                    <a:pt x="843245" y="32029"/>
                  </a:lnTo>
                  <a:lnTo>
                    <a:pt x="848418" y="31472"/>
                  </a:lnTo>
                  <a:lnTo>
                    <a:pt x="853592" y="30917"/>
                  </a:lnTo>
                  <a:lnTo>
                    <a:pt x="858765" y="30365"/>
                  </a:lnTo>
                  <a:lnTo>
                    <a:pt x="863938" y="29817"/>
                  </a:lnTo>
                  <a:lnTo>
                    <a:pt x="869112" y="29273"/>
                  </a:lnTo>
                  <a:lnTo>
                    <a:pt x="874285" y="28732"/>
                  </a:lnTo>
                  <a:lnTo>
                    <a:pt x="879458" y="28195"/>
                  </a:lnTo>
                  <a:lnTo>
                    <a:pt x="884631" y="27662"/>
                  </a:lnTo>
                  <a:lnTo>
                    <a:pt x="889805" y="27132"/>
                  </a:lnTo>
                  <a:lnTo>
                    <a:pt x="894978" y="26607"/>
                  </a:lnTo>
                  <a:lnTo>
                    <a:pt x="900151" y="26086"/>
                  </a:lnTo>
                  <a:lnTo>
                    <a:pt x="905325" y="25570"/>
                  </a:lnTo>
                  <a:lnTo>
                    <a:pt x="910498" y="25058"/>
                  </a:lnTo>
                  <a:lnTo>
                    <a:pt x="915671" y="24550"/>
                  </a:lnTo>
                  <a:lnTo>
                    <a:pt x="920844" y="24047"/>
                  </a:lnTo>
                  <a:lnTo>
                    <a:pt x="926018" y="23550"/>
                  </a:lnTo>
                  <a:lnTo>
                    <a:pt x="931191" y="23057"/>
                  </a:lnTo>
                  <a:lnTo>
                    <a:pt x="936364" y="22569"/>
                  </a:lnTo>
                  <a:lnTo>
                    <a:pt x="941538" y="22086"/>
                  </a:lnTo>
                  <a:lnTo>
                    <a:pt x="946711" y="21608"/>
                  </a:lnTo>
                  <a:lnTo>
                    <a:pt x="951884" y="21136"/>
                  </a:lnTo>
                  <a:lnTo>
                    <a:pt x="957057" y="20670"/>
                  </a:lnTo>
                  <a:lnTo>
                    <a:pt x="962231" y="20209"/>
                  </a:lnTo>
                  <a:lnTo>
                    <a:pt x="967404" y="19753"/>
                  </a:lnTo>
                  <a:lnTo>
                    <a:pt x="972577" y="19303"/>
                  </a:lnTo>
                  <a:lnTo>
                    <a:pt x="977751" y="18859"/>
                  </a:lnTo>
                  <a:lnTo>
                    <a:pt x="982924" y="18421"/>
                  </a:lnTo>
                  <a:lnTo>
                    <a:pt x="988097" y="17989"/>
                  </a:lnTo>
                  <a:lnTo>
                    <a:pt x="993270" y="17563"/>
                  </a:lnTo>
                  <a:lnTo>
                    <a:pt x="998444" y="17143"/>
                  </a:lnTo>
                  <a:lnTo>
                    <a:pt x="1003617" y="16730"/>
                  </a:lnTo>
                  <a:lnTo>
                    <a:pt x="1008790" y="16322"/>
                  </a:lnTo>
                  <a:lnTo>
                    <a:pt x="1013964" y="15921"/>
                  </a:lnTo>
                  <a:lnTo>
                    <a:pt x="1019137" y="15526"/>
                  </a:lnTo>
                  <a:lnTo>
                    <a:pt x="1024310" y="15137"/>
                  </a:lnTo>
                  <a:lnTo>
                    <a:pt x="1029483" y="14755"/>
                  </a:lnTo>
                  <a:lnTo>
                    <a:pt x="1034657" y="14379"/>
                  </a:lnTo>
                  <a:lnTo>
                    <a:pt x="1039830" y="14009"/>
                  </a:lnTo>
                  <a:lnTo>
                    <a:pt x="1045003" y="13646"/>
                  </a:lnTo>
                  <a:lnTo>
                    <a:pt x="1050177" y="13290"/>
                  </a:lnTo>
                  <a:lnTo>
                    <a:pt x="1055350" y="12940"/>
                  </a:lnTo>
                  <a:lnTo>
                    <a:pt x="1060523" y="12596"/>
                  </a:lnTo>
                  <a:lnTo>
                    <a:pt x="1065696" y="12259"/>
                  </a:lnTo>
                  <a:lnTo>
                    <a:pt x="1070870" y="11928"/>
                  </a:lnTo>
                  <a:lnTo>
                    <a:pt x="1076043" y="11604"/>
                  </a:lnTo>
                  <a:lnTo>
                    <a:pt x="1081216" y="11286"/>
                  </a:lnTo>
                  <a:lnTo>
                    <a:pt x="1086390" y="10975"/>
                  </a:lnTo>
                  <a:lnTo>
                    <a:pt x="1091563" y="10669"/>
                  </a:lnTo>
                  <a:lnTo>
                    <a:pt x="1096736" y="10371"/>
                  </a:lnTo>
                  <a:lnTo>
                    <a:pt x="1101909" y="10078"/>
                  </a:lnTo>
                  <a:lnTo>
                    <a:pt x="1107083" y="9792"/>
                  </a:lnTo>
                  <a:lnTo>
                    <a:pt x="1112256" y="9512"/>
                  </a:lnTo>
                  <a:lnTo>
                    <a:pt x="1117429" y="9239"/>
                  </a:lnTo>
                  <a:lnTo>
                    <a:pt x="1122603" y="8971"/>
                  </a:lnTo>
                  <a:lnTo>
                    <a:pt x="1127776" y="8709"/>
                  </a:lnTo>
                  <a:lnTo>
                    <a:pt x="1132949" y="8454"/>
                  </a:lnTo>
                  <a:lnTo>
                    <a:pt x="1138122" y="8204"/>
                  </a:lnTo>
                  <a:lnTo>
                    <a:pt x="1143296" y="7961"/>
                  </a:lnTo>
                  <a:lnTo>
                    <a:pt x="1148469" y="7723"/>
                  </a:lnTo>
                  <a:lnTo>
                    <a:pt x="1153642" y="7491"/>
                  </a:lnTo>
                  <a:lnTo>
                    <a:pt x="1158816" y="7264"/>
                  </a:lnTo>
                  <a:lnTo>
                    <a:pt x="1163989" y="7043"/>
                  </a:lnTo>
                  <a:lnTo>
                    <a:pt x="1169162" y="6828"/>
                  </a:lnTo>
                  <a:lnTo>
                    <a:pt x="1174335" y="6618"/>
                  </a:lnTo>
                  <a:lnTo>
                    <a:pt x="1179509" y="6413"/>
                  </a:lnTo>
                  <a:lnTo>
                    <a:pt x="1184682" y="6214"/>
                  </a:lnTo>
                  <a:lnTo>
                    <a:pt x="1189855" y="6020"/>
                  </a:lnTo>
                  <a:lnTo>
                    <a:pt x="1195029" y="5831"/>
                  </a:lnTo>
                  <a:lnTo>
                    <a:pt x="1200202" y="5647"/>
                  </a:lnTo>
                  <a:lnTo>
                    <a:pt x="1205375" y="5468"/>
                  </a:lnTo>
                  <a:lnTo>
                    <a:pt x="1210548" y="5293"/>
                  </a:lnTo>
                  <a:lnTo>
                    <a:pt x="1215722" y="5124"/>
                  </a:lnTo>
                  <a:lnTo>
                    <a:pt x="1220895" y="4959"/>
                  </a:lnTo>
                  <a:lnTo>
                    <a:pt x="1226068" y="4798"/>
                  </a:lnTo>
                  <a:lnTo>
                    <a:pt x="1231242" y="4642"/>
                  </a:lnTo>
                  <a:lnTo>
                    <a:pt x="1236415" y="4491"/>
                  </a:lnTo>
                  <a:lnTo>
                    <a:pt x="1241588" y="4343"/>
                  </a:lnTo>
                  <a:lnTo>
                    <a:pt x="1246761" y="4200"/>
                  </a:lnTo>
                  <a:lnTo>
                    <a:pt x="1251935" y="4061"/>
                  </a:lnTo>
                  <a:lnTo>
                    <a:pt x="1257108" y="3926"/>
                  </a:lnTo>
                  <a:lnTo>
                    <a:pt x="1262281" y="3795"/>
                  </a:lnTo>
                  <a:lnTo>
                    <a:pt x="1267455" y="3667"/>
                  </a:lnTo>
                  <a:lnTo>
                    <a:pt x="1272628" y="3543"/>
                  </a:lnTo>
                  <a:lnTo>
                    <a:pt x="1277801" y="3423"/>
                  </a:lnTo>
                  <a:lnTo>
                    <a:pt x="1282974" y="3307"/>
                  </a:lnTo>
                  <a:lnTo>
                    <a:pt x="1288148" y="3193"/>
                  </a:lnTo>
                  <a:lnTo>
                    <a:pt x="1293321" y="3083"/>
                  </a:lnTo>
                  <a:lnTo>
                    <a:pt x="1298494" y="2977"/>
                  </a:lnTo>
                  <a:lnTo>
                    <a:pt x="1303668" y="2873"/>
                  </a:lnTo>
                  <a:lnTo>
                    <a:pt x="1308841" y="2773"/>
                  </a:lnTo>
                  <a:lnTo>
                    <a:pt x="1314014" y="2675"/>
                  </a:lnTo>
                  <a:lnTo>
                    <a:pt x="1319187" y="2581"/>
                  </a:lnTo>
                  <a:lnTo>
                    <a:pt x="1324361" y="2489"/>
                  </a:lnTo>
                  <a:lnTo>
                    <a:pt x="1329534" y="2400"/>
                  </a:lnTo>
                  <a:lnTo>
                    <a:pt x="1334707" y="2313"/>
                  </a:lnTo>
                  <a:lnTo>
                    <a:pt x="1339881" y="2229"/>
                  </a:lnTo>
                  <a:lnTo>
                    <a:pt x="1345054" y="2148"/>
                  </a:lnTo>
                  <a:lnTo>
                    <a:pt x="1350227" y="2069"/>
                  </a:lnTo>
                  <a:lnTo>
                    <a:pt x="1355400" y="1992"/>
                  </a:lnTo>
                  <a:lnTo>
                    <a:pt x="1360574" y="1918"/>
                  </a:lnTo>
                  <a:lnTo>
                    <a:pt x="1365747" y="1846"/>
                  </a:lnTo>
                  <a:lnTo>
                    <a:pt x="1370920" y="1775"/>
                  </a:lnTo>
                  <a:lnTo>
                    <a:pt x="1376094" y="1707"/>
                  </a:lnTo>
                  <a:lnTo>
                    <a:pt x="1381267" y="1641"/>
                  </a:lnTo>
                  <a:lnTo>
                    <a:pt x="1386440" y="1577"/>
                  </a:lnTo>
                  <a:lnTo>
                    <a:pt x="1391613" y="1514"/>
                  </a:lnTo>
                  <a:lnTo>
                    <a:pt x="1396787" y="1453"/>
                  </a:lnTo>
                  <a:lnTo>
                    <a:pt x="1401960" y="1394"/>
                  </a:lnTo>
                  <a:lnTo>
                    <a:pt x="1407133" y="1337"/>
                  </a:lnTo>
                  <a:lnTo>
                    <a:pt x="1412307" y="1281"/>
                  </a:lnTo>
                  <a:lnTo>
                    <a:pt x="1417480" y="1227"/>
                  </a:lnTo>
                  <a:lnTo>
                    <a:pt x="1422653" y="1174"/>
                  </a:lnTo>
                  <a:lnTo>
                    <a:pt x="1427826" y="1122"/>
                  </a:lnTo>
                  <a:lnTo>
                    <a:pt x="1433000" y="1072"/>
                  </a:lnTo>
                  <a:lnTo>
                    <a:pt x="1438173" y="1024"/>
                  </a:lnTo>
                  <a:lnTo>
                    <a:pt x="1443346" y="976"/>
                  </a:lnTo>
                  <a:lnTo>
                    <a:pt x="1448520" y="930"/>
                  </a:lnTo>
                  <a:lnTo>
                    <a:pt x="1453693" y="885"/>
                  </a:lnTo>
                  <a:lnTo>
                    <a:pt x="1458866" y="841"/>
                  </a:lnTo>
                  <a:lnTo>
                    <a:pt x="1464039" y="799"/>
                  </a:lnTo>
                  <a:lnTo>
                    <a:pt x="1469213" y="758"/>
                  </a:lnTo>
                  <a:lnTo>
                    <a:pt x="1474386" y="717"/>
                  </a:lnTo>
                  <a:lnTo>
                    <a:pt x="1479559" y="678"/>
                  </a:lnTo>
                  <a:lnTo>
                    <a:pt x="1484733" y="640"/>
                  </a:lnTo>
                  <a:lnTo>
                    <a:pt x="1489906" y="604"/>
                  </a:lnTo>
                  <a:lnTo>
                    <a:pt x="1495079" y="568"/>
                  </a:lnTo>
                  <a:lnTo>
                    <a:pt x="1500252" y="534"/>
                  </a:lnTo>
                  <a:lnTo>
                    <a:pt x="1505426" y="500"/>
                  </a:lnTo>
                  <a:lnTo>
                    <a:pt x="1510599" y="468"/>
                  </a:lnTo>
                  <a:lnTo>
                    <a:pt x="1515772" y="437"/>
                  </a:lnTo>
                  <a:lnTo>
                    <a:pt x="1520946" y="408"/>
                  </a:lnTo>
                  <a:lnTo>
                    <a:pt x="1526119" y="379"/>
                  </a:lnTo>
                  <a:lnTo>
                    <a:pt x="1531292" y="352"/>
                  </a:lnTo>
                  <a:lnTo>
                    <a:pt x="1536465" y="326"/>
                  </a:lnTo>
                  <a:lnTo>
                    <a:pt x="1541639" y="301"/>
                  </a:lnTo>
                  <a:lnTo>
                    <a:pt x="1546812" y="278"/>
                  </a:lnTo>
                  <a:lnTo>
                    <a:pt x="1551985" y="256"/>
                  </a:lnTo>
                  <a:lnTo>
                    <a:pt x="1557159" y="235"/>
                  </a:lnTo>
                  <a:lnTo>
                    <a:pt x="1562332" y="215"/>
                  </a:lnTo>
                  <a:lnTo>
                    <a:pt x="1567505" y="196"/>
                  </a:lnTo>
                  <a:lnTo>
                    <a:pt x="1572678" y="179"/>
                  </a:lnTo>
                  <a:lnTo>
                    <a:pt x="1577852" y="163"/>
                  </a:lnTo>
                  <a:lnTo>
                    <a:pt x="1583025" y="148"/>
                  </a:lnTo>
                  <a:lnTo>
                    <a:pt x="1588198" y="134"/>
                  </a:lnTo>
                  <a:lnTo>
                    <a:pt x="1593372" y="121"/>
                  </a:lnTo>
                  <a:lnTo>
                    <a:pt x="1598545" y="109"/>
                  </a:lnTo>
                  <a:lnTo>
                    <a:pt x="1603718" y="98"/>
                  </a:lnTo>
                  <a:lnTo>
                    <a:pt x="1608891" y="89"/>
                  </a:lnTo>
                  <a:lnTo>
                    <a:pt x="1614065" y="79"/>
                  </a:lnTo>
                  <a:lnTo>
                    <a:pt x="1619238" y="71"/>
                  </a:lnTo>
                  <a:lnTo>
                    <a:pt x="1624411" y="64"/>
                  </a:lnTo>
                  <a:lnTo>
                    <a:pt x="1629585" y="57"/>
                  </a:lnTo>
                  <a:lnTo>
                    <a:pt x="1634758" y="51"/>
                  </a:lnTo>
                  <a:lnTo>
                    <a:pt x="1639931" y="45"/>
                  </a:lnTo>
                  <a:lnTo>
                    <a:pt x="1645104" y="40"/>
                  </a:lnTo>
                  <a:lnTo>
                    <a:pt x="1650278" y="36"/>
                  </a:lnTo>
                  <a:lnTo>
                    <a:pt x="1655451" y="32"/>
                  </a:lnTo>
                  <a:lnTo>
                    <a:pt x="1660624" y="28"/>
                  </a:lnTo>
                  <a:lnTo>
                    <a:pt x="1665798" y="25"/>
                  </a:lnTo>
                  <a:lnTo>
                    <a:pt x="1670971" y="22"/>
                  </a:lnTo>
                  <a:lnTo>
                    <a:pt x="1676144" y="19"/>
                  </a:lnTo>
                  <a:lnTo>
                    <a:pt x="1681317" y="17"/>
                  </a:lnTo>
                  <a:lnTo>
                    <a:pt x="1686491" y="15"/>
                  </a:lnTo>
                  <a:lnTo>
                    <a:pt x="1691664" y="13"/>
                  </a:lnTo>
                  <a:lnTo>
                    <a:pt x="1696837" y="11"/>
                  </a:lnTo>
                  <a:lnTo>
                    <a:pt x="1702011" y="10"/>
                  </a:lnTo>
                  <a:lnTo>
                    <a:pt x="1707184" y="9"/>
                  </a:lnTo>
                  <a:lnTo>
                    <a:pt x="1712357" y="8"/>
                  </a:lnTo>
                  <a:lnTo>
                    <a:pt x="1717530" y="7"/>
                  </a:lnTo>
                  <a:lnTo>
                    <a:pt x="1722704" y="6"/>
                  </a:lnTo>
                  <a:lnTo>
                    <a:pt x="1727877" y="5"/>
                  </a:lnTo>
                  <a:lnTo>
                    <a:pt x="1733050" y="4"/>
                  </a:lnTo>
                  <a:lnTo>
                    <a:pt x="1738224" y="4"/>
                  </a:lnTo>
                  <a:lnTo>
                    <a:pt x="1743397" y="3"/>
                  </a:lnTo>
                  <a:lnTo>
                    <a:pt x="1748570" y="3"/>
                  </a:lnTo>
                  <a:lnTo>
                    <a:pt x="1753743" y="2"/>
                  </a:lnTo>
                  <a:lnTo>
                    <a:pt x="1758917" y="2"/>
                  </a:lnTo>
                  <a:lnTo>
                    <a:pt x="1764090" y="2"/>
                  </a:lnTo>
                  <a:lnTo>
                    <a:pt x="1769263" y="1"/>
                  </a:lnTo>
                  <a:lnTo>
                    <a:pt x="1774437" y="1"/>
                  </a:lnTo>
                  <a:lnTo>
                    <a:pt x="1779610" y="1"/>
                  </a:lnTo>
                  <a:lnTo>
                    <a:pt x="1784783" y="1"/>
                  </a:lnTo>
                  <a:lnTo>
                    <a:pt x="1789956" y="1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691486" y="4231404"/>
              <a:ext cx="1883076" cy="458804"/>
            </a:xfrm>
            <a:custGeom>
              <a:avLst/>
              <a:pathLst>
                <a:path w="1883076" h="458804">
                  <a:moveTo>
                    <a:pt x="0" y="436414"/>
                  </a:moveTo>
                  <a:lnTo>
                    <a:pt x="5173" y="429131"/>
                  </a:lnTo>
                  <a:lnTo>
                    <a:pt x="10346" y="421916"/>
                  </a:lnTo>
                  <a:lnTo>
                    <a:pt x="15519" y="414774"/>
                  </a:lnTo>
                  <a:lnTo>
                    <a:pt x="20693" y="407711"/>
                  </a:lnTo>
                  <a:lnTo>
                    <a:pt x="25866" y="400734"/>
                  </a:lnTo>
                  <a:lnTo>
                    <a:pt x="31039" y="393847"/>
                  </a:lnTo>
                  <a:lnTo>
                    <a:pt x="36213" y="387056"/>
                  </a:lnTo>
                  <a:lnTo>
                    <a:pt x="41386" y="380364"/>
                  </a:lnTo>
                  <a:lnTo>
                    <a:pt x="46559" y="373776"/>
                  </a:lnTo>
                  <a:lnTo>
                    <a:pt x="51732" y="367295"/>
                  </a:lnTo>
                  <a:lnTo>
                    <a:pt x="56906" y="360924"/>
                  </a:lnTo>
                  <a:lnTo>
                    <a:pt x="62079" y="354666"/>
                  </a:lnTo>
                  <a:lnTo>
                    <a:pt x="67252" y="348522"/>
                  </a:lnTo>
                  <a:lnTo>
                    <a:pt x="72426" y="342495"/>
                  </a:lnTo>
                  <a:lnTo>
                    <a:pt x="77599" y="336586"/>
                  </a:lnTo>
                  <a:lnTo>
                    <a:pt x="82772" y="330796"/>
                  </a:lnTo>
                  <a:lnTo>
                    <a:pt x="87945" y="325125"/>
                  </a:lnTo>
                  <a:lnTo>
                    <a:pt x="93119" y="319574"/>
                  </a:lnTo>
                  <a:lnTo>
                    <a:pt x="98292" y="314143"/>
                  </a:lnTo>
                  <a:lnTo>
                    <a:pt x="103465" y="308831"/>
                  </a:lnTo>
                  <a:lnTo>
                    <a:pt x="108639" y="303637"/>
                  </a:lnTo>
                  <a:lnTo>
                    <a:pt x="113812" y="298561"/>
                  </a:lnTo>
                  <a:lnTo>
                    <a:pt x="118985" y="293602"/>
                  </a:lnTo>
                  <a:lnTo>
                    <a:pt x="124158" y="288758"/>
                  </a:lnTo>
                  <a:lnTo>
                    <a:pt x="129332" y="284028"/>
                  </a:lnTo>
                  <a:lnTo>
                    <a:pt x="134505" y="279410"/>
                  </a:lnTo>
                  <a:lnTo>
                    <a:pt x="139678" y="274902"/>
                  </a:lnTo>
                  <a:lnTo>
                    <a:pt x="144852" y="270503"/>
                  </a:lnTo>
                  <a:lnTo>
                    <a:pt x="150025" y="266209"/>
                  </a:lnTo>
                  <a:lnTo>
                    <a:pt x="155198" y="262020"/>
                  </a:lnTo>
                  <a:lnTo>
                    <a:pt x="160371" y="257933"/>
                  </a:lnTo>
                  <a:lnTo>
                    <a:pt x="165545" y="253945"/>
                  </a:lnTo>
                  <a:lnTo>
                    <a:pt x="170718" y="250054"/>
                  </a:lnTo>
                  <a:lnTo>
                    <a:pt x="175891" y="246258"/>
                  </a:lnTo>
                  <a:lnTo>
                    <a:pt x="181065" y="242554"/>
                  </a:lnTo>
                  <a:lnTo>
                    <a:pt x="186238" y="238939"/>
                  </a:lnTo>
                  <a:lnTo>
                    <a:pt x="191411" y="235412"/>
                  </a:lnTo>
                  <a:lnTo>
                    <a:pt x="196584" y="231970"/>
                  </a:lnTo>
                  <a:lnTo>
                    <a:pt x="201758" y="228610"/>
                  </a:lnTo>
                  <a:lnTo>
                    <a:pt x="206931" y="225330"/>
                  </a:lnTo>
                  <a:lnTo>
                    <a:pt x="212104" y="222127"/>
                  </a:lnTo>
                  <a:lnTo>
                    <a:pt x="217278" y="219000"/>
                  </a:lnTo>
                  <a:lnTo>
                    <a:pt x="222451" y="215945"/>
                  </a:lnTo>
                  <a:lnTo>
                    <a:pt x="227624" y="212960"/>
                  </a:lnTo>
                  <a:lnTo>
                    <a:pt x="232797" y="210043"/>
                  </a:lnTo>
                  <a:lnTo>
                    <a:pt x="237971" y="207192"/>
                  </a:lnTo>
                  <a:lnTo>
                    <a:pt x="243144" y="204405"/>
                  </a:lnTo>
                  <a:lnTo>
                    <a:pt x="248317" y="201680"/>
                  </a:lnTo>
                  <a:lnTo>
                    <a:pt x="253491" y="199013"/>
                  </a:lnTo>
                  <a:lnTo>
                    <a:pt x="258664" y="196404"/>
                  </a:lnTo>
                  <a:lnTo>
                    <a:pt x="263837" y="193851"/>
                  </a:lnTo>
                  <a:lnTo>
                    <a:pt x="269010" y="191351"/>
                  </a:lnTo>
                  <a:lnTo>
                    <a:pt x="274184" y="188902"/>
                  </a:lnTo>
                  <a:lnTo>
                    <a:pt x="279357" y="186503"/>
                  </a:lnTo>
                  <a:lnTo>
                    <a:pt x="284530" y="184152"/>
                  </a:lnTo>
                  <a:lnTo>
                    <a:pt x="289704" y="181848"/>
                  </a:lnTo>
                  <a:lnTo>
                    <a:pt x="294877" y="179588"/>
                  </a:lnTo>
                  <a:lnTo>
                    <a:pt x="300050" y="177372"/>
                  </a:lnTo>
                  <a:lnTo>
                    <a:pt x="305223" y="175197"/>
                  </a:lnTo>
                  <a:lnTo>
                    <a:pt x="310397" y="173062"/>
                  </a:lnTo>
                  <a:lnTo>
                    <a:pt x="315570" y="170965"/>
                  </a:lnTo>
                  <a:lnTo>
                    <a:pt x="320743" y="168906"/>
                  </a:lnTo>
                  <a:lnTo>
                    <a:pt x="325917" y="166883"/>
                  </a:lnTo>
                  <a:lnTo>
                    <a:pt x="331090" y="164895"/>
                  </a:lnTo>
                  <a:lnTo>
                    <a:pt x="336263" y="162940"/>
                  </a:lnTo>
                  <a:lnTo>
                    <a:pt x="341436" y="161017"/>
                  </a:lnTo>
                  <a:lnTo>
                    <a:pt x="346610" y="159126"/>
                  </a:lnTo>
                  <a:lnTo>
                    <a:pt x="351783" y="157264"/>
                  </a:lnTo>
                  <a:lnTo>
                    <a:pt x="356956" y="155431"/>
                  </a:lnTo>
                  <a:lnTo>
                    <a:pt x="362130" y="153627"/>
                  </a:lnTo>
                  <a:lnTo>
                    <a:pt x="367303" y="151849"/>
                  </a:lnTo>
                  <a:lnTo>
                    <a:pt x="372476" y="150097"/>
                  </a:lnTo>
                  <a:lnTo>
                    <a:pt x="377649" y="148371"/>
                  </a:lnTo>
                  <a:lnTo>
                    <a:pt x="382823" y="146669"/>
                  </a:lnTo>
                  <a:lnTo>
                    <a:pt x="387996" y="144990"/>
                  </a:lnTo>
                  <a:lnTo>
                    <a:pt x="393169" y="143334"/>
                  </a:lnTo>
                  <a:lnTo>
                    <a:pt x="398343" y="141700"/>
                  </a:lnTo>
                  <a:lnTo>
                    <a:pt x="403516" y="140087"/>
                  </a:lnTo>
                  <a:lnTo>
                    <a:pt x="408689" y="138495"/>
                  </a:lnTo>
                  <a:lnTo>
                    <a:pt x="413862" y="136922"/>
                  </a:lnTo>
                  <a:lnTo>
                    <a:pt x="419036" y="135369"/>
                  </a:lnTo>
                  <a:lnTo>
                    <a:pt x="424209" y="133834"/>
                  </a:lnTo>
                  <a:lnTo>
                    <a:pt x="429382" y="132317"/>
                  </a:lnTo>
                  <a:lnTo>
                    <a:pt x="434556" y="130817"/>
                  </a:lnTo>
                  <a:lnTo>
                    <a:pt x="439729" y="129334"/>
                  </a:lnTo>
                  <a:lnTo>
                    <a:pt x="444902" y="127868"/>
                  </a:lnTo>
                  <a:lnTo>
                    <a:pt x="450075" y="126417"/>
                  </a:lnTo>
                  <a:lnTo>
                    <a:pt x="455249" y="124982"/>
                  </a:lnTo>
                  <a:lnTo>
                    <a:pt x="460422" y="123561"/>
                  </a:lnTo>
                  <a:lnTo>
                    <a:pt x="465595" y="122155"/>
                  </a:lnTo>
                  <a:lnTo>
                    <a:pt x="470769" y="120763"/>
                  </a:lnTo>
                  <a:lnTo>
                    <a:pt x="475942" y="119384"/>
                  </a:lnTo>
                  <a:lnTo>
                    <a:pt x="481115" y="118019"/>
                  </a:lnTo>
                  <a:lnTo>
                    <a:pt x="486288" y="116666"/>
                  </a:lnTo>
                  <a:lnTo>
                    <a:pt x="491462" y="115326"/>
                  </a:lnTo>
                  <a:lnTo>
                    <a:pt x="496635" y="113997"/>
                  </a:lnTo>
                  <a:lnTo>
                    <a:pt x="501808" y="112681"/>
                  </a:lnTo>
                  <a:lnTo>
                    <a:pt x="506982" y="111376"/>
                  </a:lnTo>
                  <a:lnTo>
                    <a:pt x="512155" y="110082"/>
                  </a:lnTo>
                  <a:lnTo>
                    <a:pt x="517328" y="108799"/>
                  </a:lnTo>
                  <a:lnTo>
                    <a:pt x="522501" y="107526"/>
                  </a:lnTo>
                  <a:lnTo>
                    <a:pt x="527675" y="106264"/>
                  </a:lnTo>
                  <a:lnTo>
                    <a:pt x="532848" y="105012"/>
                  </a:lnTo>
                  <a:lnTo>
                    <a:pt x="538021" y="103769"/>
                  </a:lnTo>
                  <a:lnTo>
                    <a:pt x="543195" y="102536"/>
                  </a:lnTo>
                  <a:lnTo>
                    <a:pt x="548368" y="101312"/>
                  </a:lnTo>
                  <a:lnTo>
                    <a:pt x="553541" y="100097"/>
                  </a:lnTo>
                  <a:lnTo>
                    <a:pt x="558714" y="98891"/>
                  </a:lnTo>
                  <a:lnTo>
                    <a:pt x="563888" y="97694"/>
                  </a:lnTo>
                  <a:lnTo>
                    <a:pt x="569061" y="96505"/>
                  </a:lnTo>
                  <a:lnTo>
                    <a:pt x="574234" y="95325"/>
                  </a:lnTo>
                  <a:lnTo>
                    <a:pt x="579408" y="94152"/>
                  </a:lnTo>
                  <a:lnTo>
                    <a:pt x="584581" y="92988"/>
                  </a:lnTo>
                  <a:lnTo>
                    <a:pt x="589754" y="91831"/>
                  </a:lnTo>
                  <a:lnTo>
                    <a:pt x="594927" y="90682"/>
                  </a:lnTo>
                  <a:lnTo>
                    <a:pt x="600101" y="89540"/>
                  </a:lnTo>
                  <a:lnTo>
                    <a:pt x="605274" y="88406"/>
                  </a:lnTo>
                  <a:lnTo>
                    <a:pt x="610447" y="87278"/>
                  </a:lnTo>
                  <a:lnTo>
                    <a:pt x="615621" y="86158"/>
                  </a:lnTo>
                  <a:lnTo>
                    <a:pt x="620794" y="85045"/>
                  </a:lnTo>
                  <a:lnTo>
                    <a:pt x="625967" y="83939"/>
                  </a:lnTo>
                  <a:lnTo>
                    <a:pt x="631140" y="82839"/>
                  </a:lnTo>
                  <a:lnTo>
                    <a:pt x="636314" y="81746"/>
                  </a:lnTo>
                  <a:lnTo>
                    <a:pt x="641487" y="80660"/>
                  </a:lnTo>
                  <a:lnTo>
                    <a:pt x="646660" y="79580"/>
                  </a:lnTo>
                  <a:lnTo>
                    <a:pt x="651834" y="78506"/>
                  </a:lnTo>
                  <a:lnTo>
                    <a:pt x="657007" y="77439"/>
                  </a:lnTo>
                  <a:lnTo>
                    <a:pt x="662180" y="76378"/>
                  </a:lnTo>
                  <a:lnTo>
                    <a:pt x="667353" y="75323"/>
                  </a:lnTo>
                  <a:lnTo>
                    <a:pt x="672527" y="74275"/>
                  </a:lnTo>
                  <a:lnTo>
                    <a:pt x="677700" y="73232"/>
                  </a:lnTo>
                  <a:lnTo>
                    <a:pt x="682873" y="72196"/>
                  </a:lnTo>
                  <a:lnTo>
                    <a:pt x="688047" y="71166"/>
                  </a:lnTo>
                  <a:lnTo>
                    <a:pt x="693220" y="70141"/>
                  </a:lnTo>
                  <a:lnTo>
                    <a:pt x="698393" y="69123"/>
                  </a:lnTo>
                  <a:lnTo>
                    <a:pt x="703566" y="68111"/>
                  </a:lnTo>
                  <a:lnTo>
                    <a:pt x="708740" y="67104"/>
                  </a:lnTo>
                  <a:lnTo>
                    <a:pt x="713913" y="66104"/>
                  </a:lnTo>
                  <a:lnTo>
                    <a:pt x="719086" y="65109"/>
                  </a:lnTo>
                  <a:lnTo>
                    <a:pt x="724260" y="64121"/>
                  </a:lnTo>
                  <a:lnTo>
                    <a:pt x="729433" y="63138"/>
                  </a:lnTo>
                  <a:lnTo>
                    <a:pt x="734606" y="62161"/>
                  </a:lnTo>
                  <a:lnTo>
                    <a:pt x="739779" y="61191"/>
                  </a:lnTo>
                  <a:lnTo>
                    <a:pt x="744953" y="60226"/>
                  </a:lnTo>
                  <a:lnTo>
                    <a:pt x="750126" y="59268"/>
                  </a:lnTo>
                  <a:lnTo>
                    <a:pt x="755299" y="58315"/>
                  </a:lnTo>
                  <a:lnTo>
                    <a:pt x="760473" y="57369"/>
                  </a:lnTo>
                  <a:lnTo>
                    <a:pt x="765646" y="56429"/>
                  </a:lnTo>
                  <a:lnTo>
                    <a:pt x="770819" y="55495"/>
                  </a:lnTo>
                  <a:lnTo>
                    <a:pt x="775992" y="54568"/>
                  </a:lnTo>
                  <a:lnTo>
                    <a:pt x="781166" y="53647"/>
                  </a:lnTo>
                  <a:lnTo>
                    <a:pt x="786339" y="52732"/>
                  </a:lnTo>
                  <a:lnTo>
                    <a:pt x="791512" y="51824"/>
                  </a:lnTo>
                  <a:lnTo>
                    <a:pt x="796686" y="50923"/>
                  </a:lnTo>
                  <a:lnTo>
                    <a:pt x="801859" y="50028"/>
                  </a:lnTo>
                  <a:lnTo>
                    <a:pt x="807032" y="49140"/>
                  </a:lnTo>
                  <a:lnTo>
                    <a:pt x="812205" y="48259"/>
                  </a:lnTo>
                  <a:lnTo>
                    <a:pt x="817379" y="47384"/>
                  </a:lnTo>
                  <a:lnTo>
                    <a:pt x="822552" y="46517"/>
                  </a:lnTo>
                  <a:lnTo>
                    <a:pt x="827725" y="45657"/>
                  </a:lnTo>
                  <a:lnTo>
                    <a:pt x="832899" y="44804"/>
                  </a:lnTo>
                  <a:lnTo>
                    <a:pt x="838072" y="43958"/>
                  </a:lnTo>
                  <a:lnTo>
                    <a:pt x="843245" y="43120"/>
                  </a:lnTo>
                  <a:lnTo>
                    <a:pt x="848418" y="42289"/>
                  </a:lnTo>
                  <a:lnTo>
                    <a:pt x="853592" y="41465"/>
                  </a:lnTo>
                  <a:lnTo>
                    <a:pt x="858765" y="40650"/>
                  </a:lnTo>
                  <a:lnTo>
                    <a:pt x="863938" y="39842"/>
                  </a:lnTo>
                  <a:lnTo>
                    <a:pt x="869112" y="39042"/>
                  </a:lnTo>
                  <a:lnTo>
                    <a:pt x="874285" y="38251"/>
                  </a:lnTo>
                  <a:lnTo>
                    <a:pt x="879458" y="37467"/>
                  </a:lnTo>
                  <a:lnTo>
                    <a:pt x="884631" y="36692"/>
                  </a:lnTo>
                  <a:lnTo>
                    <a:pt x="889805" y="35924"/>
                  </a:lnTo>
                  <a:lnTo>
                    <a:pt x="894978" y="35166"/>
                  </a:lnTo>
                  <a:lnTo>
                    <a:pt x="900151" y="34416"/>
                  </a:lnTo>
                  <a:lnTo>
                    <a:pt x="905325" y="33674"/>
                  </a:lnTo>
                  <a:lnTo>
                    <a:pt x="910498" y="32941"/>
                  </a:lnTo>
                  <a:lnTo>
                    <a:pt x="915671" y="32218"/>
                  </a:lnTo>
                  <a:lnTo>
                    <a:pt x="920844" y="31503"/>
                  </a:lnTo>
                  <a:lnTo>
                    <a:pt x="926018" y="30797"/>
                  </a:lnTo>
                  <a:lnTo>
                    <a:pt x="931191" y="30100"/>
                  </a:lnTo>
                  <a:lnTo>
                    <a:pt x="936364" y="29412"/>
                  </a:lnTo>
                  <a:lnTo>
                    <a:pt x="941538" y="28734"/>
                  </a:lnTo>
                  <a:lnTo>
                    <a:pt x="946711" y="28064"/>
                  </a:lnTo>
                  <a:lnTo>
                    <a:pt x="951884" y="27405"/>
                  </a:lnTo>
                  <a:lnTo>
                    <a:pt x="957057" y="26755"/>
                  </a:lnTo>
                  <a:lnTo>
                    <a:pt x="962231" y="26114"/>
                  </a:lnTo>
                  <a:lnTo>
                    <a:pt x="967404" y="25483"/>
                  </a:lnTo>
                  <a:lnTo>
                    <a:pt x="972577" y="24861"/>
                  </a:lnTo>
                  <a:lnTo>
                    <a:pt x="977751" y="24249"/>
                  </a:lnTo>
                  <a:lnTo>
                    <a:pt x="982924" y="23647"/>
                  </a:lnTo>
                  <a:lnTo>
                    <a:pt x="988097" y="23055"/>
                  </a:lnTo>
                  <a:lnTo>
                    <a:pt x="993270" y="22473"/>
                  </a:lnTo>
                  <a:lnTo>
                    <a:pt x="998444" y="21900"/>
                  </a:lnTo>
                  <a:lnTo>
                    <a:pt x="1003617" y="21337"/>
                  </a:lnTo>
                  <a:lnTo>
                    <a:pt x="1008790" y="20784"/>
                  </a:lnTo>
                  <a:lnTo>
                    <a:pt x="1013964" y="20241"/>
                  </a:lnTo>
                  <a:lnTo>
                    <a:pt x="1019137" y="19708"/>
                  </a:lnTo>
                  <a:lnTo>
                    <a:pt x="1024310" y="19184"/>
                  </a:lnTo>
                  <a:lnTo>
                    <a:pt x="1029483" y="18671"/>
                  </a:lnTo>
                  <a:lnTo>
                    <a:pt x="1034657" y="18167"/>
                  </a:lnTo>
                  <a:lnTo>
                    <a:pt x="1039830" y="17673"/>
                  </a:lnTo>
                  <a:lnTo>
                    <a:pt x="1045003" y="17188"/>
                  </a:lnTo>
                  <a:lnTo>
                    <a:pt x="1050177" y="16714"/>
                  </a:lnTo>
                  <a:lnTo>
                    <a:pt x="1055350" y="16249"/>
                  </a:lnTo>
                  <a:lnTo>
                    <a:pt x="1060523" y="15794"/>
                  </a:lnTo>
                  <a:lnTo>
                    <a:pt x="1065696" y="15348"/>
                  </a:lnTo>
                  <a:lnTo>
                    <a:pt x="1070870" y="14912"/>
                  </a:lnTo>
                  <a:lnTo>
                    <a:pt x="1076043" y="14485"/>
                  </a:lnTo>
                  <a:lnTo>
                    <a:pt x="1081216" y="14067"/>
                  </a:lnTo>
                  <a:lnTo>
                    <a:pt x="1086390" y="13659"/>
                  </a:lnTo>
                  <a:lnTo>
                    <a:pt x="1091563" y="13260"/>
                  </a:lnTo>
                  <a:lnTo>
                    <a:pt x="1096736" y="12870"/>
                  </a:lnTo>
                  <a:lnTo>
                    <a:pt x="1101909" y="12489"/>
                  </a:lnTo>
                  <a:lnTo>
                    <a:pt x="1107083" y="12118"/>
                  </a:lnTo>
                  <a:lnTo>
                    <a:pt x="1112256" y="11755"/>
                  </a:lnTo>
                  <a:lnTo>
                    <a:pt x="1117429" y="11400"/>
                  </a:lnTo>
                  <a:lnTo>
                    <a:pt x="1122603" y="11054"/>
                  </a:lnTo>
                  <a:lnTo>
                    <a:pt x="1127776" y="10717"/>
                  </a:lnTo>
                  <a:lnTo>
                    <a:pt x="1132949" y="10388"/>
                  </a:lnTo>
                  <a:lnTo>
                    <a:pt x="1138122" y="10068"/>
                  </a:lnTo>
                  <a:lnTo>
                    <a:pt x="1143296" y="9755"/>
                  </a:lnTo>
                  <a:lnTo>
                    <a:pt x="1148469" y="9451"/>
                  </a:lnTo>
                  <a:lnTo>
                    <a:pt x="1153642" y="9154"/>
                  </a:lnTo>
                  <a:lnTo>
                    <a:pt x="1158816" y="8866"/>
                  </a:lnTo>
                  <a:lnTo>
                    <a:pt x="1163989" y="8585"/>
                  </a:lnTo>
                  <a:lnTo>
                    <a:pt x="1169162" y="8311"/>
                  </a:lnTo>
                  <a:lnTo>
                    <a:pt x="1174335" y="8045"/>
                  </a:lnTo>
                  <a:lnTo>
                    <a:pt x="1179509" y="7786"/>
                  </a:lnTo>
                  <a:lnTo>
                    <a:pt x="1184682" y="7534"/>
                  </a:lnTo>
                  <a:lnTo>
                    <a:pt x="1189855" y="7289"/>
                  </a:lnTo>
                  <a:lnTo>
                    <a:pt x="1195029" y="7051"/>
                  </a:lnTo>
                  <a:lnTo>
                    <a:pt x="1200202" y="6820"/>
                  </a:lnTo>
                  <a:lnTo>
                    <a:pt x="1205375" y="6595"/>
                  </a:lnTo>
                  <a:lnTo>
                    <a:pt x="1210548" y="6377"/>
                  </a:lnTo>
                  <a:lnTo>
                    <a:pt x="1215722" y="6165"/>
                  </a:lnTo>
                  <a:lnTo>
                    <a:pt x="1220895" y="5959"/>
                  </a:lnTo>
                  <a:lnTo>
                    <a:pt x="1226068" y="5759"/>
                  </a:lnTo>
                  <a:lnTo>
                    <a:pt x="1231242" y="5565"/>
                  </a:lnTo>
                  <a:lnTo>
                    <a:pt x="1236415" y="5377"/>
                  </a:lnTo>
                  <a:lnTo>
                    <a:pt x="1241588" y="5194"/>
                  </a:lnTo>
                  <a:lnTo>
                    <a:pt x="1246761" y="5016"/>
                  </a:lnTo>
                  <a:lnTo>
                    <a:pt x="1251935" y="4844"/>
                  </a:lnTo>
                  <a:lnTo>
                    <a:pt x="1257108" y="4678"/>
                  </a:lnTo>
                  <a:lnTo>
                    <a:pt x="1262281" y="4516"/>
                  </a:lnTo>
                  <a:lnTo>
                    <a:pt x="1267455" y="4359"/>
                  </a:lnTo>
                  <a:lnTo>
                    <a:pt x="1272628" y="4207"/>
                  </a:lnTo>
                  <a:lnTo>
                    <a:pt x="1277801" y="4060"/>
                  </a:lnTo>
                  <a:lnTo>
                    <a:pt x="1282974" y="3917"/>
                  </a:lnTo>
                  <a:lnTo>
                    <a:pt x="1288148" y="3778"/>
                  </a:lnTo>
                  <a:lnTo>
                    <a:pt x="1293321" y="3644"/>
                  </a:lnTo>
                  <a:lnTo>
                    <a:pt x="1298494" y="3514"/>
                  </a:lnTo>
                  <a:lnTo>
                    <a:pt x="1303668" y="3388"/>
                  </a:lnTo>
                  <a:lnTo>
                    <a:pt x="1308841" y="3266"/>
                  </a:lnTo>
                  <a:lnTo>
                    <a:pt x="1314014" y="3147"/>
                  </a:lnTo>
                  <a:lnTo>
                    <a:pt x="1319187" y="3033"/>
                  </a:lnTo>
                  <a:lnTo>
                    <a:pt x="1324361" y="2922"/>
                  </a:lnTo>
                  <a:lnTo>
                    <a:pt x="1329534" y="2814"/>
                  </a:lnTo>
                  <a:lnTo>
                    <a:pt x="1334707" y="2710"/>
                  </a:lnTo>
                  <a:lnTo>
                    <a:pt x="1339881" y="2609"/>
                  </a:lnTo>
                  <a:lnTo>
                    <a:pt x="1345054" y="2511"/>
                  </a:lnTo>
                  <a:lnTo>
                    <a:pt x="1350227" y="2416"/>
                  </a:lnTo>
                  <a:lnTo>
                    <a:pt x="1355400" y="2324"/>
                  </a:lnTo>
                  <a:lnTo>
                    <a:pt x="1360574" y="2235"/>
                  </a:lnTo>
                  <a:lnTo>
                    <a:pt x="1365747" y="2148"/>
                  </a:lnTo>
                  <a:lnTo>
                    <a:pt x="1370920" y="2064"/>
                  </a:lnTo>
                  <a:lnTo>
                    <a:pt x="1376094" y="1983"/>
                  </a:lnTo>
                  <a:lnTo>
                    <a:pt x="1381267" y="1904"/>
                  </a:lnTo>
                  <a:lnTo>
                    <a:pt x="1386440" y="1828"/>
                  </a:lnTo>
                  <a:lnTo>
                    <a:pt x="1391613" y="1753"/>
                  </a:lnTo>
                  <a:lnTo>
                    <a:pt x="1396787" y="1681"/>
                  </a:lnTo>
                  <a:lnTo>
                    <a:pt x="1401960" y="1611"/>
                  </a:lnTo>
                  <a:lnTo>
                    <a:pt x="1407133" y="1543"/>
                  </a:lnTo>
                  <a:lnTo>
                    <a:pt x="1412307" y="1477"/>
                  </a:lnTo>
                  <a:lnTo>
                    <a:pt x="1417480" y="1413"/>
                  </a:lnTo>
                  <a:lnTo>
                    <a:pt x="1422653" y="1351"/>
                  </a:lnTo>
                  <a:lnTo>
                    <a:pt x="1427826" y="1291"/>
                  </a:lnTo>
                  <a:lnTo>
                    <a:pt x="1433000" y="1232"/>
                  </a:lnTo>
                  <a:lnTo>
                    <a:pt x="1438173" y="1175"/>
                  </a:lnTo>
                  <a:lnTo>
                    <a:pt x="1443346" y="1119"/>
                  </a:lnTo>
                  <a:lnTo>
                    <a:pt x="1448520" y="1065"/>
                  </a:lnTo>
                  <a:lnTo>
                    <a:pt x="1453693" y="1013"/>
                  </a:lnTo>
                  <a:lnTo>
                    <a:pt x="1458866" y="962"/>
                  </a:lnTo>
                  <a:lnTo>
                    <a:pt x="1464039" y="913"/>
                  </a:lnTo>
                  <a:lnTo>
                    <a:pt x="1469213" y="865"/>
                  </a:lnTo>
                  <a:lnTo>
                    <a:pt x="1474386" y="818"/>
                  </a:lnTo>
                  <a:lnTo>
                    <a:pt x="1479559" y="773"/>
                  </a:lnTo>
                  <a:lnTo>
                    <a:pt x="1484733" y="729"/>
                  </a:lnTo>
                  <a:lnTo>
                    <a:pt x="1489906" y="686"/>
                  </a:lnTo>
                  <a:lnTo>
                    <a:pt x="1495079" y="645"/>
                  </a:lnTo>
                  <a:lnTo>
                    <a:pt x="1500252" y="606"/>
                  </a:lnTo>
                  <a:lnTo>
                    <a:pt x="1505426" y="568"/>
                  </a:lnTo>
                  <a:lnTo>
                    <a:pt x="1510599" y="531"/>
                  </a:lnTo>
                  <a:lnTo>
                    <a:pt x="1515772" y="495"/>
                  </a:lnTo>
                  <a:lnTo>
                    <a:pt x="1520946" y="461"/>
                  </a:lnTo>
                  <a:lnTo>
                    <a:pt x="1526119" y="429"/>
                  </a:lnTo>
                  <a:lnTo>
                    <a:pt x="1531292" y="398"/>
                  </a:lnTo>
                  <a:lnTo>
                    <a:pt x="1536465" y="368"/>
                  </a:lnTo>
                  <a:lnTo>
                    <a:pt x="1541639" y="340"/>
                  </a:lnTo>
                  <a:lnTo>
                    <a:pt x="1546812" y="313"/>
                  </a:lnTo>
                  <a:lnTo>
                    <a:pt x="1551985" y="288"/>
                  </a:lnTo>
                  <a:lnTo>
                    <a:pt x="1557159" y="264"/>
                  </a:lnTo>
                  <a:lnTo>
                    <a:pt x="1562332" y="242"/>
                  </a:lnTo>
                  <a:lnTo>
                    <a:pt x="1567505" y="221"/>
                  </a:lnTo>
                  <a:lnTo>
                    <a:pt x="1572678" y="201"/>
                  </a:lnTo>
                  <a:lnTo>
                    <a:pt x="1577852" y="183"/>
                  </a:lnTo>
                  <a:lnTo>
                    <a:pt x="1583025" y="166"/>
                  </a:lnTo>
                  <a:lnTo>
                    <a:pt x="1588198" y="150"/>
                  </a:lnTo>
                  <a:lnTo>
                    <a:pt x="1593372" y="136"/>
                  </a:lnTo>
                  <a:lnTo>
                    <a:pt x="1598545" y="122"/>
                  </a:lnTo>
                  <a:lnTo>
                    <a:pt x="1603718" y="110"/>
                  </a:lnTo>
                  <a:lnTo>
                    <a:pt x="1608891" y="99"/>
                  </a:lnTo>
                  <a:lnTo>
                    <a:pt x="1614065" y="89"/>
                  </a:lnTo>
                  <a:lnTo>
                    <a:pt x="1619238" y="79"/>
                  </a:lnTo>
                  <a:lnTo>
                    <a:pt x="1624411" y="71"/>
                  </a:lnTo>
                  <a:lnTo>
                    <a:pt x="1629585" y="63"/>
                  </a:lnTo>
                  <a:lnTo>
                    <a:pt x="1634758" y="56"/>
                  </a:lnTo>
                  <a:lnTo>
                    <a:pt x="1639931" y="50"/>
                  </a:lnTo>
                  <a:lnTo>
                    <a:pt x="1645104" y="44"/>
                  </a:lnTo>
                  <a:lnTo>
                    <a:pt x="1650278" y="39"/>
                  </a:lnTo>
                  <a:lnTo>
                    <a:pt x="1655451" y="35"/>
                  </a:lnTo>
                  <a:lnTo>
                    <a:pt x="1660624" y="31"/>
                  </a:lnTo>
                  <a:lnTo>
                    <a:pt x="1665798" y="27"/>
                  </a:lnTo>
                  <a:lnTo>
                    <a:pt x="1670971" y="24"/>
                  </a:lnTo>
                  <a:lnTo>
                    <a:pt x="1676144" y="21"/>
                  </a:lnTo>
                  <a:lnTo>
                    <a:pt x="1681317" y="19"/>
                  </a:lnTo>
                  <a:lnTo>
                    <a:pt x="1686491" y="16"/>
                  </a:lnTo>
                  <a:lnTo>
                    <a:pt x="1691664" y="14"/>
                  </a:lnTo>
                  <a:lnTo>
                    <a:pt x="1696837" y="13"/>
                  </a:lnTo>
                  <a:lnTo>
                    <a:pt x="1702011" y="11"/>
                  </a:lnTo>
                  <a:lnTo>
                    <a:pt x="1707184" y="10"/>
                  </a:lnTo>
                  <a:lnTo>
                    <a:pt x="1712357" y="8"/>
                  </a:lnTo>
                  <a:lnTo>
                    <a:pt x="1717530" y="7"/>
                  </a:lnTo>
                  <a:lnTo>
                    <a:pt x="1722704" y="6"/>
                  </a:lnTo>
                  <a:lnTo>
                    <a:pt x="1727877" y="6"/>
                  </a:lnTo>
                  <a:lnTo>
                    <a:pt x="1733050" y="5"/>
                  </a:lnTo>
                  <a:lnTo>
                    <a:pt x="1738224" y="4"/>
                  </a:lnTo>
                  <a:lnTo>
                    <a:pt x="1743397" y="4"/>
                  </a:lnTo>
                  <a:lnTo>
                    <a:pt x="1748570" y="3"/>
                  </a:lnTo>
                  <a:lnTo>
                    <a:pt x="1753743" y="3"/>
                  </a:lnTo>
                  <a:lnTo>
                    <a:pt x="1758917" y="2"/>
                  </a:lnTo>
                  <a:lnTo>
                    <a:pt x="1764090" y="2"/>
                  </a:lnTo>
                  <a:lnTo>
                    <a:pt x="1769263" y="2"/>
                  </a:lnTo>
                  <a:lnTo>
                    <a:pt x="1774437" y="1"/>
                  </a:lnTo>
                  <a:lnTo>
                    <a:pt x="1779610" y="1"/>
                  </a:lnTo>
                  <a:lnTo>
                    <a:pt x="1784783" y="1"/>
                  </a:lnTo>
                  <a:lnTo>
                    <a:pt x="1789956" y="1"/>
                  </a:lnTo>
                  <a:lnTo>
                    <a:pt x="1795130" y="1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1"/>
                  </a:lnTo>
                  <a:lnTo>
                    <a:pt x="1795130" y="1"/>
                  </a:lnTo>
                  <a:lnTo>
                    <a:pt x="1789956" y="1"/>
                  </a:lnTo>
                  <a:lnTo>
                    <a:pt x="1784783" y="1"/>
                  </a:lnTo>
                  <a:lnTo>
                    <a:pt x="1779610" y="1"/>
                  </a:lnTo>
                  <a:lnTo>
                    <a:pt x="1774437" y="2"/>
                  </a:lnTo>
                  <a:lnTo>
                    <a:pt x="1769263" y="2"/>
                  </a:lnTo>
                  <a:lnTo>
                    <a:pt x="1764090" y="2"/>
                  </a:lnTo>
                  <a:lnTo>
                    <a:pt x="1758917" y="3"/>
                  </a:lnTo>
                  <a:lnTo>
                    <a:pt x="1753743" y="3"/>
                  </a:lnTo>
                  <a:lnTo>
                    <a:pt x="1748570" y="4"/>
                  </a:lnTo>
                  <a:lnTo>
                    <a:pt x="1743397" y="4"/>
                  </a:lnTo>
                  <a:lnTo>
                    <a:pt x="1738224" y="5"/>
                  </a:lnTo>
                  <a:lnTo>
                    <a:pt x="1733050" y="6"/>
                  </a:lnTo>
                  <a:lnTo>
                    <a:pt x="1727877" y="7"/>
                  </a:lnTo>
                  <a:lnTo>
                    <a:pt x="1722704" y="8"/>
                  </a:lnTo>
                  <a:lnTo>
                    <a:pt x="1717530" y="9"/>
                  </a:lnTo>
                  <a:lnTo>
                    <a:pt x="1712357" y="10"/>
                  </a:lnTo>
                  <a:lnTo>
                    <a:pt x="1707184" y="11"/>
                  </a:lnTo>
                  <a:lnTo>
                    <a:pt x="1702011" y="13"/>
                  </a:lnTo>
                  <a:lnTo>
                    <a:pt x="1696837" y="15"/>
                  </a:lnTo>
                  <a:lnTo>
                    <a:pt x="1691664" y="17"/>
                  </a:lnTo>
                  <a:lnTo>
                    <a:pt x="1686491" y="19"/>
                  </a:lnTo>
                  <a:lnTo>
                    <a:pt x="1681317" y="22"/>
                  </a:lnTo>
                  <a:lnTo>
                    <a:pt x="1676144" y="25"/>
                  </a:lnTo>
                  <a:lnTo>
                    <a:pt x="1670971" y="28"/>
                  </a:lnTo>
                  <a:lnTo>
                    <a:pt x="1665798" y="32"/>
                  </a:lnTo>
                  <a:lnTo>
                    <a:pt x="1660624" y="36"/>
                  </a:lnTo>
                  <a:lnTo>
                    <a:pt x="1655451" y="41"/>
                  </a:lnTo>
                  <a:lnTo>
                    <a:pt x="1650278" y="46"/>
                  </a:lnTo>
                  <a:lnTo>
                    <a:pt x="1645104" y="52"/>
                  </a:lnTo>
                  <a:lnTo>
                    <a:pt x="1639931" y="58"/>
                  </a:lnTo>
                  <a:lnTo>
                    <a:pt x="1634758" y="66"/>
                  </a:lnTo>
                  <a:lnTo>
                    <a:pt x="1629585" y="74"/>
                  </a:lnTo>
                  <a:lnTo>
                    <a:pt x="1624411" y="83"/>
                  </a:lnTo>
                  <a:lnTo>
                    <a:pt x="1619238" y="93"/>
                  </a:lnTo>
                  <a:lnTo>
                    <a:pt x="1614065" y="103"/>
                  </a:lnTo>
                  <a:lnTo>
                    <a:pt x="1608891" y="115"/>
                  </a:lnTo>
                  <a:lnTo>
                    <a:pt x="1603718" y="128"/>
                  </a:lnTo>
                  <a:lnTo>
                    <a:pt x="1598545" y="143"/>
                  </a:lnTo>
                  <a:lnTo>
                    <a:pt x="1593372" y="158"/>
                  </a:lnTo>
                  <a:lnTo>
                    <a:pt x="1588198" y="175"/>
                  </a:lnTo>
                  <a:lnTo>
                    <a:pt x="1583025" y="193"/>
                  </a:lnTo>
                  <a:lnTo>
                    <a:pt x="1577852" y="213"/>
                  </a:lnTo>
                  <a:lnTo>
                    <a:pt x="1572678" y="235"/>
                  </a:lnTo>
                  <a:lnTo>
                    <a:pt x="1567505" y="257"/>
                  </a:lnTo>
                  <a:lnTo>
                    <a:pt x="1562332" y="282"/>
                  </a:lnTo>
                  <a:lnTo>
                    <a:pt x="1557159" y="308"/>
                  </a:lnTo>
                  <a:lnTo>
                    <a:pt x="1551985" y="336"/>
                  </a:lnTo>
                  <a:lnTo>
                    <a:pt x="1546812" y="365"/>
                  </a:lnTo>
                  <a:lnTo>
                    <a:pt x="1541639" y="397"/>
                  </a:lnTo>
                  <a:lnTo>
                    <a:pt x="1536465" y="430"/>
                  </a:lnTo>
                  <a:lnTo>
                    <a:pt x="1531292" y="464"/>
                  </a:lnTo>
                  <a:lnTo>
                    <a:pt x="1526119" y="501"/>
                  </a:lnTo>
                  <a:lnTo>
                    <a:pt x="1520946" y="539"/>
                  </a:lnTo>
                  <a:lnTo>
                    <a:pt x="1515772" y="578"/>
                  </a:lnTo>
                  <a:lnTo>
                    <a:pt x="1510599" y="620"/>
                  </a:lnTo>
                  <a:lnTo>
                    <a:pt x="1505426" y="663"/>
                  </a:lnTo>
                  <a:lnTo>
                    <a:pt x="1500252" y="707"/>
                  </a:lnTo>
                  <a:lnTo>
                    <a:pt x="1495079" y="754"/>
                  </a:lnTo>
                  <a:lnTo>
                    <a:pt x="1489906" y="802"/>
                  </a:lnTo>
                  <a:lnTo>
                    <a:pt x="1484733" y="851"/>
                  </a:lnTo>
                  <a:lnTo>
                    <a:pt x="1479559" y="903"/>
                  </a:lnTo>
                  <a:lnTo>
                    <a:pt x="1474386" y="955"/>
                  </a:lnTo>
                  <a:lnTo>
                    <a:pt x="1469213" y="1010"/>
                  </a:lnTo>
                  <a:lnTo>
                    <a:pt x="1464039" y="1066"/>
                  </a:lnTo>
                  <a:lnTo>
                    <a:pt x="1458866" y="1124"/>
                  </a:lnTo>
                  <a:lnTo>
                    <a:pt x="1453693" y="1183"/>
                  </a:lnTo>
                  <a:lnTo>
                    <a:pt x="1448520" y="1245"/>
                  </a:lnTo>
                  <a:lnTo>
                    <a:pt x="1443346" y="1308"/>
                  </a:lnTo>
                  <a:lnTo>
                    <a:pt x="1438173" y="1373"/>
                  </a:lnTo>
                  <a:lnTo>
                    <a:pt x="1433000" y="1439"/>
                  </a:lnTo>
                  <a:lnTo>
                    <a:pt x="1427826" y="1508"/>
                  </a:lnTo>
                  <a:lnTo>
                    <a:pt x="1422653" y="1579"/>
                  </a:lnTo>
                  <a:lnTo>
                    <a:pt x="1417480" y="1652"/>
                  </a:lnTo>
                  <a:lnTo>
                    <a:pt x="1412307" y="1727"/>
                  </a:lnTo>
                  <a:lnTo>
                    <a:pt x="1407133" y="1804"/>
                  </a:lnTo>
                  <a:lnTo>
                    <a:pt x="1401960" y="1883"/>
                  </a:lnTo>
                  <a:lnTo>
                    <a:pt x="1396787" y="1965"/>
                  </a:lnTo>
                  <a:lnTo>
                    <a:pt x="1391613" y="2049"/>
                  </a:lnTo>
                  <a:lnTo>
                    <a:pt x="1386440" y="2136"/>
                  </a:lnTo>
                  <a:lnTo>
                    <a:pt x="1381267" y="2226"/>
                  </a:lnTo>
                  <a:lnTo>
                    <a:pt x="1376094" y="2318"/>
                  </a:lnTo>
                  <a:lnTo>
                    <a:pt x="1370920" y="2413"/>
                  </a:lnTo>
                  <a:lnTo>
                    <a:pt x="1365747" y="2511"/>
                  </a:lnTo>
                  <a:lnTo>
                    <a:pt x="1360574" y="2612"/>
                  </a:lnTo>
                  <a:lnTo>
                    <a:pt x="1355400" y="2716"/>
                  </a:lnTo>
                  <a:lnTo>
                    <a:pt x="1350227" y="2824"/>
                  </a:lnTo>
                  <a:lnTo>
                    <a:pt x="1345054" y="2935"/>
                  </a:lnTo>
                  <a:lnTo>
                    <a:pt x="1339881" y="3050"/>
                  </a:lnTo>
                  <a:lnTo>
                    <a:pt x="1334707" y="3168"/>
                  </a:lnTo>
                  <a:lnTo>
                    <a:pt x="1329534" y="3290"/>
                  </a:lnTo>
                  <a:lnTo>
                    <a:pt x="1324361" y="3416"/>
                  </a:lnTo>
                  <a:lnTo>
                    <a:pt x="1319187" y="3546"/>
                  </a:lnTo>
                  <a:lnTo>
                    <a:pt x="1314014" y="3680"/>
                  </a:lnTo>
                  <a:lnTo>
                    <a:pt x="1308841" y="3818"/>
                  </a:lnTo>
                  <a:lnTo>
                    <a:pt x="1303668" y="3961"/>
                  </a:lnTo>
                  <a:lnTo>
                    <a:pt x="1298494" y="4108"/>
                  </a:lnTo>
                  <a:lnTo>
                    <a:pt x="1293321" y="4261"/>
                  </a:lnTo>
                  <a:lnTo>
                    <a:pt x="1288148" y="4418"/>
                  </a:lnTo>
                  <a:lnTo>
                    <a:pt x="1282974" y="4580"/>
                  </a:lnTo>
                  <a:lnTo>
                    <a:pt x="1277801" y="4747"/>
                  </a:lnTo>
                  <a:lnTo>
                    <a:pt x="1272628" y="4919"/>
                  </a:lnTo>
                  <a:lnTo>
                    <a:pt x="1267455" y="5097"/>
                  </a:lnTo>
                  <a:lnTo>
                    <a:pt x="1262281" y="5280"/>
                  </a:lnTo>
                  <a:lnTo>
                    <a:pt x="1257108" y="5470"/>
                  </a:lnTo>
                  <a:lnTo>
                    <a:pt x="1251935" y="5665"/>
                  </a:lnTo>
                  <a:lnTo>
                    <a:pt x="1246761" y="5866"/>
                  </a:lnTo>
                  <a:lnTo>
                    <a:pt x="1241588" y="6073"/>
                  </a:lnTo>
                  <a:lnTo>
                    <a:pt x="1236415" y="6287"/>
                  </a:lnTo>
                  <a:lnTo>
                    <a:pt x="1231242" y="6507"/>
                  </a:lnTo>
                  <a:lnTo>
                    <a:pt x="1226068" y="6734"/>
                  </a:lnTo>
                  <a:lnTo>
                    <a:pt x="1220895" y="6968"/>
                  </a:lnTo>
                  <a:lnTo>
                    <a:pt x="1215722" y="7208"/>
                  </a:lnTo>
                  <a:lnTo>
                    <a:pt x="1210548" y="7456"/>
                  </a:lnTo>
                  <a:lnTo>
                    <a:pt x="1205375" y="7712"/>
                  </a:lnTo>
                  <a:lnTo>
                    <a:pt x="1200202" y="7974"/>
                  </a:lnTo>
                  <a:lnTo>
                    <a:pt x="1195029" y="8245"/>
                  </a:lnTo>
                  <a:lnTo>
                    <a:pt x="1189855" y="8523"/>
                  </a:lnTo>
                  <a:lnTo>
                    <a:pt x="1184682" y="8809"/>
                  </a:lnTo>
                  <a:lnTo>
                    <a:pt x="1179509" y="9104"/>
                  </a:lnTo>
                  <a:lnTo>
                    <a:pt x="1174335" y="9406"/>
                  </a:lnTo>
                  <a:lnTo>
                    <a:pt x="1169162" y="9717"/>
                  </a:lnTo>
                  <a:lnTo>
                    <a:pt x="1163989" y="10037"/>
                  </a:lnTo>
                  <a:lnTo>
                    <a:pt x="1158816" y="10365"/>
                  </a:lnTo>
                  <a:lnTo>
                    <a:pt x="1153642" y="10703"/>
                  </a:lnTo>
                  <a:lnTo>
                    <a:pt x="1148469" y="11049"/>
                  </a:lnTo>
                  <a:lnTo>
                    <a:pt x="1143296" y="11405"/>
                  </a:lnTo>
                  <a:lnTo>
                    <a:pt x="1138122" y="11770"/>
                  </a:lnTo>
                  <a:lnTo>
                    <a:pt x="1132949" y="12144"/>
                  </a:lnTo>
                  <a:lnTo>
                    <a:pt x="1127776" y="12528"/>
                  </a:lnTo>
                  <a:lnTo>
                    <a:pt x="1122603" y="12922"/>
                  </a:lnTo>
                  <a:lnTo>
                    <a:pt x="1117429" y="13326"/>
                  </a:lnTo>
                  <a:lnTo>
                    <a:pt x="1112256" y="13740"/>
                  </a:lnTo>
                  <a:lnTo>
                    <a:pt x="1107083" y="14164"/>
                  </a:lnTo>
                  <a:lnTo>
                    <a:pt x="1101909" y="14598"/>
                  </a:lnTo>
                  <a:lnTo>
                    <a:pt x="1096736" y="15043"/>
                  </a:lnTo>
                  <a:lnTo>
                    <a:pt x="1091563" y="15498"/>
                  </a:lnTo>
                  <a:lnTo>
                    <a:pt x="1086390" y="15963"/>
                  </a:lnTo>
                  <a:lnTo>
                    <a:pt x="1081216" y="16440"/>
                  </a:lnTo>
                  <a:lnTo>
                    <a:pt x="1076043" y="16927"/>
                  </a:lnTo>
                  <a:lnTo>
                    <a:pt x="1070870" y="17425"/>
                  </a:lnTo>
                  <a:lnTo>
                    <a:pt x="1065696" y="17934"/>
                  </a:lnTo>
                  <a:lnTo>
                    <a:pt x="1060523" y="18454"/>
                  </a:lnTo>
                  <a:lnTo>
                    <a:pt x="1055350" y="18986"/>
                  </a:lnTo>
                  <a:lnTo>
                    <a:pt x="1050177" y="19528"/>
                  </a:lnTo>
                  <a:lnTo>
                    <a:pt x="1045003" y="20082"/>
                  </a:lnTo>
                  <a:lnTo>
                    <a:pt x="1039830" y="20646"/>
                  </a:lnTo>
                  <a:lnTo>
                    <a:pt x="1034657" y="21223"/>
                  </a:lnTo>
                  <a:lnTo>
                    <a:pt x="1029483" y="21810"/>
                  </a:lnTo>
                  <a:lnTo>
                    <a:pt x="1024310" y="22409"/>
                  </a:lnTo>
                  <a:lnTo>
                    <a:pt x="1019137" y="23019"/>
                  </a:lnTo>
                  <a:lnTo>
                    <a:pt x="1013964" y="23641"/>
                  </a:lnTo>
                  <a:lnTo>
                    <a:pt x="1008790" y="24274"/>
                  </a:lnTo>
                  <a:lnTo>
                    <a:pt x="1003617" y="24918"/>
                  </a:lnTo>
                  <a:lnTo>
                    <a:pt x="998444" y="25574"/>
                  </a:lnTo>
                  <a:lnTo>
                    <a:pt x="993270" y="26241"/>
                  </a:lnTo>
                  <a:lnTo>
                    <a:pt x="988097" y="26920"/>
                  </a:lnTo>
                  <a:lnTo>
                    <a:pt x="982924" y="27610"/>
                  </a:lnTo>
                  <a:lnTo>
                    <a:pt x="977751" y="28311"/>
                  </a:lnTo>
                  <a:lnTo>
                    <a:pt x="972577" y="29023"/>
                  </a:lnTo>
                  <a:lnTo>
                    <a:pt x="967404" y="29747"/>
                  </a:lnTo>
                  <a:lnTo>
                    <a:pt x="962231" y="30481"/>
                  </a:lnTo>
                  <a:lnTo>
                    <a:pt x="957057" y="31227"/>
                  </a:lnTo>
                  <a:lnTo>
                    <a:pt x="951884" y="31984"/>
                  </a:lnTo>
                  <a:lnTo>
                    <a:pt x="946711" y="32751"/>
                  </a:lnTo>
                  <a:lnTo>
                    <a:pt x="941538" y="33530"/>
                  </a:lnTo>
                  <a:lnTo>
                    <a:pt x="936364" y="34319"/>
                  </a:lnTo>
                  <a:lnTo>
                    <a:pt x="931191" y="35118"/>
                  </a:lnTo>
                  <a:lnTo>
                    <a:pt x="926018" y="35929"/>
                  </a:lnTo>
                  <a:lnTo>
                    <a:pt x="920844" y="36749"/>
                  </a:lnTo>
                  <a:lnTo>
                    <a:pt x="915671" y="37580"/>
                  </a:lnTo>
                  <a:lnTo>
                    <a:pt x="910498" y="38421"/>
                  </a:lnTo>
                  <a:lnTo>
                    <a:pt x="905325" y="39273"/>
                  </a:lnTo>
                  <a:lnTo>
                    <a:pt x="900151" y="40134"/>
                  </a:lnTo>
                  <a:lnTo>
                    <a:pt x="894978" y="41005"/>
                  </a:lnTo>
                  <a:lnTo>
                    <a:pt x="889805" y="41886"/>
                  </a:lnTo>
                  <a:lnTo>
                    <a:pt x="884631" y="42777"/>
                  </a:lnTo>
                  <a:lnTo>
                    <a:pt x="879458" y="43677"/>
                  </a:lnTo>
                  <a:lnTo>
                    <a:pt x="874285" y="44586"/>
                  </a:lnTo>
                  <a:lnTo>
                    <a:pt x="869112" y="45504"/>
                  </a:lnTo>
                  <a:lnTo>
                    <a:pt x="863938" y="46432"/>
                  </a:lnTo>
                  <a:lnTo>
                    <a:pt x="858765" y="47369"/>
                  </a:lnTo>
                  <a:lnTo>
                    <a:pt x="853592" y="48314"/>
                  </a:lnTo>
                  <a:lnTo>
                    <a:pt x="848418" y="49268"/>
                  </a:lnTo>
                  <a:lnTo>
                    <a:pt x="843245" y="50231"/>
                  </a:lnTo>
                  <a:lnTo>
                    <a:pt x="838072" y="51202"/>
                  </a:lnTo>
                  <a:lnTo>
                    <a:pt x="832899" y="52182"/>
                  </a:lnTo>
                  <a:lnTo>
                    <a:pt x="827725" y="53169"/>
                  </a:lnTo>
                  <a:lnTo>
                    <a:pt x="822552" y="54165"/>
                  </a:lnTo>
                  <a:lnTo>
                    <a:pt x="817379" y="55169"/>
                  </a:lnTo>
                  <a:lnTo>
                    <a:pt x="812205" y="56180"/>
                  </a:lnTo>
                  <a:lnTo>
                    <a:pt x="807032" y="57199"/>
                  </a:lnTo>
                  <a:lnTo>
                    <a:pt x="801859" y="58226"/>
                  </a:lnTo>
                  <a:lnTo>
                    <a:pt x="796686" y="59261"/>
                  </a:lnTo>
                  <a:lnTo>
                    <a:pt x="791512" y="60302"/>
                  </a:lnTo>
                  <a:lnTo>
                    <a:pt x="786339" y="61351"/>
                  </a:lnTo>
                  <a:lnTo>
                    <a:pt x="781166" y="62408"/>
                  </a:lnTo>
                  <a:lnTo>
                    <a:pt x="775992" y="63471"/>
                  </a:lnTo>
                  <a:lnTo>
                    <a:pt x="770819" y="64541"/>
                  </a:lnTo>
                  <a:lnTo>
                    <a:pt x="765646" y="65619"/>
                  </a:lnTo>
                  <a:lnTo>
                    <a:pt x="760473" y="66703"/>
                  </a:lnTo>
                  <a:lnTo>
                    <a:pt x="755299" y="67794"/>
                  </a:lnTo>
                  <a:lnTo>
                    <a:pt x="750126" y="68891"/>
                  </a:lnTo>
                  <a:lnTo>
                    <a:pt x="744953" y="69996"/>
                  </a:lnTo>
                  <a:lnTo>
                    <a:pt x="739779" y="71106"/>
                  </a:lnTo>
                  <a:lnTo>
                    <a:pt x="734606" y="72224"/>
                  </a:lnTo>
                  <a:lnTo>
                    <a:pt x="729433" y="73348"/>
                  </a:lnTo>
                  <a:lnTo>
                    <a:pt x="724260" y="74478"/>
                  </a:lnTo>
                  <a:lnTo>
                    <a:pt x="719086" y="75615"/>
                  </a:lnTo>
                  <a:lnTo>
                    <a:pt x="713913" y="76758"/>
                  </a:lnTo>
                  <a:lnTo>
                    <a:pt x="708740" y="77908"/>
                  </a:lnTo>
                  <a:lnTo>
                    <a:pt x="703566" y="79064"/>
                  </a:lnTo>
                  <a:lnTo>
                    <a:pt x="698393" y="80226"/>
                  </a:lnTo>
                  <a:lnTo>
                    <a:pt x="693220" y="81395"/>
                  </a:lnTo>
                  <a:lnTo>
                    <a:pt x="688047" y="82570"/>
                  </a:lnTo>
                  <a:lnTo>
                    <a:pt x="682873" y="83751"/>
                  </a:lnTo>
                  <a:lnTo>
                    <a:pt x="677700" y="84939"/>
                  </a:lnTo>
                  <a:lnTo>
                    <a:pt x="672527" y="86134"/>
                  </a:lnTo>
                  <a:lnTo>
                    <a:pt x="667353" y="87334"/>
                  </a:lnTo>
                  <a:lnTo>
                    <a:pt x="662180" y="88541"/>
                  </a:lnTo>
                  <a:lnTo>
                    <a:pt x="657007" y="89755"/>
                  </a:lnTo>
                  <a:lnTo>
                    <a:pt x="651834" y="90975"/>
                  </a:lnTo>
                  <a:lnTo>
                    <a:pt x="646660" y="92202"/>
                  </a:lnTo>
                  <a:lnTo>
                    <a:pt x="641487" y="93436"/>
                  </a:lnTo>
                  <a:lnTo>
                    <a:pt x="636314" y="94676"/>
                  </a:lnTo>
                  <a:lnTo>
                    <a:pt x="631140" y="95923"/>
                  </a:lnTo>
                  <a:lnTo>
                    <a:pt x="625967" y="97177"/>
                  </a:lnTo>
                  <a:lnTo>
                    <a:pt x="620794" y="98438"/>
                  </a:lnTo>
                  <a:lnTo>
                    <a:pt x="615621" y="99706"/>
                  </a:lnTo>
                  <a:lnTo>
                    <a:pt x="610447" y="100982"/>
                  </a:lnTo>
                  <a:lnTo>
                    <a:pt x="605274" y="102264"/>
                  </a:lnTo>
                  <a:lnTo>
                    <a:pt x="600101" y="103555"/>
                  </a:lnTo>
                  <a:lnTo>
                    <a:pt x="594927" y="104852"/>
                  </a:lnTo>
                  <a:lnTo>
                    <a:pt x="589754" y="106158"/>
                  </a:lnTo>
                  <a:lnTo>
                    <a:pt x="584581" y="107471"/>
                  </a:lnTo>
                  <a:lnTo>
                    <a:pt x="579408" y="108792"/>
                  </a:lnTo>
                  <a:lnTo>
                    <a:pt x="574234" y="110121"/>
                  </a:lnTo>
                  <a:lnTo>
                    <a:pt x="569061" y="111459"/>
                  </a:lnTo>
                  <a:lnTo>
                    <a:pt x="563888" y="112805"/>
                  </a:lnTo>
                  <a:lnTo>
                    <a:pt x="558714" y="114159"/>
                  </a:lnTo>
                  <a:lnTo>
                    <a:pt x="553541" y="115523"/>
                  </a:lnTo>
                  <a:lnTo>
                    <a:pt x="548368" y="116895"/>
                  </a:lnTo>
                  <a:lnTo>
                    <a:pt x="543195" y="118277"/>
                  </a:lnTo>
                  <a:lnTo>
                    <a:pt x="538021" y="119668"/>
                  </a:lnTo>
                  <a:lnTo>
                    <a:pt x="532848" y="121068"/>
                  </a:lnTo>
                  <a:lnTo>
                    <a:pt x="527675" y="122479"/>
                  </a:lnTo>
                  <a:lnTo>
                    <a:pt x="522501" y="123900"/>
                  </a:lnTo>
                  <a:lnTo>
                    <a:pt x="517328" y="125331"/>
                  </a:lnTo>
                  <a:lnTo>
                    <a:pt x="512155" y="126773"/>
                  </a:lnTo>
                  <a:lnTo>
                    <a:pt x="506982" y="128225"/>
                  </a:lnTo>
                  <a:lnTo>
                    <a:pt x="501808" y="129689"/>
                  </a:lnTo>
                  <a:lnTo>
                    <a:pt x="496635" y="131165"/>
                  </a:lnTo>
                  <a:lnTo>
                    <a:pt x="491462" y="132652"/>
                  </a:lnTo>
                  <a:lnTo>
                    <a:pt x="486288" y="134151"/>
                  </a:lnTo>
                  <a:lnTo>
                    <a:pt x="481115" y="135663"/>
                  </a:lnTo>
                  <a:lnTo>
                    <a:pt x="475942" y="137188"/>
                  </a:lnTo>
                  <a:lnTo>
                    <a:pt x="470769" y="138726"/>
                  </a:lnTo>
                  <a:lnTo>
                    <a:pt x="465595" y="140277"/>
                  </a:lnTo>
                  <a:lnTo>
                    <a:pt x="460422" y="141842"/>
                  </a:lnTo>
                  <a:lnTo>
                    <a:pt x="455249" y="143422"/>
                  </a:lnTo>
                  <a:lnTo>
                    <a:pt x="450075" y="145017"/>
                  </a:lnTo>
                  <a:lnTo>
                    <a:pt x="444902" y="146626"/>
                  </a:lnTo>
                  <a:lnTo>
                    <a:pt x="439729" y="148252"/>
                  </a:lnTo>
                  <a:lnTo>
                    <a:pt x="434556" y="149893"/>
                  </a:lnTo>
                  <a:lnTo>
                    <a:pt x="429382" y="151552"/>
                  </a:lnTo>
                  <a:lnTo>
                    <a:pt x="424209" y="153227"/>
                  </a:lnTo>
                  <a:lnTo>
                    <a:pt x="419036" y="154921"/>
                  </a:lnTo>
                  <a:lnTo>
                    <a:pt x="413862" y="156632"/>
                  </a:lnTo>
                  <a:lnTo>
                    <a:pt x="408689" y="158363"/>
                  </a:lnTo>
                  <a:lnTo>
                    <a:pt x="403516" y="160113"/>
                  </a:lnTo>
                  <a:lnTo>
                    <a:pt x="398343" y="161883"/>
                  </a:lnTo>
                  <a:lnTo>
                    <a:pt x="393169" y="163674"/>
                  </a:lnTo>
                  <a:lnTo>
                    <a:pt x="387996" y="165487"/>
                  </a:lnTo>
                  <a:lnTo>
                    <a:pt x="382823" y="167322"/>
                  </a:lnTo>
                  <a:lnTo>
                    <a:pt x="377649" y="169179"/>
                  </a:lnTo>
                  <a:lnTo>
                    <a:pt x="372476" y="171061"/>
                  </a:lnTo>
                  <a:lnTo>
                    <a:pt x="367303" y="172967"/>
                  </a:lnTo>
                  <a:lnTo>
                    <a:pt x="362130" y="174899"/>
                  </a:lnTo>
                  <a:lnTo>
                    <a:pt x="356956" y="176857"/>
                  </a:lnTo>
                  <a:lnTo>
                    <a:pt x="351783" y="178842"/>
                  </a:lnTo>
                  <a:lnTo>
                    <a:pt x="346610" y="180855"/>
                  </a:lnTo>
                  <a:lnTo>
                    <a:pt x="341436" y="182898"/>
                  </a:lnTo>
                  <a:lnTo>
                    <a:pt x="336263" y="184971"/>
                  </a:lnTo>
                  <a:lnTo>
                    <a:pt x="331090" y="187074"/>
                  </a:lnTo>
                  <a:lnTo>
                    <a:pt x="325917" y="189211"/>
                  </a:lnTo>
                  <a:lnTo>
                    <a:pt x="320743" y="191381"/>
                  </a:lnTo>
                  <a:lnTo>
                    <a:pt x="315570" y="193585"/>
                  </a:lnTo>
                  <a:lnTo>
                    <a:pt x="310397" y="195826"/>
                  </a:lnTo>
                  <a:lnTo>
                    <a:pt x="305223" y="198104"/>
                  </a:lnTo>
                  <a:lnTo>
                    <a:pt x="300050" y="200420"/>
                  </a:lnTo>
                  <a:lnTo>
                    <a:pt x="294877" y="202776"/>
                  </a:lnTo>
                  <a:lnTo>
                    <a:pt x="289704" y="205174"/>
                  </a:lnTo>
                  <a:lnTo>
                    <a:pt x="284530" y="207614"/>
                  </a:lnTo>
                  <a:lnTo>
                    <a:pt x="279357" y="210099"/>
                  </a:lnTo>
                  <a:lnTo>
                    <a:pt x="274184" y="212630"/>
                  </a:lnTo>
                  <a:lnTo>
                    <a:pt x="269010" y="215208"/>
                  </a:lnTo>
                  <a:lnTo>
                    <a:pt x="263837" y="217836"/>
                  </a:lnTo>
                  <a:lnTo>
                    <a:pt x="258664" y="220515"/>
                  </a:lnTo>
                  <a:lnTo>
                    <a:pt x="253491" y="223246"/>
                  </a:lnTo>
                  <a:lnTo>
                    <a:pt x="248317" y="226032"/>
                  </a:lnTo>
                  <a:lnTo>
                    <a:pt x="243144" y="228874"/>
                  </a:lnTo>
                  <a:lnTo>
                    <a:pt x="237971" y="231775"/>
                  </a:lnTo>
                  <a:lnTo>
                    <a:pt x="232797" y="234736"/>
                  </a:lnTo>
                  <a:lnTo>
                    <a:pt x="227624" y="237759"/>
                  </a:lnTo>
                  <a:lnTo>
                    <a:pt x="222451" y="240847"/>
                  </a:lnTo>
                  <a:lnTo>
                    <a:pt x="217278" y="244001"/>
                  </a:lnTo>
                  <a:lnTo>
                    <a:pt x="212104" y="247223"/>
                  </a:lnTo>
                  <a:lnTo>
                    <a:pt x="206931" y="250517"/>
                  </a:lnTo>
                  <a:lnTo>
                    <a:pt x="201758" y="253883"/>
                  </a:lnTo>
                  <a:lnTo>
                    <a:pt x="196584" y="257325"/>
                  </a:lnTo>
                  <a:lnTo>
                    <a:pt x="191411" y="260843"/>
                  </a:lnTo>
                  <a:lnTo>
                    <a:pt x="186238" y="264442"/>
                  </a:lnTo>
                  <a:lnTo>
                    <a:pt x="181065" y="268122"/>
                  </a:lnTo>
                  <a:lnTo>
                    <a:pt x="175891" y="271886"/>
                  </a:lnTo>
                  <a:lnTo>
                    <a:pt x="170718" y="275736"/>
                  </a:lnTo>
                  <a:lnTo>
                    <a:pt x="165545" y="279675"/>
                  </a:lnTo>
                  <a:lnTo>
                    <a:pt x="160371" y="283704"/>
                  </a:lnTo>
                  <a:lnTo>
                    <a:pt x="155198" y="287826"/>
                  </a:lnTo>
                  <a:lnTo>
                    <a:pt x="150025" y="292042"/>
                  </a:lnTo>
                  <a:lnTo>
                    <a:pt x="144852" y="296355"/>
                  </a:lnTo>
                  <a:lnTo>
                    <a:pt x="139678" y="300767"/>
                  </a:lnTo>
                  <a:lnTo>
                    <a:pt x="134505" y="305279"/>
                  </a:lnTo>
                  <a:lnTo>
                    <a:pt x="129332" y="309893"/>
                  </a:lnTo>
                  <a:lnTo>
                    <a:pt x="124158" y="314611"/>
                  </a:lnTo>
                  <a:lnTo>
                    <a:pt x="118985" y="319434"/>
                  </a:lnTo>
                  <a:lnTo>
                    <a:pt x="113812" y="324362"/>
                  </a:lnTo>
                  <a:lnTo>
                    <a:pt x="108639" y="329398"/>
                  </a:lnTo>
                  <a:lnTo>
                    <a:pt x="103465" y="334542"/>
                  </a:lnTo>
                  <a:lnTo>
                    <a:pt x="98292" y="339795"/>
                  </a:lnTo>
                  <a:lnTo>
                    <a:pt x="93119" y="345157"/>
                  </a:lnTo>
                  <a:lnTo>
                    <a:pt x="87945" y="350628"/>
                  </a:lnTo>
                  <a:lnTo>
                    <a:pt x="82772" y="356208"/>
                  </a:lnTo>
                  <a:lnTo>
                    <a:pt x="77599" y="361897"/>
                  </a:lnTo>
                  <a:lnTo>
                    <a:pt x="72426" y="367693"/>
                  </a:lnTo>
                  <a:lnTo>
                    <a:pt x="67252" y="373595"/>
                  </a:lnTo>
                  <a:lnTo>
                    <a:pt x="62079" y="379603"/>
                  </a:lnTo>
                  <a:lnTo>
                    <a:pt x="56906" y="385714"/>
                  </a:lnTo>
                  <a:lnTo>
                    <a:pt x="51732" y="391926"/>
                  </a:lnTo>
                  <a:lnTo>
                    <a:pt x="46559" y="398236"/>
                  </a:lnTo>
                  <a:lnTo>
                    <a:pt x="41386" y="404642"/>
                  </a:lnTo>
                  <a:lnTo>
                    <a:pt x="36213" y="411139"/>
                  </a:lnTo>
                  <a:lnTo>
                    <a:pt x="31039" y="417724"/>
                  </a:lnTo>
                  <a:lnTo>
                    <a:pt x="25866" y="424392"/>
                  </a:lnTo>
                  <a:lnTo>
                    <a:pt x="20693" y="431139"/>
                  </a:lnTo>
                  <a:lnTo>
                    <a:pt x="15519" y="437960"/>
                  </a:lnTo>
                  <a:lnTo>
                    <a:pt x="10346" y="444848"/>
                  </a:lnTo>
                  <a:lnTo>
                    <a:pt x="5173" y="451798"/>
                  </a:lnTo>
                  <a:lnTo>
                    <a:pt x="0" y="458804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691486" y="4231404"/>
              <a:ext cx="1883076" cy="436414"/>
            </a:xfrm>
            <a:custGeom>
              <a:avLst/>
              <a:pathLst>
                <a:path w="1883076" h="436414">
                  <a:moveTo>
                    <a:pt x="0" y="436414"/>
                  </a:moveTo>
                  <a:lnTo>
                    <a:pt x="5173" y="429131"/>
                  </a:lnTo>
                  <a:lnTo>
                    <a:pt x="10346" y="421916"/>
                  </a:lnTo>
                  <a:lnTo>
                    <a:pt x="15519" y="414774"/>
                  </a:lnTo>
                  <a:lnTo>
                    <a:pt x="20693" y="407712"/>
                  </a:lnTo>
                  <a:lnTo>
                    <a:pt x="25866" y="400734"/>
                  </a:lnTo>
                  <a:lnTo>
                    <a:pt x="31039" y="393847"/>
                  </a:lnTo>
                  <a:lnTo>
                    <a:pt x="36213" y="387056"/>
                  </a:lnTo>
                  <a:lnTo>
                    <a:pt x="41386" y="380364"/>
                  </a:lnTo>
                  <a:lnTo>
                    <a:pt x="46559" y="373776"/>
                  </a:lnTo>
                  <a:lnTo>
                    <a:pt x="51732" y="367295"/>
                  </a:lnTo>
                  <a:lnTo>
                    <a:pt x="56906" y="360924"/>
                  </a:lnTo>
                  <a:lnTo>
                    <a:pt x="62079" y="354666"/>
                  </a:lnTo>
                  <a:lnTo>
                    <a:pt x="67252" y="348522"/>
                  </a:lnTo>
                  <a:lnTo>
                    <a:pt x="72426" y="342496"/>
                  </a:lnTo>
                  <a:lnTo>
                    <a:pt x="77599" y="336586"/>
                  </a:lnTo>
                  <a:lnTo>
                    <a:pt x="82772" y="330796"/>
                  </a:lnTo>
                  <a:lnTo>
                    <a:pt x="87945" y="325125"/>
                  </a:lnTo>
                  <a:lnTo>
                    <a:pt x="93119" y="319574"/>
                  </a:lnTo>
                  <a:lnTo>
                    <a:pt x="98292" y="314143"/>
                  </a:lnTo>
                  <a:lnTo>
                    <a:pt x="103465" y="308831"/>
                  </a:lnTo>
                  <a:lnTo>
                    <a:pt x="108639" y="303637"/>
                  </a:lnTo>
                  <a:lnTo>
                    <a:pt x="113812" y="298561"/>
                  </a:lnTo>
                  <a:lnTo>
                    <a:pt x="118985" y="293602"/>
                  </a:lnTo>
                  <a:lnTo>
                    <a:pt x="124158" y="288758"/>
                  </a:lnTo>
                  <a:lnTo>
                    <a:pt x="129332" y="284028"/>
                  </a:lnTo>
                  <a:lnTo>
                    <a:pt x="134505" y="279410"/>
                  </a:lnTo>
                  <a:lnTo>
                    <a:pt x="139678" y="274902"/>
                  </a:lnTo>
                  <a:lnTo>
                    <a:pt x="144852" y="270503"/>
                  </a:lnTo>
                  <a:lnTo>
                    <a:pt x="150025" y="266209"/>
                  </a:lnTo>
                  <a:lnTo>
                    <a:pt x="155198" y="262020"/>
                  </a:lnTo>
                  <a:lnTo>
                    <a:pt x="160371" y="257933"/>
                  </a:lnTo>
                  <a:lnTo>
                    <a:pt x="165545" y="253945"/>
                  </a:lnTo>
                  <a:lnTo>
                    <a:pt x="170718" y="250054"/>
                  </a:lnTo>
                  <a:lnTo>
                    <a:pt x="175891" y="246258"/>
                  </a:lnTo>
                  <a:lnTo>
                    <a:pt x="181065" y="242554"/>
                  </a:lnTo>
                  <a:lnTo>
                    <a:pt x="186238" y="238939"/>
                  </a:lnTo>
                  <a:lnTo>
                    <a:pt x="191411" y="235412"/>
                  </a:lnTo>
                  <a:lnTo>
                    <a:pt x="196584" y="231970"/>
                  </a:lnTo>
                  <a:lnTo>
                    <a:pt x="201758" y="228610"/>
                  </a:lnTo>
                  <a:lnTo>
                    <a:pt x="206931" y="225330"/>
                  </a:lnTo>
                  <a:lnTo>
                    <a:pt x="212104" y="222127"/>
                  </a:lnTo>
                  <a:lnTo>
                    <a:pt x="217278" y="219000"/>
                  </a:lnTo>
                  <a:lnTo>
                    <a:pt x="222451" y="215945"/>
                  </a:lnTo>
                  <a:lnTo>
                    <a:pt x="227624" y="212960"/>
                  </a:lnTo>
                  <a:lnTo>
                    <a:pt x="232797" y="210043"/>
                  </a:lnTo>
                  <a:lnTo>
                    <a:pt x="237971" y="207192"/>
                  </a:lnTo>
                  <a:lnTo>
                    <a:pt x="243144" y="204405"/>
                  </a:lnTo>
                  <a:lnTo>
                    <a:pt x="248317" y="201680"/>
                  </a:lnTo>
                  <a:lnTo>
                    <a:pt x="253491" y="199013"/>
                  </a:lnTo>
                  <a:lnTo>
                    <a:pt x="258664" y="196404"/>
                  </a:lnTo>
                  <a:lnTo>
                    <a:pt x="263837" y="193851"/>
                  </a:lnTo>
                  <a:lnTo>
                    <a:pt x="269010" y="191351"/>
                  </a:lnTo>
                  <a:lnTo>
                    <a:pt x="274184" y="188902"/>
                  </a:lnTo>
                  <a:lnTo>
                    <a:pt x="279357" y="186503"/>
                  </a:lnTo>
                  <a:lnTo>
                    <a:pt x="284530" y="184153"/>
                  </a:lnTo>
                  <a:lnTo>
                    <a:pt x="289704" y="181848"/>
                  </a:lnTo>
                  <a:lnTo>
                    <a:pt x="294877" y="179588"/>
                  </a:lnTo>
                  <a:lnTo>
                    <a:pt x="300050" y="177372"/>
                  </a:lnTo>
                  <a:lnTo>
                    <a:pt x="305223" y="175197"/>
                  </a:lnTo>
                  <a:lnTo>
                    <a:pt x="310397" y="173062"/>
                  </a:lnTo>
                  <a:lnTo>
                    <a:pt x="315570" y="170965"/>
                  </a:lnTo>
                  <a:lnTo>
                    <a:pt x="320743" y="168906"/>
                  </a:lnTo>
                  <a:lnTo>
                    <a:pt x="325917" y="166883"/>
                  </a:lnTo>
                  <a:lnTo>
                    <a:pt x="331090" y="164895"/>
                  </a:lnTo>
                  <a:lnTo>
                    <a:pt x="336263" y="162940"/>
                  </a:lnTo>
                  <a:lnTo>
                    <a:pt x="341436" y="161017"/>
                  </a:lnTo>
                  <a:lnTo>
                    <a:pt x="346610" y="159126"/>
                  </a:lnTo>
                  <a:lnTo>
                    <a:pt x="351783" y="157264"/>
                  </a:lnTo>
                  <a:lnTo>
                    <a:pt x="356956" y="155431"/>
                  </a:lnTo>
                  <a:lnTo>
                    <a:pt x="362130" y="153627"/>
                  </a:lnTo>
                  <a:lnTo>
                    <a:pt x="367303" y="151849"/>
                  </a:lnTo>
                  <a:lnTo>
                    <a:pt x="372476" y="150097"/>
                  </a:lnTo>
                  <a:lnTo>
                    <a:pt x="377649" y="148371"/>
                  </a:lnTo>
                  <a:lnTo>
                    <a:pt x="382823" y="146669"/>
                  </a:lnTo>
                  <a:lnTo>
                    <a:pt x="387996" y="144990"/>
                  </a:lnTo>
                  <a:lnTo>
                    <a:pt x="393169" y="143334"/>
                  </a:lnTo>
                  <a:lnTo>
                    <a:pt x="398343" y="141700"/>
                  </a:lnTo>
                  <a:lnTo>
                    <a:pt x="403516" y="140087"/>
                  </a:lnTo>
                  <a:lnTo>
                    <a:pt x="408689" y="138495"/>
                  </a:lnTo>
                  <a:lnTo>
                    <a:pt x="413862" y="136922"/>
                  </a:lnTo>
                  <a:lnTo>
                    <a:pt x="419036" y="135369"/>
                  </a:lnTo>
                  <a:lnTo>
                    <a:pt x="424209" y="133834"/>
                  </a:lnTo>
                  <a:lnTo>
                    <a:pt x="429382" y="132317"/>
                  </a:lnTo>
                  <a:lnTo>
                    <a:pt x="434556" y="130817"/>
                  </a:lnTo>
                  <a:lnTo>
                    <a:pt x="439729" y="129334"/>
                  </a:lnTo>
                  <a:lnTo>
                    <a:pt x="444902" y="127868"/>
                  </a:lnTo>
                  <a:lnTo>
                    <a:pt x="450075" y="126417"/>
                  </a:lnTo>
                  <a:lnTo>
                    <a:pt x="455249" y="124982"/>
                  </a:lnTo>
                  <a:lnTo>
                    <a:pt x="460422" y="123561"/>
                  </a:lnTo>
                  <a:lnTo>
                    <a:pt x="465595" y="122155"/>
                  </a:lnTo>
                  <a:lnTo>
                    <a:pt x="470769" y="120763"/>
                  </a:lnTo>
                  <a:lnTo>
                    <a:pt x="475942" y="119384"/>
                  </a:lnTo>
                  <a:lnTo>
                    <a:pt x="481115" y="118019"/>
                  </a:lnTo>
                  <a:lnTo>
                    <a:pt x="486288" y="116666"/>
                  </a:lnTo>
                  <a:lnTo>
                    <a:pt x="491462" y="115326"/>
                  </a:lnTo>
                  <a:lnTo>
                    <a:pt x="496635" y="113997"/>
                  </a:lnTo>
                  <a:lnTo>
                    <a:pt x="501808" y="112681"/>
                  </a:lnTo>
                  <a:lnTo>
                    <a:pt x="506982" y="111376"/>
                  </a:lnTo>
                  <a:lnTo>
                    <a:pt x="512155" y="110082"/>
                  </a:lnTo>
                  <a:lnTo>
                    <a:pt x="517328" y="108799"/>
                  </a:lnTo>
                  <a:lnTo>
                    <a:pt x="522501" y="107526"/>
                  </a:lnTo>
                  <a:lnTo>
                    <a:pt x="527675" y="106264"/>
                  </a:lnTo>
                  <a:lnTo>
                    <a:pt x="532848" y="105012"/>
                  </a:lnTo>
                  <a:lnTo>
                    <a:pt x="538021" y="103769"/>
                  </a:lnTo>
                  <a:lnTo>
                    <a:pt x="543195" y="102536"/>
                  </a:lnTo>
                  <a:lnTo>
                    <a:pt x="548368" y="101312"/>
                  </a:lnTo>
                  <a:lnTo>
                    <a:pt x="553541" y="100097"/>
                  </a:lnTo>
                  <a:lnTo>
                    <a:pt x="558714" y="98891"/>
                  </a:lnTo>
                  <a:lnTo>
                    <a:pt x="563888" y="97694"/>
                  </a:lnTo>
                  <a:lnTo>
                    <a:pt x="569061" y="96505"/>
                  </a:lnTo>
                  <a:lnTo>
                    <a:pt x="574234" y="95325"/>
                  </a:lnTo>
                  <a:lnTo>
                    <a:pt x="579408" y="94152"/>
                  </a:lnTo>
                  <a:lnTo>
                    <a:pt x="584581" y="92988"/>
                  </a:lnTo>
                  <a:lnTo>
                    <a:pt x="589754" y="91831"/>
                  </a:lnTo>
                  <a:lnTo>
                    <a:pt x="594927" y="90682"/>
                  </a:lnTo>
                  <a:lnTo>
                    <a:pt x="600101" y="89540"/>
                  </a:lnTo>
                  <a:lnTo>
                    <a:pt x="605274" y="88406"/>
                  </a:lnTo>
                  <a:lnTo>
                    <a:pt x="610447" y="87278"/>
                  </a:lnTo>
                  <a:lnTo>
                    <a:pt x="615621" y="86158"/>
                  </a:lnTo>
                  <a:lnTo>
                    <a:pt x="620794" y="85045"/>
                  </a:lnTo>
                  <a:lnTo>
                    <a:pt x="625967" y="83939"/>
                  </a:lnTo>
                  <a:lnTo>
                    <a:pt x="631140" y="82839"/>
                  </a:lnTo>
                  <a:lnTo>
                    <a:pt x="636314" y="81746"/>
                  </a:lnTo>
                  <a:lnTo>
                    <a:pt x="641487" y="80660"/>
                  </a:lnTo>
                  <a:lnTo>
                    <a:pt x="646660" y="79580"/>
                  </a:lnTo>
                  <a:lnTo>
                    <a:pt x="651834" y="78506"/>
                  </a:lnTo>
                  <a:lnTo>
                    <a:pt x="657007" y="77439"/>
                  </a:lnTo>
                  <a:lnTo>
                    <a:pt x="662180" y="76378"/>
                  </a:lnTo>
                  <a:lnTo>
                    <a:pt x="667353" y="75323"/>
                  </a:lnTo>
                  <a:lnTo>
                    <a:pt x="672527" y="74275"/>
                  </a:lnTo>
                  <a:lnTo>
                    <a:pt x="677700" y="73232"/>
                  </a:lnTo>
                  <a:lnTo>
                    <a:pt x="682873" y="72196"/>
                  </a:lnTo>
                  <a:lnTo>
                    <a:pt x="688047" y="71166"/>
                  </a:lnTo>
                  <a:lnTo>
                    <a:pt x="693220" y="70141"/>
                  </a:lnTo>
                  <a:lnTo>
                    <a:pt x="698393" y="69123"/>
                  </a:lnTo>
                  <a:lnTo>
                    <a:pt x="703566" y="68111"/>
                  </a:lnTo>
                  <a:lnTo>
                    <a:pt x="708740" y="67104"/>
                  </a:lnTo>
                  <a:lnTo>
                    <a:pt x="713913" y="66104"/>
                  </a:lnTo>
                  <a:lnTo>
                    <a:pt x="719086" y="65109"/>
                  </a:lnTo>
                  <a:lnTo>
                    <a:pt x="724260" y="64121"/>
                  </a:lnTo>
                  <a:lnTo>
                    <a:pt x="729433" y="63138"/>
                  </a:lnTo>
                  <a:lnTo>
                    <a:pt x="734606" y="62161"/>
                  </a:lnTo>
                  <a:lnTo>
                    <a:pt x="739779" y="61191"/>
                  </a:lnTo>
                  <a:lnTo>
                    <a:pt x="744953" y="60226"/>
                  </a:lnTo>
                  <a:lnTo>
                    <a:pt x="750126" y="59268"/>
                  </a:lnTo>
                  <a:lnTo>
                    <a:pt x="755299" y="58315"/>
                  </a:lnTo>
                  <a:lnTo>
                    <a:pt x="760473" y="57369"/>
                  </a:lnTo>
                  <a:lnTo>
                    <a:pt x="765646" y="56429"/>
                  </a:lnTo>
                  <a:lnTo>
                    <a:pt x="770819" y="55495"/>
                  </a:lnTo>
                  <a:lnTo>
                    <a:pt x="775992" y="54568"/>
                  </a:lnTo>
                  <a:lnTo>
                    <a:pt x="781166" y="53647"/>
                  </a:lnTo>
                  <a:lnTo>
                    <a:pt x="786339" y="52732"/>
                  </a:lnTo>
                  <a:lnTo>
                    <a:pt x="791512" y="51824"/>
                  </a:lnTo>
                  <a:lnTo>
                    <a:pt x="796686" y="50923"/>
                  </a:lnTo>
                  <a:lnTo>
                    <a:pt x="801859" y="50028"/>
                  </a:lnTo>
                  <a:lnTo>
                    <a:pt x="807032" y="49140"/>
                  </a:lnTo>
                  <a:lnTo>
                    <a:pt x="812205" y="48259"/>
                  </a:lnTo>
                  <a:lnTo>
                    <a:pt x="817379" y="47384"/>
                  </a:lnTo>
                  <a:lnTo>
                    <a:pt x="822552" y="46517"/>
                  </a:lnTo>
                  <a:lnTo>
                    <a:pt x="827725" y="45657"/>
                  </a:lnTo>
                  <a:lnTo>
                    <a:pt x="832899" y="44804"/>
                  </a:lnTo>
                  <a:lnTo>
                    <a:pt x="838072" y="43958"/>
                  </a:lnTo>
                  <a:lnTo>
                    <a:pt x="843245" y="43120"/>
                  </a:lnTo>
                  <a:lnTo>
                    <a:pt x="848418" y="42289"/>
                  </a:lnTo>
                  <a:lnTo>
                    <a:pt x="853592" y="41465"/>
                  </a:lnTo>
                  <a:lnTo>
                    <a:pt x="858765" y="40650"/>
                  </a:lnTo>
                  <a:lnTo>
                    <a:pt x="863938" y="39842"/>
                  </a:lnTo>
                  <a:lnTo>
                    <a:pt x="869112" y="39042"/>
                  </a:lnTo>
                  <a:lnTo>
                    <a:pt x="874285" y="38251"/>
                  </a:lnTo>
                  <a:lnTo>
                    <a:pt x="879458" y="37467"/>
                  </a:lnTo>
                  <a:lnTo>
                    <a:pt x="884631" y="36692"/>
                  </a:lnTo>
                  <a:lnTo>
                    <a:pt x="889805" y="35924"/>
                  </a:lnTo>
                  <a:lnTo>
                    <a:pt x="894978" y="35166"/>
                  </a:lnTo>
                  <a:lnTo>
                    <a:pt x="900151" y="34416"/>
                  </a:lnTo>
                  <a:lnTo>
                    <a:pt x="905325" y="33674"/>
                  </a:lnTo>
                  <a:lnTo>
                    <a:pt x="910498" y="32941"/>
                  </a:lnTo>
                  <a:lnTo>
                    <a:pt x="915671" y="32218"/>
                  </a:lnTo>
                  <a:lnTo>
                    <a:pt x="920844" y="31503"/>
                  </a:lnTo>
                  <a:lnTo>
                    <a:pt x="926018" y="30797"/>
                  </a:lnTo>
                  <a:lnTo>
                    <a:pt x="931191" y="30100"/>
                  </a:lnTo>
                  <a:lnTo>
                    <a:pt x="936364" y="29412"/>
                  </a:lnTo>
                  <a:lnTo>
                    <a:pt x="941538" y="28734"/>
                  </a:lnTo>
                  <a:lnTo>
                    <a:pt x="946711" y="28064"/>
                  </a:lnTo>
                  <a:lnTo>
                    <a:pt x="951884" y="27405"/>
                  </a:lnTo>
                  <a:lnTo>
                    <a:pt x="957057" y="26755"/>
                  </a:lnTo>
                  <a:lnTo>
                    <a:pt x="962231" y="26114"/>
                  </a:lnTo>
                  <a:lnTo>
                    <a:pt x="967404" y="25483"/>
                  </a:lnTo>
                  <a:lnTo>
                    <a:pt x="972577" y="24861"/>
                  </a:lnTo>
                  <a:lnTo>
                    <a:pt x="977751" y="24250"/>
                  </a:lnTo>
                  <a:lnTo>
                    <a:pt x="982924" y="23647"/>
                  </a:lnTo>
                  <a:lnTo>
                    <a:pt x="988097" y="23055"/>
                  </a:lnTo>
                  <a:lnTo>
                    <a:pt x="993270" y="22473"/>
                  </a:lnTo>
                  <a:lnTo>
                    <a:pt x="998444" y="21900"/>
                  </a:lnTo>
                  <a:lnTo>
                    <a:pt x="1003617" y="21337"/>
                  </a:lnTo>
                  <a:lnTo>
                    <a:pt x="1008790" y="20784"/>
                  </a:lnTo>
                  <a:lnTo>
                    <a:pt x="1013964" y="20241"/>
                  </a:lnTo>
                  <a:lnTo>
                    <a:pt x="1019137" y="19708"/>
                  </a:lnTo>
                  <a:lnTo>
                    <a:pt x="1024310" y="19184"/>
                  </a:lnTo>
                  <a:lnTo>
                    <a:pt x="1029483" y="18671"/>
                  </a:lnTo>
                  <a:lnTo>
                    <a:pt x="1034657" y="18167"/>
                  </a:lnTo>
                  <a:lnTo>
                    <a:pt x="1039830" y="17673"/>
                  </a:lnTo>
                  <a:lnTo>
                    <a:pt x="1045003" y="17188"/>
                  </a:lnTo>
                  <a:lnTo>
                    <a:pt x="1050177" y="16714"/>
                  </a:lnTo>
                  <a:lnTo>
                    <a:pt x="1055350" y="16249"/>
                  </a:lnTo>
                  <a:lnTo>
                    <a:pt x="1060523" y="15794"/>
                  </a:lnTo>
                  <a:lnTo>
                    <a:pt x="1065696" y="15348"/>
                  </a:lnTo>
                  <a:lnTo>
                    <a:pt x="1070870" y="14912"/>
                  </a:lnTo>
                  <a:lnTo>
                    <a:pt x="1076043" y="14485"/>
                  </a:lnTo>
                  <a:lnTo>
                    <a:pt x="1081216" y="14067"/>
                  </a:lnTo>
                  <a:lnTo>
                    <a:pt x="1086390" y="13659"/>
                  </a:lnTo>
                  <a:lnTo>
                    <a:pt x="1091563" y="13260"/>
                  </a:lnTo>
                  <a:lnTo>
                    <a:pt x="1096736" y="12870"/>
                  </a:lnTo>
                  <a:lnTo>
                    <a:pt x="1101909" y="12490"/>
                  </a:lnTo>
                  <a:lnTo>
                    <a:pt x="1107083" y="12118"/>
                  </a:lnTo>
                  <a:lnTo>
                    <a:pt x="1112256" y="11755"/>
                  </a:lnTo>
                  <a:lnTo>
                    <a:pt x="1117429" y="11400"/>
                  </a:lnTo>
                  <a:lnTo>
                    <a:pt x="1122603" y="11054"/>
                  </a:lnTo>
                  <a:lnTo>
                    <a:pt x="1127776" y="10717"/>
                  </a:lnTo>
                  <a:lnTo>
                    <a:pt x="1132949" y="10388"/>
                  </a:lnTo>
                  <a:lnTo>
                    <a:pt x="1138122" y="10068"/>
                  </a:lnTo>
                  <a:lnTo>
                    <a:pt x="1143296" y="9755"/>
                  </a:lnTo>
                  <a:lnTo>
                    <a:pt x="1148469" y="9451"/>
                  </a:lnTo>
                  <a:lnTo>
                    <a:pt x="1153642" y="9155"/>
                  </a:lnTo>
                  <a:lnTo>
                    <a:pt x="1158816" y="8866"/>
                  </a:lnTo>
                  <a:lnTo>
                    <a:pt x="1163989" y="8585"/>
                  </a:lnTo>
                  <a:lnTo>
                    <a:pt x="1169162" y="8311"/>
                  </a:lnTo>
                  <a:lnTo>
                    <a:pt x="1174335" y="8045"/>
                  </a:lnTo>
                  <a:lnTo>
                    <a:pt x="1179509" y="7786"/>
                  </a:lnTo>
                  <a:lnTo>
                    <a:pt x="1184682" y="7534"/>
                  </a:lnTo>
                  <a:lnTo>
                    <a:pt x="1189855" y="7289"/>
                  </a:lnTo>
                  <a:lnTo>
                    <a:pt x="1195029" y="7051"/>
                  </a:lnTo>
                  <a:lnTo>
                    <a:pt x="1200202" y="6820"/>
                  </a:lnTo>
                  <a:lnTo>
                    <a:pt x="1205375" y="6595"/>
                  </a:lnTo>
                  <a:lnTo>
                    <a:pt x="1210548" y="6377"/>
                  </a:lnTo>
                  <a:lnTo>
                    <a:pt x="1215722" y="6165"/>
                  </a:lnTo>
                  <a:lnTo>
                    <a:pt x="1220895" y="5959"/>
                  </a:lnTo>
                  <a:lnTo>
                    <a:pt x="1226068" y="5759"/>
                  </a:lnTo>
                  <a:lnTo>
                    <a:pt x="1231242" y="5565"/>
                  </a:lnTo>
                  <a:lnTo>
                    <a:pt x="1236415" y="5377"/>
                  </a:lnTo>
                  <a:lnTo>
                    <a:pt x="1241588" y="5194"/>
                  </a:lnTo>
                  <a:lnTo>
                    <a:pt x="1246761" y="5016"/>
                  </a:lnTo>
                  <a:lnTo>
                    <a:pt x="1251935" y="4844"/>
                  </a:lnTo>
                  <a:lnTo>
                    <a:pt x="1257108" y="4678"/>
                  </a:lnTo>
                  <a:lnTo>
                    <a:pt x="1262281" y="4516"/>
                  </a:lnTo>
                  <a:lnTo>
                    <a:pt x="1267455" y="4359"/>
                  </a:lnTo>
                  <a:lnTo>
                    <a:pt x="1272628" y="4207"/>
                  </a:lnTo>
                  <a:lnTo>
                    <a:pt x="1277801" y="4060"/>
                  </a:lnTo>
                  <a:lnTo>
                    <a:pt x="1282974" y="3917"/>
                  </a:lnTo>
                  <a:lnTo>
                    <a:pt x="1288148" y="3778"/>
                  </a:lnTo>
                  <a:lnTo>
                    <a:pt x="1293321" y="3644"/>
                  </a:lnTo>
                  <a:lnTo>
                    <a:pt x="1298494" y="3514"/>
                  </a:lnTo>
                  <a:lnTo>
                    <a:pt x="1303668" y="3388"/>
                  </a:lnTo>
                  <a:lnTo>
                    <a:pt x="1308841" y="3266"/>
                  </a:lnTo>
                  <a:lnTo>
                    <a:pt x="1314014" y="3147"/>
                  </a:lnTo>
                  <a:lnTo>
                    <a:pt x="1319187" y="3033"/>
                  </a:lnTo>
                  <a:lnTo>
                    <a:pt x="1324361" y="2922"/>
                  </a:lnTo>
                  <a:lnTo>
                    <a:pt x="1329534" y="2814"/>
                  </a:lnTo>
                  <a:lnTo>
                    <a:pt x="1334707" y="2710"/>
                  </a:lnTo>
                  <a:lnTo>
                    <a:pt x="1339881" y="2609"/>
                  </a:lnTo>
                  <a:lnTo>
                    <a:pt x="1345054" y="2511"/>
                  </a:lnTo>
                  <a:lnTo>
                    <a:pt x="1350227" y="2416"/>
                  </a:lnTo>
                  <a:lnTo>
                    <a:pt x="1355400" y="2324"/>
                  </a:lnTo>
                  <a:lnTo>
                    <a:pt x="1360574" y="2235"/>
                  </a:lnTo>
                  <a:lnTo>
                    <a:pt x="1365747" y="2148"/>
                  </a:lnTo>
                  <a:lnTo>
                    <a:pt x="1370920" y="2064"/>
                  </a:lnTo>
                  <a:lnTo>
                    <a:pt x="1376094" y="1983"/>
                  </a:lnTo>
                  <a:lnTo>
                    <a:pt x="1381267" y="1904"/>
                  </a:lnTo>
                  <a:lnTo>
                    <a:pt x="1386440" y="1828"/>
                  </a:lnTo>
                  <a:lnTo>
                    <a:pt x="1391613" y="1753"/>
                  </a:lnTo>
                  <a:lnTo>
                    <a:pt x="1396787" y="1681"/>
                  </a:lnTo>
                  <a:lnTo>
                    <a:pt x="1401960" y="1611"/>
                  </a:lnTo>
                  <a:lnTo>
                    <a:pt x="1407133" y="1543"/>
                  </a:lnTo>
                  <a:lnTo>
                    <a:pt x="1412307" y="1477"/>
                  </a:lnTo>
                  <a:lnTo>
                    <a:pt x="1417480" y="1413"/>
                  </a:lnTo>
                  <a:lnTo>
                    <a:pt x="1422653" y="1351"/>
                  </a:lnTo>
                  <a:lnTo>
                    <a:pt x="1427826" y="1291"/>
                  </a:lnTo>
                  <a:lnTo>
                    <a:pt x="1433000" y="1232"/>
                  </a:lnTo>
                  <a:lnTo>
                    <a:pt x="1438173" y="1175"/>
                  </a:lnTo>
                  <a:lnTo>
                    <a:pt x="1443346" y="1119"/>
                  </a:lnTo>
                  <a:lnTo>
                    <a:pt x="1448520" y="1065"/>
                  </a:lnTo>
                  <a:lnTo>
                    <a:pt x="1453693" y="1013"/>
                  </a:lnTo>
                  <a:lnTo>
                    <a:pt x="1458866" y="962"/>
                  </a:lnTo>
                  <a:lnTo>
                    <a:pt x="1464039" y="913"/>
                  </a:lnTo>
                  <a:lnTo>
                    <a:pt x="1469213" y="865"/>
                  </a:lnTo>
                  <a:lnTo>
                    <a:pt x="1474386" y="818"/>
                  </a:lnTo>
                  <a:lnTo>
                    <a:pt x="1479559" y="773"/>
                  </a:lnTo>
                  <a:lnTo>
                    <a:pt x="1484733" y="729"/>
                  </a:lnTo>
                  <a:lnTo>
                    <a:pt x="1489906" y="686"/>
                  </a:lnTo>
                  <a:lnTo>
                    <a:pt x="1495079" y="645"/>
                  </a:lnTo>
                  <a:lnTo>
                    <a:pt x="1500252" y="606"/>
                  </a:lnTo>
                  <a:lnTo>
                    <a:pt x="1505426" y="568"/>
                  </a:lnTo>
                  <a:lnTo>
                    <a:pt x="1510599" y="531"/>
                  </a:lnTo>
                  <a:lnTo>
                    <a:pt x="1515772" y="495"/>
                  </a:lnTo>
                  <a:lnTo>
                    <a:pt x="1520946" y="461"/>
                  </a:lnTo>
                  <a:lnTo>
                    <a:pt x="1526119" y="429"/>
                  </a:lnTo>
                  <a:lnTo>
                    <a:pt x="1531292" y="398"/>
                  </a:lnTo>
                  <a:lnTo>
                    <a:pt x="1536465" y="368"/>
                  </a:lnTo>
                  <a:lnTo>
                    <a:pt x="1541639" y="340"/>
                  </a:lnTo>
                  <a:lnTo>
                    <a:pt x="1546812" y="313"/>
                  </a:lnTo>
                  <a:lnTo>
                    <a:pt x="1551985" y="288"/>
                  </a:lnTo>
                  <a:lnTo>
                    <a:pt x="1557159" y="264"/>
                  </a:lnTo>
                  <a:lnTo>
                    <a:pt x="1562332" y="242"/>
                  </a:lnTo>
                  <a:lnTo>
                    <a:pt x="1567505" y="221"/>
                  </a:lnTo>
                  <a:lnTo>
                    <a:pt x="1572678" y="201"/>
                  </a:lnTo>
                  <a:lnTo>
                    <a:pt x="1577852" y="183"/>
                  </a:lnTo>
                  <a:lnTo>
                    <a:pt x="1583025" y="166"/>
                  </a:lnTo>
                  <a:lnTo>
                    <a:pt x="1588198" y="150"/>
                  </a:lnTo>
                  <a:lnTo>
                    <a:pt x="1593372" y="136"/>
                  </a:lnTo>
                  <a:lnTo>
                    <a:pt x="1598545" y="122"/>
                  </a:lnTo>
                  <a:lnTo>
                    <a:pt x="1603718" y="110"/>
                  </a:lnTo>
                  <a:lnTo>
                    <a:pt x="1608891" y="99"/>
                  </a:lnTo>
                  <a:lnTo>
                    <a:pt x="1614065" y="89"/>
                  </a:lnTo>
                  <a:lnTo>
                    <a:pt x="1619238" y="79"/>
                  </a:lnTo>
                  <a:lnTo>
                    <a:pt x="1624411" y="71"/>
                  </a:lnTo>
                  <a:lnTo>
                    <a:pt x="1629585" y="63"/>
                  </a:lnTo>
                  <a:lnTo>
                    <a:pt x="1634758" y="56"/>
                  </a:lnTo>
                  <a:lnTo>
                    <a:pt x="1639931" y="50"/>
                  </a:lnTo>
                  <a:lnTo>
                    <a:pt x="1645104" y="45"/>
                  </a:lnTo>
                  <a:lnTo>
                    <a:pt x="1650278" y="39"/>
                  </a:lnTo>
                  <a:lnTo>
                    <a:pt x="1655451" y="35"/>
                  </a:lnTo>
                  <a:lnTo>
                    <a:pt x="1660624" y="31"/>
                  </a:lnTo>
                  <a:lnTo>
                    <a:pt x="1665798" y="27"/>
                  </a:lnTo>
                  <a:lnTo>
                    <a:pt x="1670971" y="24"/>
                  </a:lnTo>
                  <a:lnTo>
                    <a:pt x="1676144" y="21"/>
                  </a:lnTo>
                  <a:lnTo>
                    <a:pt x="1681317" y="19"/>
                  </a:lnTo>
                  <a:lnTo>
                    <a:pt x="1686491" y="16"/>
                  </a:lnTo>
                  <a:lnTo>
                    <a:pt x="1691664" y="14"/>
                  </a:lnTo>
                  <a:lnTo>
                    <a:pt x="1696837" y="13"/>
                  </a:lnTo>
                  <a:lnTo>
                    <a:pt x="1702011" y="11"/>
                  </a:lnTo>
                  <a:lnTo>
                    <a:pt x="1707184" y="10"/>
                  </a:lnTo>
                  <a:lnTo>
                    <a:pt x="1712357" y="8"/>
                  </a:lnTo>
                  <a:lnTo>
                    <a:pt x="1717530" y="7"/>
                  </a:lnTo>
                  <a:lnTo>
                    <a:pt x="1722704" y="6"/>
                  </a:lnTo>
                  <a:lnTo>
                    <a:pt x="1727877" y="6"/>
                  </a:lnTo>
                  <a:lnTo>
                    <a:pt x="1733050" y="5"/>
                  </a:lnTo>
                  <a:lnTo>
                    <a:pt x="1738224" y="4"/>
                  </a:lnTo>
                  <a:lnTo>
                    <a:pt x="1743397" y="4"/>
                  </a:lnTo>
                  <a:lnTo>
                    <a:pt x="1748570" y="3"/>
                  </a:lnTo>
                  <a:lnTo>
                    <a:pt x="1753743" y="3"/>
                  </a:lnTo>
                  <a:lnTo>
                    <a:pt x="1758917" y="2"/>
                  </a:lnTo>
                  <a:lnTo>
                    <a:pt x="1764090" y="2"/>
                  </a:lnTo>
                  <a:lnTo>
                    <a:pt x="1769263" y="2"/>
                  </a:lnTo>
                  <a:lnTo>
                    <a:pt x="1774437" y="1"/>
                  </a:lnTo>
                  <a:lnTo>
                    <a:pt x="1779610" y="1"/>
                  </a:lnTo>
                  <a:lnTo>
                    <a:pt x="1784783" y="1"/>
                  </a:lnTo>
                  <a:lnTo>
                    <a:pt x="1789956" y="1"/>
                  </a:lnTo>
                  <a:lnTo>
                    <a:pt x="1795130" y="1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691486" y="4231404"/>
              <a:ext cx="1883076" cy="461144"/>
            </a:xfrm>
            <a:custGeom>
              <a:avLst/>
              <a:pathLst>
                <a:path w="1883076" h="461144">
                  <a:moveTo>
                    <a:pt x="0" y="458804"/>
                  </a:moveTo>
                  <a:lnTo>
                    <a:pt x="5173" y="451798"/>
                  </a:lnTo>
                  <a:lnTo>
                    <a:pt x="10346" y="444848"/>
                  </a:lnTo>
                  <a:lnTo>
                    <a:pt x="15519" y="437960"/>
                  </a:lnTo>
                  <a:lnTo>
                    <a:pt x="20693" y="431139"/>
                  </a:lnTo>
                  <a:lnTo>
                    <a:pt x="25866" y="424392"/>
                  </a:lnTo>
                  <a:lnTo>
                    <a:pt x="31039" y="417724"/>
                  </a:lnTo>
                  <a:lnTo>
                    <a:pt x="36213" y="411139"/>
                  </a:lnTo>
                  <a:lnTo>
                    <a:pt x="41386" y="404642"/>
                  </a:lnTo>
                  <a:lnTo>
                    <a:pt x="46559" y="398236"/>
                  </a:lnTo>
                  <a:lnTo>
                    <a:pt x="51732" y="391926"/>
                  </a:lnTo>
                  <a:lnTo>
                    <a:pt x="56906" y="385714"/>
                  </a:lnTo>
                  <a:lnTo>
                    <a:pt x="62079" y="379603"/>
                  </a:lnTo>
                  <a:lnTo>
                    <a:pt x="67252" y="373595"/>
                  </a:lnTo>
                  <a:lnTo>
                    <a:pt x="72426" y="367693"/>
                  </a:lnTo>
                  <a:lnTo>
                    <a:pt x="77599" y="361897"/>
                  </a:lnTo>
                  <a:lnTo>
                    <a:pt x="82772" y="356208"/>
                  </a:lnTo>
                  <a:lnTo>
                    <a:pt x="87945" y="350628"/>
                  </a:lnTo>
                  <a:lnTo>
                    <a:pt x="93119" y="345157"/>
                  </a:lnTo>
                  <a:lnTo>
                    <a:pt x="98292" y="339795"/>
                  </a:lnTo>
                  <a:lnTo>
                    <a:pt x="103465" y="334542"/>
                  </a:lnTo>
                  <a:lnTo>
                    <a:pt x="108639" y="329398"/>
                  </a:lnTo>
                  <a:lnTo>
                    <a:pt x="113812" y="324362"/>
                  </a:lnTo>
                  <a:lnTo>
                    <a:pt x="118985" y="319434"/>
                  </a:lnTo>
                  <a:lnTo>
                    <a:pt x="124158" y="314611"/>
                  </a:lnTo>
                  <a:lnTo>
                    <a:pt x="129332" y="309893"/>
                  </a:lnTo>
                  <a:lnTo>
                    <a:pt x="134505" y="305279"/>
                  </a:lnTo>
                  <a:lnTo>
                    <a:pt x="139678" y="300767"/>
                  </a:lnTo>
                  <a:lnTo>
                    <a:pt x="144852" y="296355"/>
                  </a:lnTo>
                  <a:lnTo>
                    <a:pt x="150025" y="292042"/>
                  </a:lnTo>
                  <a:lnTo>
                    <a:pt x="155198" y="287826"/>
                  </a:lnTo>
                  <a:lnTo>
                    <a:pt x="160371" y="283704"/>
                  </a:lnTo>
                  <a:lnTo>
                    <a:pt x="165545" y="279675"/>
                  </a:lnTo>
                  <a:lnTo>
                    <a:pt x="170718" y="275736"/>
                  </a:lnTo>
                  <a:lnTo>
                    <a:pt x="175891" y="271886"/>
                  </a:lnTo>
                  <a:lnTo>
                    <a:pt x="181065" y="268122"/>
                  </a:lnTo>
                  <a:lnTo>
                    <a:pt x="186238" y="264442"/>
                  </a:lnTo>
                  <a:lnTo>
                    <a:pt x="191411" y="260843"/>
                  </a:lnTo>
                  <a:lnTo>
                    <a:pt x="196584" y="257325"/>
                  </a:lnTo>
                  <a:lnTo>
                    <a:pt x="201758" y="253883"/>
                  </a:lnTo>
                  <a:lnTo>
                    <a:pt x="206931" y="250517"/>
                  </a:lnTo>
                  <a:lnTo>
                    <a:pt x="212104" y="247223"/>
                  </a:lnTo>
                  <a:lnTo>
                    <a:pt x="217278" y="244001"/>
                  </a:lnTo>
                  <a:lnTo>
                    <a:pt x="222451" y="240847"/>
                  </a:lnTo>
                  <a:lnTo>
                    <a:pt x="227624" y="237759"/>
                  </a:lnTo>
                  <a:lnTo>
                    <a:pt x="232797" y="234736"/>
                  </a:lnTo>
                  <a:lnTo>
                    <a:pt x="237971" y="231775"/>
                  </a:lnTo>
                  <a:lnTo>
                    <a:pt x="243144" y="228874"/>
                  </a:lnTo>
                  <a:lnTo>
                    <a:pt x="248317" y="226032"/>
                  </a:lnTo>
                  <a:lnTo>
                    <a:pt x="253491" y="223246"/>
                  </a:lnTo>
                  <a:lnTo>
                    <a:pt x="258664" y="220515"/>
                  </a:lnTo>
                  <a:lnTo>
                    <a:pt x="263837" y="217836"/>
                  </a:lnTo>
                  <a:lnTo>
                    <a:pt x="269010" y="215208"/>
                  </a:lnTo>
                  <a:lnTo>
                    <a:pt x="274184" y="212630"/>
                  </a:lnTo>
                  <a:lnTo>
                    <a:pt x="279357" y="210099"/>
                  </a:lnTo>
                  <a:lnTo>
                    <a:pt x="284530" y="207614"/>
                  </a:lnTo>
                  <a:lnTo>
                    <a:pt x="289704" y="205174"/>
                  </a:lnTo>
                  <a:lnTo>
                    <a:pt x="294877" y="202776"/>
                  </a:lnTo>
                  <a:lnTo>
                    <a:pt x="300050" y="200420"/>
                  </a:lnTo>
                  <a:lnTo>
                    <a:pt x="305223" y="198104"/>
                  </a:lnTo>
                  <a:lnTo>
                    <a:pt x="310397" y="195826"/>
                  </a:lnTo>
                  <a:lnTo>
                    <a:pt x="315570" y="193585"/>
                  </a:lnTo>
                  <a:lnTo>
                    <a:pt x="320743" y="191381"/>
                  </a:lnTo>
                  <a:lnTo>
                    <a:pt x="325917" y="189211"/>
                  </a:lnTo>
                  <a:lnTo>
                    <a:pt x="331090" y="187074"/>
                  </a:lnTo>
                  <a:lnTo>
                    <a:pt x="336263" y="184971"/>
                  </a:lnTo>
                  <a:lnTo>
                    <a:pt x="341436" y="182898"/>
                  </a:lnTo>
                  <a:lnTo>
                    <a:pt x="346610" y="180855"/>
                  </a:lnTo>
                  <a:lnTo>
                    <a:pt x="351783" y="178842"/>
                  </a:lnTo>
                  <a:lnTo>
                    <a:pt x="356956" y="176857"/>
                  </a:lnTo>
                  <a:lnTo>
                    <a:pt x="362130" y="174899"/>
                  </a:lnTo>
                  <a:lnTo>
                    <a:pt x="367303" y="172967"/>
                  </a:lnTo>
                  <a:lnTo>
                    <a:pt x="372476" y="171061"/>
                  </a:lnTo>
                  <a:lnTo>
                    <a:pt x="377649" y="169179"/>
                  </a:lnTo>
                  <a:lnTo>
                    <a:pt x="382823" y="167322"/>
                  </a:lnTo>
                  <a:lnTo>
                    <a:pt x="387996" y="165487"/>
                  </a:lnTo>
                  <a:lnTo>
                    <a:pt x="393169" y="163674"/>
                  </a:lnTo>
                  <a:lnTo>
                    <a:pt x="398343" y="161883"/>
                  </a:lnTo>
                  <a:lnTo>
                    <a:pt x="403516" y="160113"/>
                  </a:lnTo>
                  <a:lnTo>
                    <a:pt x="408689" y="158363"/>
                  </a:lnTo>
                  <a:lnTo>
                    <a:pt x="413862" y="156632"/>
                  </a:lnTo>
                  <a:lnTo>
                    <a:pt x="419036" y="154921"/>
                  </a:lnTo>
                  <a:lnTo>
                    <a:pt x="424209" y="153227"/>
                  </a:lnTo>
                  <a:lnTo>
                    <a:pt x="429382" y="151552"/>
                  </a:lnTo>
                  <a:lnTo>
                    <a:pt x="434556" y="149893"/>
                  </a:lnTo>
                  <a:lnTo>
                    <a:pt x="439729" y="148252"/>
                  </a:lnTo>
                  <a:lnTo>
                    <a:pt x="444902" y="146626"/>
                  </a:lnTo>
                  <a:lnTo>
                    <a:pt x="450075" y="145017"/>
                  </a:lnTo>
                  <a:lnTo>
                    <a:pt x="455249" y="143422"/>
                  </a:lnTo>
                  <a:lnTo>
                    <a:pt x="460422" y="141842"/>
                  </a:lnTo>
                  <a:lnTo>
                    <a:pt x="465595" y="140277"/>
                  </a:lnTo>
                  <a:lnTo>
                    <a:pt x="470769" y="138726"/>
                  </a:lnTo>
                  <a:lnTo>
                    <a:pt x="475942" y="137188"/>
                  </a:lnTo>
                  <a:lnTo>
                    <a:pt x="481115" y="135663"/>
                  </a:lnTo>
                  <a:lnTo>
                    <a:pt x="486288" y="134151"/>
                  </a:lnTo>
                  <a:lnTo>
                    <a:pt x="491462" y="132652"/>
                  </a:lnTo>
                  <a:lnTo>
                    <a:pt x="496635" y="131165"/>
                  </a:lnTo>
                  <a:lnTo>
                    <a:pt x="501808" y="129689"/>
                  </a:lnTo>
                  <a:lnTo>
                    <a:pt x="506982" y="128225"/>
                  </a:lnTo>
                  <a:lnTo>
                    <a:pt x="512155" y="126773"/>
                  </a:lnTo>
                  <a:lnTo>
                    <a:pt x="517328" y="125331"/>
                  </a:lnTo>
                  <a:lnTo>
                    <a:pt x="522501" y="123900"/>
                  </a:lnTo>
                  <a:lnTo>
                    <a:pt x="527675" y="122479"/>
                  </a:lnTo>
                  <a:lnTo>
                    <a:pt x="532848" y="121068"/>
                  </a:lnTo>
                  <a:lnTo>
                    <a:pt x="538021" y="119668"/>
                  </a:lnTo>
                  <a:lnTo>
                    <a:pt x="543195" y="118277"/>
                  </a:lnTo>
                  <a:lnTo>
                    <a:pt x="548368" y="116895"/>
                  </a:lnTo>
                  <a:lnTo>
                    <a:pt x="553541" y="115523"/>
                  </a:lnTo>
                  <a:lnTo>
                    <a:pt x="558714" y="114159"/>
                  </a:lnTo>
                  <a:lnTo>
                    <a:pt x="563888" y="112804"/>
                  </a:lnTo>
                  <a:lnTo>
                    <a:pt x="569061" y="111459"/>
                  </a:lnTo>
                  <a:lnTo>
                    <a:pt x="574234" y="110121"/>
                  </a:lnTo>
                  <a:lnTo>
                    <a:pt x="579408" y="108792"/>
                  </a:lnTo>
                  <a:lnTo>
                    <a:pt x="584581" y="107471"/>
                  </a:lnTo>
                  <a:lnTo>
                    <a:pt x="589754" y="106158"/>
                  </a:lnTo>
                  <a:lnTo>
                    <a:pt x="594927" y="104852"/>
                  </a:lnTo>
                  <a:lnTo>
                    <a:pt x="600101" y="103555"/>
                  </a:lnTo>
                  <a:lnTo>
                    <a:pt x="605274" y="102264"/>
                  </a:lnTo>
                  <a:lnTo>
                    <a:pt x="610447" y="100982"/>
                  </a:lnTo>
                  <a:lnTo>
                    <a:pt x="615621" y="99706"/>
                  </a:lnTo>
                  <a:lnTo>
                    <a:pt x="620794" y="98438"/>
                  </a:lnTo>
                  <a:lnTo>
                    <a:pt x="625967" y="97177"/>
                  </a:lnTo>
                  <a:lnTo>
                    <a:pt x="631140" y="95923"/>
                  </a:lnTo>
                  <a:lnTo>
                    <a:pt x="636314" y="94676"/>
                  </a:lnTo>
                  <a:lnTo>
                    <a:pt x="641487" y="93436"/>
                  </a:lnTo>
                  <a:lnTo>
                    <a:pt x="646660" y="92202"/>
                  </a:lnTo>
                  <a:lnTo>
                    <a:pt x="651834" y="90975"/>
                  </a:lnTo>
                  <a:lnTo>
                    <a:pt x="657007" y="89755"/>
                  </a:lnTo>
                  <a:lnTo>
                    <a:pt x="662180" y="88541"/>
                  </a:lnTo>
                  <a:lnTo>
                    <a:pt x="667353" y="87334"/>
                  </a:lnTo>
                  <a:lnTo>
                    <a:pt x="672527" y="86134"/>
                  </a:lnTo>
                  <a:lnTo>
                    <a:pt x="677700" y="84939"/>
                  </a:lnTo>
                  <a:lnTo>
                    <a:pt x="682873" y="83751"/>
                  </a:lnTo>
                  <a:lnTo>
                    <a:pt x="688047" y="82570"/>
                  </a:lnTo>
                  <a:lnTo>
                    <a:pt x="693220" y="81395"/>
                  </a:lnTo>
                  <a:lnTo>
                    <a:pt x="698393" y="80226"/>
                  </a:lnTo>
                  <a:lnTo>
                    <a:pt x="703566" y="79064"/>
                  </a:lnTo>
                  <a:lnTo>
                    <a:pt x="708740" y="77908"/>
                  </a:lnTo>
                  <a:lnTo>
                    <a:pt x="713913" y="76758"/>
                  </a:lnTo>
                  <a:lnTo>
                    <a:pt x="719086" y="75615"/>
                  </a:lnTo>
                  <a:lnTo>
                    <a:pt x="724260" y="74478"/>
                  </a:lnTo>
                  <a:lnTo>
                    <a:pt x="729433" y="73348"/>
                  </a:lnTo>
                  <a:lnTo>
                    <a:pt x="734606" y="72224"/>
                  </a:lnTo>
                  <a:lnTo>
                    <a:pt x="739779" y="71106"/>
                  </a:lnTo>
                  <a:lnTo>
                    <a:pt x="744953" y="69995"/>
                  </a:lnTo>
                  <a:lnTo>
                    <a:pt x="750126" y="68891"/>
                  </a:lnTo>
                  <a:lnTo>
                    <a:pt x="755299" y="67794"/>
                  </a:lnTo>
                  <a:lnTo>
                    <a:pt x="760473" y="66703"/>
                  </a:lnTo>
                  <a:lnTo>
                    <a:pt x="765646" y="65619"/>
                  </a:lnTo>
                  <a:lnTo>
                    <a:pt x="770819" y="64541"/>
                  </a:lnTo>
                  <a:lnTo>
                    <a:pt x="775992" y="63471"/>
                  </a:lnTo>
                  <a:lnTo>
                    <a:pt x="781166" y="62408"/>
                  </a:lnTo>
                  <a:lnTo>
                    <a:pt x="786339" y="61351"/>
                  </a:lnTo>
                  <a:lnTo>
                    <a:pt x="791512" y="60302"/>
                  </a:lnTo>
                  <a:lnTo>
                    <a:pt x="796686" y="59261"/>
                  </a:lnTo>
                  <a:lnTo>
                    <a:pt x="801859" y="58226"/>
                  </a:lnTo>
                  <a:lnTo>
                    <a:pt x="807032" y="57199"/>
                  </a:lnTo>
                  <a:lnTo>
                    <a:pt x="812205" y="56180"/>
                  </a:lnTo>
                  <a:lnTo>
                    <a:pt x="817379" y="55169"/>
                  </a:lnTo>
                  <a:lnTo>
                    <a:pt x="822552" y="54165"/>
                  </a:lnTo>
                  <a:lnTo>
                    <a:pt x="827725" y="53169"/>
                  </a:lnTo>
                  <a:lnTo>
                    <a:pt x="832899" y="52182"/>
                  </a:lnTo>
                  <a:lnTo>
                    <a:pt x="838072" y="51202"/>
                  </a:lnTo>
                  <a:lnTo>
                    <a:pt x="843245" y="50231"/>
                  </a:lnTo>
                  <a:lnTo>
                    <a:pt x="848418" y="49268"/>
                  </a:lnTo>
                  <a:lnTo>
                    <a:pt x="853592" y="48314"/>
                  </a:lnTo>
                  <a:lnTo>
                    <a:pt x="858765" y="47369"/>
                  </a:lnTo>
                  <a:lnTo>
                    <a:pt x="863938" y="46432"/>
                  </a:lnTo>
                  <a:lnTo>
                    <a:pt x="869112" y="45504"/>
                  </a:lnTo>
                  <a:lnTo>
                    <a:pt x="874285" y="44586"/>
                  </a:lnTo>
                  <a:lnTo>
                    <a:pt x="879458" y="43677"/>
                  </a:lnTo>
                  <a:lnTo>
                    <a:pt x="884631" y="42777"/>
                  </a:lnTo>
                  <a:lnTo>
                    <a:pt x="889805" y="41886"/>
                  </a:lnTo>
                  <a:lnTo>
                    <a:pt x="894978" y="41005"/>
                  </a:lnTo>
                  <a:lnTo>
                    <a:pt x="900151" y="40134"/>
                  </a:lnTo>
                  <a:lnTo>
                    <a:pt x="905325" y="39273"/>
                  </a:lnTo>
                  <a:lnTo>
                    <a:pt x="910498" y="38421"/>
                  </a:lnTo>
                  <a:lnTo>
                    <a:pt x="915671" y="37580"/>
                  </a:lnTo>
                  <a:lnTo>
                    <a:pt x="920844" y="36749"/>
                  </a:lnTo>
                  <a:lnTo>
                    <a:pt x="926018" y="35929"/>
                  </a:lnTo>
                  <a:lnTo>
                    <a:pt x="931191" y="35118"/>
                  </a:lnTo>
                  <a:lnTo>
                    <a:pt x="936364" y="34319"/>
                  </a:lnTo>
                  <a:lnTo>
                    <a:pt x="941538" y="33530"/>
                  </a:lnTo>
                  <a:lnTo>
                    <a:pt x="946711" y="32751"/>
                  </a:lnTo>
                  <a:lnTo>
                    <a:pt x="951884" y="31984"/>
                  </a:lnTo>
                  <a:lnTo>
                    <a:pt x="957057" y="31227"/>
                  </a:lnTo>
                  <a:lnTo>
                    <a:pt x="962231" y="30481"/>
                  </a:lnTo>
                  <a:lnTo>
                    <a:pt x="967404" y="29747"/>
                  </a:lnTo>
                  <a:lnTo>
                    <a:pt x="972577" y="29023"/>
                  </a:lnTo>
                  <a:lnTo>
                    <a:pt x="977751" y="28311"/>
                  </a:lnTo>
                  <a:lnTo>
                    <a:pt x="982924" y="27610"/>
                  </a:lnTo>
                  <a:lnTo>
                    <a:pt x="988097" y="26920"/>
                  </a:lnTo>
                  <a:lnTo>
                    <a:pt x="993270" y="26241"/>
                  </a:lnTo>
                  <a:lnTo>
                    <a:pt x="998444" y="25574"/>
                  </a:lnTo>
                  <a:lnTo>
                    <a:pt x="1003617" y="24918"/>
                  </a:lnTo>
                  <a:lnTo>
                    <a:pt x="1008790" y="24274"/>
                  </a:lnTo>
                  <a:lnTo>
                    <a:pt x="1013964" y="23641"/>
                  </a:lnTo>
                  <a:lnTo>
                    <a:pt x="1019137" y="23019"/>
                  </a:lnTo>
                  <a:lnTo>
                    <a:pt x="1024310" y="22409"/>
                  </a:lnTo>
                  <a:lnTo>
                    <a:pt x="1029483" y="21810"/>
                  </a:lnTo>
                  <a:lnTo>
                    <a:pt x="1034657" y="21223"/>
                  </a:lnTo>
                  <a:lnTo>
                    <a:pt x="1039830" y="20646"/>
                  </a:lnTo>
                  <a:lnTo>
                    <a:pt x="1045003" y="20082"/>
                  </a:lnTo>
                  <a:lnTo>
                    <a:pt x="1050177" y="19528"/>
                  </a:lnTo>
                  <a:lnTo>
                    <a:pt x="1055350" y="18986"/>
                  </a:lnTo>
                  <a:lnTo>
                    <a:pt x="1060523" y="18454"/>
                  </a:lnTo>
                  <a:lnTo>
                    <a:pt x="1065696" y="17934"/>
                  </a:lnTo>
                  <a:lnTo>
                    <a:pt x="1070870" y="17425"/>
                  </a:lnTo>
                  <a:lnTo>
                    <a:pt x="1076043" y="16927"/>
                  </a:lnTo>
                  <a:lnTo>
                    <a:pt x="1081216" y="16440"/>
                  </a:lnTo>
                  <a:lnTo>
                    <a:pt x="1086390" y="15963"/>
                  </a:lnTo>
                  <a:lnTo>
                    <a:pt x="1091563" y="15498"/>
                  </a:lnTo>
                  <a:lnTo>
                    <a:pt x="1096736" y="15043"/>
                  </a:lnTo>
                  <a:lnTo>
                    <a:pt x="1101909" y="14598"/>
                  </a:lnTo>
                  <a:lnTo>
                    <a:pt x="1107083" y="14164"/>
                  </a:lnTo>
                  <a:lnTo>
                    <a:pt x="1112256" y="13740"/>
                  </a:lnTo>
                  <a:lnTo>
                    <a:pt x="1117429" y="13326"/>
                  </a:lnTo>
                  <a:lnTo>
                    <a:pt x="1122603" y="12922"/>
                  </a:lnTo>
                  <a:lnTo>
                    <a:pt x="1127776" y="12528"/>
                  </a:lnTo>
                  <a:lnTo>
                    <a:pt x="1132949" y="12144"/>
                  </a:lnTo>
                  <a:lnTo>
                    <a:pt x="1138122" y="11770"/>
                  </a:lnTo>
                  <a:lnTo>
                    <a:pt x="1143296" y="11405"/>
                  </a:lnTo>
                  <a:lnTo>
                    <a:pt x="1148469" y="11049"/>
                  </a:lnTo>
                  <a:lnTo>
                    <a:pt x="1153642" y="10703"/>
                  </a:lnTo>
                  <a:lnTo>
                    <a:pt x="1158816" y="10365"/>
                  </a:lnTo>
                  <a:lnTo>
                    <a:pt x="1163989" y="10037"/>
                  </a:lnTo>
                  <a:lnTo>
                    <a:pt x="1169162" y="9717"/>
                  </a:lnTo>
                  <a:lnTo>
                    <a:pt x="1174335" y="9406"/>
                  </a:lnTo>
                  <a:lnTo>
                    <a:pt x="1179509" y="9103"/>
                  </a:lnTo>
                  <a:lnTo>
                    <a:pt x="1184682" y="8809"/>
                  </a:lnTo>
                  <a:lnTo>
                    <a:pt x="1189855" y="8523"/>
                  </a:lnTo>
                  <a:lnTo>
                    <a:pt x="1195029" y="8245"/>
                  </a:lnTo>
                  <a:lnTo>
                    <a:pt x="1200202" y="7974"/>
                  </a:lnTo>
                  <a:lnTo>
                    <a:pt x="1205375" y="7712"/>
                  </a:lnTo>
                  <a:lnTo>
                    <a:pt x="1210548" y="7456"/>
                  </a:lnTo>
                  <a:lnTo>
                    <a:pt x="1215722" y="7208"/>
                  </a:lnTo>
                  <a:lnTo>
                    <a:pt x="1220895" y="6968"/>
                  </a:lnTo>
                  <a:lnTo>
                    <a:pt x="1226068" y="6734"/>
                  </a:lnTo>
                  <a:lnTo>
                    <a:pt x="1231242" y="6507"/>
                  </a:lnTo>
                  <a:lnTo>
                    <a:pt x="1236415" y="6287"/>
                  </a:lnTo>
                  <a:lnTo>
                    <a:pt x="1241588" y="6073"/>
                  </a:lnTo>
                  <a:lnTo>
                    <a:pt x="1246761" y="5866"/>
                  </a:lnTo>
                  <a:lnTo>
                    <a:pt x="1251935" y="5665"/>
                  </a:lnTo>
                  <a:lnTo>
                    <a:pt x="1257108" y="5469"/>
                  </a:lnTo>
                  <a:lnTo>
                    <a:pt x="1262281" y="5280"/>
                  </a:lnTo>
                  <a:lnTo>
                    <a:pt x="1267455" y="5097"/>
                  </a:lnTo>
                  <a:lnTo>
                    <a:pt x="1272628" y="4919"/>
                  </a:lnTo>
                  <a:lnTo>
                    <a:pt x="1277801" y="4747"/>
                  </a:lnTo>
                  <a:lnTo>
                    <a:pt x="1282974" y="4579"/>
                  </a:lnTo>
                  <a:lnTo>
                    <a:pt x="1288148" y="4418"/>
                  </a:lnTo>
                  <a:lnTo>
                    <a:pt x="1293321" y="4261"/>
                  </a:lnTo>
                  <a:lnTo>
                    <a:pt x="1298494" y="4108"/>
                  </a:lnTo>
                  <a:lnTo>
                    <a:pt x="1303668" y="3961"/>
                  </a:lnTo>
                  <a:lnTo>
                    <a:pt x="1308841" y="3818"/>
                  </a:lnTo>
                  <a:lnTo>
                    <a:pt x="1314014" y="3680"/>
                  </a:lnTo>
                  <a:lnTo>
                    <a:pt x="1319187" y="3546"/>
                  </a:lnTo>
                  <a:lnTo>
                    <a:pt x="1324361" y="3416"/>
                  </a:lnTo>
                  <a:lnTo>
                    <a:pt x="1329534" y="3290"/>
                  </a:lnTo>
                  <a:lnTo>
                    <a:pt x="1334707" y="3168"/>
                  </a:lnTo>
                  <a:lnTo>
                    <a:pt x="1339881" y="3050"/>
                  </a:lnTo>
                  <a:lnTo>
                    <a:pt x="1345054" y="2935"/>
                  </a:lnTo>
                  <a:lnTo>
                    <a:pt x="1350227" y="2824"/>
                  </a:lnTo>
                  <a:lnTo>
                    <a:pt x="1355400" y="2716"/>
                  </a:lnTo>
                  <a:lnTo>
                    <a:pt x="1360574" y="2612"/>
                  </a:lnTo>
                  <a:lnTo>
                    <a:pt x="1365747" y="2511"/>
                  </a:lnTo>
                  <a:lnTo>
                    <a:pt x="1370920" y="2413"/>
                  </a:lnTo>
                  <a:lnTo>
                    <a:pt x="1376094" y="2318"/>
                  </a:lnTo>
                  <a:lnTo>
                    <a:pt x="1381267" y="2225"/>
                  </a:lnTo>
                  <a:lnTo>
                    <a:pt x="1386440" y="2136"/>
                  </a:lnTo>
                  <a:lnTo>
                    <a:pt x="1391613" y="2049"/>
                  </a:lnTo>
                  <a:lnTo>
                    <a:pt x="1396787" y="1965"/>
                  </a:lnTo>
                  <a:lnTo>
                    <a:pt x="1401960" y="1883"/>
                  </a:lnTo>
                  <a:lnTo>
                    <a:pt x="1407133" y="1804"/>
                  </a:lnTo>
                  <a:lnTo>
                    <a:pt x="1412307" y="1727"/>
                  </a:lnTo>
                  <a:lnTo>
                    <a:pt x="1417480" y="1652"/>
                  </a:lnTo>
                  <a:lnTo>
                    <a:pt x="1422653" y="1579"/>
                  </a:lnTo>
                  <a:lnTo>
                    <a:pt x="1427826" y="1508"/>
                  </a:lnTo>
                  <a:lnTo>
                    <a:pt x="1433000" y="1439"/>
                  </a:lnTo>
                  <a:lnTo>
                    <a:pt x="1438173" y="1373"/>
                  </a:lnTo>
                  <a:lnTo>
                    <a:pt x="1443346" y="1308"/>
                  </a:lnTo>
                  <a:lnTo>
                    <a:pt x="1448520" y="1245"/>
                  </a:lnTo>
                  <a:lnTo>
                    <a:pt x="1453693" y="1183"/>
                  </a:lnTo>
                  <a:lnTo>
                    <a:pt x="1458866" y="1124"/>
                  </a:lnTo>
                  <a:lnTo>
                    <a:pt x="1464039" y="1066"/>
                  </a:lnTo>
                  <a:lnTo>
                    <a:pt x="1469213" y="1010"/>
                  </a:lnTo>
                  <a:lnTo>
                    <a:pt x="1474386" y="955"/>
                  </a:lnTo>
                  <a:lnTo>
                    <a:pt x="1479559" y="903"/>
                  </a:lnTo>
                  <a:lnTo>
                    <a:pt x="1484733" y="851"/>
                  </a:lnTo>
                  <a:lnTo>
                    <a:pt x="1489906" y="802"/>
                  </a:lnTo>
                  <a:lnTo>
                    <a:pt x="1495079" y="754"/>
                  </a:lnTo>
                  <a:lnTo>
                    <a:pt x="1500252" y="707"/>
                  </a:lnTo>
                  <a:lnTo>
                    <a:pt x="1505426" y="663"/>
                  </a:lnTo>
                  <a:lnTo>
                    <a:pt x="1510599" y="620"/>
                  </a:lnTo>
                  <a:lnTo>
                    <a:pt x="1515772" y="578"/>
                  </a:lnTo>
                  <a:lnTo>
                    <a:pt x="1520946" y="539"/>
                  </a:lnTo>
                  <a:lnTo>
                    <a:pt x="1526119" y="501"/>
                  </a:lnTo>
                  <a:lnTo>
                    <a:pt x="1531292" y="464"/>
                  </a:lnTo>
                  <a:lnTo>
                    <a:pt x="1536465" y="430"/>
                  </a:lnTo>
                  <a:lnTo>
                    <a:pt x="1541639" y="397"/>
                  </a:lnTo>
                  <a:lnTo>
                    <a:pt x="1546812" y="365"/>
                  </a:lnTo>
                  <a:lnTo>
                    <a:pt x="1551985" y="336"/>
                  </a:lnTo>
                  <a:lnTo>
                    <a:pt x="1557159" y="308"/>
                  </a:lnTo>
                  <a:lnTo>
                    <a:pt x="1562332" y="282"/>
                  </a:lnTo>
                  <a:lnTo>
                    <a:pt x="1567505" y="257"/>
                  </a:lnTo>
                  <a:lnTo>
                    <a:pt x="1572678" y="235"/>
                  </a:lnTo>
                  <a:lnTo>
                    <a:pt x="1577852" y="213"/>
                  </a:lnTo>
                  <a:lnTo>
                    <a:pt x="1583025" y="193"/>
                  </a:lnTo>
                  <a:lnTo>
                    <a:pt x="1588198" y="175"/>
                  </a:lnTo>
                  <a:lnTo>
                    <a:pt x="1593372" y="158"/>
                  </a:lnTo>
                  <a:lnTo>
                    <a:pt x="1598545" y="143"/>
                  </a:lnTo>
                  <a:lnTo>
                    <a:pt x="1603718" y="128"/>
                  </a:lnTo>
                  <a:lnTo>
                    <a:pt x="1608891" y="115"/>
                  </a:lnTo>
                  <a:lnTo>
                    <a:pt x="1614065" y="103"/>
                  </a:lnTo>
                  <a:lnTo>
                    <a:pt x="1619238" y="93"/>
                  </a:lnTo>
                  <a:lnTo>
                    <a:pt x="1624411" y="83"/>
                  </a:lnTo>
                  <a:lnTo>
                    <a:pt x="1629585" y="74"/>
                  </a:lnTo>
                  <a:lnTo>
                    <a:pt x="1634758" y="66"/>
                  </a:lnTo>
                  <a:lnTo>
                    <a:pt x="1639931" y="58"/>
                  </a:lnTo>
                  <a:lnTo>
                    <a:pt x="1645104" y="52"/>
                  </a:lnTo>
                  <a:lnTo>
                    <a:pt x="1650278" y="46"/>
                  </a:lnTo>
                  <a:lnTo>
                    <a:pt x="1655451" y="41"/>
                  </a:lnTo>
                  <a:lnTo>
                    <a:pt x="1660624" y="36"/>
                  </a:lnTo>
                  <a:lnTo>
                    <a:pt x="1665798" y="32"/>
                  </a:lnTo>
                  <a:lnTo>
                    <a:pt x="1670971" y="28"/>
                  </a:lnTo>
                  <a:lnTo>
                    <a:pt x="1676144" y="25"/>
                  </a:lnTo>
                  <a:lnTo>
                    <a:pt x="1681317" y="22"/>
                  </a:lnTo>
                  <a:lnTo>
                    <a:pt x="1686491" y="19"/>
                  </a:lnTo>
                  <a:lnTo>
                    <a:pt x="1691664" y="17"/>
                  </a:lnTo>
                  <a:lnTo>
                    <a:pt x="1696837" y="15"/>
                  </a:lnTo>
                  <a:lnTo>
                    <a:pt x="1702011" y="13"/>
                  </a:lnTo>
                  <a:lnTo>
                    <a:pt x="1707184" y="11"/>
                  </a:lnTo>
                  <a:lnTo>
                    <a:pt x="1712357" y="10"/>
                  </a:lnTo>
                  <a:lnTo>
                    <a:pt x="1717530" y="9"/>
                  </a:lnTo>
                  <a:lnTo>
                    <a:pt x="1722704" y="8"/>
                  </a:lnTo>
                  <a:lnTo>
                    <a:pt x="1727877" y="7"/>
                  </a:lnTo>
                  <a:lnTo>
                    <a:pt x="1733050" y="6"/>
                  </a:lnTo>
                  <a:lnTo>
                    <a:pt x="1738224" y="5"/>
                  </a:lnTo>
                  <a:lnTo>
                    <a:pt x="1743397" y="4"/>
                  </a:lnTo>
                  <a:lnTo>
                    <a:pt x="1748570" y="4"/>
                  </a:lnTo>
                  <a:lnTo>
                    <a:pt x="1753743" y="3"/>
                  </a:lnTo>
                  <a:lnTo>
                    <a:pt x="1758917" y="3"/>
                  </a:lnTo>
                  <a:lnTo>
                    <a:pt x="1764090" y="2"/>
                  </a:lnTo>
                  <a:lnTo>
                    <a:pt x="1769263" y="2"/>
                  </a:lnTo>
                  <a:lnTo>
                    <a:pt x="1774437" y="2"/>
                  </a:lnTo>
                  <a:lnTo>
                    <a:pt x="1779610" y="1"/>
                  </a:lnTo>
                  <a:lnTo>
                    <a:pt x="1784783" y="1"/>
                  </a:lnTo>
                  <a:lnTo>
                    <a:pt x="1789956" y="1"/>
                  </a:lnTo>
                  <a:lnTo>
                    <a:pt x="1795130" y="1"/>
                  </a:lnTo>
                  <a:lnTo>
                    <a:pt x="1800303" y="1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9"/>
                  </a:lnTo>
                  <a:lnTo>
                    <a:pt x="1877902" y="10"/>
                  </a:lnTo>
                  <a:lnTo>
                    <a:pt x="1872729" y="12"/>
                  </a:lnTo>
                  <a:lnTo>
                    <a:pt x="1867556" y="13"/>
                  </a:lnTo>
                  <a:lnTo>
                    <a:pt x="1862382" y="15"/>
                  </a:lnTo>
                  <a:lnTo>
                    <a:pt x="1857209" y="17"/>
                  </a:lnTo>
                  <a:lnTo>
                    <a:pt x="1852036" y="19"/>
                  </a:lnTo>
                  <a:lnTo>
                    <a:pt x="1846863" y="21"/>
                  </a:lnTo>
                  <a:lnTo>
                    <a:pt x="1841689" y="23"/>
                  </a:lnTo>
                  <a:lnTo>
                    <a:pt x="1836516" y="26"/>
                  </a:lnTo>
                  <a:lnTo>
                    <a:pt x="1831343" y="29"/>
                  </a:lnTo>
                  <a:lnTo>
                    <a:pt x="1826169" y="32"/>
                  </a:lnTo>
                  <a:lnTo>
                    <a:pt x="1820996" y="36"/>
                  </a:lnTo>
                  <a:lnTo>
                    <a:pt x="1815823" y="41"/>
                  </a:lnTo>
                  <a:lnTo>
                    <a:pt x="1810650" y="45"/>
                  </a:lnTo>
                  <a:lnTo>
                    <a:pt x="1805476" y="51"/>
                  </a:lnTo>
                  <a:lnTo>
                    <a:pt x="1800303" y="56"/>
                  </a:lnTo>
                  <a:lnTo>
                    <a:pt x="1795130" y="63"/>
                  </a:lnTo>
                  <a:lnTo>
                    <a:pt x="1789956" y="70"/>
                  </a:lnTo>
                  <a:lnTo>
                    <a:pt x="1784783" y="79"/>
                  </a:lnTo>
                  <a:lnTo>
                    <a:pt x="1779610" y="88"/>
                  </a:lnTo>
                  <a:lnTo>
                    <a:pt x="1774437" y="98"/>
                  </a:lnTo>
                  <a:lnTo>
                    <a:pt x="1769263" y="109"/>
                  </a:lnTo>
                  <a:lnTo>
                    <a:pt x="1764090" y="122"/>
                  </a:lnTo>
                  <a:lnTo>
                    <a:pt x="1758917" y="135"/>
                  </a:lnTo>
                  <a:lnTo>
                    <a:pt x="1753743" y="151"/>
                  </a:lnTo>
                  <a:lnTo>
                    <a:pt x="1748570" y="168"/>
                  </a:lnTo>
                  <a:lnTo>
                    <a:pt x="1743397" y="187"/>
                  </a:lnTo>
                  <a:lnTo>
                    <a:pt x="1738224" y="209"/>
                  </a:lnTo>
                  <a:lnTo>
                    <a:pt x="1733050" y="232"/>
                  </a:lnTo>
                  <a:lnTo>
                    <a:pt x="1727877" y="258"/>
                  </a:lnTo>
                  <a:lnTo>
                    <a:pt x="1722704" y="287"/>
                  </a:lnTo>
                  <a:lnTo>
                    <a:pt x="1717530" y="320"/>
                  </a:lnTo>
                  <a:lnTo>
                    <a:pt x="1712357" y="355"/>
                  </a:lnTo>
                  <a:lnTo>
                    <a:pt x="1707184" y="395"/>
                  </a:lnTo>
                  <a:lnTo>
                    <a:pt x="1702011" y="438"/>
                  </a:lnTo>
                  <a:lnTo>
                    <a:pt x="1696837" y="486"/>
                  </a:lnTo>
                  <a:lnTo>
                    <a:pt x="1691664" y="539"/>
                  </a:lnTo>
                  <a:lnTo>
                    <a:pt x="1686491" y="598"/>
                  </a:lnTo>
                  <a:lnTo>
                    <a:pt x="1681317" y="663"/>
                  </a:lnTo>
                  <a:lnTo>
                    <a:pt x="1676144" y="734"/>
                  </a:lnTo>
                  <a:lnTo>
                    <a:pt x="1670971" y="812"/>
                  </a:lnTo>
                  <a:lnTo>
                    <a:pt x="1665798" y="897"/>
                  </a:lnTo>
                  <a:lnTo>
                    <a:pt x="1660624" y="991"/>
                  </a:lnTo>
                  <a:lnTo>
                    <a:pt x="1655451" y="1093"/>
                  </a:lnTo>
                  <a:lnTo>
                    <a:pt x="1650278" y="1205"/>
                  </a:lnTo>
                  <a:lnTo>
                    <a:pt x="1645104" y="1327"/>
                  </a:lnTo>
                  <a:lnTo>
                    <a:pt x="1639931" y="1460"/>
                  </a:lnTo>
                  <a:lnTo>
                    <a:pt x="1634758" y="1603"/>
                  </a:lnTo>
                  <a:lnTo>
                    <a:pt x="1629585" y="1759"/>
                  </a:lnTo>
                  <a:lnTo>
                    <a:pt x="1624411" y="1927"/>
                  </a:lnTo>
                  <a:lnTo>
                    <a:pt x="1619238" y="2108"/>
                  </a:lnTo>
                  <a:lnTo>
                    <a:pt x="1614065" y="2303"/>
                  </a:lnTo>
                  <a:lnTo>
                    <a:pt x="1608891" y="2511"/>
                  </a:lnTo>
                  <a:lnTo>
                    <a:pt x="1603718" y="2734"/>
                  </a:lnTo>
                  <a:lnTo>
                    <a:pt x="1598545" y="2971"/>
                  </a:lnTo>
                  <a:lnTo>
                    <a:pt x="1593372" y="3223"/>
                  </a:lnTo>
                  <a:lnTo>
                    <a:pt x="1588198" y="3489"/>
                  </a:lnTo>
                  <a:lnTo>
                    <a:pt x="1583025" y="3770"/>
                  </a:lnTo>
                  <a:lnTo>
                    <a:pt x="1577852" y="4065"/>
                  </a:lnTo>
                  <a:lnTo>
                    <a:pt x="1572678" y="4375"/>
                  </a:lnTo>
                  <a:lnTo>
                    <a:pt x="1567505" y="4698"/>
                  </a:lnTo>
                  <a:lnTo>
                    <a:pt x="1562332" y="5034"/>
                  </a:lnTo>
                  <a:lnTo>
                    <a:pt x="1557159" y="5382"/>
                  </a:lnTo>
                  <a:lnTo>
                    <a:pt x="1551985" y="5742"/>
                  </a:lnTo>
                  <a:lnTo>
                    <a:pt x="1546812" y="6112"/>
                  </a:lnTo>
                  <a:lnTo>
                    <a:pt x="1541639" y="6491"/>
                  </a:lnTo>
                  <a:lnTo>
                    <a:pt x="1536465" y="6880"/>
                  </a:lnTo>
                  <a:lnTo>
                    <a:pt x="1531292" y="7276"/>
                  </a:lnTo>
                  <a:lnTo>
                    <a:pt x="1526119" y="7678"/>
                  </a:lnTo>
                  <a:lnTo>
                    <a:pt x="1520946" y="8085"/>
                  </a:lnTo>
                  <a:lnTo>
                    <a:pt x="1515772" y="8497"/>
                  </a:lnTo>
                  <a:lnTo>
                    <a:pt x="1510599" y="8912"/>
                  </a:lnTo>
                  <a:lnTo>
                    <a:pt x="1505426" y="9329"/>
                  </a:lnTo>
                  <a:lnTo>
                    <a:pt x="1500252" y="9748"/>
                  </a:lnTo>
                  <a:lnTo>
                    <a:pt x="1495079" y="10167"/>
                  </a:lnTo>
                  <a:lnTo>
                    <a:pt x="1489906" y="10586"/>
                  </a:lnTo>
                  <a:lnTo>
                    <a:pt x="1484733" y="11004"/>
                  </a:lnTo>
                  <a:lnTo>
                    <a:pt x="1479559" y="11421"/>
                  </a:lnTo>
                  <a:lnTo>
                    <a:pt x="1474386" y="11837"/>
                  </a:lnTo>
                  <a:lnTo>
                    <a:pt x="1469213" y="12250"/>
                  </a:lnTo>
                  <a:lnTo>
                    <a:pt x="1464039" y="12661"/>
                  </a:lnTo>
                  <a:lnTo>
                    <a:pt x="1458866" y="13069"/>
                  </a:lnTo>
                  <a:lnTo>
                    <a:pt x="1453693" y="13475"/>
                  </a:lnTo>
                  <a:lnTo>
                    <a:pt x="1448520" y="13878"/>
                  </a:lnTo>
                  <a:lnTo>
                    <a:pt x="1443346" y="14279"/>
                  </a:lnTo>
                  <a:lnTo>
                    <a:pt x="1438173" y="14677"/>
                  </a:lnTo>
                  <a:lnTo>
                    <a:pt x="1433000" y="15073"/>
                  </a:lnTo>
                  <a:lnTo>
                    <a:pt x="1427826" y="15467"/>
                  </a:lnTo>
                  <a:lnTo>
                    <a:pt x="1422653" y="15859"/>
                  </a:lnTo>
                  <a:lnTo>
                    <a:pt x="1417480" y="16250"/>
                  </a:lnTo>
                  <a:lnTo>
                    <a:pt x="1412307" y="16639"/>
                  </a:lnTo>
                  <a:lnTo>
                    <a:pt x="1407133" y="17026"/>
                  </a:lnTo>
                  <a:lnTo>
                    <a:pt x="1401960" y="17413"/>
                  </a:lnTo>
                  <a:lnTo>
                    <a:pt x="1396787" y="17800"/>
                  </a:lnTo>
                  <a:lnTo>
                    <a:pt x="1391613" y="18187"/>
                  </a:lnTo>
                  <a:lnTo>
                    <a:pt x="1386440" y="18573"/>
                  </a:lnTo>
                  <a:lnTo>
                    <a:pt x="1381267" y="18960"/>
                  </a:lnTo>
                  <a:lnTo>
                    <a:pt x="1376094" y="19348"/>
                  </a:lnTo>
                  <a:lnTo>
                    <a:pt x="1370920" y="19737"/>
                  </a:lnTo>
                  <a:lnTo>
                    <a:pt x="1365747" y="20127"/>
                  </a:lnTo>
                  <a:lnTo>
                    <a:pt x="1360574" y="20519"/>
                  </a:lnTo>
                  <a:lnTo>
                    <a:pt x="1355400" y="20913"/>
                  </a:lnTo>
                  <a:lnTo>
                    <a:pt x="1350227" y="21309"/>
                  </a:lnTo>
                  <a:lnTo>
                    <a:pt x="1345054" y="21707"/>
                  </a:lnTo>
                  <a:lnTo>
                    <a:pt x="1339881" y="22108"/>
                  </a:lnTo>
                  <a:lnTo>
                    <a:pt x="1334707" y="22513"/>
                  </a:lnTo>
                  <a:lnTo>
                    <a:pt x="1329534" y="22920"/>
                  </a:lnTo>
                  <a:lnTo>
                    <a:pt x="1324361" y="23330"/>
                  </a:lnTo>
                  <a:lnTo>
                    <a:pt x="1319187" y="23745"/>
                  </a:lnTo>
                  <a:lnTo>
                    <a:pt x="1314014" y="24162"/>
                  </a:lnTo>
                  <a:lnTo>
                    <a:pt x="1308841" y="24584"/>
                  </a:lnTo>
                  <a:lnTo>
                    <a:pt x="1303668" y="25010"/>
                  </a:lnTo>
                  <a:lnTo>
                    <a:pt x="1298494" y="25441"/>
                  </a:lnTo>
                  <a:lnTo>
                    <a:pt x="1293321" y="25876"/>
                  </a:lnTo>
                  <a:lnTo>
                    <a:pt x="1288148" y="26315"/>
                  </a:lnTo>
                  <a:lnTo>
                    <a:pt x="1282974" y="26759"/>
                  </a:lnTo>
                  <a:lnTo>
                    <a:pt x="1277801" y="27208"/>
                  </a:lnTo>
                  <a:lnTo>
                    <a:pt x="1272628" y="27662"/>
                  </a:lnTo>
                  <a:lnTo>
                    <a:pt x="1267455" y="28121"/>
                  </a:lnTo>
                  <a:lnTo>
                    <a:pt x="1262281" y="28586"/>
                  </a:lnTo>
                  <a:lnTo>
                    <a:pt x="1257108" y="29055"/>
                  </a:lnTo>
                  <a:lnTo>
                    <a:pt x="1251935" y="29531"/>
                  </a:lnTo>
                  <a:lnTo>
                    <a:pt x="1246761" y="30011"/>
                  </a:lnTo>
                  <a:lnTo>
                    <a:pt x="1241588" y="30497"/>
                  </a:lnTo>
                  <a:lnTo>
                    <a:pt x="1236415" y="30989"/>
                  </a:lnTo>
                  <a:lnTo>
                    <a:pt x="1231242" y="31487"/>
                  </a:lnTo>
                  <a:lnTo>
                    <a:pt x="1226068" y="31990"/>
                  </a:lnTo>
                  <a:lnTo>
                    <a:pt x="1220895" y="32499"/>
                  </a:lnTo>
                  <a:lnTo>
                    <a:pt x="1215722" y="33014"/>
                  </a:lnTo>
                  <a:lnTo>
                    <a:pt x="1210548" y="33535"/>
                  </a:lnTo>
                  <a:lnTo>
                    <a:pt x="1205375" y="34062"/>
                  </a:lnTo>
                  <a:lnTo>
                    <a:pt x="1200202" y="34594"/>
                  </a:lnTo>
                  <a:lnTo>
                    <a:pt x="1195029" y="35133"/>
                  </a:lnTo>
                  <a:lnTo>
                    <a:pt x="1189855" y="35678"/>
                  </a:lnTo>
                  <a:lnTo>
                    <a:pt x="1184682" y="36229"/>
                  </a:lnTo>
                  <a:lnTo>
                    <a:pt x="1179509" y="36786"/>
                  </a:lnTo>
                  <a:lnTo>
                    <a:pt x="1174335" y="37348"/>
                  </a:lnTo>
                  <a:lnTo>
                    <a:pt x="1169162" y="37917"/>
                  </a:lnTo>
                  <a:lnTo>
                    <a:pt x="1163989" y="38492"/>
                  </a:lnTo>
                  <a:lnTo>
                    <a:pt x="1158816" y="39073"/>
                  </a:lnTo>
                  <a:lnTo>
                    <a:pt x="1153642" y="39660"/>
                  </a:lnTo>
                  <a:lnTo>
                    <a:pt x="1148469" y="40253"/>
                  </a:lnTo>
                  <a:lnTo>
                    <a:pt x="1143296" y="40852"/>
                  </a:lnTo>
                  <a:lnTo>
                    <a:pt x="1138122" y="41456"/>
                  </a:lnTo>
                  <a:lnTo>
                    <a:pt x="1132949" y="42067"/>
                  </a:lnTo>
                  <a:lnTo>
                    <a:pt x="1127776" y="42683"/>
                  </a:lnTo>
                  <a:lnTo>
                    <a:pt x="1122603" y="43305"/>
                  </a:lnTo>
                  <a:lnTo>
                    <a:pt x="1117429" y="43933"/>
                  </a:lnTo>
                  <a:lnTo>
                    <a:pt x="1112256" y="44567"/>
                  </a:lnTo>
                  <a:lnTo>
                    <a:pt x="1107083" y="45206"/>
                  </a:lnTo>
                  <a:lnTo>
                    <a:pt x="1101909" y="45850"/>
                  </a:lnTo>
                  <a:lnTo>
                    <a:pt x="1096736" y="46501"/>
                  </a:lnTo>
                  <a:lnTo>
                    <a:pt x="1091563" y="47156"/>
                  </a:lnTo>
                  <a:lnTo>
                    <a:pt x="1086390" y="47817"/>
                  </a:lnTo>
                  <a:lnTo>
                    <a:pt x="1081216" y="48483"/>
                  </a:lnTo>
                  <a:lnTo>
                    <a:pt x="1076043" y="49154"/>
                  </a:lnTo>
                  <a:lnTo>
                    <a:pt x="1070870" y="49830"/>
                  </a:lnTo>
                  <a:lnTo>
                    <a:pt x="1065696" y="50511"/>
                  </a:lnTo>
                  <a:lnTo>
                    <a:pt x="1060523" y="51197"/>
                  </a:lnTo>
                  <a:lnTo>
                    <a:pt x="1055350" y="51888"/>
                  </a:lnTo>
                  <a:lnTo>
                    <a:pt x="1050177" y="52584"/>
                  </a:lnTo>
                  <a:lnTo>
                    <a:pt x="1045003" y="53284"/>
                  </a:lnTo>
                  <a:lnTo>
                    <a:pt x="1039830" y="53988"/>
                  </a:lnTo>
                  <a:lnTo>
                    <a:pt x="1034657" y="54697"/>
                  </a:lnTo>
                  <a:lnTo>
                    <a:pt x="1029483" y="55411"/>
                  </a:lnTo>
                  <a:lnTo>
                    <a:pt x="1024310" y="56128"/>
                  </a:lnTo>
                  <a:lnTo>
                    <a:pt x="1019137" y="56850"/>
                  </a:lnTo>
                  <a:lnTo>
                    <a:pt x="1013964" y="57575"/>
                  </a:lnTo>
                  <a:lnTo>
                    <a:pt x="1008790" y="58304"/>
                  </a:lnTo>
                  <a:lnTo>
                    <a:pt x="1003617" y="59038"/>
                  </a:lnTo>
                  <a:lnTo>
                    <a:pt x="998444" y="59774"/>
                  </a:lnTo>
                  <a:lnTo>
                    <a:pt x="993270" y="60515"/>
                  </a:lnTo>
                  <a:lnTo>
                    <a:pt x="988097" y="61259"/>
                  </a:lnTo>
                  <a:lnTo>
                    <a:pt x="982924" y="62006"/>
                  </a:lnTo>
                  <a:lnTo>
                    <a:pt x="977751" y="62757"/>
                  </a:lnTo>
                  <a:lnTo>
                    <a:pt x="972577" y="63510"/>
                  </a:lnTo>
                  <a:lnTo>
                    <a:pt x="967404" y="64267"/>
                  </a:lnTo>
                  <a:lnTo>
                    <a:pt x="962231" y="65027"/>
                  </a:lnTo>
                  <a:lnTo>
                    <a:pt x="957057" y="65789"/>
                  </a:lnTo>
                  <a:lnTo>
                    <a:pt x="951884" y="66555"/>
                  </a:lnTo>
                  <a:lnTo>
                    <a:pt x="946711" y="67323"/>
                  </a:lnTo>
                  <a:lnTo>
                    <a:pt x="941538" y="68094"/>
                  </a:lnTo>
                  <a:lnTo>
                    <a:pt x="936364" y="68867"/>
                  </a:lnTo>
                  <a:lnTo>
                    <a:pt x="931191" y="69643"/>
                  </a:lnTo>
                  <a:lnTo>
                    <a:pt x="926018" y="70422"/>
                  </a:lnTo>
                  <a:lnTo>
                    <a:pt x="920844" y="71202"/>
                  </a:lnTo>
                  <a:lnTo>
                    <a:pt x="915671" y="71986"/>
                  </a:lnTo>
                  <a:lnTo>
                    <a:pt x="910498" y="72771"/>
                  </a:lnTo>
                  <a:lnTo>
                    <a:pt x="905325" y="73559"/>
                  </a:lnTo>
                  <a:lnTo>
                    <a:pt x="900151" y="74348"/>
                  </a:lnTo>
                  <a:lnTo>
                    <a:pt x="894978" y="75140"/>
                  </a:lnTo>
                  <a:lnTo>
                    <a:pt x="889805" y="75934"/>
                  </a:lnTo>
                  <a:lnTo>
                    <a:pt x="884631" y="76731"/>
                  </a:lnTo>
                  <a:lnTo>
                    <a:pt x="879458" y="77529"/>
                  </a:lnTo>
                  <a:lnTo>
                    <a:pt x="874285" y="78329"/>
                  </a:lnTo>
                  <a:lnTo>
                    <a:pt x="869112" y="79131"/>
                  </a:lnTo>
                  <a:lnTo>
                    <a:pt x="863938" y="79936"/>
                  </a:lnTo>
                  <a:lnTo>
                    <a:pt x="858765" y="80742"/>
                  </a:lnTo>
                  <a:lnTo>
                    <a:pt x="853592" y="81551"/>
                  </a:lnTo>
                  <a:lnTo>
                    <a:pt x="848418" y="82361"/>
                  </a:lnTo>
                  <a:lnTo>
                    <a:pt x="843245" y="83174"/>
                  </a:lnTo>
                  <a:lnTo>
                    <a:pt x="838072" y="83989"/>
                  </a:lnTo>
                  <a:lnTo>
                    <a:pt x="832899" y="84806"/>
                  </a:lnTo>
                  <a:lnTo>
                    <a:pt x="827725" y="85625"/>
                  </a:lnTo>
                  <a:lnTo>
                    <a:pt x="822552" y="86446"/>
                  </a:lnTo>
                  <a:lnTo>
                    <a:pt x="817379" y="87270"/>
                  </a:lnTo>
                  <a:lnTo>
                    <a:pt x="812205" y="88096"/>
                  </a:lnTo>
                  <a:lnTo>
                    <a:pt x="807032" y="88925"/>
                  </a:lnTo>
                  <a:lnTo>
                    <a:pt x="801859" y="89756"/>
                  </a:lnTo>
                  <a:lnTo>
                    <a:pt x="796686" y="90589"/>
                  </a:lnTo>
                  <a:lnTo>
                    <a:pt x="791512" y="91425"/>
                  </a:lnTo>
                  <a:lnTo>
                    <a:pt x="786339" y="92264"/>
                  </a:lnTo>
                  <a:lnTo>
                    <a:pt x="781166" y="93106"/>
                  </a:lnTo>
                  <a:lnTo>
                    <a:pt x="775992" y="93950"/>
                  </a:lnTo>
                  <a:lnTo>
                    <a:pt x="770819" y="94798"/>
                  </a:lnTo>
                  <a:lnTo>
                    <a:pt x="765646" y="95648"/>
                  </a:lnTo>
                  <a:lnTo>
                    <a:pt x="760473" y="96502"/>
                  </a:lnTo>
                  <a:lnTo>
                    <a:pt x="755299" y="97359"/>
                  </a:lnTo>
                  <a:lnTo>
                    <a:pt x="750126" y="98220"/>
                  </a:lnTo>
                  <a:lnTo>
                    <a:pt x="744953" y="99084"/>
                  </a:lnTo>
                  <a:lnTo>
                    <a:pt x="739779" y="99952"/>
                  </a:lnTo>
                  <a:lnTo>
                    <a:pt x="734606" y="100823"/>
                  </a:lnTo>
                  <a:lnTo>
                    <a:pt x="729433" y="101699"/>
                  </a:lnTo>
                  <a:lnTo>
                    <a:pt x="724260" y="102578"/>
                  </a:lnTo>
                  <a:lnTo>
                    <a:pt x="719086" y="103462"/>
                  </a:lnTo>
                  <a:lnTo>
                    <a:pt x="713913" y="104350"/>
                  </a:lnTo>
                  <a:lnTo>
                    <a:pt x="708740" y="105242"/>
                  </a:lnTo>
                  <a:lnTo>
                    <a:pt x="703566" y="106140"/>
                  </a:lnTo>
                  <a:lnTo>
                    <a:pt x="698393" y="107041"/>
                  </a:lnTo>
                  <a:lnTo>
                    <a:pt x="693220" y="107948"/>
                  </a:lnTo>
                  <a:lnTo>
                    <a:pt x="688047" y="108860"/>
                  </a:lnTo>
                  <a:lnTo>
                    <a:pt x="682873" y="109778"/>
                  </a:lnTo>
                  <a:lnTo>
                    <a:pt x="677700" y="110700"/>
                  </a:lnTo>
                  <a:lnTo>
                    <a:pt x="672527" y="111628"/>
                  </a:lnTo>
                  <a:lnTo>
                    <a:pt x="667353" y="112562"/>
                  </a:lnTo>
                  <a:lnTo>
                    <a:pt x="662180" y="113502"/>
                  </a:lnTo>
                  <a:lnTo>
                    <a:pt x="657007" y="114448"/>
                  </a:lnTo>
                  <a:lnTo>
                    <a:pt x="651834" y="115401"/>
                  </a:lnTo>
                  <a:lnTo>
                    <a:pt x="646660" y="116359"/>
                  </a:lnTo>
                  <a:lnTo>
                    <a:pt x="641487" y="117325"/>
                  </a:lnTo>
                  <a:lnTo>
                    <a:pt x="636314" y="118297"/>
                  </a:lnTo>
                  <a:lnTo>
                    <a:pt x="631140" y="119276"/>
                  </a:lnTo>
                  <a:lnTo>
                    <a:pt x="625967" y="120263"/>
                  </a:lnTo>
                  <a:lnTo>
                    <a:pt x="620794" y="121256"/>
                  </a:lnTo>
                  <a:lnTo>
                    <a:pt x="615621" y="122258"/>
                  </a:lnTo>
                  <a:lnTo>
                    <a:pt x="610447" y="123267"/>
                  </a:lnTo>
                  <a:lnTo>
                    <a:pt x="605274" y="124284"/>
                  </a:lnTo>
                  <a:lnTo>
                    <a:pt x="600101" y="125310"/>
                  </a:lnTo>
                  <a:lnTo>
                    <a:pt x="594927" y="126344"/>
                  </a:lnTo>
                  <a:lnTo>
                    <a:pt x="589754" y="127386"/>
                  </a:lnTo>
                  <a:lnTo>
                    <a:pt x="584581" y="128438"/>
                  </a:lnTo>
                  <a:lnTo>
                    <a:pt x="579408" y="129498"/>
                  </a:lnTo>
                  <a:lnTo>
                    <a:pt x="574234" y="130568"/>
                  </a:lnTo>
                  <a:lnTo>
                    <a:pt x="569061" y="131647"/>
                  </a:lnTo>
                  <a:lnTo>
                    <a:pt x="563888" y="132736"/>
                  </a:lnTo>
                  <a:lnTo>
                    <a:pt x="558714" y="133835"/>
                  </a:lnTo>
                  <a:lnTo>
                    <a:pt x="553541" y="134944"/>
                  </a:lnTo>
                  <a:lnTo>
                    <a:pt x="548368" y="136064"/>
                  </a:lnTo>
                  <a:lnTo>
                    <a:pt x="543195" y="137195"/>
                  </a:lnTo>
                  <a:lnTo>
                    <a:pt x="538021" y="138336"/>
                  </a:lnTo>
                  <a:lnTo>
                    <a:pt x="532848" y="139489"/>
                  </a:lnTo>
                  <a:lnTo>
                    <a:pt x="527675" y="140654"/>
                  </a:lnTo>
                  <a:lnTo>
                    <a:pt x="522501" y="141830"/>
                  </a:lnTo>
                  <a:lnTo>
                    <a:pt x="517328" y="143019"/>
                  </a:lnTo>
                  <a:lnTo>
                    <a:pt x="512155" y="144219"/>
                  </a:lnTo>
                  <a:lnTo>
                    <a:pt x="506982" y="145433"/>
                  </a:lnTo>
                  <a:lnTo>
                    <a:pt x="501808" y="146660"/>
                  </a:lnTo>
                  <a:lnTo>
                    <a:pt x="496635" y="147900"/>
                  </a:lnTo>
                  <a:lnTo>
                    <a:pt x="491462" y="149154"/>
                  </a:lnTo>
                  <a:lnTo>
                    <a:pt x="486288" y="150422"/>
                  </a:lnTo>
                  <a:lnTo>
                    <a:pt x="481115" y="151704"/>
                  </a:lnTo>
                  <a:lnTo>
                    <a:pt x="475942" y="153001"/>
                  </a:lnTo>
                  <a:lnTo>
                    <a:pt x="470769" y="154314"/>
                  </a:lnTo>
                  <a:lnTo>
                    <a:pt x="465595" y="155642"/>
                  </a:lnTo>
                  <a:lnTo>
                    <a:pt x="460422" y="156986"/>
                  </a:lnTo>
                  <a:lnTo>
                    <a:pt x="455249" y="158346"/>
                  </a:lnTo>
                  <a:lnTo>
                    <a:pt x="450075" y="159723"/>
                  </a:lnTo>
                  <a:lnTo>
                    <a:pt x="444902" y="161118"/>
                  </a:lnTo>
                  <a:lnTo>
                    <a:pt x="439729" y="162530"/>
                  </a:lnTo>
                  <a:lnTo>
                    <a:pt x="434556" y="163960"/>
                  </a:lnTo>
                  <a:lnTo>
                    <a:pt x="429382" y="165410"/>
                  </a:lnTo>
                  <a:lnTo>
                    <a:pt x="424209" y="166878"/>
                  </a:lnTo>
                  <a:lnTo>
                    <a:pt x="419036" y="168366"/>
                  </a:lnTo>
                  <a:lnTo>
                    <a:pt x="413862" y="169875"/>
                  </a:lnTo>
                  <a:lnTo>
                    <a:pt x="408689" y="171405"/>
                  </a:lnTo>
                  <a:lnTo>
                    <a:pt x="403516" y="172956"/>
                  </a:lnTo>
                  <a:lnTo>
                    <a:pt x="398343" y="174530"/>
                  </a:lnTo>
                  <a:lnTo>
                    <a:pt x="393169" y="176126"/>
                  </a:lnTo>
                  <a:lnTo>
                    <a:pt x="387996" y="177746"/>
                  </a:lnTo>
                  <a:lnTo>
                    <a:pt x="382823" y="179390"/>
                  </a:lnTo>
                  <a:lnTo>
                    <a:pt x="377649" y="181059"/>
                  </a:lnTo>
                  <a:lnTo>
                    <a:pt x="372476" y="182754"/>
                  </a:lnTo>
                  <a:lnTo>
                    <a:pt x="367303" y="184476"/>
                  </a:lnTo>
                  <a:lnTo>
                    <a:pt x="362130" y="186225"/>
                  </a:lnTo>
                  <a:lnTo>
                    <a:pt x="356956" y="188002"/>
                  </a:lnTo>
                  <a:lnTo>
                    <a:pt x="351783" y="189809"/>
                  </a:lnTo>
                  <a:lnTo>
                    <a:pt x="346610" y="191645"/>
                  </a:lnTo>
                  <a:lnTo>
                    <a:pt x="341436" y="193513"/>
                  </a:lnTo>
                  <a:lnTo>
                    <a:pt x="336263" y="195412"/>
                  </a:lnTo>
                  <a:lnTo>
                    <a:pt x="331090" y="197345"/>
                  </a:lnTo>
                  <a:lnTo>
                    <a:pt x="325917" y="199312"/>
                  </a:lnTo>
                  <a:lnTo>
                    <a:pt x="320743" y="201315"/>
                  </a:lnTo>
                  <a:lnTo>
                    <a:pt x="315570" y="203354"/>
                  </a:lnTo>
                  <a:lnTo>
                    <a:pt x="310397" y="205431"/>
                  </a:lnTo>
                  <a:lnTo>
                    <a:pt x="305223" y="207546"/>
                  </a:lnTo>
                  <a:lnTo>
                    <a:pt x="300050" y="209703"/>
                  </a:lnTo>
                  <a:lnTo>
                    <a:pt x="294877" y="211900"/>
                  </a:lnTo>
                  <a:lnTo>
                    <a:pt x="289704" y="214141"/>
                  </a:lnTo>
                  <a:lnTo>
                    <a:pt x="284530" y="216427"/>
                  </a:lnTo>
                  <a:lnTo>
                    <a:pt x="279357" y="218758"/>
                  </a:lnTo>
                  <a:lnTo>
                    <a:pt x="274184" y="221137"/>
                  </a:lnTo>
                  <a:lnTo>
                    <a:pt x="269010" y="223565"/>
                  </a:lnTo>
                  <a:lnTo>
                    <a:pt x="263837" y="226044"/>
                  </a:lnTo>
                  <a:lnTo>
                    <a:pt x="258664" y="228576"/>
                  </a:lnTo>
                  <a:lnTo>
                    <a:pt x="253491" y="231162"/>
                  </a:lnTo>
                  <a:lnTo>
                    <a:pt x="248317" y="233804"/>
                  </a:lnTo>
                  <a:lnTo>
                    <a:pt x="243144" y="236504"/>
                  </a:lnTo>
                  <a:lnTo>
                    <a:pt x="237971" y="239264"/>
                  </a:lnTo>
                  <a:lnTo>
                    <a:pt x="232797" y="242085"/>
                  </a:lnTo>
                  <a:lnTo>
                    <a:pt x="227624" y="244971"/>
                  </a:lnTo>
                  <a:lnTo>
                    <a:pt x="222451" y="247922"/>
                  </a:lnTo>
                  <a:lnTo>
                    <a:pt x="217278" y="250941"/>
                  </a:lnTo>
                  <a:lnTo>
                    <a:pt x="212104" y="254030"/>
                  </a:lnTo>
                  <a:lnTo>
                    <a:pt x="206931" y="257191"/>
                  </a:lnTo>
                  <a:lnTo>
                    <a:pt x="201758" y="260426"/>
                  </a:lnTo>
                  <a:lnTo>
                    <a:pt x="196584" y="263737"/>
                  </a:lnTo>
                  <a:lnTo>
                    <a:pt x="191411" y="267128"/>
                  </a:lnTo>
                  <a:lnTo>
                    <a:pt x="186238" y="270599"/>
                  </a:lnTo>
                  <a:lnTo>
                    <a:pt x="181065" y="274153"/>
                  </a:lnTo>
                  <a:lnTo>
                    <a:pt x="175891" y="277792"/>
                  </a:lnTo>
                  <a:lnTo>
                    <a:pt x="170718" y="281518"/>
                  </a:lnTo>
                  <a:lnTo>
                    <a:pt x="165545" y="285335"/>
                  </a:lnTo>
                  <a:lnTo>
                    <a:pt x="160371" y="289243"/>
                  </a:lnTo>
                  <a:lnTo>
                    <a:pt x="155198" y="293244"/>
                  </a:lnTo>
                  <a:lnTo>
                    <a:pt x="150025" y="297342"/>
                  </a:lnTo>
                  <a:lnTo>
                    <a:pt x="144852" y="301537"/>
                  </a:lnTo>
                  <a:lnTo>
                    <a:pt x="139678" y="305832"/>
                  </a:lnTo>
                  <a:lnTo>
                    <a:pt x="134505" y="310228"/>
                  </a:lnTo>
                  <a:lnTo>
                    <a:pt x="129332" y="314728"/>
                  </a:lnTo>
                  <a:lnTo>
                    <a:pt x="124158" y="319332"/>
                  </a:lnTo>
                  <a:lnTo>
                    <a:pt x="118985" y="324042"/>
                  </a:lnTo>
                  <a:lnTo>
                    <a:pt x="113812" y="328860"/>
                  </a:lnTo>
                  <a:lnTo>
                    <a:pt x="108639" y="333786"/>
                  </a:lnTo>
                  <a:lnTo>
                    <a:pt x="103465" y="338821"/>
                  </a:lnTo>
                  <a:lnTo>
                    <a:pt x="98292" y="343966"/>
                  </a:lnTo>
                  <a:lnTo>
                    <a:pt x="93119" y="349220"/>
                  </a:lnTo>
                  <a:lnTo>
                    <a:pt x="87945" y="354586"/>
                  </a:lnTo>
                  <a:lnTo>
                    <a:pt x="82772" y="360061"/>
                  </a:lnTo>
                  <a:lnTo>
                    <a:pt x="77599" y="365646"/>
                  </a:lnTo>
                  <a:lnTo>
                    <a:pt x="72426" y="371339"/>
                  </a:lnTo>
                  <a:lnTo>
                    <a:pt x="67252" y="377141"/>
                  </a:lnTo>
                  <a:lnTo>
                    <a:pt x="62079" y="383048"/>
                  </a:lnTo>
                  <a:lnTo>
                    <a:pt x="56906" y="389060"/>
                  </a:lnTo>
                  <a:lnTo>
                    <a:pt x="51732" y="395174"/>
                  </a:lnTo>
                  <a:lnTo>
                    <a:pt x="46559" y="401388"/>
                  </a:lnTo>
                  <a:lnTo>
                    <a:pt x="41386" y="407697"/>
                  </a:lnTo>
                  <a:lnTo>
                    <a:pt x="36213" y="414100"/>
                  </a:lnTo>
                  <a:lnTo>
                    <a:pt x="31039" y="420592"/>
                  </a:lnTo>
                  <a:lnTo>
                    <a:pt x="25866" y="427169"/>
                  </a:lnTo>
                  <a:lnTo>
                    <a:pt x="20693" y="433826"/>
                  </a:lnTo>
                  <a:lnTo>
                    <a:pt x="15519" y="440557"/>
                  </a:lnTo>
                  <a:lnTo>
                    <a:pt x="10346" y="447358"/>
                  </a:lnTo>
                  <a:lnTo>
                    <a:pt x="5173" y="454223"/>
                  </a:lnTo>
                  <a:lnTo>
                    <a:pt x="0" y="461144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691486" y="4231404"/>
              <a:ext cx="1883076" cy="458804"/>
            </a:xfrm>
            <a:custGeom>
              <a:avLst/>
              <a:pathLst>
                <a:path w="1883076" h="458804">
                  <a:moveTo>
                    <a:pt x="0" y="458804"/>
                  </a:moveTo>
                  <a:lnTo>
                    <a:pt x="5173" y="451798"/>
                  </a:lnTo>
                  <a:lnTo>
                    <a:pt x="10346" y="444848"/>
                  </a:lnTo>
                  <a:lnTo>
                    <a:pt x="15519" y="437960"/>
                  </a:lnTo>
                  <a:lnTo>
                    <a:pt x="20693" y="431139"/>
                  </a:lnTo>
                  <a:lnTo>
                    <a:pt x="25866" y="424392"/>
                  </a:lnTo>
                  <a:lnTo>
                    <a:pt x="31039" y="417724"/>
                  </a:lnTo>
                  <a:lnTo>
                    <a:pt x="36213" y="411139"/>
                  </a:lnTo>
                  <a:lnTo>
                    <a:pt x="41386" y="404642"/>
                  </a:lnTo>
                  <a:lnTo>
                    <a:pt x="46559" y="398236"/>
                  </a:lnTo>
                  <a:lnTo>
                    <a:pt x="51732" y="391926"/>
                  </a:lnTo>
                  <a:lnTo>
                    <a:pt x="56906" y="385714"/>
                  </a:lnTo>
                  <a:lnTo>
                    <a:pt x="62079" y="379603"/>
                  </a:lnTo>
                  <a:lnTo>
                    <a:pt x="67252" y="373595"/>
                  </a:lnTo>
                  <a:lnTo>
                    <a:pt x="72426" y="367693"/>
                  </a:lnTo>
                  <a:lnTo>
                    <a:pt x="77599" y="361897"/>
                  </a:lnTo>
                  <a:lnTo>
                    <a:pt x="82772" y="356208"/>
                  </a:lnTo>
                  <a:lnTo>
                    <a:pt x="87945" y="350628"/>
                  </a:lnTo>
                  <a:lnTo>
                    <a:pt x="93119" y="345157"/>
                  </a:lnTo>
                  <a:lnTo>
                    <a:pt x="98292" y="339795"/>
                  </a:lnTo>
                  <a:lnTo>
                    <a:pt x="103465" y="334542"/>
                  </a:lnTo>
                  <a:lnTo>
                    <a:pt x="108639" y="329398"/>
                  </a:lnTo>
                  <a:lnTo>
                    <a:pt x="113812" y="324362"/>
                  </a:lnTo>
                  <a:lnTo>
                    <a:pt x="118985" y="319434"/>
                  </a:lnTo>
                  <a:lnTo>
                    <a:pt x="124158" y="314611"/>
                  </a:lnTo>
                  <a:lnTo>
                    <a:pt x="129332" y="309893"/>
                  </a:lnTo>
                  <a:lnTo>
                    <a:pt x="134505" y="305279"/>
                  </a:lnTo>
                  <a:lnTo>
                    <a:pt x="139678" y="300767"/>
                  </a:lnTo>
                  <a:lnTo>
                    <a:pt x="144852" y="296355"/>
                  </a:lnTo>
                  <a:lnTo>
                    <a:pt x="150025" y="292042"/>
                  </a:lnTo>
                  <a:lnTo>
                    <a:pt x="155198" y="287826"/>
                  </a:lnTo>
                  <a:lnTo>
                    <a:pt x="160371" y="283704"/>
                  </a:lnTo>
                  <a:lnTo>
                    <a:pt x="165545" y="279675"/>
                  </a:lnTo>
                  <a:lnTo>
                    <a:pt x="170718" y="275736"/>
                  </a:lnTo>
                  <a:lnTo>
                    <a:pt x="175891" y="271886"/>
                  </a:lnTo>
                  <a:lnTo>
                    <a:pt x="181065" y="268122"/>
                  </a:lnTo>
                  <a:lnTo>
                    <a:pt x="186238" y="264442"/>
                  </a:lnTo>
                  <a:lnTo>
                    <a:pt x="191411" y="260843"/>
                  </a:lnTo>
                  <a:lnTo>
                    <a:pt x="196584" y="257325"/>
                  </a:lnTo>
                  <a:lnTo>
                    <a:pt x="201758" y="253883"/>
                  </a:lnTo>
                  <a:lnTo>
                    <a:pt x="206931" y="250517"/>
                  </a:lnTo>
                  <a:lnTo>
                    <a:pt x="212104" y="247223"/>
                  </a:lnTo>
                  <a:lnTo>
                    <a:pt x="217278" y="244001"/>
                  </a:lnTo>
                  <a:lnTo>
                    <a:pt x="222451" y="240847"/>
                  </a:lnTo>
                  <a:lnTo>
                    <a:pt x="227624" y="237759"/>
                  </a:lnTo>
                  <a:lnTo>
                    <a:pt x="232797" y="234736"/>
                  </a:lnTo>
                  <a:lnTo>
                    <a:pt x="237971" y="231775"/>
                  </a:lnTo>
                  <a:lnTo>
                    <a:pt x="243144" y="228874"/>
                  </a:lnTo>
                  <a:lnTo>
                    <a:pt x="248317" y="226032"/>
                  </a:lnTo>
                  <a:lnTo>
                    <a:pt x="253491" y="223246"/>
                  </a:lnTo>
                  <a:lnTo>
                    <a:pt x="258664" y="220515"/>
                  </a:lnTo>
                  <a:lnTo>
                    <a:pt x="263837" y="217836"/>
                  </a:lnTo>
                  <a:lnTo>
                    <a:pt x="269010" y="215208"/>
                  </a:lnTo>
                  <a:lnTo>
                    <a:pt x="274184" y="212630"/>
                  </a:lnTo>
                  <a:lnTo>
                    <a:pt x="279357" y="210099"/>
                  </a:lnTo>
                  <a:lnTo>
                    <a:pt x="284530" y="207614"/>
                  </a:lnTo>
                  <a:lnTo>
                    <a:pt x="289704" y="205174"/>
                  </a:lnTo>
                  <a:lnTo>
                    <a:pt x="294877" y="202776"/>
                  </a:lnTo>
                  <a:lnTo>
                    <a:pt x="300050" y="200420"/>
                  </a:lnTo>
                  <a:lnTo>
                    <a:pt x="305223" y="198104"/>
                  </a:lnTo>
                  <a:lnTo>
                    <a:pt x="310397" y="195826"/>
                  </a:lnTo>
                  <a:lnTo>
                    <a:pt x="315570" y="193585"/>
                  </a:lnTo>
                  <a:lnTo>
                    <a:pt x="320743" y="191381"/>
                  </a:lnTo>
                  <a:lnTo>
                    <a:pt x="325917" y="189211"/>
                  </a:lnTo>
                  <a:lnTo>
                    <a:pt x="331090" y="187074"/>
                  </a:lnTo>
                  <a:lnTo>
                    <a:pt x="336263" y="184971"/>
                  </a:lnTo>
                  <a:lnTo>
                    <a:pt x="341436" y="182898"/>
                  </a:lnTo>
                  <a:lnTo>
                    <a:pt x="346610" y="180855"/>
                  </a:lnTo>
                  <a:lnTo>
                    <a:pt x="351783" y="178842"/>
                  </a:lnTo>
                  <a:lnTo>
                    <a:pt x="356956" y="176857"/>
                  </a:lnTo>
                  <a:lnTo>
                    <a:pt x="362130" y="174899"/>
                  </a:lnTo>
                  <a:lnTo>
                    <a:pt x="367303" y="172967"/>
                  </a:lnTo>
                  <a:lnTo>
                    <a:pt x="372476" y="171061"/>
                  </a:lnTo>
                  <a:lnTo>
                    <a:pt x="377649" y="169179"/>
                  </a:lnTo>
                  <a:lnTo>
                    <a:pt x="382823" y="167322"/>
                  </a:lnTo>
                  <a:lnTo>
                    <a:pt x="387996" y="165487"/>
                  </a:lnTo>
                  <a:lnTo>
                    <a:pt x="393169" y="163674"/>
                  </a:lnTo>
                  <a:lnTo>
                    <a:pt x="398343" y="161883"/>
                  </a:lnTo>
                  <a:lnTo>
                    <a:pt x="403516" y="160113"/>
                  </a:lnTo>
                  <a:lnTo>
                    <a:pt x="408689" y="158363"/>
                  </a:lnTo>
                  <a:lnTo>
                    <a:pt x="413862" y="156632"/>
                  </a:lnTo>
                  <a:lnTo>
                    <a:pt x="419036" y="154921"/>
                  </a:lnTo>
                  <a:lnTo>
                    <a:pt x="424209" y="153227"/>
                  </a:lnTo>
                  <a:lnTo>
                    <a:pt x="429382" y="151552"/>
                  </a:lnTo>
                  <a:lnTo>
                    <a:pt x="434556" y="149893"/>
                  </a:lnTo>
                  <a:lnTo>
                    <a:pt x="439729" y="148252"/>
                  </a:lnTo>
                  <a:lnTo>
                    <a:pt x="444902" y="146626"/>
                  </a:lnTo>
                  <a:lnTo>
                    <a:pt x="450075" y="145017"/>
                  </a:lnTo>
                  <a:lnTo>
                    <a:pt x="455249" y="143422"/>
                  </a:lnTo>
                  <a:lnTo>
                    <a:pt x="460422" y="141842"/>
                  </a:lnTo>
                  <a:lnTo>
                    <a:pt x="465595" y="140277"/>
                  </a:lnTo>
                  <a:lnTo>
                    <a:pt x="470769" y="138726"/>
                  </a:lnTo>
                  <a:lnTo>
                    <a:pt x="475942" y="137188"/>
                  </a:lnTo>
                  <a:lnTo>
                    <a:pt x="481115" y="135663"/>
                  </a:lnTo>
                  <a:lnTo>
                    <a:pt x="486288" y="134151"/>
                  </a:lnTo>
                  <a:lnTo>
                    <a:pt x="491462" y="132652"/>
                  </a:lnTo>
                  <a:lnTo>
                    <a:pt x="496635" y="131165"/>
                  </a:lnTo>
                  <a:lnTo>
                    <a:pt x="501808" y="129689"/>
                  </a:lnTo>
                  <a:lnTo>
                    <a:pt x="506982" y="128225"/>
                  </a:lnTo>
                  <a:lnTo>
                    <a:pt x="512155" y="126773"/>
                  </a:lnTo>
                  <a:lnTo>
                    <a:pt x="517328" y="125331"/>
                  </a:lnTo>
                  <a:lnTo>
                    <a:pt x="522501" y="123900"/>
                  </a:lnTo>
                  <a:lnTo>
                    <a:pt x="527675" y="122479"/>
                  </a:lnTo>
                  <a:lnTo>
                    <a:pt x="532848" y="121068"/>
                  </a:lnTo>
                  <a:lnTo>
                    <a:pt x="538021" y="119668"/>
                  </a:lnTo>
                  <a:lnTo>
                    <a:pt x="543195" y="118277"/>
                  </a:lnTo>
                  <a:lnTo>
                    <a:pt x="548368" y="116895"/>
                  </a:lnTo>
                  <a:lnTo>
                    <a:pt x="553541" y="115523"/>
                  </a:lnTo>
                  <a:lnTo>
                    <a:pt x="558714" y="114159"/>
                  </a:lnTo>
                  <a:lnTo>
                    <a:pt x="563888" y="112805"/>
                  </a:lnTo>
                  <a:lnTo>
                    <a:pt x="569061" y="111459"/>
                  </a:lnTo>
                  <a:lnTo>
                    <a:pt x="574234" y="110121"/>
                  </a:lnTo>
                  <a:lnTo>
                    <a:pt x="579408" y="108792"/>
                  </a:lnTo>
                  <a:lnTo>
                    <a:pt x="584581" y="107471"/>
                  </a:lnTo>
                  <a:lnTo>
                    <a:pt x="589754" y="106158"/>
                  </a:lnTo>
                  <a:lnTo>
                    <a:pt x="594927" y="104852"/>
                  </a:lnTo>
                  <a:lnTo>
                    <a:pt x="600101" y="103555"/>
                  </a:lnTo>
                  <a:lnTo>
                    <a:pt x="605274" y="102264"/>
                  </a:lnTo>
                  <a:lnTo>
                    <a:pt x="610447" y="100982"/>
                  </a:lnTo>
                  <a:lnTo>
                    <a:pt x="615621" y="99706"/>
                  </a:lnTo>
                  <a:lnTo>
                    <a:pt x="620794" y="98438"/>
                  </a:lnTo>
                  <a:lnTo>
                    <a:pt x="625967" y="97177"/>
                  </a:lnTo>
                  <a:lnTo>
                    <a:pt x="631140" y="95923"/>
                  </a:lnTo>
                  <a:lnTo>
                    <a:pt x="636314" y="94676"/>
                  </a:lnTo>
                  <a:lnTo>
                    <a:pt x="641487" y="93436"/>
                  </a:lnTo>
                  <a:lnTo>
                    <a:pt x="646660" y="92202"/>
                  </a:lnTo>
                  <a:lnTo>
                    <a:pt x="651834" y="90975"/>
                  </a:lnTo>
                  <a:lnTo>
                    <a:pt x="657007" y="89755"/>
                  </a:lnTo>
                  <a:lnTo>
                    <a:pt x="662180" y="88541"/>
                  </a:lnTo>
                  <a:lnTo>
                    <a:pt x="667353" y="87334"/>
                  </a:lnTo>
                  <a:lnTo>
                    <a:pt x="672527" y="86134"/>
                  </a:lnTo>
                  <a:lnTo>
                    <a:pt x="677700" y="84939"/>
                  </a:lnTo>
                  <a:lnTo>
                    <a:pt x="682873" y="83751"/>
                  </a:lnTo>
                  <a:lnTo>
                    <a:pt x="688047" y="82570"/>
                  </a:lnTo>
                  <a:lnTo>
                    <a:pt x="693220" y="81395"/>
                  </a:lnTo>
                  <a:lnTo>
                    <a:pt x="698393" y="80226"/>
                  </a:lnTo>
                  <a:lnTo>
                    <a:pt x="703566" y="79064"/>
                  </a:lnTo>
                  <a:lnTo>
                    <a:pt x="708740" y="77908"/>
                  </a:lnTo>
                  <a:lnTo>
                    <a:pt x="713913" y="76758"/>
                  </a:lnTo>
                  <a:lnTo>
                    <a:pt x="719086" y="75615"/>
                  </a:lnTo>
                  <a:lnTo>
                    <a:pt x="724260" y="74478"/>
                  </a:lnTo>
                  <a:lnTo>
                    <a:pt x="729433" y="73348"/>
                  </a:lnTo>
                  <a:lnTo>
                    <a:pt x="734606" y="72224"/>
                  </a:lnTo>
                  <a:lnTo>
                    <a:pt x="739779" y="71106"/>
                  </a:lnTo>
                  <a:lnTo>
                    <a:pt x="744953" y="69996"/>
                  </a:lnTo>
                  <a:lnTo>
                    <a:pt x="750126" y="68891"/>
                  </a:lnTo>
                  <a:lnTo>
                    <a:pt x="755299" y="67794"/>
                  </a:lnTo>
                  <a:lnTo>
                    <a:pt x="760473" y="66703"/>
                  </a:lnTo>
                  <a:lnTo>
                    <a:pt x="765646" y="65619"/>
                  </a:lnTo>
                  <a:lnTo>
                    <a:pt x="770819" y="64541"/>
                  </a:lnTo>
                  <a:lnTo>
                    <a:pt x="775992" y="63471"/>
                  </a:lnTo>
                  <a:lnTo>
                    <a:pt x="781166" y="62408"/>
                  </a:lnTo>
                  <a:lnTo>
                    <a:pt x="786339" y="61351"/>
                  </a:lnTo>
                  <a:lnTo>
                    <a:pt x="791512" y="60302"/>
                  </a:lnTo>
                  <a:lnTo>
                    <a:pt x="796686" y="59261"/>
                  </a:lnTo>
                  <a:lnTo>
                    <a:pt x="801859" y="58226"/>
                  </a:lnTo>
                  <a:lnTo>
                    <a:pt x="807032" y="57199"/>
                  </a:lnTo>
                  <a:lnTo>
                    <a:pt x="812205" y="56180"/>
                  </a:lnTo>
                  <a:lnTo>
                    <a:pt x="817379" y="55169"/>
                  </a:lnTo>
                  <a:lnTo>
                    <a:pt x="822552" y="54165"/>
                  </a:lnTo>
                  <a:lnTo>
                    <a:pt x="827725" y="53169"/>
                  </a:lnTo>
                  <a:lnTo>
                    <a:pt x="832899" y="52182"/>
                  </a:lnTo>
                  <a:lnTo>
                    <a:pt x="838072" y="51202"/>
                  </a:lnTo>
                  <a:lnTo>
                    <a:pt x="843245" y="50231"/>
                  </a:lnTo>
                  <a:lnTo>
                    <a:pt x="848418" y="49268"/>
                  </a:lnTo>
                  <a:lnTo>
                    <a:pt x="853592" y="48314"/>
                  </a:lnTo>
                  <a:lnTo>
                    <a:pt x="858765" y="47369"/>
                  </a:lnTo>
                  <a:lnTo>
                    <a:pt x="863938" y="46432"/>
                  </a:lnTo>
                  <a:lnTo>
                    <a:pt x="869112" y="45504"/>
                  </a:lnTo>
                  <a:lnTo>
                    <a:pt x="874285" y="44586"/>
                  </a:lnTo>
                  <a:lnTo>
                    <a:pt x="879458" y="43677"/>
                  </a:lnTo>
                  <a:lnTo>
                    <a:pt x="884631" y="42777"/>
                  </a:lnTo>
                  <a:lnTo>
                    <a:pt x="889805" y="41886"/>
                  </a:lnTo>
                  <a:lnTo>
                    <a:pt x="894978" y="41005"/>
                  </a:lnTo>
                  <a:lnTo>
                    <a:pt x="900151" y="40134"/>
                  </a:lnTo>
                  <a:lnTo>
                    <a:pt x="905325" y="39273"/>
                  </a:lnTo>
                  <a:lnTo>
                    <a:pt x="910498" y="38421"/>
                  </a:lnTo>
                  <a:lnTo>
                    <a:pt x="915671" y="37580"/>
                  </a:lnTo>
                  <a:lnTo>
                    <a:pt x="920844" y="36749"/>
                  </a:lnTo>
                  <a:lnTo>
                    <a:pt x="926018" y="35929"/>
                  </a:lnTo>
                  <a:lnTo>
                    <a:pt x="931191" y="35118"/>
                  </a:lnTo>
                  <a:lnTo>
                    <a:pt x="936364" y="34319"/>
                  </a:lnTo>
                  <a:lnTo>
                    <a:pt x="941538" y="33530"/>
                  </a:lnTo>
                  <a:lnTo>
                    <a:pt x="946711" y="32751"/>
                  </a:lnTo>
                  <a:lnTo>
                    <a:pt x="951884" y="31984"/>
                  </a:lnTo>
                  <a:lnTo>
                    <a:pt x="957057" y="31227"/>
                  </a:lnTo>
                  <a:lnTo>
                    <a:pt x="962231" y="30481"/>
                  </a:lnTo>
                  <a:lnTo>
                    <a:pt x="967404" y="29747"/>
                  </a:lnTo>
                  <a:lnTo>
                    <a:pt x="972577" y="29023"/>
                  </a:lnTo>
                  <a:lnTo>
                    <a:pt x="977751" y="28311"/>
                  </a:lnTo>
                  <a:lnTo>
                    <a:pt x="982924" y="27610"/>
                  </a:lnTo>
                  <a:lnTo>
                    <a:pt x="988097" y="26920"/>
                  </a:lnTo>
                  <a:lnTo>
                    <a:pt x="993270" y="26241"/>
                  </a:lnTo>
                  <a:lnTo>
                    <a:pt x="998444" y="25574"/>
                  </a:lnTo>
                  <a:lnTo>
                    <a:pt x="1003617" y="24918"/>
                  </a:lnTo>
                  <a:lnTo>
                    <a:pt x="1008790" y="24274"/>
                  </a:lnTo>
                  <a:lnTo>
                    <a:pt x="1013964" y="23641"/>
                  </a:lnTo>
                  <a:lnTo>
                    <a:pt x="1019137" y="23019"/>
                  </a:lnTo>
                  <a:lnTo>
                    <a:pt x="1024310" y="22409"/>
                  </a:lnTo>
                  <a:lnTo>
                    <a:pt x="1029483" y="21810"/>
                  </a:lnTo>
                  <a:lnTo>
                    <a:pt x="1034657" y="21223"/>
                  </a:lnTo>
                  <a:lnTo>
                    <a:pt x="1039830" y="20646"/>
                  </a:lnTo>
                  <a:lnTo>
                    <a:pt x="1045003" y="20082"/>
                  </a:lnTo>
                  <a:lnTo>
                    <a:pt x="1050177" y="19528"/>
                  </a:lnTo>
                  <a:lnTo>
                    <a:pt x="1055350" y="18986"/>
                  </a:lnTo>
                  <a:lnTo>
                    <a:pt x="1060523" y="18454"/>
                  </a:lnTo>
                  <a:lnTo>
                    <a:pt x="1065696" y="17934"/>
                  </a:lnTo>
                  <a:lnTo>
                    <a:pt x="1070870" y="17425"/>
                  </a:lnTo>
                  <a:lnTo>
                    <a:pt x="1076043" y="16927"/>
                  </a:lnTo>
                  <a:lnTo>
                    <a:pt x="1081216" y="16440"/>
                  </a:lnTo>
                  <a:lnTo>
                    <a:pt x="1086390" y="15963"/>
                  </a:lnTo>
                  <a:lnTo>
                    <a:pt x="1091563" y="15498"/>
                  </a:lnTo>
                  <a:lnTo>
                    <a:pt x="1096736" y="15043"/>
                  </a:lnTo>
                  <a:lnTo>
                    <a:pt x="1101909" y="14598"/>
                  </a:lnTo>
                  <a:lnTo>
                    <a:pt x="1107083" y="14164"/>
                  </a:lnTo>
                  <a:lnTo>
                    <a:pt x="1112256" y="13740"/>
                  </a:lnTo>
                  <a:lnTo>
                    <a:pt x="1117429" y="13326"/>
                  </a:lnTo>
                  <a:lnTo>
                    <a:pt x="1122603" y="12922"/>
                  </a:lnTo>
                  <a:lnTo>
                    <a:pt x="1127776" y="12528"/>
                  </a:lnTo>
                  <a:lnTo>
                    <a:pt x="1132949" y="12144"/>
                  </a:lnTo>
                  <a:lnTo>
                    <a:pt x="1138122" y="11770"/>
                  </a:lnTo>
                  <a:lnTo>
                    <a:pt x="1143296" y="11405"/>
                  </a:lnTo>
                  <a:lnTo>
                    <a:pt x="1148469" y="11049"/>
                  </a:lnTo>
                  <a:lnTo>
                    <a:pt x="1153642" y="10703"/>
                  </a:lnTo>
                  <a:lnTo>
                    <a:pt x="1158816" y="10365"/>
                  </a:lnTo>
                  <a:lnTo>
                    <a:pt x="1163989" y="10037"/>
                  </a:lnTo>
                  <a:lnTo>
                    <a:pt x="1169162" y="9717"/>
                  </a:lnTo>
                  <a:lnTo>
                    <a:pt x="1174335" y="9406"/>
                  </a:lnTo>
                  <a:lnTo>
                    <a:pt x="1179509" y="9104"/>
                  </a:lnTo>
                  <a:lnTo>
                    <a:pt x="1184682" y="8809"/>
                  </a:lnTo>
                  <a:lnTo>
                    <a:pt x="1189855" y="8523"/>
                  </a:lnTo>
                  <a:lnTo>
                    <a:pt x="1195029" y="8245"/>
                  </a:lnTo>
                  <a:lnTo>
                    <a:pt x="1200202" y="7974"/>
                  </a:lnTo>
                  <a:lnTo>
                    <a:pt x="1205375" y="7712"/>
                  </a:lnTo>
                  <a:lnTo>
                    <a:pt x="1210548" y="7456"/>
                  </a:lnTo>
                  <a:lnTo>
                    <a:pt x="1215722" y="7208"/>
                  </a:lnTo>
                  <a:lnTo>
                    <a:pt x="1220895" y="6968"/>
                  </a:lnTo>
                  <a:lnTo>
                    <a:pt x="1226068" y="6734"/>
                  </a:lnTo>
                  <a:lnTo>
                    <a:pt x="1231242" y="6507"/>
                  </a:lnTo>
                  <a:lnTo>
                    <a:pt x="1236415" y="6287"/>
                  </a:lnTo>
                  <a:lnTo>
                    <a:pt x="1241588" y="6073"/>
                  </a:lnTo>
                  <a:lnTo>
                    <a:pt x="1246761" y="5866"/>
                  </a:lnTo>
                  <a:lnTo>
                    <a:pt x="1251935" y="5665"/>
                  </a:lnTo>
                  <a:lnTo>
                    <a:pt x="1257108" y="5470"/>
                  </a:lnTo>
                  <a:lnTo>
                    <a:pt x="1262281" y="5280"/>
                  </a:lnTo>
                  <a:lnTo>
                    <a:pt x="1267455" y="5097"/>
                  </a:lnTo>
                  <a:lnTo>
                    <a:pt x="1272628" y="4919"/>
                  </a:lnTo>
                  <a:lnTo>
                    <a:pt x="1277801" y="4747"/>
                  </a:lnTo>
                  <a:lnTo>
                    <a:pt x="1282974" y="4580"/>
                  </a:lnTo>
                  <a:lnTo>
                    <a:pt x="1288148" y="4418"/>
                  </a:lnTo>
                  <a:lnTo>
                    <a:pt x="1293321" y="4261"/>
                  </a:lnTo>
                  <a:lnTo>
                    <a:pt x="1298494" y="4108"/>
                  </a:lnTo>
                  <a:lnTo>
                    <a:pt x="1303668" y="3961"/>
                  </a:lnTo>
                  <a:lnTo>
                    <a:pt x="1308841" y="3818"/>
                  </a:lnTo>
                  <a:lnTo>
                    <a:pt x="1314014" y="3680"/>
                  </a:lnTo>
                  <a:lnTo>
                    <a:pt x="1319187" y="3546"/>
                  </a:lnTo>
                  <a:lnTo>
                    <a:pt x="1324361" y="3416"/>
                  </a:lnTo>
                  <a:lnTo>
                    <a:pt x="1329534" y="3290"/>
                  </a:lnTo>
                  <a:lnTo>
                    <a:pt x="1334707" y="3168"/>
                  </a:lnTo>
                  <a:lnTo>
                    <a:pt x="1339881" y="3050"/>
                  </a:lnTo>
                  <a:lnTo>
                    <a:pt x="1345054" y="2935"/>
                  </a:lnTo>
                  <a:lnTo>
                    <a:pt x="1350227" y="2824"/>
                  </a:lnTo>
                  <a:lnTo>
                    <a:pt x="1355400" y="2716"/>
                  </a:lnTo>
                  <a:lnTo>
                    <a:pt x="1360574" y="2612"/>
                  </a:lnTo>
                  <a:lnTo>
                    <a:pt x="1365747" y="2511"/>
                  </a:lnTo>
                  <a:lnTo>
                    <a:pt x="1370920" y="2413"/>
                  </a:lnTo>
                  <a:lnTo>
                    <a:pt x="1376094" y="2318"/>
                  </a:lnTo>
                  <a:lnTo>
                    <a:pt x="1381267" y="2226"/>
                  </a:lnTo>
                  <a:lnTo>
                    <a:pt x="1386440" y="2136"/>
                  </a:lnTo>
                  <a:lnTo>
                    <a:pt x="1391613" y="2049"/>
                  </a:lnTo>
                  <a:lnTo>
                    <a:pt x="1396787" y="1965"/>
                  </a:lnTo>
                  <a:lnTo>
                    <a:pt x="1401960" y="1883"/>
                  </a:lnTo>
                  <a:lnTo>
                    <a:pt x="1407133" y="1804"/>
                  </a:lnTo>
                  <a:lnTo>
                    <a:pt x="1412307" y="1727"/>
                  </a:lnTo>
                  <a:lnTo>
                    <a:pt x="1417480" y="1652"/>
                  </a:lnTo>
                  <a:lnTo>
                    <a:pt x="1422653" y="1579"/>
                  </a:lnTo>
                  <a:lnTo>
                    <a:pt x="1427826" y="1508"/>
                  </a:lnTo>
                  <a:lnTo>
                    <a:pt x="1433000" y="1439"/>
                  </a:lnTo>
                  <a:lnTo>
                    <a:pt x="1438173" y="1373"/>
                  </a:lnTo>
                  <a:lnTo>
                    <a:pt x="1443346" y="1308"/>
                  </a:lnTo>
                  <a:lnTo>
                    <a:pt x="1448520" y="1245"/>
                  </a:lnTo>
                  <a:lnTo>
                    <a:pt x="1453693" y="1183"/>
                  </a:lnTo>
                  <a:lnTo>
                    <a:pt x="1458866" y="1124"/>
                  </a:lnTo>
                  <a:lnTo>
                    <a:pt x="1464039" y="1066"/>
                  </a:lnTo>
                  <a:lnTo>
                    <a:pt x="1469213" y="1010"/>
                  </a:lnTo>
                  <a:lnTo>
                    <a:pt x="1474386" y="955"/>
                  </a:lnTo>
                  <a:lnTo>
                    <a:pt x="1479559" y="903"/>
                  </a:lnTo>
                  <a:lnTo>
                    <a:pt x="1484733" y="851"/>
                  </a:lnTo>
                  <a:lnTo>
                    <a:pt x="1489906" y="802"/>
                  </a:lnTo>
                  <a:lnTo>
                    <a:pt x="1495079" y="754"/>
                  </a:lnTo>
                  <a:lnTo>
                    <a:pt x="1500252" y="707"/>
                  </a:lnTo>
                  <a:lnTo>
                    <a:pt x="1505426" y="663"/>
                  </a:lnTo>
                  <a:lnTo>
                    <a:pt x="1510599" y="620"/>
                  </a:lnTo>
                  <a:lnTo>
                    <a:pt x="1515772" y="578"/>
                  </a:lnTo>
                  <a:lnTo>
                    <a:pt x="1520946" y="539"/>
                  </a:lnTo>
                  <a:lnTo>
                    <a:pt x="1526119" y="501"/>
                  </a:lnTo>
                  <a:lnTo>
                    <a:pt x="1531292" y="464"/>
                  </a:lnTo>
                  <a:lnTo>
                    <a:pt x="1536465" y="430"/>
                  </a:lnTo>
                  <a:lnTo>
                    <a:pt x="1541639" y="397"/>
                  </a:lnTo>
                  <a:lnTo>
                    <a:pt x="1546812" y="365"/>
                  </a:lnTo>
                  <a:lnTo>
                    <a:pt x="1551985" y="336"/>
                  </a:lnTo>
                  <a:lnTo>
                    <a:pt x="1557159" y="308"/>
                  </a:lnTo>
                  <a:lnTo>
                    <a:pt x="1562332" y="282"/>
                  </a:lnTo>
                  <a:lnTo>
                    <a:pt x="1567505" y="257"/>
                  </a:lnTo>
                  <a:lnTo>
                    <a:pt x="1572678" y="235"/>
                  </a:lnTo>
                  <a:lnTo>
                    <a:pt x="1577852" y="213"/>
                  </a:lnTo>
                  <a:lnTo>
                    <a:pt x="1583025" y="193"/>
                  </a:lnTo>
                  <a:lnTo>
                    <a:pt x="1588198" y="175"/>
                  </a:lnTo>
                  <a:lnTo>
                    <a:pt x="1593372" y="158"/>
                  </a:lnTo>
                  <a:lnTo>
                    <a:pt x="1598545" y="143"/>
                  </a:lnTo>
                  <a:lnTo>
                    <a:pt x="1603718" y="128"/>
                  </a:lnTo>
                  <a:lnTo>
                    <a:pt x="1608891" y="115"/>
                  </a:lnTo>
                  <a:lnTo>
                    <a:pt x="1614065" y="103"/>
                  </a:lnTo>
                  <a:lnTo>
                    <a:pt x="1619238" y="93"/>
                  </a:lnTo>
                  <a:lnTo>
                    <a:pt x="1624411" y="83"/>
                  </a:lnTo>
                  <a:lnTo>
                    <a:pt x="1629585" y="74"/>
                  </a:lnTo>
                  <a:lnTo>
                    <a:pt x="1634758" y="66"/>
                  </a:lnTo>
                  <a:lnTo>
                    <a:pt x="1639931" y="58"/>
                  </a:lnTo>
                  <a:lnTo>
                    <a:pt x="1645104" y="52"/>
                  </a:lnTo>
                  <a:lnTo>
                    <a:pt x="1650278" y="46"/>
                  </a:lnTo>
                  <a:lnTo>
                    <a:pt x="1655451" y="41"/>
                  </a:lnTo>
                  <a:lnTo>
                    <a:pt x="1660624" y="36"/>
                  </a:lnTo>
                  <a:lnTo>
                    <a:pt x="1665798" y="32"/>
                  </a:lnTo>
                  <a:lnTo>
                    <a:pt x="1670971" y="28"/>
                  </a:lnTo>
                  <a:lnTo>
                    <a:pt x="1676144" y="25"/>
                  </a:lnTo>
                  <a:lnTo>
                    <a:pt x="1681317" y="22"/>
                  </a:lnTo>
                  <a:lnTo>
                    <a:pt x="1686491" y="19"/>
                  </a:lnTo>
                  <a:lnTo>
                    <a:pt x="1691664" y="17"/>
                  </a:lnTo>
                  <a:lnTo>
                    <a:pt x="1696837" y="15"/>
                  </a:lnTo>
                  <a:lnTo>
                    <a:pt x="1702011" y="13"/>
                  </a:lnTo>
                  <a:lnTo>
                    <a:pt x="1707184" y="11"/>
                  </a:lnTo>
                  <a:lnTo>
                    <a:pt x="1712357" y="10"/>
                  </a:lnTo>
                  <a:lnTo>
                    <a:pt x="1717530" y="9"/>
                  </a:lnTo>
                  <a:lnTo>
                    <a:pt x="1722704" y="8"/>
                  </a:lnTo>
                  <a:lnTo>
                    <a:pt x="1727877" y="7"/>
                  </a:lnTo>
                  <a:lnTo>
                    <a:pt x="1733050" y="6"/>
                  </a:lnTo>
                  <a:lnTo>
                    <a:pt x="1738224" y="5"/>
                  </a:lnTo>
                  <a:lnTo>
                    <a:pt x="1743397" y="4"/>
                  </a:lnTo>
                  <a:lnTo>
                    <a:pt x="1748570" y="4"/>
                  </a:lnTo>
                  <a:lnTo>
                    <a:pt x="1753743" y="3"/>
                  </a:lnTo>
                  <a:lnTo>
                    <a:pt x="1758917" y="3"/>
                  </a:lnTo>
                  <a:lnTo>
                    <a:pt x="1764090" y="2"/>
                  </a:lnTo>
                  <a:lnTo>
                    <a:pt x="1769263" y="2"/>
                  </a:lnTo>
                  <a:lnTo>
                    <a:pt x="1774437" y="2"/>
                  </a:lnTo>
                  <a:lnTo>
                    <a:pt x="1779610" y="1"/>
                  </a:lnTo>
                  <a:lnTo>
                    <a:pt x="1784783" y="1"/>
                  </a:lnTo>
                  <a:lnTo>
                    <a:pt x="1789956" y="1"/>
                  </a:lnTo>
                  <a:lnTo>
                    <a:pt x="1795130" y="1"/>
                  </a:lnTo>
                  <a:lnTo>
                    <a:pt x="1800303" y="1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691486" y="4231414"/>
              <a:ext cx="1883076" cy="694006"/>
            </a:xfrm>
            <a:custGeom>
              <a:avLst/>
              <a:pathLst>
                <a:path w="1883076" h="694006">
                  <a:moveTo>
                    <a:pt x="0" y="461134"/>
                  </a:moveTo>
                  <a:lnTo>
                    <a:pt x="5173" y="454213"/>
                  </a:lnTo>
                  <a:lnTo>
                    <a:pt x="10346" y="447349"/>
                  </a:lnTo>
                  <a:lnTo>
                    <a:pt x="15519" y="440548"/>
                  </a:lnTo>
                  <a:lnTo>
                    <a:pt x="20693" y="433816"/>
                  </a:lnTo>
                  <a:lnTo>
                    <a:pt x="25866" y="427159"/>
                  </a:lnTo>
                  <a:lnTo>
                    <a:pt x="31039" y="420583"/>
                  </a:lnTo>
                  <a:lnTo>
                    <a:pt x="36213" y="414091"/>
                  </a:lnTo>
                  <a:lnTo>
                    <a:pt x="41386" y="407688"/>
                  </a:lnTo>
                  <a:lnTo>
                    <a:pt x="46559" y="401378"/>
                  </a:lnTo>
                  <a:lnTo>
                    <a:pt x="51732" y="395164"/>
                  </a:lnTo>
                  <a:lnTo>
                    <a:pt x="56906" y="389050"/>
                  </a:lnTo>
                  <a:lnTo>
                    <a:pt x="62079" y="383038"/>
                  </a:lnTo>
                  <a:lnTo>
                    <a:pt x="67252" y="377131"/>
                  </a:lnTo>
                  <a:lnTo>
                    <a:pt x="72426" y="371329"/>
                  </a:lnTo>
                  <a:lnTo>
                    <a:pt x="77599" y="365636"/>
                  </a:lnTo>
                  <a:lnTo>
                    <a:pt x="82772" y="360051"/>
                  </a:lnTo>
                  <a:lnTo>
                    <a:pt x="87945" y="354576"/>
                  </a:lnTo>
                  <a:lnTo>
                    <a:pt x="93119" y="349211"/>
                  </a:lnTo>
                  <a:lnTo>
                    <a:pt x="98292" y="343956"/>
                  </a:lnTo>
                  <a:lnTo>
                    <a:pt x="103465" y="338811"/>
                  </a:lnTo>
                  <a:lnTo>
                    <a:pt x="108639" y="333776"/>
                  </a:lnTo>
                  <a:lnTo>
                    <a:pt x="113812" y="328850"/>
                  </a:lnTo>
                  <a:lnTo>
                    <a:pt x="118985" y="324033"/>
                  </a:lnTo>
                  <a:lnTo>
                    <a:pt x="124158" y="319322"/>
                  </a:lnTo>
                  <a:lnTo>
                    <a:pt x="129332" y="314718"/>
                  </a:lnTo>
                  <a:lnTo>
                    <a:pt x="134505" y="310219"/>
                  </a:lnTo>
                  <a:lnTo>
                    <a:pt x="139678" y="305822"/>
                  </a:lnTo>
                  <a:lnTo>
                    <a:pt x="144852" y="301527"/>
                  </a:lnTo>
                  <a:lnTo>
                    <a:pt x="150025" y="297332"/>
                  </a:lnTo>
                  <a:lnTo>
                    <a:pt x="155198" y="293234"/>
                  </a:lnTo>
                  <a:lnTo>
                    <a:pt x="160371" y="289233"/>
                  </a:lnTo>
                  <a:lnTo>
                    <a:pt x="165545" y="285325"/>
                  </a:lnTo>
                  <a:lnTo>
                    <a:pt x="170718" y="281509"/>
                  </a:lnTo>
                  <a:lnTo>
                    <a:pt x="175891" y="277782"/>
                  </a:lnTo>
                  <a:lnTo>
                    <a:pt x="181065" y="274143"/>
                  </a:lnTo>
                  <a:lnTo>
                    <a:pt x="186238" y="270589"/>
                  </a:lnTo>
                  <a:lnTo>
                    <a:pt x="191411" y="267118"/>
                  </a:lnTo>
                  <a:lnTo>
                    <a:pt x="196584" y="263728"/>
                  </a:lnTo>
                  <a:lnTo>
                    <a:pt x="201758" y="260416"/>
                  </a:lnTo>
                  <a:lnTo>
                    <a:pt x="206931" y="257181"/>
                  </a:lnTo>
                  <a:lnTo>
                    <a:pt x="212104" y="254020"/>
                  </a:lnTo>
                  <a:lnTo>
                    <a:pt x="217278" y="250931"/>
                  </a:lnTo>
                  <a:lnTo>
                    <a:pt x="222451" y="247912"/>
                  </a:lnTo>
                  <a:lnTo>
                    <a:pt x="227624" y="244961"/>
                  </a:lnTo>
                  <a:lnTo>
                    <a:pt x="232797" y="242076"/>
                  </a:lnTo>
                  <a:lnTo>
                    <a:pt x="237971" y="239254"/>
                  </a:lnTo>
                  <a:lnTo>
                    <a:pt x="243144" y="236494"/>
                  </a:lnTo>
                  <a:lnTo>
                    <a:pt x="248317" y="233794"/>
                  </a:lnTo>
                  <a:lnTo>
                    <a:pt x="253491" y="231152"/>
                  </a:lnTo>
                  <a:lnTo>
                    <a:pt x="258664" y="228566"/>
                  </a:lnTo>
                  <a:lnTo>
                    <a:pt x="263837" y="226035"/>
                  </a:lnTo>
                  <a:lnTo>
                    <a:pt x="269010" y="223556"/>
                  </a:lnTo>
                  <a:lnTo>
                    <a:pt x="274184" y="221127"/>
                  </a:lnTo>
                  <a:lnTo>
                    <a:pt x="279357" y="218748"/>
                  </a:lnTo>
                  <a:lnTo>
                    <a:pt x="284530" y="216417"/>
                  </a:lnTo>
                  <a:lnTo>
                    <a:pt x="289704" y="214131"/>
                  </a:lnTo>
                  <a:lnTo>
                    <a:pt x="294877" y="211891"/>
                  </a:lnTo>
                  <a:lnTo>
                    <a:pt x="300050" y="209693"/>
                  </a:lnTo>
                  <a:lnTo>
                    <a:pt x="305223" y="207537"/>
                  </a:lnTo>
                  <a:lnTo>
                    <a:pt x="310397" y="205421"/>
                  </a:lnTo>
                  <a:lnTo>
                    <a:pt x="315570" y="203344"/>
                  </a:lnTo>
                  <a:lnTo>
                    <a:pt x="320743" y="201305"/>
                  </a:lnTo>
                  <a:lnTo>
                    <a:pt x="325917" y="199303"/>
                  </a:lnTo>
                  <a:lnTo>
                    <a:pt x="331090" y="197336"/>
                  </a:lnTo>
                  <a:lnTo>
                    <a:pt x="336263" y="195403"/>
                  </a:lnTo>
                  <a:lnTo>
                    <a:pt x="341436" y="193503"/>
                  </a:lnTo>
                  <a:lnTo>
                    <a:pt x="346610" y="191635"/>
                  </a:lnTo>
                  <a:lnTo>
                    <a:pt x="351783" y="189799"/>
                  </a:lnTo>
                  <a:lnTo>
                    <a:pt x="356956" y="187992"/>
                  </a:lnTo>
                  <a:lnTo>
                    <a:pt x="362130" y="186215"/>
                  </a:lnTo>
                  <a:lnTo>
                    <a:pt x="367303" y="184466"/>
                  </a:lnTo>
                  <a:lnTo>
                    <a:pt x="372476" y="182745"/>
                  </a:lnTo>
                  <a:lnTo>
                    <a:pt x="377649" y="181050"/>
                  </a:lnTo>
                  <a:lnTo>
                    <a:pt x="382823" y="179380"/>
                  </a:lnTo>
                  <a:lnTo>
                    <a:pt x="387996" y="177736"/>
                  </a:lnTo>
                  <a:lnTo>
                    <a:pt x="393169" y="176116"/>
                  </a:lnTo>
                  <a:lnTo>
                    <a:pt x="398343" y="174520"/>
                  </a:lnTo>
                  <a:lnTo>
                    <a:pt x="403516" y="172946"/>
                  </a:lnTo>
                  <a:lnTo>
                    <a:pt x="408689" y="171395"/>
                  </a:lnTo>
                  <a:lnTo>
                    <a:pt x="413862" y="169865"/>
                  </a:lnTo>
                  <a:lnTo>
                    <a:pt x="419036" y="168357"/>
                  </a:lnTo>
                  <a:lnTo>
                    <a:pt x="424209" y="166868"/>
                  </a:lnTo>
                  <a:lnTo>
                    <a:pt x="429382" y="165400"/>
                  </a:lnTo>
                  <a:lnTo>
                    <a:pt x="434556" y="163951"/>
                  </a:lnTo>
                  <a:lnTo>
                    <a:pt x="439729" y="162520"/>
                  </a:lnTo>
                  <a:lnTo>
                    <a:pt x="444902" y="161108"/>
                  </a:lnTo>
                  <a:lnTo>
                    <a:pt x="450075" y="159713"/>
                  </a:lnTo>
                  <a:lnTo>
                    <a:pt x="455249" y="158336"/>
                  </a:lnTo>
                  <a:lnTo>
                    <a:pt x="460422" y="156976"/>
                  </a:lnTo>
                  <a:lnTo>
                    <a:pt x="465595" y="155632"/>
                  </a:lnTo>
                  <a:lnTo>
                    <a:pt x="470769" y="154304"/>
                  </a:lnTo>
                  <a:lnTo>
                    <a:pt x="475942" y="152992"/>
                  </a:lnTo>
                  <a:lnTo>
                    <a:pt x="481115" y="151694"/>
                  </a:lnTo>
                  <a:lnTo>
                    <a:pt x="486288" y="150412"/>
                  </a:lnTo>
                  <a:lnTo>
                    <a:pt x="491462" y="149144"/>
                  </a:lnTo>
                  <a:lnTo>
                    <a:pt x="496635" y="147890"/>
                  </a:lnTo>
                  <a:lnTo>
                    <a:pt x="501808" y="146650"/>
                  </a:lnTo>
                  <a:lnTo>
                    <a:pt x="506982" y="145423"/>
                  </a:lnTo>
                  <a:lnTo>
                    <a:pt x="512155" y="144210"/>
                  </a:lnTo>
                  <a:lnTo>
                    <a:pt x="517328" y="143009"/>
                  </a:lnTo>
                  <a:lnTo>
                    <a:pt x="522501" y="141820"/>
                  </a:lnTo>
                  <a:lnTo>
                    <a:pt x="527675" y="140644"/>
                  </a:lnTo>
                  <a:lnTo>
                    <a:pt x="532848" y="139479"/>
                  </a:lnTo>
                  <a:lnTo>
                    <a:pt x="538021" y="138327"/>
                  </a:lnTo>
                  <a:lnTo>
                    <a:pt x="543195" y="137185"/>
                  </a:lnTo>
                  <a:lnTo>
                    <a:pt x="548368" y="136054"/>
                  </a:lnTo>
                  <a:lnTo>
                    <a:pt x="553541" y="134935"/>
                  </a:lnTo>
                  <a:lnTo>
                    <a:pt x="558714" y="133825"/>
                  </a:lnTo>
                  <a:lnTo>
                    <a:pt x="563888" y="132726"/>
                  </a:lnTo>
                  <a:lnTo>
                    <a:pt x="569061" y="131637"/>
                  </a:lnTo>
                  <a:lnTo>
                    <a:pt x="574234" y="130558"/>
                  </a:lnTo>
                  <a:lnTo>
                    <a:pt x="579408" y="129488"/>
                  </a:lnTo>
                  <a:lnTo>
                    <a:pt x="584581" y="128428"/>
                  </a:lnTo>
                  <a:lnTo>
                    <a:pt x="589754" y="127376"/>
                  </a:lnTo>
                  <a:lnTo>
                    <a:pt x="594927" y="126334"/>
                  </a:lnTo>
                  <a:lnTo>
                    <a:pt x="600101" y="125300"/>
                  </a:lnTo>
                  <a:lnTo>
                    <a:pt x="605274" y="124275"/>
                  </a:lnTo>
                  <a:lnTo>
                    <a:pt x="610447" y="123257"/>
                  </a:lnTo>
                  <a:lnTo>
                    <a:pt x="615621" y="122248"/>
                  </a:lnTo>
                  <a:lnTo>
                    <a:pt x="620794" y="121247"/>
                  </a:lnTo>
                  <a:lnTo>
                    <a:pt x="625967" y="120253"/>
                  </a:lnTo>
                  <a:lnTo>
                    <a:pt x="631140" y="119266"/>
                  </a:lnTo>
                  <a:lnTo>
                    <a:pt x="636314" y="118287"/>
                  </a:lnTo>
                  <a:lnTo>
                    <a:pt x="641487" y="117315"/>
                  </a:lnTo>
                  <a:lnTo>
                    <a:pt x="646660" y="116350"/>
                  </a:lnTo>
                  <a:lnTo>
                    <a:pt x="651834" y="115391"/>
                  </a:lnTo>
                  <a:lnTo>
                    <a:pt x="657007" y="114439"/>
                  </a:lnTo>
                  <a:lnTo>
                    <a:pt x="662180" y="113493"/>
                  </a:lnTo>
                  <a:lnTo>
                    <a:pt x="667353" y="112553"/>
                  </a:lnTo>
                  <a:lnTo>
                    <a:pt x="672527" y="111619"/>
                  </a:lnTo>
                  <a:lnTo>
                    <a:pt x="677700" y="110690"/>
                  </a:lnTo>
                  <a:lnTo>
                    <a:pt x="682873" y="109768"/>
                  </a:lnTo>
                  <a:lnTo>
                    <a:pt x="688047" y="108851"/>
                  </a:lnTo>
                  <a:lnTo>
                    <a:pt x="693220" y="107939"/>
                  </a:lnTo>
                  <a:lnTo>
                    <a:pt x="698393" y="107032"/>
                  </a:lnTo>
                  <a:lnTo>
                    <a:pt x="703566" y="106130"/>
                  </a:lnTo>
                  <a:lnTo>
                    <a:pt x="708740" y="105233"/>
                  </a:lnTo>
                  <a:lnTo>
                    <a:pt x="713913" y="104340"/>
                  </a:lnTo>
                  <a:lnTo>
                    <a:pt x="719086" y="103452"/>
                  </a:lnTo>
                  <a:lnTo>
                    <a:pt x="724260" y="102568"/>
                  </a:lnTo>
                  <a:lnTo>
                    <a:pt x="729433" y="101689"/>
                  </a:lnTo>
                  <a:lnTo>
                    <a:pt x="734606" y="100813"/>
                  </a:lnTo>
                  <a:lnTo>
                    <a:pt x="739779" y="99942"/>
                  </a:lnTo>
                  <a:lnTo>
                    <a:pt x="744953" y="99074"/>
                  </a:lnTo>
                  <a:lnTo>
                    <a:pt x="750126" y="98210"/>
                  </a:lnTo>
                  <a:lnTo>
                    <a:pt x="755299" y="97349"/>
                  </a:lnTo>
                  <a:lnTo>
                    <a:pt x="760473" y="96492"/>
                  </a:lnTo>
                  <a:lnTo>
                    <a:pt x="765646" y="95639"/>
                  </a:lnTo>
                  <a:lnTo>
                    <a:pt x="770819" y="94788"/>
                  </a:lnTo>
                  <a:lnTo>
                    <a:pt x="775992" y="93940"/>
                  </a:lnTo>
                  <a:lnTo>
                    <a:pt x="781166" y="93096"/>
                  </a:lnTo>
                  <a:lnTo>
                    <a:pt x="786339" y="92254"/>
                  </a:lnTo>
                  <a:lnTo>
                    <a:pt x="791512" y="91415"/>
                  </a:lnTo>
                  <a:lnTo>
                    <a:pt x="796686" y="90579"/>
                  </a:lnTo>
                  <a:lnTo>
                    <a:pt x="801859" y="89746"/>
                  </a:lnTo>
                  <a:lnTo>
                    <a:pt x="807032" y="88915"/>
                  </a:lnTo>
                  <a:lnTo>
                    <a:pt x="812205" y="88086"/>
                  </a:lnTo>
                  <a:lnTo>
                    <a:pt x="817379" y="87260"/>
                  </a:lnTo>
                  <a:lnTo>
                    <a:pt x="822552" y="86437"/>
                  </a:lnTo>
                  <a:lnTo>
                    <a:pt x="827725" y="85615"/>
                  </a:lnTo>
                  <a:lnTo>
                    <a:pt x="832899" y="84796"/>
                  </a:lnTo>
                  <a:lnTo>
                    <a:pt x="838072" y="83979"/>
                  </a:lnTo>
                  <a:lnTo>
                    <a:pt x="843245" y="83164"/>
                  </a:lnTo>
                  <a:lnTo>
                    <a:pt x="848418" y="82352"/>
                  </a:lnTo>
                  <a:lnTo>
                    <a:pt x="853592" y="81541"/>
                  </a:lnTo>
                  <a:lnTo>
                    <a:pt x="858765" y="80732"/>
                  </a:lnTo>
                  <a:lnTo>
                    <a:pt x="863938" y="79926"/>
                  </a:lnTo>
                  <a:lnTo>
                    <a:pt x="869112" y="79122"/>
                  </a:lnTo>
                  <a:lnTo>
                    <a:pt x="874285" y="78319"/>
                  </a:lnTo>
                  <a:lnTo>
                    <a:pt x="879458" y="77519"/>
                  </a:lnTo>
                  <a:lnTo>
                    <a:pt x="884631" y="76721"/>
                  </a:lnTo>
                  <a:lnTo>
                    <a:pt x="889805" y="75925"/>
                  </a:lnTo>
                  <a:lnTo>
                    <a:pt x="894978" y="75131"/>
                  </a:lnTo>
                  <a:lnTo>
                    <a:pt x="900151" y="74339"/>
                  </a:lnTo>
                  <a:lnTo>
                    <a:pt x="905325" y="73549"/>
                  </a:lnTo>
                  <a:lnTo>
                    <a:pt x="910498" y="72761"/>
                  </a:lnTo>
                  <a:lnTo>
                    <a:pt x="915671" y="71976"/>
                  </a:lnTo>
                  <a:lnTo>
                    <a:pt x="920844" y="71193"/>
                  </a:lnTo>
                  <a:lnTo>
                    <a:pt x="926018" y="70412"/>
                  </a:lnTo>
                  <a:lnTo>
                    <a:pt x="931191" y="69634"/>
                  </a:lnTo>
                  <a:lnTo>
                    <a:pt x="936364" y="68858"/>
                  </a:lnTo>
                  <a:lnTo>
                    <a:pt x="941538" y="68084"/>
                  </a:lnTo>
                  <a:lnTo>
                    <a:pt x="946711" y="67313"/>
                  </a:lnTo>
                  <a:lnTo>
                    <a:pt x="951884" y="66545"/>
                  </a:lnTo>
                  <a:lnTo>
                    <a:pt x="957057" y="65780"/>
                  </a:lnTo>
                  <a:lnTo>
                    <a:pt x="962231" y="65017"/>
                  </a:lnTo>
                  <a:lnTo>
                    <a:pt x="967404" y="64257"/>
                  </a:lnTo>
                  <a:lnTo>
                    <a:pt x="972577" y="63500"/>
                  </a:lnTo>
                  <a:lnTo>
                    <a:pt x="977751" y="62747"/>
                  </a:lnTo>
                  <a:lnTo>
                    <a:pt x="982924" y="61996"/>
                  </a:lnTo>
                  <a:lnTo>
                    <a:pt x="988097" y="61249"/>
                  </a:lnTo>
                  <a:lnTo>
                    <a:pt x="993270" y="60505"/>
                  </a:lnTo>
                  <a:lnTo>
                    <a:pt x="998444" y="59765"/>
                  </a:lnTo>
                  <a:lnTo>
                    <a:pt x="1003617" y="59028"/>
                  </a:lnTo>
                  <a:lnTo>
                    <a:pt x="1008790" y="58295"/>
                  </a:lnTo>
                  <a:lnTo>
                    <a:pt x="1013964" y="57565"/>
                  </a:lnTo>
                  <a:lnTo>
                    <a:pt x="1019137" y="56840"/>
                  </a:lnTo>
                  <a:lnTo>
                    <a:pt x="1024310" y="56118"/>
                  </a:lnTo>
                  <a:lnTo>
                    <a:pt x="1029483" y="55401"/>
                  </a:lnTo>
                  <a:lnTo>
                    <a:pt x="1034657" y="54687"/>
                  </a:lnTo>
                  <a:lnTo>
                    <a:pt x="1039830" y="53978"/>
                  </a:lnTo>
                  <a:lnTo>
                    <a:pt x="1045003" y="53274"/>
                  </a:lnTo>
                  <a:lnTo>
                    <a:pt x="1050177" y="52574"/>
                  </a:lnTo>
                  <a:lnTo>
                    <a:pt x="1055350" y="51878"/>
                  </a:lnTo>
                  <a:lnTo>
                    <a:pt x="1060523" y="51187"/>
                  </a:lnTo>
                  <a:lnTo>
                    <a:pt x="1065696" y="50501"/>
                  </a:lnTo>
                  <a:lnTo>
                    <a:pt x="1070870" y="49820"/>
                  </a:lnTo>
                  <a:lnTo>
                    <a:pt x="1076043" y="49144"/>
                  </a:lnTo>
                  <a:lnTo>
                    <a:pt x="1081216" y="48473"/>
                  </a:lnTo>
                  <a:lnTo>
                    <a:pt x="1086390" y="47807"/>
                  </a:lnTo>
                  <a:lnTo>
                    <a:pt x="1091563" y="47146"/>
                  </a:lnTo>
                  <a:lnTo>
                    <a:pt x="1096736" y="46491"/>
                  </a:lnTo>
                  <a:lnTo>
                    <a:pt x="1101909" y="45841"/>
                  </a:lnTo>
                  <a:lnTo>
                    <a:pt x="1107083" y="45196"/>
                  </a:lnTo>
                  <a:lnTo>
                    <a:pt x="1112256" y="44557"/>
                  </a:lnTo>
                  <a:lnTo>
                    <a:pt x="1117429" y="43924"/>
                  </a:lnTo>
                  <a:lnTo>
                    <a:pt x="1122603" y="43296"/>
                  </a:lnTo>
                  <a:lnTo>
                    <a:pt x="1127776" y="42674"/>
                  </a:lnTo>
                  <a:lnTo>
                    <a:pt x="1132949" y="42057"/>
                  </a:lnTo>
                  <a:lnTo>
                    <a:pt x="1138122" y="41447"/>
                  </a:lnTo>
                  <a:lnTo>
                    <a:pt x="1143296" y="40842"/>
                  </a:lnTo>
                  <a:lnTo>
                    <a:pt x="1148469" y="40243"/>
                  </a:lnTo>
                  <a:lnTo>
                    <a:pt x="1153642" y="39650"/>
                  </a:lnTo>
                  <a:lnTo>
                    <a:pt x="1158816" y="39063"/>
                  </a:lnTo>
                  <a:lnTo>
                    <a:pt x="1163989" y="38483"/>
                  </a:lnTo>
                  <a:lnTo>
                    <a:pt x="1169162" y="37908"/>
                  </a:lnTo>
                  <a:lnTo>
                    <a:pt x="1174335" y="37339"/>
                  </a:lnTo>
                  <a:lnTo>
                    <a:pt x="1179509" y="36776"/>
                  </a:lnTo>
                  <a:lnTo>
                    <a:pt x="1184682" y="36219"/>
                  </a:lnTo>
                  <a:lnTo>
                    <a:pt x="1189855" y="35668"/>
                  </a:lnTo>
                  <a:lnTo>
                    <a:pt x="1195029" y="35123"/>
                  </a:lnTo>
                  <a:lnTo>
                    <a:pt x="1200202" y="34585"/>
                  </a:lnTo>
                  <a:lnTo>
                    <a:pt x="1205375" y="34052"/>
                  </a:lnTo>
                  <a:lnTo>
                    <a:pt x="1210548" y="33525"/>
                  </a:lnTo>
                  <a:lnTo>
                    <a:pt x="1215722" y="33004"/>
                  </a:lnTo>
                  <a:lnTo>
                    <a:pt x="1220895" y="32489"/>
                  </a:lnTo>
                  <a:lnTo>
                    <a:pt x="1226068" y="31980"/>
                  </a:lnTo>
                  <a:lnTo>
                    <a:pt x="1231242" y="31477"/>
                  </a:lnTo>
                  <a:lnTo>
                    <a:pt x="1236415" y="30979"/>
                  </a:lnTo>
                  <a:lnTo>
                    <a:pt x="1241588" y="30487"/>
                  </a:lnTo>
                  <a:lnTo>
                    <a:pt x="1246761" y="30001"/>
                  </a:lnTo>
                  <a:lnTo>
                    <a:pt x="1251935" y="29521"/>
                  </a:lnTo>
                  <a:lnTo>
                    <a:pt x="1257108" y="29046"/>
                  </a:lnTo>
                  <a:lnTo>
                    <a:pt x="1262281" y="28576"/>
                  </a:lnTo>
                  <a:lnTo>
                    <a:pt x="1267455" y="28112"/>
                  </a:lnTo>
                  <a:lnTo>
                    <a:pt x="1272628" y="27652"/>
                  </a:lnTo>
                  <a:lnTo>
                    <a:pt x="1277801" y="27198"/>
                  </a:lnTo>
                  <a:lnTo>
                    <a:pt x="1282974" y="26749"/>
                  </a:lnTo>
                  <a:lnTo>
                    <a:pt x="1288148" y="26305"/>
                  </a:lnTo>
                  <a:lnTo>
                    <a:pt x="1293321" y="25866"/>
                  </a:lnTo>
                  <a:lnTo>
                    <a:pt x="1298494" y="25431"/>
                  </a:lnTo>
                  <a:lnTo>
                    <a:pt x="1303668" y="25001"/>
                  </a:lnTo>
                  <a:lnTo>
                    <a:pt x="1308841" y="24575"/>
                  </a:lnTo>
                  <a:lnTo>
                    <a:pt x="1314014" y="24153"/>
                  </a:lnTo>
                  <a:lnTo>
                    <a:pt x="1319187" y="23735"/>
                  </a:lnTo>
                  <a:lnTo>
                    <a:pt x="1324361" y="23321"/>
                  </a:lnTo>
                  <a:lnTo>
                    <a:pt x="1329534" y="22910"/>
                  </a:lnTo>
                  <a:lnTo>
                    <a:pt x="1334707" y="22503"/>
                  </a:lnTo>
                  <a:lnTo>
                    <a:pt x="1339881" y="22099"/>
                  </a:lnTo>
                  <a:lnTo>
                    <a:pt x="1345054" y="21698"/>
                  </a:lnTo>
                  <a:lnTo>
                    <a:pt x="1350227" y="21299"/>
                  </a:lnTo>
                  <a:lnTo>
                    <a:pt x="1355400" y="20903"/>
                  </a:lnTo>
                  <a:lnTo>
                    <a:pt x="1360574" y="20509"/>
                  </a:lnTo>
                  <a:lnTo>
                    <a:pt x="1365747" y="20117"/>
                  </a:lnTo>
                  <a:lnTo>
                    <a:pt x="1370920" y="19727"/>
                  </a:lnTo>
                  <a:lnTo>
                    <a:pt x="1376094" y="19338"/>
                  </a:lnTo>
                  <a:lnTo>
                    <a:pt x="1381267" y="18950"/>
                  </a:lnTo>
                  <a:lnTo>
                    <a:pt x="1386440" y="18563"/>
                  </a:lnTo>
                  <a:lnTo>
                    <a:pt x="1391613" y="18177"/>
                  </a:lnTo>
                  <a:lnTo>
                    <a:pt x="1396787" y="17790"/>
                  </a:lnTo>
                  <a:lnTo>
                    <a:pt x="1401960" y="17404"/>
                  </a:lnTo>
                  <a:lnTo>
                    <a:pt x="1407133" y="17017"/>
                  </a:lnTo>
                  <a:lnTo>
                    <a:pt x="1412307" y="16629"/>
                  </a:lnTo>
                  <a:lnTo>
                    <a:pt x="1417480" y="16240"/>
                  </a:lnTo>
                  <a:lnTo>
                    <a:pt x="1422653" y="15849"/>
                  </a:lnTo>
                  <a:lnTo>
                    <a:pt x="1427826" y="15457"/>
                  </a:lnTo>
                  <a:lnTo>
                    <a:pt x="1433000" y="15064"/>
                  </a:lnTo>
                  <a:lnTo>
                    <a:pt x="1438173" y="14668"/>
                  </a:lnTo>
                  <a:lnTo>
                    <a:pt x="1443346" y="14269"/>
                  </a:lnTo>
                  <a:lnTo>
                    <a:pt x="1448520" y="13869"/>
                  </a:lnTo>
                  <a:lnTo>
                    <a:pt x="1453693" y="13465"/>
                  </a:lnTo>
                  <a:lnTo>
                    <a:pt x="1458866" y="13059"/>
                  </a:lnTo>
                  <a:lnTo>
                    <a:pt x="1464039" y="12651"/>
                  </a:lnTo>
                  <a:lnTo>
                    <a:pt x="1469213" y="12240"/>
                  </a:lnTo>
                  <a:lnTo>
                    <a:pt x="1474386" y="11827"/>
                  </a:lnTo>
                  <a:lnTo>
                    <a:pt x="1479559" y="11412"/>
                  </a:lnTo>
                  <a:lnTo>
                    <a:pt x="1484733" y="10995"/>
                  </a:lnTo>
                  <a:lnTo>
                    <a:pt x="1489906" y="10576"/>
                  </a:lnTo>
                  <a:lnTo>
                    <a:pt x="1495079" y="10157"/>
                  </a:lnTo>
                  <a:lnTo>
                    <a:pt x="1500252" y="9738"/>
                  </a:lnTo>
                  <a:lnTo>
                    <a:pt x="1505426" y="9319"/>
                  </a:lnTo>
                  <a:lnTo>
                    <a:pt x="1510599" y="8902"/>
                  </a:lnTo>
                  <a:lnTo>
                    <a:pt x="1515772" y="8487"/>
                  </a:lnTo>
                  <a:lnTo>
                    <a:pt x="1520946" y="8075"/>
                  </a:lnTo>
                  <a:lnTo>
                    <a:pt x="1526119" y="7668"/>
                  </a:lnTo>
                  <a:lnTo>
                    <a:pt x="1531292" y="7266"/>
                  </a:lnTo>
                  <a:lnTo>
                    <a:pt x="1536465" y="6870"/>
                  </a:lnTo>
                  <a:lnTo>
                    <a:pt x="1541639" y="6482"/>
                  </a:lnTo>
                  <a:lnTo>
                    <a:pt x="1546812" y="6102"/>
                  </a:lnTo>
                  <a:lnTo>
                    <a:pt x="1551985" y="5732"/>
                  </a:lnTo>
                  <a:lnTo>
                    <a:pt x="1557159" y="5372"/>
                  </a:lnTo>
                  <a:lnTo>
                    <a:pt x="1562332" y="5024"/>
                  </a:lnTo>
                  <a:lnTo>
                    <a:pt x="1567505" y="4688"/>
                  </a:lnTo>
                  <a:lnTo>
                    <a:pt x="1572678" y="4365"/>
                  </a:lnTo>
                  <a:lnTo>
                    <a:pt x="1577852" y="4056"/>
                  </a:lnTo>
                  <a:lnTo>
                    <a:pt x="1583025" y="3760"/>
                  </a:lnTo>
                  <a:lnTo>
                    <a:pt x="1588198" y="3479"/>
                  </a:lnTo>
                  <a:lnTo>
                    <a:pt x="1593372" y="3213"/>
                  </a:lnTo>
                  <a:lnTo>
                    <a:pt x="1598545" y="2961"/>
                  </a:lnTo>
                  <a:lnTo>
                    <a:pt x="1603718" y="2724"/>
                  </a:lnTo>
                  <a:lnTo>
                    <a:pt x="1608891" y="2501"/>
                  </a:lnTo>
                  <a:lnTo>
                    <a:pt x="1614065" y="2293"/>
                  </a:lnTo>
                  <a:lnTo>
                    <a:pt x="1619238" y="2098"/>
                  </a:lnTo>
                  <a:lnTo>
                    <a:pt x="1624411" y="1917"/>
                  </a:lnTo>
                  <a:lnTo>
                    <a:pt x="1629585" y="1749"/>
                  </a:lnTo>
                  <a:lnTo>
                    <a:pt x="1634758" y="1594"/>
                  </a:lnTo>
                  <a:lnTo>
                    <a:pt x="1639931" y="1450"/>
                  </a:lnTo>
                  <a:lnTo>
                    <a:pt x="1645104" y="1317"/>
                  </a:lnTo>
                  <a:lnTo>
                    <a:pt x="1650278" y="1195"/>
                  </a:lnTo>
                  <a:lnTo>
                    <a:pt x="1655451" y="1084"/>
                  </a:lnTo>
                  <a:lnTo>
                    <a:pt x="1660624" y="981"/>
                  </a:lnTo>
                  <a:lnTo>
                    <a:pt x="1665798" y="887"/>
                  </a:lnTo>
                  <a:lnTo>
                    <a:pt x="1670971" y="802"/>
                  </a:lnTo>
                  <a:lnTo>
                    <a:pt x="1676144" y="724"/>
                  </a:lnTo>
                  <a:lnTo>
                    <a:pt x="1681317" y="653"/>
                  </a:lnTo>
                  <a:lnTo>
                    <a:pt x="1686491" y="588"/>
                  </a:lnTo>
                  <a:lnTo>
                    <a:pt x="1691664" y="530"/>
                  </a:lnTo>
                  <a:lnTo>
                    <a:pt x="1696837" y="477"/>
                  </a:lnTo>
                  <a:lnTo>
                    <a:pt x="1702011" y="428"/>
                  </a:lnTo>
                  <a:lnTo>
                    <a:pt x="1707184" y="385"/>
                  </a:lnTo>
                  <a:lnTo>
                    <a:pt x="1712357" y="345"/>
                  </a:lnTo>
                  <a:lnTo>
                    <a:pt x="1717530" y="310"/>
                  </a:lnTo>
                  <a:lnTo>
                    <a:pt x="1722704" y="278"/>
                  </a:lnTo>
                  <a:lnTo>
                    <a:pt x="1727877" y="249"/>
                  </a:lnTo>
                  <a:lnTo>
                    <a:pt x="1733050" y="222"/>
                  </a:lnTo>
                  <a:lnTo>
                    <a:pt x="1738224" y="199"/>
                  </a:lnTo>
                  <a:lnTo>
                    <a:pt x="1743397" y="178"/>
                  </a:lnTo>
                  <a:lnTo>
                    <a:pt x="1748570" y="158"/>
                  </a:lnTo>
                  <a:lnTo>
                    <a:pt x="1753743" y="141"/>
                  </a:lnTo>
                  <a:lnTo>
                    <a:pt x="1758917" y="126"/>
                  </a:lnTo>
                  <a:lnTo>
                    <a:pt x="1764090" y="112"/>
                  </a:lnTo>
                  <a:lnTo>
                    <a:pt x="1769263" y="99"/>
                  </a:lnTo>
                  <a:lnTo>
                    <a:pt x="1774437" y="88"/>
                  </a:lnTo>
                  <a:lnTo>
                    <a:pt x="1779610" y="78"/>
                  </a:lnTo>
                  <a:lnTo>
                    <a:pt x="1784783" y="69"/>
                  </a:lnTo>
                  <a:lnTo>
                    <a:pt x="1789956" y="61"/>
                  </a:lnTo>
                  <a:lnTo>
                    <a:pt x="1795130" y="53"/>
                  </a:lnTo>
                  <a:lnTo>
                    <a:pt x="1800303" y="47"/>
                  </a:lnTo>
                  <a:lnTo>
                    <a:pt x="1805476" y="41"/>
                  </a:lnTo>
                  <a:lnTo>
                    <a:pt x="1810650" y="36"/>
                  </a:lnTo>
                  <a:lnTo>
                    <a:pt x="1815823" y="31"/>
                  </a:lnTo>
                  <a:lnTo>
                    <a:pt x="1820996" y="27"/>
                  </a:lnTo>
                  <a:lnTo>
                    <a:pt x="1826169" y="23"/>
                  </a:lnTo>
                  <a:lnTo>
                    <a:pt x="1831343" y="19"/>
                  </a:lnTo>
                  <a:lnTo>
                    <a:pt x="1836516" y="16"/>
                  </a:lnTo>
                  <a:lnTo>
                    <a:pt x="1841689" y="13"/>
                  </a:lnTo>
                  <a:lnTo>
                    <a:pt x="1846863" y="11"/>
                  </a:lnTo>
                  <a:lnTo>
                    <a:pt x="1852036" y="9"/>
                  </a:lnTo>
                  <a:lnTo>
                    <a:pt x="1857209" y="7"/>
                  </a:lnTo>
                  <a:lnTo>
                    <a:pt x="1862382" y="5"/>
                  </a:lnTo>
                  <a:lnTo>
                    <a:pt x="1867556" y="3"/>
                  </a:lnTo>
                  <a:lnTo>
                    <a:pt x="1872729" y="2"/>
                  </a:lnTo>
                  <a:lnTo>
                    <a:pt x="1877902" y="1"/>
                  </a:lnTo>
                  <a:lnTo>
                    <a:pt x="1883076" y="0"/>
                  </a:lnTo>
                  <a:lnTo>
                    <a:pt x="1883076" y="1935"/>
                  </a:lnTo>
                  <a:lnTo>
                    <a:pt x="1877902" y="2124"/>
                  </a:lnTo>
                  <a:lnTo>
                    <a:pt x="1872729" y="2332"/>
                  </a:lnTo>
                  <a:lnTo>
                    <a:pt x="1867556" y="2560"/>
                  </a:lnTo>
                  <a:lnTo>
                    <a:pt x="1862382" y="2810"/>
                  </a:lnTo>
                  <a:lnTo>
                    <a:pt x="1857209" y="3084"/>
                  </a:lnTo>
                  <a:lnTo>
                    <a:pt x="1852036" y="3385"/>
                  </a:lnTo>
                  <a:lnTo>
                    <a:pt x="1846863" y="3715"/>
                  </a:lnTo>
                  <a:lnTo>
                    <a:pt x="1841689" y="4077"/>
                  </a:lnTo>
                  <a:lnTo>
                    <a:pt x="1836516" y="4474"/>
                  </a:lnTo>
                  <a:lnTo>
                    <a:pt x="1831343" y="4909"/>
                  </a:lnTo>
                  <a:lnTo>
                    <a:pt x="1826169" y="5386"/>
                  </a:lnTo>
                  <a:lnTo>
                    <a:pt x="1820996" y="5909"/>
                  </a:lnTo>
                  <a:lnTo>
                    <a:pt x="1815823" y="6482"/>
                  </a:lnTo>
                  <a:lnTo>
                    <a:pt x="1810650" y="7110"/>
                  </a:lnTo>
                  <a:lnTo>
                    <a:pt x="1805476" y="7798"/>
                  </a:lnTo>
                  <a:lnTo>
                    <a:pt x="1800303" y="8552"/>
                  </a:lnTo>
                  <a:lnTo>
                    <a:pt x="1795130" y="9379"/>
                  </a:lnTo>
                  <a:lnTo>
                    <a:pt x="1789956" y="10283"/>
                  </a:lnTo>
                  <a:lnTo>
                    <a:pt x="1784783" y="11274"/>
                  </a:lnTo>
                  <a:lnTo>
                    <a:pt x="1779610" y="12358"/>
                  </a:lnTo>
                  <a:lnTo>
                    <a:pt x="1774437" y="13545"/>
                  </a:lnTo>
                  <a:lnTo>
                    <a:pt x="1769263" y="14843"/>
                  </a:lnTo>
                  <a:lnTo>
                    <a:pt x="1764090" y="16263"/>
                  </a:lnTo>
                  <a:lnTo>
                    <a:pt x="1758917" y="17816"/>
                  </a:lnTo>
                  <a:lnTo>
                    <a:pt x="1753743" y="19513"/>
                  </a:lnTo>
                  <a:lnTo>
                    <a:pt x="1748570" y="21367"/>
                  </a:lnTo>
                  <a:lnTo>
                    <a:pt x="1743397" y="23391"/>
                  </a:lnTo>
                  <a:lnTo>
                    <a:pt x="1738224" y="25601"/>
                  </a:lnTo>
                  <a:lnTo>
                    <a:pt x="1733050" y="28011"/>
                  </a:lnTo>
                  <a:lnTo>
                    <a:pt x="1727877" y="30639"/>
                  </a:lnTo>
                  <a:lnTo>
                    <a:pt x="1722704" y="33502"/>
                  </a:lnTo>
                  <a:lnTo>
                    <a:pt x="1717530" y="36620"/>
                  </a:lnTo>
                  <a:lnTo>
                    <a:pt x="1712357" y="40012"/>
                  </a:lnTo>
                  <a:lnTo>
                    <a:pt x="1707184" y="43698"/>
                  </a:lnTo>
                  <a:lnTo>
                    <a:pt x="1702011" y="47703"/>
                  </a:lnTo>
                  <a:lnTo>
                    <a:pt x="1696837" y="52047"/>
                  </a:lnTo>
                  <a:lnTo>
                    <a:pt x="1691664" y="56756"/>
                  </a:lnTo>
                  <a:lnTo>
                    <a:pt x="1686491" y="61854"/>
                  </a:lnTo>
                  <a:lnTo>
                    <a:pt x="1681317" y="67366"/>
                  </a:lnTo>
                  <a:lnTo>
                    <a:pt x="1676144" y="73317"/>
                  </a:lnTo>
                  <a:lnTo>
                    <a:pt x="1670971" y="79734"/>
                  </a:lnTo>
                  <a:lnTo>
                    <a:pt x="1665798" y="86641"/>
                  </a:lnTo>
                  <a:lnTo>
                    <a:pt x="1660624" y="94064"/>
                  </a:lnTo>
                  <a:lnTo>
                    <a:pt x="1655451" y="102026"/>
                  </a:lnTo>
                  <a:lnTo>
                    <a:pt x="1650278" y="110550"/>
                  </a:lnTo>
                  <a:lnTo>
                    <a:pt x="1645104" y="119656"/>
                  </a:lnTo>
                  <a:lnTo>
                    <a:pt x="1639931" y="129362"/>
                  </a:lnTo>
                  <a:lnTo>
                    <a:pt x="1634758" y="139682"/>
                  </a:lnTo>
                  <a:lnTo>
                    <a:pt x="1629585" y="150628"/>
                  </a:lnTo>
                  <a:lnTo>
                    <a:pt x="1624411" y="162204"/>
                  </a:lnTo>
                  <a:lnTo>
                    <a:pt x="1619238" y="174413"/>
                  </a:lnTo>
                  <a:lnTo>
                    <a:pt x="1614065" y="187249"/>
                  </a:lnTo>
                  <a:lnTo>
                    <a:pt x="1608891" y="200701"/>
                  </a:lnTo>
                  <a:lnTo>
                    <a:pt x="1603718" y="214751"/>
                  </a:lnTo>
                  <a:lnTo>
                    <a:pt x="1598545" y="229375"/>
                  </a:lnTo>
                  <a:lnTo>
                    <a:pt x="1593372" y="244538"/>
                  </a:lnTo>
                  <a:lnTo>
                    <a:pt x="1588198" y="260201"/>
                  </a:lnTo>
                  <a:lnTo>
                    <a:pt x="1583025" y="276316"/>
                  </a:lnTo>
                  <a:lnTo>
                    <a:pt x="1577852" y="292828"/>
                  </a:lnTo>
                  <a:lnTo>
                    <a:pt x="1572678" y="309675"/>
                  </a:lnTo>
                  <a:lnTo>
                    <a:pt x="1567505" y="326789"/>
                  </a:lnTo>
                  <a:lnTo>
                    <a:pt x="1562332" y="344099"/>
                  </a:lnTo>
                  <a:lnTo>
                    <a:pt x="1557159" y="361529"/>
                  </a:lnTo>
                  <a:lnTo>
                    <a:pt x="1551985" y="378999"/>
                  </a:lnTo>
                  <a:lnTo>
                    <a:pt x="1546812" y="396429"/>
                  </a:lnTo>
                  <a:lnTo>
                    <a:pt x="1541639" y="413740"/>
                  </a:lnTo>
                  <a:lnTo>
                    <a:pt x="1536465" y="430854"/>
                  </a:lnTo>
                  <a:lnTo>
                    <a:pt x="1531292" y="447694"/>
                  </a:lnTo>
                  <a:lnTo>
                    <a:pt x="1526119" y="464190"/>
                  </a:lnTo>
                  <a:lnTo>
                    <a:pt x="1520946" y="480277"/>
                  </a:lnTo>
                  <a:lnTo>
                    <a:pt x="1515772" y="495893"/>
                  </a:lnTo>
                  <a:lnTo>
                    <a:pt x="1510599" y="510986"/>
                  </a:lnTo>
                  <a:lnTo>
                    <a:pt x="1505426" y="525511"/>
                  </a:lnTo>
                  <a:lnTo>
                    <a:pt x="1500252" y="539429"/>
                  </a:lnTo>
                  <a:lnTo>
                    <a:pt x="1495079" y="552710"/>
                  </a:lnTo>
                  <a:lnTo>
                    <a:pt x="1489906" y="565331"/>
                  </a:lnTo>
                  <a:lnTo>
                    <a:pt x="1484733" y="577276"/>
                  </a:lnTo>
                  <a:lnTo>
                    <a:pt x="1479559" y="588538"/>
                  </a:lnTo>
                  <a:lnTo>
                    <a:pt x="1474386" y="599113"/>
                  </a:lnTo>
                  <a:lnTo>
                    <a:pt x="1469213" y="609005"/>
                  </a:lnTo>
                  <a:lnTo>
                    <a:pt x="1464039" y="618222"/>
                  </a:lnTo>
                  <a:lnTo>
                    <a:pt x="1458866" y="626778"/>
                  </a:lnTo>
                  <a:lnTo>
                    <a:pt x="1453693" y="634688"/>
                  </a:lnTo>
                  <a:lnTo>
                    <a:pt x="1448520" y="641973"/>
                  </a:lnTo>
                  <a:lnTo>
                    <a:pt x="1443346" y="648655"/>
                  </a:lnTo>
                  <a:lnTo>
                    <a:pt x="1438173" y="654757"/>
                  </a:lnTo>
                  <a:lnTo>
                    <a:pt x="1433000" y="660305"/>
                  </a:lnTo>
                  <a:lnTo>
                    <a:pt x="1427826" y="665324"/>
                  </a:lnTo>
                  <a:lnTo>
                    <a:pt x="1422653" y="669842"/>
                  </a:lnTo>
                  <a:lnTo>
                    <a:pt x="1417480" y="673883"/>
                  </a:lnTo>
                  <a:lnTo>
                    <a:pt x="1412307" y="677476"/>
                  </a:lnTo>
                  <a:lnTo>
                    <a:pt x="1407133" y="680644"/>
                  </a:lnTo>
                  <a:lnTo>
                    <a:pt x="1401960" y="683414"/>
                  </a:lnTo>
                  <a:lnTo>
                    <a:pt x="1396787" y="685809"/>
                  </a:lnTo>
                  <a:lnTo>
                    <a:pt x="1391613" y="687852"/>
                  </a:lnTo>
                  <a:lnTo>
                    <a:pt x="1386440" y="689565"/>
                  </a:lnTo>
                  <a:lnTo>
                    <a:pt x="1381267" y="690970"/>
                  </a:lnTo>
                  <a:lnTo>
                    <a:pt x="1376094" y="692085"/>
                  </a:lnTo>
                  <a:lnTo>
                    <a:pt x="1370920" y="692930"/>
                  </a:lnTo>
                  <a:lnTo>
                    <a:pt x="1365747" y="693521"/>
                  </a:lnTo>
                  <a:lnTo>
                    <a:pt x="1360574" y="693875"/>
                  </a:lnTo>
                  <a:lnTo>
                    <a:pt x="1355400" y="694006"/>
                  </a:lnTo>
                  <a:lnTo>
                    <a:pt x="1350227" y="693930"/>
                  </a:lnTo>
                  <a:lnTo>
                    <a:pt x="1345054" y="693657"/>
                  </a:lnTo>
                  <a:lnTo>
                    <a:pt x="1339881" y="693202"/>
                  </a:lnTo>
                  <a:lnTo>
                    <a:pt x="1334707" y="692574"/>
                  </a:lnTo>
                  <a:lnTo>
                    <a:pt x="1329534" y="691783"/>
                  </a:lnTo>
                  <a:lnTo>
                    <a:pt x="1324361" y="690839"/>
                  </a:lnTo>
                  <a:lnTo>
                    <a:pt x="1319187" y="689750"/>
                  </a:lnTo>
                  <a:lnTo>
                    <a:pt x="1314014" y="688524"/>
                  </a:lnTo>
                  <a:lnTo>
                    <a:pt x="1308841" y="687168"/>
                  </a:lnTo>
                  <a:lnTo>
                    <a:pt x="1303668" y="685689"/>
                  </a:lnTo>
                  <a:lnTo>
                    <a:pt x="1298494" y="684091"/>
                  </a:lnTo>
                  <a:lnTo>
                    <a:pt x="1293321" y="682381"/>
                  </a:lnTo>
                  <a:lnTo>
                    <a:pt x="1288148" y="680563"/>
                  </a:lnTo>
                  <a:lnTo>
                    <a:pt x="1282974" y="678642"/>
                  </a:lnTo>
                  <a:lnTo>
                    <a:pt x="1277801" y="676621"/>
                  </a:lnTo>
                  <a:lnTo>
                    <a:pt x="1272628" y="674504"/>
                  </a:lnTo>
                  <a:lnTo>
                    <a:pt x="1267455" y="672295"/>
                  </a:lnTo>
                  <a:lnTo>
                    <a:pt x="1262281" y="669996"/>
                  </a:lnTo>
                  <a:lnTo>
                    <a:pt x="1257108" y="667610"/>
                  </a:lnTo>
                  <a:lnTo>
                    <a:pt x="1251935" y="665139"/>
                  </a:lnTo>
                  <a:lnTo>
                    <a:pt x="1246761" y="662585"/>
                  </a:lnTo>
                  <a:lnTo>
                    <a:pt x="1241588" y="659951"/>
                  </a:lnTo>
                  <a:lnTo>
                    <a:pt x="1236415" y="657238"/>
                  </a:lnTo>
                  <a:lnTo>
                    <a:pt x="1231242" y="654447"/>
                  </a:lnTo>
                  <a:lnTo>
                    <a:pt x="1226068" y="651581"/>
                  </a:lnTo>
                  <a:lnTo>
                    <a:pt x="1220895" y="648641"/>
                  </a:lnTo>
                  <a:lnTo>
                    <a:pt x="1215722" y="645627"/>
                  </a:lnTo>
                  <a:lnTo>
                    <a:pt x="1210548" y="642541"/>
                  </a:lnTo>
                  <a:lnTo>
                    <a:pt x="1205375" y="639384"/>
                  </a:lnTo>
                  <a:lnTo>
                    <a:pt x="1200202" y="636157"/>
                  </a:lnTo>
                  <a:lnTo>
                    <a:pt x="1195029" y="632861"/>
                  </a:lnTo>
                  <a:lnTo>
                    <a:pt x="1189855" y="629497"/>
                  </a:lnTo>
                  <a:lnTo>
                    <a:pt x="1184682" y="626066"/>
                  </a:lnTo>
                  <a:lnTo>
                    <a:pt x="1179509" y="622568"/>
                  </a:lnTo>
                  <a:lnTo>
                    <a:pt x="1174335" y="619005"/>
                  </a:lnTo>
                  <a:lnTo>
                    <a:pt x="1169162" y="615377"/>
                  </a:lnTo>
                  <a:lnTo>
                    <a:pt x="1163989" y="611686"/>
                  </a:lnTo>
                  <a:lnTo>
                    <a:pt x="1158816" y="607931"/>
                  </a:lnTo>
                  <a:lnTo>
                    <a:pt x="1153642" y="604115"/>
                  </a:lnTo>
                  <a:lnTo>
                    <a:pt x="1148469" y="600237"/>
                  </a:lnTo>
                  <a:lnTo>
                    <a:pt x="1143296" y="596300"/>
                  </a:lnTo>
                  <a:lnTo>
                    <a:pt x="1138122" y="592303"/>
                  </a:lnTo>
                  <a:lnTo>
                    <a:pt x="1132949" y="588248"/>
                  </a:lnTo>
                  <a:lnTo>
                    <a:pt x="1127776" y="584136"/>
                  </a:lnTo>
                  <a:lnTo>
                    <a:pt x="1122603" y="579968"/>
                  </a:lnTo>
                  <a:lnTo>
                    <a:pt x="1117429" y="575745"/>
                  </a:lnTo>
                  <a:lnTo>
                    <a:pt x="1112256" y="571468"/>
                  </a:lnTo>
                  <a:lnTo>
                    <a:pt x="1107083" y="567140"/>
                  </a:lnTo>
                  <a:lnTo>
                    <a:pt x="1101909" y="562760"/>
                  </a:lnTo>
                  <a:lnTo>
                    <a:pt x="1096736" y="558331"/>
                  </a:lnTo>
                  <a:lnTo>
                    <a:pt x="1091563" y="553853"/>
                  </a:lnTo>
                  <a:lnTo>
                    <a:pt x="1086390" y="549329"/>
                  </a:lnTo>
                  <a:lnTo>
                    <a:pt x="1081216" y="544760"/>
                  </a:lnTo>
                  <a:lnTo>
                    <a:pt x="1076043" y="540147"/>
                  </a:lnTo>
                  <a:lnTo>
                    <a:pt x="1070870" y="535493"/>
                  </a:lnTo>
                  <a:lnTo>
                    <a:pt x="1065696" y="530799"/>
                  </a:lnTo>
                  <a:lnTo>
                    <a:pt x="1060523" y="526066"/>
                  </a:lnTo>
                  <a:lnTo>
                    <a:pt x="1055350" y="521298"/>
                  </a:lnTo>
                  <a:lnTo>
                    <a:pt x="1050177" y="516495"/>
                  </a:lnTo>
                  <a:lnTo>
                    <a:pt x="1045003" y="511659"/>
                  </a:lnTo>
                  <a:lnTo>
                    <a:pt x="1039830" y="506794"/>
                  </a:lnTo>
                  <a:lnTo>
                    <a:pt x="1034657" y="501900"/>
                  </a:lnTo>
                  <a:lnTo>
                    <a:pt x="1029483" y="496980"/>
                  </a:lnTo>
                  <a:lnTo>
                    <a:pt x="1024310" y="492037"/>
                  </a:lnTo>
                  <a:lnTo>
                    <a:pt x="1019137" y="487072"/>
                  </a:lnTo>
                  <a:lnTo>
                    <a:pt x="1013964" y="482088"/>
                  </a:lnTo>
                  <a:lnTo>
                    <a:pt x="1008790" y="477086"/>
                  </a:lnTo>
                  <a:lnTo>
                    <a:pt x="1003617" y="472071"/>
                  </a:lnTo>
                  <a:lnTo>
                    <a:pt x="998444" y="467043"/>
                  </a:lnTo>
                  <a:lnTo>
                    <a:pt x="993270" y="462006"/>
                  </a:lnTo>
                  <a:lnTo>
                    <a:pt x="988097" y="456962"/>
                  </a:lnTo>
                  <a:lnTo>
                    <a:pt x="982924" y="451913"/>
                  </a:lnTo>
                  <a:lnTo>
                    <a:pt x="977751" y="446861"/>
                  </a:lnTo>
                  <a:lnTo>
                    <a:pt x="972577" y="441811"/>
                  </a:lnTo>
                  <a:lnTo>
                    <a:pt x="967404" y="436763"/>
                  </a:lnTo>
                  <a:lnTo>
                    <a:pt x="962231" y="431720"/>
                  </a:lnTo>
                  <a:lnTo>
                    <a:pt x="957057" y="426686"/>
                  </a:lnTo>
                  <a:lnTo>
                    <a:pt x="951884" y="421662"/>
                  </a:lnTo>
                  <a:lnTo>
                    <a:pt x="946711" y="416651"/>
                  </a:lnTo>
                  <a:lnTo>
                    <a:pt x="941538" y="411656"/>
                  </a:lnTo>
                  <a:lnTo>
                    <a:pt x="936364" y="406679"/>
                  </a:lnTo>
                  <a:lnTo>
                    <a:pt x="931191" y="401723"/>
                  </a:lnTo>
                  <a:lnTo>
                    <a:pt x="926018" y="396789"/>
                  </a:lnTo>
                  <a:lnTo>
                    <a:pt x="920844" y="391881"/>
                  </a:lnTo>
                  <a:lnTo>
                    <a:pt x="915671" y="387001"/>
                  </a:lnTo>
                  <a:lnTo>
                    <a:pt x="910498" y="382151"/>
                  </a:lnTo>
                  <a:lnTo>
                    <a:pt x="905325" y="377333"/>
                  </a:lnTo>
                  <a:lnTo>
                    <a:pt x="900151" y="372551"/>
                  </a:lnTo>
                  <a:lnTo>
                    <a:pt x="894978" y="367805"/>
                  </a:lnTo>
                  <a:lnTo>
                    <a:pt x="889805" y="363099"/>
                  </a:lnTo>
                  <a:lnTo>
                    <a:pt x="884631" y="358433"/>
                  </a:lnTo>
                  <a:lnTo>
                    <a:pt x="879458" y="353812"/>
                  </a:lnTo>
                  <a:lnTo>
                    <a:pt x="874285" y="349235"/>
                  </a:lnTo>
                  <a:lnTo>
                    <a:pt x="869112" y="344706"/>
                  </a:lnTo>
                  <a:lnTo>
                    <a:pt x="863938" y="340226"/>
                  </a:lnTo>
                  <a:lnTo>
                    <a:pt x="858765" y="335797"/>
                  </a:lnTo>
                  <a:lnTo>
                    <a:pt x="853592" y="331420"/>
                  </a:lnTo>
                  <a:lnTo>
                    <a:pt x="848418" y="327098"/>
                  </a:lnTo>
                  <a:lnTo>
                    <a:pt x="843245" y="322832"/>
                  </a:lnTo>
                  <a:lnTo>
                    <a:pt x="838072" y="318623"/>
                  </a:lnTo>
                  <a:lnTo>
                    <a:pt x="832899" y="314473"/>
                  </a:lnTo>
                  <a:lnTo>
                    <a:pt x="827725" y="310384"/>
                  </a:lnTo>
                  <a:lnTo>
                    <a:pt x="822552" y="306356"/>
                  </a:lnTo>
                  <a:lnTo>
                    <a:pt x="817379" y="302390"/>
                  </a:lnTo>
                  <a:lnTo>
                    <a:pt x="812205" y="298489"/>
                  </a:lnTo>
                  <a:lnTo>
                    <a:pt x="807032" y="294652"/>
                  </a:lnTo>
                  <a:lnTo>
                    <a:pt x="801859" y="290882"/>
                  </a:lnTo>
                  <a:lnTo>
                    <a:pt x="796686" y="287178"/>
                  </a:lnTo>
                  <a:lnTo>
                    <a:pt x="791512" y="283542"/>
                  </a:lnTo>
                  <a:lnTo>
                    <a:pt x="786339" y="279974"/>
                  </a:lnTo>
                  <a:lnTo>
                    <a:pt x="781166" y="276476"/>
                  </a:lnTo>
                  <a:lnTo>
                    <a:pt x="775992" y="273047"/>
                  </a:lnTo>
                  <a:lnTo>
                    <a:pt x="770819" y="269688"/>
                  </a:lnTo>
                  <a:lnTo>
                    <a:pt x="765646" y="266401"/>
                  </a:lnTo>
                  <a:lnTo>
                    <a:pt x="760473" y="263184"/>
                  </a:lnTo>
                  <a:lnTo>
                    <a:pt x="755299" y="260039"/>
                  </a:lnTo>
                  <a:lnTo>
                    <a:pt x="750126" y="256965"/>
                  </a:lnTo>
                  <a:lnTo>
                    <a:pt x="744953" y="253964"/>
                  </a:lnTo>
                  <a:lnTo>
                    <a:pt x="739779" y="251034"/>
                  </a:lnTo>
                  <a:lnTo>
                    <a:pt x="734606" y="248177"/>
                  </a:lnTo>
                  <a:lnTo>
                    <a:pt x="729433" y="245392"/>
                  </a:lnTo>
                  <a:lnTo>
                    <a:pt x="724260" y="242680"/>
                  </a:lnTo>
                  <a:lnTo>
                    <a:pt x="719086" y="240039"/>
                  </a:lnTo>
                  <a:lnTo>
                    <a:pt x="713913" y="237471"/>
                  </a:lnTo>
                  <a:lnTo>
                    <a:pt x="708740" y="234974"/>
                  </a:lnTo>
                  <a:lnTo>
                    <a:pt x="703566" y="232549"/>
                  </a:lnTo>
                  <a:lnTo>
                    <a:pt x="698393" y="230195"/>
                  </a:lnTo>
                  <a:lnTo>
                    <a:pt x="693220" y="227912"/>
                  </a:lnTo>
                  <a:lnTo>
                    <a:pt x="688047" y="225700"/>
                  </a:lnTo>
                  <a:lnTo>
                    <a:pt x="682873" y="223558"/>
                  </a:lnTo>
                  <a:lnTo>
                    <a:pt x="677700" y="221487"/>
                  </a:lnTo>
                  <a:lnTo>
                    <a:pt x="672527" y="219484"/>
                  </a:lnTo>
                  <a:lnTo>
                    <a:pt x="667353" y="217551"/>
                  </a:lnTo>
                  <a:lnTo>
                    <a:pt x="662180" y="215686"/>
                  </a:lnTo>
                  <a:lnTo>
                    <a:pt x="657007" y="213889"/>
                  </a:lnTo>
                  <a:lnTo>
                    <a:pt x="651834" y="212160"/>
                  </a:lnTo>
                  <a:lnTo>
                    <a:pt x="646660" y="210497"/>
                  </a:lnTo>
                  <a:lnTo>
                    <a:pt x="641487" y="208900"/>
                  </a:lnTo>
                  <a:lnTo>
                    <a:pt x="636314" y="207369"/>
                  </a:lnTo>
                  <a:lnTo>
                    <a:pt x="631140" y="205903"/>
                  </a:lnTo>
                  <a:lnTo>
                    <a:pt x="625967" y="204501"/>
                  </a:lnTo>
                  <a:lnTo>
                    <a:pt x="620794" y="203163"/>
                  </a:lnTo>
                  <a:lnTo>
                    <a:pt x="615621" y="201888"/>
                  </a:lnTo>
                  <a:lnTo>
                    <a:pt x="610447" y="200675"/>
                  </a:lnTo>
                  <a:lnTo>
                    <a:pt x="605274" y="199524"/>
                  </a:lnTo>
                  <a:lnTo>
                    <a:pt x="600101" y="198434"/>
                  </a:lnTo>
                  <a:lnTo>
                    <a:pt x="594927" y="197404"/>
                  </a:lnTo>
                  <a:lnTo>
                    <a:pt x="589754" y="196434"/>
                  </a:lnTo>
                  <a:lnTo>
                    <a:pt x="584581" y="195522"/>
                  </a:lnTo>
                  <a:lnTo>
                    <a:pt x="579408" y="194669"/>
                  </a:lnTo>
                  <a:lnTo>
                    <a:pt x="574234" y="193873"/>
                  </a:lnTo>
                  <a:lnTo>
                    <a:pt x="569061" y="193135"/>
                  </a:lnTo>
                  <a:lnTo>
                    <a:pt x="563888" y="192452"/>
                  </a:lnTo>
                  <a:lnTo>
                    <a:pt x="558714" y="191824"/>
                  </a:lnTo>
                  <a:lnTo>
                    <a:pt x="553541" y="191252"/>
                  </a:lnTo>
                  <a:lnTo>
                    <a:pt x="548368" y="190734"/>
                  </a:lnTo>
                  <a:lnTo>
                    <a:pt x="543195" y="190269"/>
                  </a:lnTo>
                  <a:lnTo>
                    <a:pt x="538021" y="189857"/>
                  </a:lnTo>
                  <a:lnTo>
                    <a:pt x="532848" y="189497"/>
                  </a:lnTo>
                  <a:lnTo>
                    <a:pt x="527675" y="189190"/>
                  </a:lnTo>
                  <a:lnTo>
                    <a:pt x="522501" y="188933"/>
                  </a:lnTo>
                  <a:lnTo>
                    <a:pt x="517328" y="188726"/>
                  </a:lnTo>
                  <a:lnTo>
                    <a:pt x="512155" y="188570"/>
                  </a:lnTo>
                  <a:lnTo>
                    <a:pt x="506982" y="188463"/>
                  </a:lnTo>
                  <a:lnTo>
                    <a:pt x="501808" y="188405"/>
                  </a:lnTo>
                  <a:lnTo>
                    <a:pt x="496635" y="188396"/>
                  </a:lnTo>
                  <a:lnTo>
                    <a:pt x="491462" y="188434"/>
                  </a:lnTo>
                  <a:lnTo>
                    <a:pt x="486288" y="188520"/>
                  </a:lnTo>
                  <a:lnTo>
                    <a:pt x="481115" y="188653"/>
                  </a:lnTo>
                  <a:lnTo>
                    <a:pt x="475942" y="188832"/>
                  </a:lnTo>
                  <a:lnTo>
                    <a:pt x="470769" y="189058"/>
                  </a:lnTo>
                  <a:lnTo>
                    <a:pt x="465595" y="189330"/>
                  </a:lnTo>
                  <a:lnTo>
                    <a:pt x="460422" y="189647"/>
                  </a:lnTo>
                  <a:lnTo>
                    <a:pt x="455249" y="190009"/>
                  </a:lnTo>
                  <a:lnTo>
                    <a:pt x="450075" y="190417"/>
                  </a:lnTo>
                  <a:lnTo>
                    <a:pt x="444902" y="190869"/>
                  </a:lnTo>
                  <a:lnTo>
                    <a:pt x="439729" y="191366"/>
                  </a:lnTo>
                  <a:lnTo>
                    <a:pt x="434556" y="191906"/>
                  </a:lnTo>
                  <a:lnTo>
                    <a:pt x="429382" y="192491"/>
                  </a:lnTo>
                  <a:lnTo>
                    <a:pt x="424209" y="193120"/>
                  </a:lnTo>
                  <a:lnTo>
                    <a:pt x="419036" y="193793"/>
                  </a:lnTo>
                  <a:lnTo>
                    <a:pt x="413862" y="194510"/>
                  </a:lnTo>
                  <a:lnTo>
                    <a:pt x="408689" y="195271"/>
                  </a:lnTo>
                  <a:lnTo>
                    <a:pt x="403516" y="196075"/>
                  </a:lnTo>
                  <a:lnTo>
                    <a:pt x="398343" y="196923"/>
                  </a:lnTo>
                  <a:lnTo>
                    <a:pt x="393169" y="197815"/>
                  </a:lnTo>
                  <a:lnTo>
                    <a:pt x="387996" y="198751"/>
                  </a:lnTo>
                  <a:lnTo>
                    <a:pt x="382823" y="199732"/>
                  </a:lnTo>
                  <a:lnTo>
                    <a:pt x="377649" y="200756"/>
                  </a:lnTo>
                  <a:lnTo>
                    <a:pt x="372476" y="201826"/>
                  </a:lnTo>
                  <a:lnTo>
                    <a:pt x="367303" y="202940"/>
                  </a:lnTo>
                  <a:lnTo>
                    <a:pt x="362130" y="204100"/>
                  </a:lnTo>
                  <a:lnTo>
                    <a:pt x="356956" y="205305"/>
                  </a:lnTo>
                  <a:lnTo>
                    <a:pt x="351783" y="206556"/>
                  </a:lnTo>
                  <a:lnTo>
                    <a:pt x="346610" y="207854"/>
                  </a:lnTo>
                  <a:lnTo>
                    <a:pt x="341436" y="209199"/>
                  </a:lnTo>
                  <a:lnTo>
                    <a:pt x="336263" y="210591"/>
                  </a:lnTo>
                  <a:lnTo>
                    <a:pt x="331090" y="212032"/>
                  </a:lnTo>
                  <a:lnTo>
                    <a:pt x="325917" y="213521"/>
                  </a:lnTo>
                  <a:lnTo>
                    <a:pt x="320743" y="215060"/>
                  </a:lnTo>
                  <a:lnTo>
                    <a:pt x="315570" y="216650"/>
                  </a:lnTo>
                  <a:lnTo>
                    <a:pt x="310397" y="218290"/>
                  </a:lnTo>
                  <a:lnTo>
                    <a:pt x="305223" y="219983"/>
                  </a:lnTo>
                  <a:lnTo>
                    <a:pt x="300050" y="221728"/>
                  </a:lnTo>
                  <a:lnTo>
                    <a:pt x="294877" y="223528"/>
                  </a:lnTo>
                  <a:lnTo>
                    <a:pt x="289704" y="225383"/>
                  </a:lnTo>
                  <a:lnTo>
                    <a:pt x="284530" y="227293"/>
                  </a:lnTo>
                  <a:lnTo>
                    <a:pt x="279357" y="229261"/>
                  </a:lnTo>
                  <a:lnTo>
                    <a:pt x="274184" y="231288"/>
                  </a:lnTo>
                  <a:lnTo>
                    <a:pt x="269010" y="233374"/>
                  </a:lnTo>
                  <a:lnTo>
                    <a:pt x="263837" y="235522"/>
                  </a:lnTo>
                  <a:lnTo>
                    <a:pt x="258664" y="237732"/>
                  </a:lnTo>
                  <a:lnTo>
                    <a:pt x="253491" y="240006"/>
                  </a:lnTo>
                  <a:lnTo>
                    <a:pt x="248317" y="242345"/>
                  </a:lnTo>
                  <a:lnTo>
                    <a:pt x="243144" y="244752"/>
                  </a:lnTo>
                  <a:lnTo>
                    <a:pt x="237971" y="247227"/>
                  </a:lnTo>
                  <a:lnTo>
                    <a:pt x="232797" y="249773"/>
                  </a:lnTo>
                  <a:lnTo>
                    <a:pt x="227624" y="252390"/>
                  </a:lnTo>
                  <a:lnTo>
                    <a:pt x="222451" y="255082"/>
                  </a:lnTo>
                  <a:lnTo>
                    <a:pt x="217278" y="257849"/>
                  </a:lnTo>
                  <a:lnTo>
                    <a:pt x="212104" y="260694"/>
                  </a:lnTo>
                  <a:lnTo>
                    <a:pt x="206931" y="263619"/>
                  </a:lnTo>
                  <a:lnTo>
                    <a:pt x="201758" y="266625"/>
                  </a:lnTo>
                  <a:lnTo>
                    <a:pt x="196584" y="269714"/>
                  </a:lnTo>
                  <a:lnTo>
                    <a:pt x="191411" y="272889"/>
                  </a:lnTo>
                  <a:lnTo>
                    <a:pt x="186238" y="276150"/>
                  </a:lnTo>
                  <a:lnTo>
                    <a:pt x="181065" y="279502"/>
                  </a:lnTo>
                  <a:lnTo>
                    <a:pt x="175891" y="282945"/>
                  </a:lnTo>
                  <a:lnTo>
                    <a:pt x="170718" y="286481"/>
                  </a:lnTo>
                  <a:lnTo>
                    <a:pt x="165545" y="290112"/>
                  </a:lnTo>
                  <a:lnTo>
                    <a:pt x="160371" y="293841"/>
                  </a:lnTo>
                  <a:lnTo>
                    <a:pt x="155198" y="297670"/>
                  </a:lnTo>
                  <a:lnTo>
                    <a:pt x="150025" y="301599"/>
                  </a:lnTo>
                  <a:lnTo>
                    <a:pt x="144852" y="305632"/>
                  </a:lnTo>
                  <a:lnTo>
                    <a:pt x="139678" y="309769"/>
                  </a:lnTo>
                  <a:lnTo>
                    <a:pt x="134505" y="314012"/>
                  </a:lnTo>
                  <a:lnTo>
                    <a:pt x="129332" y="318364"/>
                  </a:lnTo>
                  <a:lnTo>
                    <a:pt x="124158" y="322824"/>
                  </a:lnTo>
                  <a:lnTo>
                    <a:pt x="118985" y="327396"/>
                  </a:lnTo>
                  <a:lnTo>
                    <a:pt x="113812" y="332078"/>
                  </a:lnTo>
                  <a:lnTo>
                    <a:pt x="108639" y="336874"/>
                  </a:lnTo>
                  <a:lnTo>
                    <a:pt x="103465" y="341783"/>
                  </a:lnTo>
                  <a:lnTo>
                    <a:pt x="98292" y="346805"/>
                  </a:lnTo>
                  <a:lnTo>
                    <a:pt x="93119" y="351942"/>
                  </a:lnTo>
                  <a:lnTo>
                    <a:pt x="87945" y="357192"/>
                  </a:lnTo>
                  <a:lnTo>
                    <a:pt x="82772" y="362557"/>
                  </a:lnTo>
                  <a:lnTo>
                    <a:pt x="77599" y="368034"/>
                  </a:lnTo>
                  <a:lnTo>
                    <a:pt x="72426" y="373624"/>
                  </a:lnTo>
                  <a:lnTo>
                    <a:pt x="67252" y="379326"/>
                  </a:lnTo>
                  <a:lnTo>
                    <a:pt x="62079" y="385136"/>
                  </a:lnTo>
                  <a:lnTo>
                    <a:pt x="56906" y="391055"/>
                  </a:lnTo>
                  <a:lnTo>
                    <a:pt x="51732" y="397078"/>
                  </a:lnTo>
                  <a:lnTo>
                    <a:pt x="46559" y="403205"/>
                  </a:lnTo>
                  <a:lnTo>
                    <a:pt x="41386" y="409430"/>
                  </a:lnTo>
                  <a:lnTo>
                    <a:pt x="36213" y="415752"/>
                  </a:lnTo>
                  <a:lnTo>
                    <a:pt x="31039" y="422166"/>
                  </a:lnTo>
                  <a:lnTo>
                    <a:pt x="25866" y="428667"/>
                  </a:lnTo>
                  <a:lnTo>
                    <a:pt x="20693" y="435251"/>
                  </a:lnTo>
                  <a:lnTo>
                    <a:pt x="15519" y="441912"/>
                  </a:lnTo>
                  <a:lnTo>
                    <a:pt x="10346" y="448646"/>
                  </a:lnTo>
                  <a:lnTo>
                    <a:pt x="5173" y="455445"/>
                  </a:lnTo>
                  <a:lnTo>
                    <a:pt x="0" y="462304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691486" y="4231414"/>
              <a:ext cx="1883076" cy="461134"/>
            </a:xfrm>
            <a:custGeom>
              <a:avLst/>
              <a:pathLst>
                <a:path w="1883076" h="461134">
                  <a:moveTo>
                    <a:pt x="0" y="461134"/>
                  </a:moveTo>
                  <a:lnTo>
                    <a:pt x="5173" y="454213"/>
                  </a:lnTo>
                  <a:lnTo>
                    <a:pt x="10346" y="447349"/>
                  </a:lnTo>
                  <a:lnTo>
                    <a:pt x="15519" y="440548"/>
                  </a:lnTo>
                  <a:lnTo>
                    <a:pt x="20693" y="433816"/>
                  </a:lnTo>
                  <a:lnTo>
                    <a:pt x="25866" y="427159"/>
                  </a:lnTo>
                  <a:lnTo>
                    <a:pt x="31039" y="420583"/>
                  </a:lnTo>
                  <a:lnTo>
                    <a:pt x="36213" y="414091"/>
                  </a:lnTo>
                  <a:lnTo>
                    <a:pt x="41386" y="407688"/>
                  </a:lnTo>
                  <a:lnTo>
                    <a:pt x="46559" y="401378"/>
                  </a:lnTo>
                  <a:lnTo>
                    <a:pt x="51732" y="395164"/>
                  </a:lnTo>
                  <a:lnTo>
                    <a:pt x="56906" y="389050"/>
                  </a:lnTo>
                  <a:lnTo>
                    <a:pt x="62079" y="383038"/>
                  </a:lnTo>
                  <a:lnTo>
                    <a:pt x="67252" y="377131"/>
                  </a:lnTo>
                  <a:lnTo>
                    <a:pt x="72426" y="371329"/>
                  </a:lnTo>
                  <a:lnTo>
                    <a:pt x="77599" y="365636"/>
                  </a:lnTo>
                  <a:lnTo>
                    <a:pt x="82772" y="360051"/>
                  </a:lnTo>
                  <a:lnTo>
                    <a:pt x="87945" y="354576"/>
                  </a:lnTo>
                  <a:lnTo>
                    <a:pt x="93119" y="349211"/>
                  </a:lnTo>
                  <a:lnTo>
                    <a:pt x="98292" y="343956"/>
                  </a:lnTo>
                  <a:lnTo>
                    <a:pt x="103465" y="338811"/>
                  </a:lnTo>
                  <a:lnTo>
                    <a:pt x="108639" y="333776"/>
                  </a:lnTo>
                  <a:lnTo>
                    <a:pt x="113812" y="328850"/>
                  </a:lnTo>
                  <a:lnTo>
                    <a:pt x="118985" y="324033"/>
                  </a:lnTo>
                  <a:lnTo>
                    <a:pt x="124158" y="319322"/>
                  </a:lnTo>
                  <a:lnTo>
                    <a:pt x="129332" y="314718"/>
                  </a:lnTo>
                  <a:lnTo>
                    <a:pt x="134505" y="310219"/>
                  </a:lnTo>
                  <a:lnTo>
                    <a:pt x="139678" y="305822"/>
                  </a:lnTo>
                  <a:lnTo>
                    <a:pt x="144852" y="301527"/>
                  </a:lnTo>
                  <a:lnTo>
                    <a:pt x="150025" y="297332"/>
                  </a:lnTo>
                  <a:lnTo>
                    <a:pt x="155198" y="293234"/>
                  </a:lnTo>
                  <a:lnTo>
                    <a:pt x="160371" y="289233"/>
                  </a:lnTo>
                  <a:lnTo>
                    <a:pt x="165545" y="285325"/>
                  </a:lnTo>
                  <a:lnTo>
                    <a:pt x="170718" y="281509"/>
                  </a:lnTo>
                  <a:lnTo>
                    <a:pt x="175891" y="277782"/>
                  </a:lnTo>
                  <a:lnTo>
                    <a:pt x="181065" y="274143"/>
                  </a:lnTo>
                  <a:lnTo>
                    <a:pt x="186238" y="270589"/>
                  </a:lnTo>
                  <a:lnTo>
                    <a:pt x="191411" y="267118"/>
                  </a:lnTo>
                  <a:lnTo>
                    <a:pt x="196584" y="263728"/>
                  </a:lnTo>
                  <a:lnTo>
                    <a:pt x="201758" y="260416"/>
                  </a:lnTo>
                  <a:lnTo>
                    <a:pt x="206931" y="257181"/>
                  </a:lnTo>
                  <a:lnTo>
                    <a:pt x="212104" y="254020"/>
                  </a:lnTo>
                  <a:lnTo>
                    <a:pt x="217278" y="250931"/>
                  </a:lnTo>
                  <a:lnTo>
                    <a:pt x="222451" y="247912"/>
                  </a:lnTo>
                  <a:lnTo>
                    <a:pt x="227624" y="244961"/>
                  </a:lnTo>
                  <a:lnTo>
                    <a:pt x="232797" y="242076"/>
                  </a:lnTo>
                  <a:lnTo>
                    <a:pt x="237971" y="239254"/>
                  </a:lnTo>
                  <a:lnTo>
                    <a:pt x="243144" y="236494"/>
                  </a:lnTo>
                  <a:lnTo>
                    <a:pt x="248317" y="233794"/>
                  </a:lnTo>
                  <a:lnTo>
                    <a:pt x="253491" y="231152"/>
                  </a:lnTo>
                  <a:lnTo>
                    <a:pt x="258664" y="228566"/>
                  </a:lnTo>
                  <a:lnTo>
                    <a:pt x="263837" y="226035"/>
                  </a:lnTo>
                  <a:lnTo>
                    <a:pt x="269010" y="223556"/>
                  </a:lnTo>
                  <a:lnTo>
                    <a:pt x="274184" y="221127"/>
                  </a:lnTo>
                  <a:lnTo>
                    <a:pt x="279357" y="218748"/>
                  </a:lnTo>
                  <a:lnTo>
                    <a:pt x="284530" y="216417"/>
                  </a:lnTo>
                  <a:lnTo>
                    <a:pt x="289704" y="214131"/>
                  </a:lnTo>
                  <a:lnTo>
                    <a:pt x="294877" y="211891"/>
                  </a:lnTo>
                  <a:lnTo>
                    <a:pt x="300050" y="209693"/>
                  </a:lnTo>
                  <a:lnTo>
                    <a:pt x="305223" y="207537"/>
                  </a:lnTo>
                  <a:lnTo>
                    <a:pt x="310397" y="205421"/>
                  </a:lnTo>
                  <a:lnTo>
                    <a:pt x="315570" y="203344"/>
                  </a:lnTo>
                  <a:lnTo>
                    <a:pt x="320743" y="201305"/>
                  </a:lnTo>
                  <a:lnTo>
                    <a:pt x="325917" y="199303"/>
                  </a:lnTo>
                  <a:lnTo>
                    <a:pt x="331090" y="197336"/>
                  </a:lnTo>
                  <a:lnTo>
                    <a:pt x="336263" y="195403"/>
                  </a:lnTo>
                  <a:lnTo>
                    <a:pt x="341436" y="193503"/>
                  </a:lnTo>
                  <a:lnTo>
                    <a:pt x="346610" y="191635"/>
                  </a:lnTo>
                  <a:lnTo>
                    <a:pt x="351783" y="189799"/>
                  </a:lnTo>
                  <a:lnTo>
                    <a:pt x="356956" y="187992"/>
                  </a:lnTo>
                  <a:lnTo>
                    <a:pt x="362130" y="186215"/>
                  </a:lnTo>
                  <a:lnTo>
                    <a:pt x="367303" y="184466"/>
                  </a:lnTo>
                  <a:lnTo>
                    <a:pt x="372476" y="182745"/>
                  </a:lnTo>
                  <a:lnTo>
                    <a:pt x="377649" y="181050"/>
                  </a:lnTo>
                  <a:lnTo>
                    <a:pt x="382823" y="179380"/>
                  </a:lnTo>
                  <a:lnTo>
                    <a:pt x="387996" y="177736"/>
                  </a:lnTo>
                  <a:lnTo>
                    <a:pt x="393169" y="176116"/>
                  </a:lnTo>
                  <a:lnTo>
                    <a:pt x="398343" y="174520"/>
                  </a:lnTo>
                  <a:lnTo>
                    <a:pt x="403516" y="172946"/>
                  </a:lnTo>
                  <a:lnTo>
                    <a:pt x="408689" y="171395"/>
                  </a:lnTo>
                  <a:lnTo>
                    <a:pt x="413862" y="169865"/>
                  </a:lnTo>
                  <a:lnTo>
                    <a:pt x="419036" y="168357"/>
                  </a:lnTo>
                  <a:lnTo>
                    <a:pt x="424209" y="166868"/>
                  </a:lnTo>
                  <a:lnTo>
                    <a:pt x="429382" y="165400"/>
                  </a:lnTo>
                  <a:lnTo>
                    <a:pt x="434556" y="163951"/>
                  </a:lnTo>
                  <a:lnTo>
                    <a:pt x="439729" y="162520"/>
                  </a:lnTo>
                  <a:lnTo>
                    <a:pt x="444902" y="161108"/>
                  </a:lnTo>
                  <a:lnTo>
                    <a:pt x="450075" y="159713"/>
                  </a:lnTo>
                  <a:lnTo>
                    <a:pt x="455249" y="158336"/>
                  </a:lnTo>
                  <a:lnTo>
                    <a:pt x="460422" y="156976"/>
                  </a:lnTo>
                  <a:lnTo>
                    <a:pt x="465595" y="155632"/>
                  </a:lnTo>
                  <a:lnTo>
                    <a:pt x="470769" y="154304"/>
                  </a:lnTo>
                  <a:lnTo>
                    <a:pt x="475942" y="152992"/>
                  </a:lnTo>
                  <a:lnTo>
                    <a:pt x="481115" y="151694"/>
                  </a:lnTo>
                  <a:lnTo>
                    <a:pt x="486288" y="150412"/>
                  </a:lnTo>
                  <a:lnTo>
                    <a:pt x="491462" y="149144"/>
                  </a:lnTo>
                  <a:lnTo>
                    <a:pt x="496635" y="147890"/>
                  </a:lnTo>
                  <a:lnTo>
                    <a:pt x="501808" y="146650"/>
                  </a:lnTo>
                  <a:lnTo>
                    <a:pt x="506982" y="145423"/>
                  </a:lnTo>
                  <a:lnTo>
                    <a:pt x="512155" y="144210"/>
                  </a:lnTo>
                  <a:lnTo>
                    <a:pt x="517328" y="143009"/>
                  </a:lnTo>
                  <a:lnTo>
                    <a:pt x="522501" y="141820"/>
                  </a:lnTo>
                  <a:lnTo>
                    <a:pt x="527675" y="140644"/>
                  </a:lnTo>
                  <a:lnTo>
                    <a:pt x="532848" y="139479"/>
                  </a:lnTo>
                  <a:lnTo>
                    <a:pt x="538021" y="138327"/>
                  </a:lnTo>
                  <a:lnTo>
                    <a:pt x="543195" y="137185"/>
                  </a:lnTo>
                  <a:lnTo>
                    <a:pt x="548368" y="136054"/>
                  </a:lnTo>
                  <a:lnTo>
                    <a:pt x="553541" y="134935"/>
                  </a:lnTo>
                  <a:lnTo>
                    <a:pt x="558714" y="133825"/>
                  </a:lnTo>
                  <a:lnTo>
                    <a:pt x="563888" y="132726"/>
                  </a:lnTo>
                  <a:lnTo>
                    <a:pt x="569061" y="131637"/>
                  </a:lnTo>
                  <a:lnTo>
                    <a:pt x="574234" y="130558"/>
                  </a:lnTo>
                  <a:lnTo>
                    <a:pt x="579408" y="129488"/>
                  </a:lnTo>
                  <a:lnTo>
                    <a:pt x="584581" y="128428"/>
                  </a:lnTo>
                  <a:lnTo>
                    <a:pt x="589754" y="127376"/>
                  </a:lnTo>
                  <a:lnTo>
                    <a:pt x="594927" y="126334"/>
                  </a:lnTo>
                  <a:lnTo>
                    <a:pt x="600101" y="125300"/>
                  </a:lnTo>
                  <a:lnTo>
                    <a:pt x="605274" y="124275"/>
                  </a:lnTo>
                  <a:lnTo>
                    <a:pt x="610447" y="123257"/>
                  </a:lnTo>
                  <a:lnTo>
                    <a:pt x="615621" y="122248"/>
                  </a:lnTo>
                  <a:lnTo>
                    <a:pt x="620794" y="121247"/>
                  </a:lnTo>
                  <a:lnTo>
                    <a:pt x="625967" y="120253"/>
                  </a:lnTo>
                  <a:lnTo>
                    <a:pt x="631140" y="119266"/>
                  </a:lnTo>
                  <a:lnTo>
                    <a:pt x="636314" y="118287"/>
                  </a:lnTo>
                  <a:lnTo>
                    <a:pt x="641487" y="117315"/>
                  </a:lnTo>
                  <a:lnTo>
                    <a:pt x="646660" y="116350"/>
                  </a:lnTo>
                  <a:lnTo>
                    <a:pt x="651834" y="115391"/>
                  </a:lnTo>
                  <a:lnTo>
                    <a:pt x="657007" y="114439"/>
                  </a:lnTo>
                  <a:lnTo>
                    <a:pt x="662180" y="113493"/>
                  </a:lnTo>
                  <a:lnTo>
                    <a:pt x="667353" y="112553"/>
                  </a:lnTo>
                  <a:lnTo>
                    <a:pt x="672527" y="111619"/>
                  </a:lnTo>
                  <a:lnTo>
                    <a:pt x="677700" y="110690"/>
                  </a:lnTo>
                  <a:lnTo>
                    <a:pt x="682873" y="109768"/>
                  </a:lnTo>
                  <a:lnTo>
                    <a:pt x="688047" y="108851"/>
                  </a:lnTo>
                  <a:lnTo>
                    <a:pt x="693220" y="107939"/>
                  </a:lnTo>
                  <a:lnTo>
                    <a:pt x="698393" y="107032"/>
                  </a:lnTo>
                  <a:lnTo>
                    <a:pt x="703566" y="106130"/>
                  </a:lnTo>
                  <a:lnTo>
                    <a:pt x="708740" y="105233"/>
                  </a:lnTo>
                  <a:lnTo>
                    <a:pt x="713913" y="104340"/>
                  </a:lnTo>
                  <a:lnTo>
                    <a:pt x="719086" y="103452"/>
                  </a:lnTo>
                  <a:lnTo>
                    <a:pt x="724260" y="102568"/>
                  </a:lnTo>
                  <a:lnTo>
                    <a:pt x="729433" y="101689"/>
                  </a:lnTo>
                  <a:lnTo>
                    <a:pt x="734606" y="100813"/>
                  </a:lnTo>
                  <a:lnTo>
                    <a:pt x="739779" y="99942"/>
                  </a:lnTo>
                  <a:lnTo>
                    <a:pt x="744953" y="99074"/>
                  </a:lnTo>
                  <a:lnTo>
                    <a:pt x="750126" y="98210"/>
                  </a:lnTo>
                  <a:lnTo>
                    <a:pt x="755299" y="97349"/>
                  </a:lnTo>
                  <a:lnTo>
                    <a:pt x="760473" y="96492"/>
                  </a:lnTo>
                  <a:lnTo>
                    <a:pt x="765646" y="95639"/>
                  </a:lnTo>
                  <a:lnTo>
                    <a:pt x="770819" y="94788"/>
                  </a:lnTo>
                  <a:lnTo>
                    <a:pt x="775992" y="93940"/>
                  </a:lnTo>
                  <a:lnTo>
                    <a:pt x="781166" y="93096"/>
                  </a:lnTo>
                  <a:lnTo>
                    <a:pt x="786339" y="92254"/>
                  </a:lnTo>
                  <a:lnTo>
                    <a:pt x="791512" y="91415"/>
                  </a:lnTo>
                  <a:lnTo>
                    <a:pt x="796686" y="90579"/>
                  </a:lnTo>
                  <a:lnTo>
                    <a:pt x="801859" y="89746"/>
                  </a:lnTo>
                  <a:lnTo>
                    <a:pt x="807032" y="88915"/>
                  </a:lnTo>
                  <a:lnTo>
                    <a:pt x="812205" y="88086"/>
                  </a:lnTo>
                  <a:lnTo>
                    <a:pt x="817379" y="87260"/>
                  </a:lnTo>
                  <a:lnTo>
                    <a:pt x="822552" y="86437"/>
                  </a:lnTo>
                  <a:lnTo>
                    <a:pt x="827725" y="85615"/>
                  </a:lnTo>
                  <a:lnTo>
                    <a:pt x="832899" y="84796"/>
                  </a:lnTo>
                  <a:lnTo>
                    <a:pt x="838072" y="83979"/>
                  </a:lnTo>
                  <a:lnTo>
                    <a:pt x="843245" y="83164"/>
                  </a:lnTo>
                  <a:lnTo>
                    <a:pt x="848418" y="82352"/>
                  </a:lnTo>
                  <a:lnTo>
                    <a:pt x="853592" y="81541"/>
                  </a:lnTo>
                  <a:lnTo>
                    <a:pt x="858765" y="80732"/>
                  </a:lnTo>
                  <a:lnTo>
                    <a:pt x="863938" y="79926"/>
                  </a:lnTo>
                  <a:lnTo>
                    <a:pt x="869112" y="79122"/>
                  </a:lnTo>
                  <a:lnTo>
                    <a:pt x="874285" y="78319"/>
                  </a:lnTo>
                  <a:lnTo>
                    <a:pt x="879458" y="77519"/>
                  </a:lnTo>
                  <a:lnTo>
                    <a:pt x="884631" y="76721"/>
                  </a:lnTo>
                  <a:lnTo>
                    <a:pt x="889805" y="75925"/>
                  </a:lnTo>
                  <a:lnTo>
                    <a:pt x="894978" y="75131"/>
                  </a:lnTo>
                  <a:lnTo>
                    <a:pt x="900151" y="74339"/>
                  </a:lnTo>
                  <a:lnTo>
                    <a:pt x="905325" y="73549"/>
                  </a:lnTo>
                  <a:lnTo>
                    <a:pt x="910498" y="72761"/>
                  </a:lnTo>
                  <a:lnTo>
                    <a:pt x="915671" y="71976"/>
                  </a:lnTo>
                  <a:lnTo>
                    <a:pt x="920844" y="71193"/>
                  </a:lnTo>
                  <a:lnTo>
                    <a:pt x="926018" y="70412"/>
                  </a:lnTo>
                  <a:lnTo>
                    <a:pt x="931191" y="69634"/>
                  </a:lnTo>
                  <a:lnTo>
                    <a:pt x="936364" y="68858"/>
                  </a:lnTo>
                  <a:lnTo>
                    <a:pt x="941538" y="68084"/>
                  </a:lnTo>
                  <a:lnTo>
                    <a:pt x="946711" y="67313"/>
                  </a:lnTo>
                  <a:lnTo>
                    <a:pt x="951884" y="66545"/>
                  </a:lnTo>
                  <a:lnTo>
                    <a:pt x="957057" y="65780"/>
                  </a:lnTo>
                  <a:lnTo>
                    <a:pt x="962231" y="65017"/>
                  </a:lnTo>
                  <a:lnTo>
                    <a:pt x="967404" y="64257"/>
                  </a:lnTo>
                  <a:lnTo>
                    <a:pt x="972577" y="63500"/>
                  </a:lnTo>
                  <a:lnTo>
                    <a:pt x="977751" y="62747"/>
                  </a:lnTo>
                  <a:lnTo>
                    <a:pt x="982924" y="61996"/>
                  </a:lnTo>
                  <a:lnTo>
                    <a:pt x="988097" y="61249"/>
                  </a:lnTo>
                  <a:lnTo>
                    <a:pt x="993270" y="60505"/>
                  </a:lnTo>
                  <a:lnTo>
                    <a:pt x="998444" y="59765"/>
                  </a:lnTo>
                  <a:lnTo>
                    <a:pt x="1003617" y="59028"/>
                  </a:lnTo>
                  <a:lnTo>
                    <a:pt x="1008790" y="58295"/>
                  </a:lnTo>
                  <a:lnTo>
                    <a:pt x="1013964" y="57565"/>
                  </a:lnTo>
                  <a:lnTo>
                    <a:pt x="1019137" y="56840"/>
                  </a:lnTo>
                  <a:lnTo>
                    <a:pt x="1024310" y="56118"/>
                  </a:lnTo>
                  <a:lnTo>
                    <a:pt x="1029483" y="55401"/>
                  </a:lnTo>
                  <a:lnTo>
                    <a:pt x="1034657" y="54687"/>
                  </a:lnTo>
                  <a:lnTo>
                    <a:pt x="1039830" y="53978"/>
                  </a:lnTo>
                  <a:lnTo>
                    <a:pt x="1045003" y="53274"/>
                  </a:lnTo>
                  <a:lnTo>
                    <a:pt x="1050177" y="52574"/>
                  </a:lnTo>
                  <a:lnTo>
                    <a:pt x="1055350" y="51878"/>
                  </a:lnTo>
                  <a:lnTo>
                    <a:pt x="1060523" y="51187"/>
                  </a:lnTo>
                  <a:lnTo>
                    <a:pt x="1065696" y="50501"/>
                  </a:lnTo>
                  <a:lnTo>
                    <a:pt x="1070870" y="49820"/>
                  </a:lnTo>
                  <a:lnTo>
                    <a:pt x="1076043" y="49144"/>
                  </a:lnTo>
                  <a:lnTo>
                    <a:pt x="1081216" y="48473"/>
                  </a:lnTo>
                  <a:lnTo>
                    <a:pt x="1086390" y="47807"/>
                  </a:lnTo>
                  <a:lnTo>
                    <a:pt x="1091563" y="47146"/>
                  </a:lnTo>
                  <a:lnTo>
                    <a:pt x="1096736" y="46491"/>
                  </a:lnTo>
                  <a:lnTo>
                    <a:pt x="1101909" y="45841"/>
                  </a:lnTo>
                  <a:lnTo>
                    <a:pt x="1107083" y="45196"/>
                  </a:lnTo>
                  <a:lnTo>
                    <a:pt x="1112256" y="44557"/>
                  </a:lnTo>
                  <a:lnTo>
                    <a:pt x="1117429" y="43924"/>
                  </a:lnTo>
                  <a:lnTo>
                    <a:pt x="1122603" y="43296"/>
                  </a:lnTo>
                  <a:lnTo>
                    <a:pt x="1127776" y="42674"/>
                  </a:lnTo>
                  <a:lnTo>
                    <a:pt x="1132949" y="42057"/>
                  </a:lnTo>
                  <a:lnTo>
                    <a:pt x="1138122" y="41447"/>
                  </a:lnTo>
                  <a:lnTo>
                    <a:pt x="1143296" y="40842"/>
                  </a:lnTo>
                  <a:lnTo>
                    <a:pt x="1148469" y="40243"/>
                  </a:lnTo>
                  <a:lnTo>
                    <a:pt x="1153642" y="39650"/>
                  </a:lnTo>
                  <a:lnTo>
                    <a:pt x="1158816" y="39063"/>
                  </a:lnTo>
                  <a:lnTo>
                    <a:pt x="1163989" y="38483"/>
                  </a:lnTo>
                  <a:lnTo>
                    <a:pt x="1169162" y="37908"/>
                  </a:lnTo>
                  <a:lnTo>
                    <a:pt x="1174335" y="37339"/>
                  </a:lnTo>
                  <a:lnTo>
                    <a:pt x="1179509" y="36776"/>
                  </a:lnTo>
                  <a:lnTo>
                    <a:pt x="1184682" y="36219"/>
                  </a:lnTo>
                  <a:lnTo>
                    <a:pt x="1189855" y="35668"/>
                  </a:lnTo>
                  <a:lnTo>
                    <a:pt x="1195029" y="35123"/>
                  </a:lnTo>
                  <a:lnTo>
                    <a:pt x="1200202" y="34585"/>
                  </a:lnTo>
                  <a:lnTo>
                    <a:pt x="1205375" y="34052"/>
                  </a:lnTo>
                  <a:lnTo>
                    <a:pt x="1210548" y="33525"/>
                  </a:lnTo>
                  <a:lnTo>
                    <a:pt x="1215722" y="33004"/>
                  </a:lnTo>
                  <a:lnTo>
                    <a:pt x="1220895" y="32489"/>
                  </a:lnTo>
                  <a:lnTo>
                    <a:pt x="1226068" y="31980"/>
                  </a:lnTo>
                  <a:lnTo>
                    <a:pt x="1231242" y="31477"/>
                  </a:lnTo>
                  <a:lnTo>
                    <a:pt x="1236415" y="30979"/>
                  </a:lnTo>
                  <a:lnTo>
                    <a:pt x="1241588" y="30487"/>
                  </a:lnTo>
                  <a:lnTo>
                    <a:pt x="1246761" y="30001"/>
                  </a:lnTo>
                  <a:lnTo>
                    <a:pt x="1251935" y="29521"/>
                  </a:lnTo>
                  <a:lnTo>
                    <a:pt x="1257108" y="29046"/>
                  </a:lnTo>
                  <a:lnTo>
                    <a:pt x="1262281" y="28576"/>
                  </a:lnTo>
                  <a:lnTo>
                    <a:pt x="1267455" y="28112"/>
                  </a:lnTo>
                  <a:lnTo>
                    <a:pt x="1272628" y="27652"/>
                  </a:lnTo>
                  <a:lnTo>
                    <a:pt x="1277801" y="27198"/>
                  </a:lnTo>
                  <a:lnTo>
                    <a:pt x="1282974" y="26749"/>
                  </a:lnTo>
                  <a:lnTo>
                    <a:pt x="1288148" y="26305"/>
                  </a:lnTo>
                  <a:lnTo>
                    <a:pt x="1293321" y="25866"/>
                  </a:lnTo>
                  <a:lnTo>
                    <a:pt x="1298494" y="25431"/>
                  </a:lnTo>
                  <a:lnTo>
                    <a:pt x="1303668" y="25001"/>
                  </a:lnTo>
                  <a:lnTo>
                    <a:pt x="1308841" y="24575"/>
                  </a:lnTo>
                  <a:lnTo>
                    <a:pt x="1314014" y="24153"/>
                  </a:lnTo>
                  <a:lnTo>
                    <a:pt x="1319187" y="23735"/>
                  </a:lnTo>
                  <a:lnTo>
                    <a:pt x="1324361" y="23321"/>
                  </a:lnTo>
                  <a:lnTo>
                    <a:pt x="1329534" y="22910"/>
                  </a:lnTo>
                  <a:lnTo>
                    <a:pt x="1334707" y="22503"/>
                  </a:lnTo>
                  <a:lnTo>
                    <a:pt x="1339881" y="22099"/>
                  </a:lnTo>
                  <a:lnTo>
                    <a:pt x="1345054" y="21698"/>
                  </a:lnTo>
                  <a:lnTo>
                    <a:pt x="1350227" y="21299"/>
                  </a:lnTo>
                  <a:lnTo>
                    <a:pt x="1355400" y="20903"/>
                  </a:lnTo>
                  <a:lnTo>
                    <a:pt x="1360574" y="20509"/>
                  </a:lnTo>
                  <a:lnTo>
                    <a:pt x="1365747" y="20117"/>
                  </a:lnTo>
                  <a:lnTo>
                    <a:pt x="1370920" y="19727"/>
                  </a:lnTo>
                  <a:lnTo>
                    <a:pt x="1376094" y="19338"/>
                  </a:lnTo>
                  <a:lnTo>
                    <a:pt x="1381267" y="18950"/>
                  </a:lnTo>
                  <a:lnTo>
                    <a:pt x="1386440" y="18563"/>
                  </a:lnTo>
                  <a:lnTo>
                    <a:pt x="1391613" y="18177"/>
                  </a:lnTo>
                  <a:lnTo>
                    <a:pt x="1396787" y="17790"/>
                  </a:lnTo>
                  <a:lnTo>
                    <a:pt x="1401960" y="17404"/>
                  </a:lnTo>
                  <a:lnTo>
                    <a:pt x="1407133" y="17017"/>
                  </a:lnTo>
                  <a:lnTo>
                    <a:pt x="1412307" y="16629"/>
                  </a:lnTo>
                  <a:lnTo>
                    <a:pt x="1417480" y="16240"/>
                  </a:lnTo>
                  <a:lnTo>
                    <a:pt x="1422653" y="15849"/>
                  </a:lnTo>
                  <a:lnTo>
                    <a:pt x="1427826" y="15457"/>
                  </a:lnTo>
                  <a:lnTo>
                    <a:pt x="1433000" y="15064"/>
                  </a:lnTo>
                  <a:lnTo>
                    <a:pt x="1438173" y="14668"/>
                  </a:lnTo>
                  <a:lnTo>
                    <a:pt x="1443346" y="14269"/>
                  </a:lnTo>
                  <a:lnTo>
                    <a:pt x="1448520" y="13869"/>
                  </a:lnTo>
                  <a:lnTo>
                    <a:pt x="1453693" y="13465"/>
                  </a:lnTo>
                  <a:lnTo>
                    <a:pt x="1458866" y="13059"/>
                  </a:lnTo>
                  <a:lnTo>
                    <a:pt x="1464039" y="12651"/>
                  </a:lnTo>
                  <a:lnTo>
                    <a:pt x="1469213" y="12240"/>
                  </a:lnTo>
                  <a:lnTo>
                    <a:pt x="1474386" y="11827"/>
                  </a:lnTo>
                  <a:lnTo>
                    <a:pt x="1479559" y="11412"/>
                  </a:lnTo>
                  <a:lnTo>
                    <a:pt x="1484733" y="10995"/>
                  </a:lnTo>
                  <a:lnTo>
                    <a:pt x="1489906" y="10576"/>
                  </a:lnTo>
                  <a:lnTo>
                    <a:pt x="1495079" y="10157"/>
                  </a:lnTo>
                  <a:lnTo>
                    <a:pt x="1500252" y="9738"/>
                  </a:lnTo>
                  <a:lnTo>
                    <a:pt x="1505426" y="9319"/>
                  </a:lnTo>
                  <a:lnTo>
                    <a:pt x="1510599" y="8902"/>
                  </a:lnTo>
                  <a:lnTo>
                    <a:pt x="1515772" y="8487"/>
                  </a:lnTo>
                  <a:lnTo>
                    <a:pt x="1520946" y="8075"/>
                  </a:lnTo>
                  <a:lnTo>
                    <a:pt x="1526119" y="7668"/>
                  </a:lnTo>
                  <a:lnTo>
                    <a:pt x="1531292" y="7266"/>
                  </a:lnTo>
                  <a:lnTo>
                    <a:pt x="1536465" y="6870"/>
                  </a:lnTo>
                  <a:lnTo>
                    <a:pt x="1541639" y="6482"/>
                  </a:lnTo>
                  <a:lnTo>
                    <a:pt x="1546812" y="6102"/>
                  </a:lnTo>
                  <a:lnTo>
                    <a:pt x="1551985" y="5732"/>
                  </a:lnTo>
                  <a:lnTo>
                    <a:pt x="1557159" y="5372"/>
                  </a:lnTo>
                  <a:lnTo>
                    <a:pt x="1562332" y="5024"/>
                  </a:lnTo>
                  <a:lnTo>
                    <a:pt x="1567505" y="4688"/>
                  </a:lnTo>
                  <a:lnTo>
                    <a:pt x="1572678" y="4365"/>
                  </a:lnTo>
                  <a:lnTo>
                    <a:pt x="1577852" y="4056"/>
                  </a:lnTo>
                  <a:lnTo>
                    <a:pt x="1583025" y="3760"/>
                  </a:lnTo>
                  <a:lnTo>
                    <a:pt x="1588198" y="3479"/>
                  </a:lnTo>
                  <a:lnTo>
                    <a:pt x="1593372" y="3213"/>
                  </a:lnTo>
                  <a:lnTo>
                    <a:pt x="1598545" y="2961"/>
                  </a:lnTo>
                  <a:lnTo>
                    <a:pt x="1603718" y="2724"/>
                  </a:lnTo>
                  <a:lnTo>
                    <a:pt x="1608891" y="2501"/>
                  </a:lnTo>
                  <a:lnTo>
                    <a:pt x="1614065" y="2293"/>
                  </a:lnTo>
                  <a:lnTo>
                    <a:pt x="1619238" y="2098"/>
                  </a:lnTo>
                  <a:lnTo>
                    <a:pt x="1624411" y="1917"/>
                  </a:lnTo>
                  <a:lnTo>
                    <a:pt x="1629585" y="1749"/>
                  </a:lnTo>
                  <a:lnTo>
                    <a:pt x="1634758" y="1594"/>
                  </a:lnTo>
                  <a:lnTo>
                    <a:pt x="1639931" y="1450"/>
                  </a:lnTo>
                  <a:lnTo>
                    <a:pt x="1645104" y="1317"/>
                  </a:lnTo>
                  <a:lnTo>
                    <a:pt x="1650278" y="1195"/>
                  </a:lnTo>
                  <a:lnTo>
                    <a:pt x="1655451" y="1084"/>
                  </a:lnTo>
                  <a:lnTo>
                    <a:pt x="1660624" y="981"/>
                  </a:lnTo>
                  <a:lnTo>
                    <a:pt x="1665798" y="887"/>
                  </a:lnTo>
                  <a:lnTo>
                    <a:pt x="1670971" y="802"/>
                  </a:lnTo>
                  <a:lnTo>
                    <a:pt x="1676144" y="724"/>
                  </a:lnTo>
                  <a:lnTo>
                    <a:pt x="1681317" y="653"/>
                  </a:lnTo>
                  <a:lnTo>
                    <a:pt x="1686491" y="588"/>
                  </a:lnTo>
                  <a:lnTo>
                    <a:pt x="1691664" y="530"/>
                  </a:lnTo>
                  <a:lnTo>
                    <a:pt x="1696837" y="477"/>
                  </a:lnTo>
                  <a:lnTo>
                    <a:pt x="1702011" y="428"/>
                  </a:lnTo>
                  <a:lnTo>
                    <a:pt x="1707184" y="385"/>
                  </a:lnTo>
                  <a:lnTo>
                    <a:pt x="1712357" y="345"/>
                  </a:lnTo>
                  <a:lnTo>
                    <a:pt x="1717530" y="310"/>
                  </a:lnTo>
                  <a:lnTo>
                    <a:pt x="1722704" y="278"/>
                  </a:lnTo>
                  <a:lnTo>
                    <a:pt x="1727877" y="249"/>
                  </a:lnTo>
                  <a:lnTo>
                    <a:pt x="1733050" y="222"/>
                  </a:lnTo>
                  <a:lnTo>
                    <a:pt x="1738224" y="199"/>
                  </a:lnTo>
                  <a:lnTo>
                    <a:pt x="1743397" y="178"/>
                  </a:lnTo>
                  <a:lnTo>
                    <a:pt x="1748570" y="158"/>
                  </a:lnTo>
                  <a:lnTo>
                    <a:pt x="1753743" y="141"/>
                  </a:lnTo>
                  <a:lnTo>
                    <a:pt x="1758917" y="126"/>
                  </a:lnTo>
                  <a:lnTo>
                    <a:pt x="1764090" y="112"/>
                  </a:lnTo>
                  <a:lnTo>
                    <a:pt x="1769263" y="99"/>
                  </a:lnTo>
                  <a:lnTo>
                    <a:pt x="1774437" y="88"/>
                  </a:lnTo>
                  <a:lnTo>
                    <a:pt x="1779610" y="78"/>
                  </a:lnTo>
                  <a:lnTo>
                    <a:pt x="1784783" y="69"/>
                  </a:lnTo>
                  <a:lnTo>
                    <a:pt x="1789956" y="61"/>
                  </a:lnTo>
                  <a:lnTo>
                    <a:pt x="1795130" y="53"/>
                  </a:lnTo>
                  <a:lnTo>
                    <a:pt x="1800303" y="47"/>
                  </a:lnTo>
                  <a:lnTo>
                    <a:pt x="1805476" y="41"/>
                  </a:lnTo>
                  <a:lnTo>
                    <a:pt x="1810650" y="36"/>
                  </a:lnTo>
                  <a:lnTo>
                    <a:pt x="1815823" y="31"/>
                  </a:lnTo>
                  <a:lnTo>
                    <a:pt x="1820996" y="27"/>
                  </a:lnTo>
                  <a:lnTo>
                    <a:pt x="1826169" y="23"/>
                  </a:lnTo>
                  <a:lnTo>
                    <a:pt x="1831343" y="19"/>
                  </a:lnTo>
                  <a:lnTo>
                    <a:pt x="1836516" y="16"/>
                  </a:lnTo>
                  <a:lnTo>
                    <a:pt x="1841689" y="13"/>
                  </a:lnTo>
                  <a:lnTo>
                    <a:pt x="1846863" y="11"/>
                  </a:lnTo>
                  <a:lnTo>
                    <a:pt x="1852036" y="9"/>
                  </a:lnTo>
                  <a:lnTo>
                    <a:pt x="1857209" y="7"/>
                  </a:lnTo>
                  <a:lnTo>
                    <a:pt x="1862382" y="5"/>
                  </a:lnTo>
                  <a:lnTo>
                    <a:pt x="1867556" y="3"/>
                  </a:lnTo>
                  <a:lnTo>
                    <a:pt x="1872729" y="2"/>
                  </a:lnTo>
                  <a:lnTo>
                    <a:pt x="1877902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691486" y="4233349"/>
              <a:ext cx="1883076" cy="775314"/>
            </a:xfrm>
            <a:custGeom>
              <a:avLst/>
              <a:pathLst>
                <a:path w="1883076" h="775314">
                  <a:moveTo>
                    <a:pt x="0" y="460369"/>
                  </a:moveTo>
                  <a:lnTo>
                    <a:pt x="5173" y="453510"/>
                  </a:lnTo>
                  <a:lnTo>
                    <a:pt x="10346" y="446710"/>
                  </a:lnTo>
                  <a:lnTo>
                    <a:pt x="15519" y="439977"/>
                  </a:lnTo>
                  <a:lnTo>
                    <a:pt x="20693" y="433315"/>
                  </a:lnTo>
                  <a:lnTo>
                    <a:pt x="25866" y="426731"/>
                  </a:lnTo>
                  <a:lnTo>
                    <a:pt x="31039" y="420230"/>
                  </a:lnTo>
                  <a:lnTo>
                    <a:pt x="36213" y="413817"/>
                  </a:lnTo>
                  <a:lnTo>
                    <a:pt x="41386" y="407495"/>
                  </a:lnTo>
                  <a:lnTo>
                    <a:pt x="46559" y="401269"/>
                  </a:lnTo>
                  <a:lnTo>
                    <a:pt x="51732" y="395143"/>
                  </a:lnTo>
                  <a:lnTo>
                    <a:pt x="56906" y="389119"/>
                  </a:lnTo>
                  <a:lnTo>
                    <a:pt x="62079" y="383201"/>
                  </a:lnTo>
                  <a:lnTo>
                    <a:pt x="67252" y="377390"/>
                  </a:lnTo>
                  <a:lnTo>
                    <a:pt x="72426" y="371689"/>
                  </a:lnTo>
                  <a:lnTo>
                    <a:pt x="77599" y="366099"/>
                  </a:lnTo>
                  <a:lnTo>
                    <a:pt x="82772" y="360621"/>
                  </a:lnTo>
                  <a:lnTo>
                    <a:pt x="87945" y="355257"/>
                  </a:lnTo>
                  <a:lnTo>
                    <a:pt x="93119" y="350006"/>
                  </a:lnTo>
                  <a:lnTo>
                    <a:pt x="98292" y="344870"/>
                  </a:lnTo>
                  <a:lnTo>
                    <a:pt x="103465" y="339847"/>
                  </a:lnTo>
                  <a:lnTo>
                    <a:pt x="108639" y="334938"/>
                  </a:lnTo>
                  <a:lnTo>
                    <a:pt x="113812" y="330143"/>
                  </a:lnTo>
                  <a:lnTo>
                    <a:pt x="118985" y="325460"/>
                  </a:lnTo>
                  <a:lnTo>
                    <a:pt x="124158" y="320889"/>
                  </a:lnTo>
                  <a:lnTo>
                    <a:pt x="129332" y="316428"/>
                  </a:lnTo>
                  <a:lnTo>
                    <a:pt x="134505" y="312077"/>
                  </a:lnTo>
                  <a:lnTo>
                    <a:pt x="139678" y="307833"/>
                  </a:lnTo>
                  <a:lnTo>
                    <a:pt x="144852" y="303696"/>
                  </a:lnTo>
                  <a:lnTo>
                    <a:pt x="150025" y="299664"/>
                  </a:lnTo>
                  <a:lnTo>
                    <a:pt x="155198" y="295734"/>
                  </a:lnTo>
                  <a:lnTo>
                    <a:pt x="160371" y="291906"/>
                  </a:lnTo>
                  <a:lnTo>
                    <a:pt x="165545" y="288177"/>
                  </a:lnTo>
                  <a:lnTo>
                    <a:pt x="170718" y="284545"/>
                  </a:lnTo>
                  <a:lnTo>
                    <a:pt x="175891" y="281009"/>
                  </a:lnTo>
                  <a:lnTo>
                    <a:pt x="181065" y="277566"/>
                  </a:lnTo>
                  <a:lnTo>
                    <a:pt x="186238" y="274215"/>
                  </a:lnTo>
                  <a:lnTo>
                    <a:pt x="191411" y="270953"/>
                  </a:lnTo>
                  <a:lnTo>
                    <a:pt x="196584" y="267778"/>
                  </a:lnTo>
                  <a:lnTo>
                    <a:pt x="201758" y="264689"/>
                  </a:lnTo>
                  <a:lnTo>
                    <a:pt x="206931" y="261683"/>
                  </a:lnTo>
                  <a:lnTo>
                    <a:pt x="212104" y="258759"/>
                  </a:lnTo>
                  <a:lnTo>
                    <a:pt x="217278" y="255914"/>
                  </a:lnTo>
                  <a:lnTo>
                    <a:pt x="222451" y="253147"/>
                  </a:lnTo>
                  <a:lnTo>
                    <a:pt x="227624" y="250455"/>
                  </a:lnTo>
                  <a:lnTo>
                    <a:pt x="232797" y="247837"/>
                  </a:lnTo>
                  <a:lnTo>
                    <a:pt x="237971" y="245291"/>
                  </a:lnTo>
                  <a:lnTo>
                    <a:pt x="243144" y="242816"/>
                  </a:lnTo>
                  <a:lnTo>
                    <a:pt x="248317" y="240410"/>
                  </a:lnTo>
                  <a:lnTo>
                    <a:pt x="253491" y="238070"/>
                  </a:lnTo>
                  <a:lnTo>
                    <a:pt x="258664" y="235796"/>
                  </a:lnTo>
                  <a:lnTo>
                    <a:pt x="263837" y="233586"/>
                  </a:lnTo>
                  <a:lnTo>
                    <a:pt x="269010" y="231439"/>
                  </a:lnTo>
                  <a:lnTo>
                    <a:pt x="274184" y="229352"/>
                  </a:lnTo>
                  <a:lnTo>
                    <a:pt x="279357" y="227326"/>
                  </a:lnTo>
                  <a:lnTo>
                    <a:pt x="284530" y="225358"/>
                  </a:lnTo>
                  <a:lnTo>
                    <a:pt x="289704" y="223447"/>
                  </a:lnTo>
                  <a:lnTo>
                    <a:pt x="294877" y="221592"/>
                  </a:lnTo>
                  <a:lnTo>
                    <a:pt x="300050" y="219793"/>
                  </a:lnTo>
                  <a:lnTo>
                    <a:pt x="305223" y="218047"/>
                  </a:lnTo>
                  <a:lnTo>
                    <a:pt x="310397" y="216355"/>
                  </a:lnTo>
                  <a:lnTo>
                    <a:pt x="315570" y="214714"/>
                  </a:lnTo>
                  <a:lnTo>
                    <a:pt x="320743" y="213125"/>
                  </a:lnTo>
                  <a:lnTo>
                    <a:pt x="325917" y="211586"/>
                  </a:lnTo>
                  <a:lnTo>
                    <a:pt x="331090" y="210096"/>
                  </a:lnTo>
                  <a:lnTo>
                    <a:pt x="336263" y="208656"/>
                  </a:lnTo>
                  <a:lnTo>
                    <a:pt x="341436" y="207263"/>
                  </a:lnTo>
                  <a:lnTo>
                    <a:pt x="346610" y="205918"/>
                  </a:lnTo>
                  <a:lnTo>
                    <a:pt x="351783" y="204621"/>
                  </a:lnTo>
                  <a:lnTo>
                    <a:pt x="356956" y="203369"/>
                  </a:lnTo>
                  <a:lnTo>
                    <a:pt x="362130" y="202164"/>
                  </a:lnTo>
                  <a:lnTo>
                    <a:pt x="367303" y="201005"/>
                  </a:lnTo>
                  <a:lnTo>
                    <a:pt x="372476" y="199890"/>
                  </a:lnTo>
                  <a:lnTo>
                    <a:pt x="377649" y="198821"/>
                  </a:lnTo>
                  <a:lnTo>
                    <a:pt x="382823" y="197796"/>
                  </a:lnTo>
                  <a:lnTo>
                    <a:pt x="387996" y="196816"/>
                  </a:lnTo>
                  <a:lnTo>
                    <a:pt x="393169" y="195880"/>
                  </a:lnTo>
                  <a:lnTo>
                    <a:pt x="398343" y="194988"/>
                  </a:lnTo>
                  <a:lnTo>
                    <a:pt x="403516" y="194139"/>
                  </a:lnTo>
                  <a:lnTo>
                    <a:pt x="408689" y="193335"/>
                  </a:lnTo>
                  <a:lnTo>
                    <a:pt x="413862" y="192575"/>
                  </a:lnTo>
                  <a:lnTo>
                    <a:pt x="419036" y="191858"/>
                  </a:lnTo>
                  <a:lnTo>
                    <a:pt x="424209" y="191185"/>
                  </a:lnTo>
                  <a:lnTo>
                    <a:pt x="429382" y="190556"/>
                  </a:lnTo>
                  <a:lnTo>
                    <a:pt x="434556" y="189971"/>
                  </a:lnTo>
                  <a:lnTo>
                    <a:pt x="439729" y="189430"/>
                  </a:lnTo>
                  <a:lnTo>
                    <a:pt x="444902" y="188933"/>
                  </a:lnTo>
                  <a:lnTo>
                    <a:pt x="450075" y="188481"/>
                  </a:lnTo>
                  <a:lnTo>
                    <a:pt x="455249" y="188074"/>
                  </a:lnTo>
                  <a:lnTo>
                    <a:pt x="460422" y="187712"/>
                  </a:lnTo>
                  <a:lnTo>
                    <a:pt x="465595" y="187394"/>
                  </a:lnTo>
                  <a:lnTo>
                    <a:pt x="470769" y="187123"/>
                  </a:lnTo>
                  <a:lnTo>
                    <a:pt x="475942" y="186897"/>
                  </a:lnTo>
                  <a:lnTo>
                    <a:pt x="481115" y="186717"/>
                  </a:lnTo>
                  <a:lnTo>
                    <a:pt x="486288" y="186584"/>
                  </a:lnTo>
                  <a:lnTo>
                    <a:pt x="491462" y="186499"/>
                  </a:lnTo>
                  <a:lnTo>
                    <a:pt x="496635" y="186460"/>
                  </a:lnTo>
                  <a:lnTo>
                    <a:pt x="501808" y="186470"/>
                  </a:lnTo>
                  <a:lnTo>
                    <a:pt x="506982" y="186528"/>
                  </a:lnTo>
                  <a:lnTo>
                    <a:pt x="512155" y="186635"/>
                  </a:lnTo>
                  <a:lnTo>
                    <a:pt x="517328" y="186791"/>
                  </a:lnTo>
                  <a:lnTo>
                    <a:pt x="522501" y="186997"/>
                  </a:lnTo>
                  <a:lnTo>
                    <a:pt x="527675" y="187254"/>
                  </a:lnTo>
                  <a:lnTo>
                    <a:pt x="532848" y="187562"/>
                  </a:lnTo>
                  <a:lnTo>
                    <a:pt x="538021" y="187922"/>
                  </a:lnTo>
                  <a:lnTo>
                    <a:pt x="543195" y="188333"/>
                  </a:lnTo>
                  <a:lnTo>
                    <a:pt x="548368" y="188798"/>
                  </a:lnTo>
                  <a:lnTo>
                    <a:pt x="553541" y="189317"/>
                  </a:lnTo>
                  <a:lnTo>
                    <a:pt x="558714" y="189889"/>
                  </a:lnTo>
                  <a:lnTo>
                    <a:pt x="563888" y="190516"/>
                  </a:lnTo>
                  <a:lnTo>
                    <a:pt x="569061" y="191199"/>
                  </a:lnTo>
                  <a:lnTo>
                    <a:pt x="574234" y="191938"/>
                  </a:lnTo>
                  <a:lnTo>
                    <a:pt x="579408" y="192734"/>
                  </a:lnTo>
                  <a:lnTo>
                    <a:pt x="584581" y="193587"/>
                  </a:lnTo>
                  <a:lnTo>
                    <a:pt x="589754" y="194498"/>
                  </a:lnTo>
                  <a:lnTo>
                    <a:pt x="594927" y="195469"/>
                  </a:lnTo>
                  <a:lnTo>
                    <a:pt x="600101" y="196499"/>
                  </a:lnTo>
                  <a:lnTo>
                    <a:pt x="605274" y="197589"/>
                  </a:lnTo>
                  <a:lnTo>
                    <a:pt x="610447" y="198740"/>
                  </a:lnTo>
                  <a:lnTo>
                    <a:pt x="615621" y="199953"/>
                  </a:lnTo>
                  <a:lnTo>
                    <a:pt x="620794" y="201228"/>
                  </a:lnTo>
                  <a:lnTo>
                    <a:pt x="625967" y="202566"/>
                  </a:lnTo>
                  <a:lnTo>
                    <a:pt x="631140" y="203968"/>
                  </a:lnTo>
                  <a:lnTo>
                    <a:pt x="636314" y="205434"/>
                  </a:lnTo>
                  <a:lnTo>
                    <a:pt x="641487" y="206965"/>
                  </a:lnTo>
                  <a:lnTo>
                    <a:pt x="646660" y="208561"/>
                  </a:lnTo>
                  <a:lnTo>
                    <a:pt x="651834" y="210224"/>
                  </a:lnTo>
                  <a:lnTo>
                    <a:pt x="657007" y="211954"/>
                  </a:lnTo>
                  <a:lnTo>
                    <a:pt x="662180" y="213751"/>
                  </a:lnTo>
                  <a:lnTo>
                    <a:pt x="667353" y="215615"/>
                  </a:lnTo>
                  <a:lnTo>
                    <a:pt x="672527" y="217549"/>
                  </a:lnTo>
                  <a:lnTo>
                    <a:pt x="677700" y="219551"/>
                  </a:lnTo>
                  <a:lnTo>
                    <a:pt x="682873" y="221623"/>
                  </a:lnTo>
                  <a:lnTo>
                    <a:pt x="688047" y="223765"/>
                  </a:lnTo>
                  <a:lnTo>
                    <a:pt x="693220" y="225977"/>
                  </a:lnTo>
                  <a:lnTo>
                    <a:pt x="698393" y="228259"/>
                  </a:lnTo>
                  <a:lnTo>
                    <a:pt x="703566" y="230613"/>
                  </a:lnTo>
                  <a:lnTo>
                    <a:pt x="708740" y="233038"/>
                  </a:lnTo>
                  <a:lnTo>
                    <a:pt x="713913" y="235535"/>
                  </a:lnTo>
                  <a:lnTo>
                    <a:pt x="719086" y="238104"/>
                  </a:lnTo>
                  <a:lnTo>
                    <a:pt x="724260" y="240744"/>
                  </a:lnTo>
                  <a:lnTo>
                    <a:pt x="729433" y="243457"/>
                  </a:lnTo>
                  <a:lnTo>
                    <a:pt x="734606" y="246242"/>
                  </a:lnTo>
                  <a:lnTo>
                    <a:pt x="739779" y="249099"/>
                  </a:lnTo>
                  <a:lnTo>
                    <a:pt x="744953" y="252028"/>
                  </a:lnTo>
                  <a:lnTo>
                    <a:pt x="750126" y="255030"/>
                  </a:lnTo>
                  <a:lnTo>
                    <a:pt x="755299" y="258103"/>
                  </a:lnTo>
                  <a:lnTo>
                    <a:pt x="760473" y="261248"/>
                  </a:lnTo>
                  <a:lnTo>
                    <a:pt x="765646" y="264465"/>
                  </a:lnTo>
                  <a:lnTo>
                    <a:pt x="770819" y="267753"/>
                  </a:lnTo>
                  <a:lnTo>
                    <a:pt x="775992" y="271111"/>
                  </a:lnTo>
                  <a:lnTo>
                    <a:pt x="781166" y="274540"/>
                  </a:lnTo>
                  <a:lnTo>
                    <a:pt x="786339" y="278039"/>
                  </a:lnTo>
                  <a:lnTo>
                    <a:pt x="791512" y="281606"/>
                  </a:lnTo>
                  <a:lnTo>
                    <a:pt x="796686" y="285242"/>
                  </a:lnTo>
                  <a:lnTo>
                    <a:pt x="801859" y="288946"/>
                  </a:lnTo>
                  <a:lnTo>
                    <a:pt x="807032" y="292717"/>
                  </a:lnTo>
                  <a:lnTo>
                    <a:pt x="812205" y="296553"/>
                  </a:lnTo>
                  <a:lnTo>
                    <a:pt x="817379" y="300455"/>
                  </a:lnTo>
                  <a:lnTo>
                    <a:pt x="822552" y="304420"/>
                  </a:lnTo>
                  <a:lnTo>
                    <a:pt x="827725" y="308448"/>
                  </a:lnTo>
                  <a:lnTo>
                    <a:pt x="832899" y="312538"/>
                  </a:lnTo>
                  <a:lnTo>
                    <a:pt x="838072" y="316688"/>
                  </a:lnTo>
                  <a:lnTo>
                    <a:pt x="843245" y="320896"/>
                  </a:lnTo>
                  <a:lnTo>
                    <a:pt x="848418" y="325163"/>
                  </a:lnTo>
                  <a:lnTo>
                    <a:pt x="853592" y="329485"/>
                  </a:lnTo>
                  <a:lnTo>
                    <a:pt x="858765" y="333861"/>
                  </a:lnTo>
                  <a:lnTo>
                    <a:pt x="863938" y="338290"/>
                  </a:lnTo>
                  <a:lnTo>
                    <a:pt x="869112" y="342770"/>
                  </a:lnTo>
                  <a:lnTo>
                    <a:pt x="874285" y="347300"/>
                  </a:lnTo>
                  <a:lnTo>
                    <a:pt x="879458" y="351876"/>
                  </a:lnTo>
                  <a:lnTo>
                    <a:pt x="884631" y="356498"/>
                  </a:lnTo>
                  <a:lnTo>
                    <a:pt x="889805" y="361163"/>
                  </a:lnTo>
                  <a:lnTo>
                    <a:pt x="894978" y="365870"/>
                  </a:lnTo>
                  <a:lnTo>
                    <a:pt x="900151" y="370615"/>
                  </a:lnTo>
                  <a:lnTo>
                    <a:pt x="905325" y="375398"/>
                  </a:lnTo>
                  <a:lnTo>
                    <a:pt x="910498" y="380215"/>
                  </a:lnTo>
                  <a:lnTo>
                    <a:pt x="915671" y="385065"/>
                  </a:lnTo>
                  <a:lnTo>
                    <a:pt x="920844" y="389946"/>
                  </a:lnTo>
                  <a:lnTo>
                    <a:pt x="926018" y="394854"/>
                  </a:lnTo>
                  <a:lnTo>
                    <a:pt x="931191" y="399787"/>
                  </a:lnTo>
                  <a:lnTo>
                    <a:pt x="936364" y="404744"/>
                  </a:lnTo>
                  <a:lnTo>
                    <a:pt x="941538" y="409721"/>
                  </a:lnTo>
                  <a:lnTo>
                    <a:pt x="946711" y="414716"/>
                  </a:lnTo>
                  <a:lnTo>
                    <a:pt x="951884" y="419727"/>
                  </a:lnTo>
                  <a:lnTo>
                    <a:pt x="957057" y="424750"/>
                  </a:lnTo>
                  <a:lnTo>
                    <a:pt x="962231" y="429785"/>
                  </a:lnTo>
                  <a:lnTo>
                    <a:pt x="967404" y="434827"/>
                  </a:lnTo>
                  <a:lnTo>
                    <a:pt x="972577" y="439875"/>
                  </a:lnTo>
                  <a:lnTo>
                    <a:pt x="977751" y="444926"/>
                  </a:lnTo>
                  <a:lnTo>
                    <a:pt x="982924" y="449977"/>
                  </a:lnTo>
                  <a:lnTo>
                    <a:pt x="988097" y="455026"/>
                  </a:lnTo>
                  <a:lnTo>
                    <a:pt x="993270" y="460071"/>
                  </a:lnTo>
                  <a:lnTo>
                    <a:pt x="998444" y="465108"/>
                  </a:lnTo>
                  <a:lnTo>
                    <a:pt x="1003617" y="470135"/>
                  </a:lnTo>
                  <a:lnTo>
                    <a:pt x="1008790" y="475151"/>
                  </a:lnTo>
                  <a:lnTo>
                    <a:pt x="1013964" y="480152"/>
                  </a:lnTo>
                  <a:lnTo>
                    <a:pt x="1019137" y="485136"/>
                  </a:lnTo>
                  <a:lnTo>
                    <a:pt x="1024310" y="490101"/>
                  </a:lnTo>
                  <a:lnTo>
                    <a:pt x="1029483" y="495045"/>
                  </a:lnTo>
                  <a:lnTo>
                    <a:pt x="1034657" y="499965"/>
                  </a:lnTo>
                  <a:lnTo>
                    <a:pt x="1039830" y="504858"/>
                  </a:lnTo>
                  <a:lnTo>
                    <a:pt x="1045003" y="509724"/>
                  </a:lnTo>
                  <a:lnTo>
                    <a:pt x="1050177" y="514559"/>
                  </a:lnTo>
                  <a:lnTo>
                    <a:pt x="1055350" y="519362"/>
                  </a:lnTo>
                  <a:lnTo>
                    <a:pt x="1060523" y="524131"/>
                  </a:lnTo>
                  <a:lnTo>
                    <a:pt x="1065696" y="528863"/>
                  </a:lnTo>
                  <a:lnTo>
                    <a:pt x="1070870" y="533558"/>
                  </a:lnTo>
                  <a:lnTo>
                    <a:pt x="1076043" y="538212"/>
                  </a:lnTo>
                  <a:lnTo>
                    <a:pt x="1081216" y="542825"/>
                  </a:lnTo>
                  <a:lnTo>
                    <a:pt x="1086390" y="547394"/>
                  </a:lnTo>
                  <a:lnTo>
                    <a:pt x="1091563" y="551918"/>
                  </a:lnTo>
                  <a:lnTo>
                    <a:pt x="1096736" y="556395"/>
                  </a:lnTo>
                  <a:lnTo>
                    <a:pt x="1101909" y="560825"/>
                  </a:lnTo>
                  <a:lnTo>
                    <a:pt x="1107083" y="565204"/>
                  </a:lnTo>
                  <a:lnTo>
                    <a:pt x="1112256" y="569533"/>
                  </a:lnTo>
                  <a:lnTo>
                    <a:pt x="1117429" y="573809"/>
                  </a:lnTo>
                  <a:lnTo>
                    <a:pt x="1122603" y="578032"/>
                  </a:lnTo>
                  <a:lnTo>
                    <a:pt x="1127776" y="582200"/>
                  </a:lnTo>
                  <a:lnTo>
                    <a:pt x="1132949" y="586312"/>
                  </a:lnTo>
                  <a:lnTo>
                    <a:pt x="1138122" y="590367"/>
                  </a:lnTo>
                  <a:lnTo>
                    <a:pt x="1143296" y="594364"/>
                  </a:lnTo>
                  <a:lnTo>
                    <a:pt x="1148469" y="598302"/>
                  </a:lnTo>
                  <a:lnTo>
                    <a:pt x="1153642" y="602179"/>
                  </a:lnTo>
                  <a:lnTo>
                    <a:pt x="1158816" y="605996"/>
                  </a:lnTo>
                  <a:lnTo>
                    <a:pt x="1163989" y="609750"/>
                  </a:lnTo>
                  <a:lnTo>
                    <a:pt x="1169162" y="613442"/>
                  </a:lnTo>
                  <a:lnTo>
                    <a:pt x="1174335" y="617069"/>
                  </a:lnTo>
                  <a:lnTo>
                    <a:pt x="1179509" y="620633"/>
                  </a:lnTo>
                  <a:lnTo>
                    <a:pt x="1184682" y="624130"/>
                  </a:lnTo>
                  <a:lnTo>
                    <a:pt x="1189855" y="627561"/>
                  </a:lnTo>
                  <a:lnTo>
                    <a:pt x="1195029" y="630925"/>
                  </a:lnTo>
                  <a:lnTo>
                    <a:pt x="1200202" y="634221"/>
                  </a:lnTo>
                  <a:lnTo>
                    <a:pt x="1205375" y="637448"/>
                  </a:lnTo>
                  <a:lnTo>
                    <a:pt x="1210548" y="640605"/>
                  </a:lnTo>
                  <a:lnTo>
                    <a:pt x="1215722" y="643691"/>
                  </a:lnTo>
                  <a:lnTo>
                    <a:pt x="1220895" y="646705"/>
                  </a:lnTo>
                  <a:lnTo>
                    <a:pt x="1226068" y="649646"/>
                  </a:lnTo>
                  <a:lnTo>
                    <a:pt x="1231242" y="652512"/>
                  </a:lnTo>
                  <a:lnTo>
                    <a:pt x="1236415" y="655302"/>
                  </a:lnTo>
                  <a:lnTo>
                    <a:pt x="1241588" y="658015"/>
                  </a:lnTo>
                  <a:lnTo>
                    <a:pt x="1246761" y="660650"/>
                  </a:lnTo>
                  <a:lnTo>
                    <a:pt x="1251935" y="663203"/>
                  </a:lnTo>
                  <a:lnTo>
                    <a:pt x="1257108" y="665674"/>
                  </a:lnTo>
                  <a:lnTo>
                    <a:pt x="1262281" y="668060"/>
                  </a:lnTo>
                  <a:lnTo>
                    <a:pt x="1267455" y="670360"/>
                  </a:lnTo>
                  <a:lnTo>
                    <a:pt x="1272628" y="672569"/>
                  </a:lnTo>
                  <a:lnTo>
                    <a:pt x="1277801" y="674686"/>
                  </a:lnTo>
                  <a:lnTo>
                    <a:pt x="1282974" y="676706"/>
                  </a:lnTo>
                  <a:lnTo>
                    <a:pt x="1288148" y="678628"/>
                  </a:lnTo>
                  <a:lnTo>
                    <a:pt x="1293321" y="680445"/>
                  </a:lnTo>
                  <a:lnTo>
                    <a:pt x="1298494" y="682156"/>
                  </a:lnTo>
                  <a:lnTo>
                    <a:pt x="1303668" y="683753"/>
                  </a:lnTo>
                  <a:lnTo>
                    <a:pt x="1308841" y="685233"/>
                  </a:lnTo>
                  <a:lnTo>
                    <a:pt x="1314014" y="686589"/>
                  </a:lnTo>
                  <a:lnTo>
                    <a:pt x="1319187" y="687815"/>
                  </a:lnTo>
                  <a:lnTo>
                    <a:pt x="1324361" y="688904"/>
                  </a:lnTo>
                  <a:lnTo>
                    <a:pt x="1329534" y="689848"/>
                  </a:lnTo>
                  <a:lnTo>
                    <a:pt x="1334707" y="690638"/>
                  </a:lnTo>
                  <a:lnTo>
                    <a:pt x="1339881" y="691266"/>
                  </a:lnTo>
                  <a:lnTo>
                    <a:pt x="1345054" y="691722"/>
                  </a:lnTo>
                  <a:lnTo>
                    <a:pt x="1350227" y="691994"/>
                  </a:lnTo>
                  <a:lnTo>
                    <a:pt x="1355400" y="692071"/>
                  </a:lnTo>
                  <a:lnTo>
                    <a:pt x="1360574" y="691939"/>
                  </a:lnTo>
                  <a:lnTo>
                    <a:pt x="1365747" y="691585"/>
                  </a:lnTo>
                  <a:lnTo>
                    <a:pt x="1370920" y="690994"/>
                  </a:lnTo>
                  <a:lnTo>
                    <a:pt x="1376094" y="690150"/>
                  </a:lnTo>
                  <a:lnTo>
                    <a:pt x="1381267" y="689034"/>
                  </a:lnTo>
                  <a:lnTo>
                    <a:pt x="1386440" y="687630"/>
                  </a:lnTo>
                  <a:lnTo>
                    <a:pt x="1391613" y="685916"/>
                  </a:lnTo>
                  <a:lnTo>
                    <a:pt x="1396787" y="683873"/>
                  </a:lnTo>
                  <a:lnTo>
                    <a:pt x="1401960" y="681478"/>
                  </a:lnTo>
                  <a:lnTo>
                    <a:pt x="1407133" y="678709"/>
                  </a:lnTo>
                  <a:lnTo>
                    <a:pt x="1412307" y="675540"/>
                  </a:lnTo>
                  <a:lnTo>
                    <a:pt x="1417480" y="671948"/>
                  </a:lnTo>
                  <a:lnTo>
                    <a:pt x="1422653" y="667906"/>
                  </a:lnTo>
                  <a:lnTo>
                    <a:pt x="1427826" y="663389"/>
                  </a:lnTo>
                  <a:lnTo>
                    <a:pt x="1433000" y="658370"/>
                  </a:lnTo>
                  <a:lnTo>
                    <a:pt x="1438173" y="652822"/>
                  </a:lnTo>
                  <a:lnTo>
                    <a:pt x="1443346" y="646720"/>
                  </a:lnTo>
                  <a:lnTo>
                    <a:pt x="1448520" y="640038"/>
                  </a:lnTo>
                  <a:lnTo>
                    <a:pt x="1453693" y="632753"/>
                  </a:lnTo>
                  <a:lnTo>
                    <a:pt x="1458866" y="624842"/>
                  </a:lnTo>
                  <a:lnTo>
                    <a:pt x="1464039" y="616287"/>
                  </a:lnTo>
                  <a:lnTo>
                    <a:pt x="1469213" y="607069"/>
                  </a:lnTo>
                  <a:lnTo>
                    <a:pt x="1474386" y="597177"/>
                  </a:lnTo>
                  <a:lnTo>
                    <a:pt x="1479559" y="586602"/>
                  </a:lnTo>
                  <a:lnTo>
                    <a:pt x="1484733" y="575341"/>
                  </a:lnTo>
                  <a:lnTo>
                    <a:pt x="1489906" y="563395"/>
                  </a:lnTo>
                  <a:lnTo>
                    <a:pt x="1495079" y="550774"/>
                  </a:lnTo>
                  <a:lnTo>
                    <a:pt x="1500252" y="537494"/>
                  </a:lnTo>
                  <a:lnTo>
                    <a:pt x="1505426" y="523576"/>
                  </a:lnTo>
                  <a:lnTo>
                    <a:pt x="1510599" y="509051"/>
                  </a:lnTo>
                  <a:lnTo>
                    <a:pt x="1515772" y="493958"/>
                  </a:lnTo>
                  <a:lnTo>
                    <a:pt x="1520946" y="478341"/>
                  </a:lnTo>
                  <a:lnTo>
                    <a:pt x="1526119" y="462255"/>
                  </a:lnTo>
                  <a:lnTo>
                    <a:pt x="1531292" y="445759"/>
                  </a:lnTo>
                  <a:lnTo>
                    <a:pt x="1536465" y="428918"/>
                  </a:lnTo>
                  <a:lnTo>
                    <a:pt x="1541639" y="411805"/>
                  </a:lnTo>
                  <a:lnTo>
                    <a:pt x="1546812" y="394494"/>
                  </a:lnTo>
                  <a:lnTo>
                    <a:pt x="1551985" y="377063"/>
                  </a:lnTo>
                  <a:lnTo>
                    <a:pt x="1557159" y="359593"/>
                  </a:lnTo>
                  <a:lnTo>
                    <a:pt x="1562332" y="342164"/>
                  </a:lnTo>
                  <a:lnTo>
                    <a:pt x="1567505" y="324854"/>
                  </a:lnTo>
                  <a:lnTo>
                    <a:pt x="1572678" y="307739"/>
                  </a:lnTo>
                  <a:lnTo>
                    <a:pt x="1577852" y="290892"/>
                  </a:lnTo>
                  <a:lnTo>
                    <a:pt x="1583025" y="274380"/>
                  </a:lnTo>
                  <a:lnTo>
                    <a:pt x="1588198" y="258266"/>
                  </a:lnTo>
                  <a:lnTo>
                    <a:pt x="1593372" y="242603"/>
                  </a:lnTo>
                  <a:lnTo>
                    <a:pt x="1598545" y="227439"/>
                  </a:lnTo>
                  <a:lnTo>
                    <a:pt x="1603718" y="212816"/>
                  </a:lnTo>
                  <a:lnTo>
                    <a:pt x="1608891" y="198765"/>
                  </a:lnTo>
                  <a:lnTo>
                    <a:pt x="1614065" y="185313"/>
                  </a:lnTo>
                  <a:lnTo>
                    <a:pt x="1619238" y="172477"/>
                  </a:lnTo>
                  <a:lnTo>
                    <a:pt x="1624411" y="160268"/>
                  </a:lnTo>
                  <a:lnTo>
                    <a:pt x="1629585" y="148692"/>
                  </a:lnTo>
                  <a:lnTo>
                    <a:pt x="1634758" y="137747"/>
                  </a:lnTo>
                  <a:lnTo>
                    <a:pt x="1639931" y="127427"/>
                  </a:lnTo>
                  <a:lnTo>
                    <a:pt x="1645104" y="117721"/>
                  </a:lnTo>
                  <a:lnTo>
                    <a:pt x="1650278" y="108615"/>
                  </a:lnTo>
                  <a:lnTo>
                    <a:pt x="1655451" y="100091"/>
                  </a:lnTo>
                  <a:lnTo>
                    <a:pt x="1660624" y="92129"/>
                  </a:lnTo>
                  <a:lnTo>
                    <a:pt x="1665798" y="84706"/>
                  </a:lnTo>
                  <a:lnTo>
                    <a:pt x="1670971" y="77798"/>
                  </a:lnTo>
                  <a:lnTo>
                    <a:pt x="1676144" y="71382"/>
                  </a:lnTo>
                  <a:lnTo>
                    <a:pt x="1681317" y="65430"/>
                  </a:lnTo>
                  <a:lnTo>
                    <a:pt x="1686491" y="59918"/>
                  </a:lnTo>
                  <a:lnTo>
                    <a:pt x="1691664" y="54821"/>
                  </a:lnTo>
                  <a:lnTo>
                    <a:pt x="1696837" y="50112"/>
                  </a:lnTo>
                  <a:lnTo>
                    <a:pt x="1702011" y="45767"/>
                  </a:lnTo>
                  <a:lnTo>
                    <a:pt x="1707184" y="41763"/>
                  </a:lnTo>
                  <a:lnTo>
                    <a:pt x="1712357" y="38076"/>
                  </a:lnTo>
                  <a:lnTo>
                    <a:pt x="1717530" y="34684"/>
                  </a:lnTo>
                  <a:lnTo>
                    <a:pt x="1722704" y="31567"/>
                  </a:lnTo>
                  <a:lnTo>
                    <a:pt x="1727877" y="28704"/>
                  </a:lnTo>
                  <a:lnTo>
                    <a:pt x="1733050" y="26076"/>
                  </a:lnTo>
                  <a:lnTo>
                    <a:pt x="1738224" y="23665"/>
                  </a:lnTo>
                  <a:lnTo>
                    <a:pt x="1743397" y="21456"/>
                  </a:lnTo>
                  <a:lnTo>
                    <a:pt x="1748570" y="19431"/>
                  </a:lnTo>
                  <a:lnTo>
                    <a:pt x="1753743" y="17577"/>
                  </a:lnTo>
                  <a:lnTo>
                    <a:pt x="1758917" y="15880"/>
                  </a:lnTo>
                  <a:lnTo>
                    <a:pt x="1764090" y="14328"/>
                  </a:lnTo>
                  <a:lnTo>
                    <a:pt x="1769263" y="12908"/>
                  </a:lnTo>
                  <a:lnTo>
                    <a:pt x="1774437" y="11609"/>
                  </a:lnTo>
                  <a:lnTo>
                    <a:pt x="1779610" y="10423"/>
                  </a:lnTo>
                  <a:lnTo>
                    <a:pt x="1784783" y="9338"/>
                  </a:lnTo>
                  <a:lnTo>
                    <a:pt x="1789956" y="8348"/>
                  </a:lnTo>
                  <a:lnTo>
                    <a:pt x="1795130" y="7443"/>
                  </a:lnTo>
                  <a:lnTo>
                    <a:pt x="1800303" y="6617"/>
                  </a:lnTo>
                  <a:lnTo>
                    <a:pt x="1805476" y="5863"/>
                  </a:lnTo>
                  <a:lnTo>
                    <a:pt x="1810650" y="5175"/>
                  </a:lnTo>
                  <a:lnTo>
                    <a:pt x="1815823" y="4546"/>
                  </a:lnTo>
                  <a:lnTo>
                    <a:pt x="1820996" y="3973"/>
                  </a:lnTo>
                  <a:lnTo>
                    <a:pt x="1826169" y="3450"/>
                  </a:lnTo>
                  <a:lnTo>
                    <a:pt x="1831343" y="2973"/>
                  </a:lnTo>
                  <a:lnTo>
                    <a:pt x="1836516" y="2538"/>
                  </a:lnTo>
                  <a:lnTo>
                    <a:pt x="1841689" y="2142"/>
                  </a:lnTo>
                  <a:lnTo>
                    <a:pt x="1846863" y="1780"/>
                  </a:lnTo>
                  <a:lnTo>
                    <a:pt x="1852036" y="1450"/>
                  </a:lnTo>
                  <a:lnTo>
                    <a:pt x="1857209" y="1149"/>
                  </a:lnTo>
                  <a:lnTo>
                    <a:pt x="1862382" y="875"/>
                  </a:lnTo>
                  <a:lnTo>
                    <a:pt x="1867556" y="625"/>
                  </a:lnTo>
                  <a:lnTo>
                    <a:pt x="1872729" y="397"/>
                  </a:lnTo>
                  <a:lnTo>
                    <a:pt x="1877902" y="189"/>
                  </a:lnTo>
                  <a:lnTo>
                    <a:pt x="1883076" y="0"/>
                  </a:lnTo>
                  <a:lnTo>
                    <a:pt x="1883076" y="775314"/>
                  </a:lnTo>
                  <a:lnTo>
                    <a:pt x="1877902" y="775313"/>
                  </a:lnTo>
                  <a:lnTo>
                    <a:pt x="1872729" y="775312"/>
                  </a:lnTo>
                  <a:lnTo>
                    <a:pt x="1867556" y="775310"/>
                  </a:lnTo>
                  <a:lnTo>
                    <a:pt x="1862382" y="775309"/>
                  </a:lnTo>
                  <a:lnTo>
                    <a:pt x="1857209" y="775307"/>
                  </a:lnTo>
                  <a:lnTo>
                    <a:pt x="1852036" y="775305"/>
                  </a:lnTo>
                  <a:lnTo>
                    <a:pt x="1846863" y="775303"/>
                  </a:lnTo>
                  <a:lnTo>
                    <a:pt x="1841689" y="775300"/>
                  </a:lnTo>
                  <a:lnTo>
                    <a:pt x="1836516" y="775298"/>
                  </a:lnTo>
                  <a:lnTo>
                    <a:pt x="1831343" y="775294"/>
                  </a:lnTo>
                  <a:lnTo>
                    <a:pt x="1826169" y="775291"/>
                  </a:lnTo>
                  <a:lnTo>
                    <a:pt x="1820996" y="775287"/>
                  </a:lnTo>
                  <a:lnTo>
                    <a:pt x="1815823" y="775282"/>
                  </a:lnTo>
                  <a:lnTo>
                    <a:pt x="1810650" y="775277"/>
                  </a:lnTo>
                  <a:lnTo>
                    <a:pt x="1805476" y="775271"/>
                  </a:lnTo>
                  <a:lnTo>
                    <a:pt x="1800303" y="775264"/>
                  </a:lnTo>
                  <a:lnTo>
                    <a:pt x="1795130" y="775256"/>
                  </a:lnTo>
                  <a:lnTo>
                    <a:pt x="1789956" y="775248"/>
                  </a:lnTo>
                  <a:lnTo>
                    <a:pt x="1784783" y="775238"/>
                  </a:lnTo>
                  <a:lnTo>
                    <a:pt x="1779610" y="775227"/>
                  </a:lnTo>
                  <a:lnTo>
                    <a:pt x="1774437" y="775215"/>
                  </a:lnTo>
                  <a:lnTo>
                    <a:pt x="1769263" y="775201"/>
                  </a:lnTo>
                  <a:lnTo>
                    <a:pt x="1764090" y="775186"/>
                  </a:lnTo>
                  <a:lnTo>
                    <a:pt x="1758917" y="775168"/>
                  </a:lnTo>
                  <a:lnTo>
                    <a:pt x="1753743" y="775148"/>
                  </a:lnTo>
                  <a:lnTo>
                    <a:pt x="1748570" y="775126"/>
                  </a:lnTo>
                  <a:lnTo>
                    <a:pt x="1743397" y="775100"/>
                  </a:lnTo>
                  <a:lnTo>
                    <a:pt x="1738224" y="775072"/>
                  </a:lnTo>
                  <a:lnTo>
                    <a:pt x="1733050" y="775040"/>
                  </a:lnTo>
                  <a:lnTo>
                    <a:pt x="1727877" y="775004"/>
                  </a:lnTo>
                  <a:lnTo>
                    <a:pt x="1722704" y="774964"/>
                  </a:lnTo>
                  <a:lnTo>
                    <a:pt x="1717530" y="774918"/>
                  </a:lnTo>
                  <a:lnTo>
                    <a:pt x="1712357" y="774867"/>
                  </a:lnTo>
                  <a:lnTo>
                    <a:pt x="1707184" y="774810"/>
                  </a:lnTo>
                  <a:lnTo>
                    <a:pt x="1702011" y="774746"/>
                  </a:lnTo>
                  <a:lnTo>
                    <a:pt x="1696837" y="774674"/>
                  </a:lnTo>
                  <a:lnTo>
                    <a:pt x="1691664" y="774594"/>
                  </a:lnTo>
                  <a:lnTo>
                    <a:pt x="1686491" y="774504"/>
                  </a:lnTo>
                  <a:lnTo>
                    <a:pt x="1681317" y="774404"/>
                  </a:lnTo>
                  <a:lnTo>
                    <a:pt x="1676144" y="774292"/>
                  </a:lnTo>
                  <a:lnTo>
                    <a:pt x="1670971" y="774167"/>
                  </a:lnTo>
                  <a:lnTo>
                    <a:pt x="1665798" y="774029"/>
                  </a:lnTo>
                  <a:lnTo>
                    <a:pt x="1660624" y="773875"/>
                  </a:lnTo>
                  <a:lnTo>
                    <a:pt x="1655451" y="773704"/>
                  </a:lnTo>
                  <a:lnTo>
                    <a:pt x="1650278" y="773515"/>
                  </a:lnTo>
                  <a:lnTo>
                    <a:pt x="1645104" y="773307"/>
                  </a:lnTo>
                  <a:lnTo>
                    <a:pt x="1639931" y="773076"/>
                  </a:lnTo>
                  <a:lnTo>
                    <a:pt x="1634758" y="772823"/>
                  </a:lnTo>
                  <a:lnTo>
                    <a:pt x="1629585" y="772544"/>
                  </a:lnTo>
                  <a:lnTo>
                    <a:pt x="1624411" y="772239"/>
                  </a:lnTo>
                  <a:lnTo>
                    <a:pt x="1619238" y="771905"/>
                  </a:lnTo>
                  <a:lnTo>
                    <a:pt x="1614065" y="771542"/>
                  </a:lnTo>
                  <a:lnTo>
                    <a:pt x="1608891" y="771146"/>
                  </a:lnTo>
                  <a:lnTo>
                    <a:pt x="1603718" y="770716"/>
                  </a:lnTo>
                  <a:lnTo>
                    <a:pt x="1598545" y="770252"/>
                  </a:lnTo>
                  <a:lnTo>
                    <a:pt x="1593372" y="769751"/>
                  </a:lnTo>
                  <a:lnTo>
                    <a:pt x="1588198" y="769213"/>
                  </a:lnTo>
                  <a:lnTo>
                    <a:pt x="1583025" y="768636"/>
                  </a:lnTo>
                  <a:lnTo>
                    <a:pt x="1577852" y="768020"/>
                  </a:lnTo>
                  <a:lnTo>
                    <a:pt x="1572678" y="767363"/>
                  </a:lnTo>
                  <a:lnTo>
                    <a:pt x="1567505" y="766666"/>
                  </a:lnTo>
                  <a:lnTo>
                    <a:pt x="1562332" y="765929"/>
                  </a:lnTo>
                  <a:lnTo>
                    <a:pt x="1557159" y="765151"/>
                  </a:lnTo>
                  <a:lnTo>
                    <a:pt x="1551985" y="764333"/>
                  </a:lnTo>
                  <a:lnTo>
                    <a:pt x="1546812" y="763476"/>
                  </a:lnTo>
                  <a:lnTo>
                    <a:pt x="1541639" y="762581"/>
                  </a:lnTo>
                  <a:lnTo>
                    <a:pt x="1536465" y="761648"/>
                  </a:lnTo>
                  <a:lnTo>
                    <a:pt x="1531292" y="760679"/>
                  </a:lnTo>
                  <a:lnTo>
                    <a:pt x="1526119" y="759675"/>
                  </a:lnTo>
                  <a:lnTo>
                    <a:pt x="1520946" y="758638"/>
                  </a:lnTo>
                  <a:lnTo>
                    <a:pt x="1515772" y="757570"/>
                  </a:lnTo>
                  <a:lnTo>
                    <a:pt x="1510599" y="756470"/>
                  </a:lnTo>
                  <a:lnTo>
                    <a:pt x="1505426" y="755342"/>
                  </a:lnTo>
                  <a:lnTo>
                    <a:pt x="1500252" y="754187"/>
                  </a:lnTo>
                  <a:lnTo>
                    <a:pt x="1495079" y="753005"/>
                  </a:lnTo>
                  <a:lnTo>
                    <a:pt x="1489906" y="751799"/>
                  </a:lnTo>
                  <a:lnTo>
                    <a:pt x="1484733" y="750569"/>
                  </a:lnTo>
                  <a:lnTo>
                    <a:pt x="1479559" y="749316"/>
                  </a:lnTo>
                  <a:lnTo>
                    <a:pt x="1474386" y="748042"/>
                  </a:lnTo>
                  <a:lnTo>
                    <a:pt x="1469213" y="746746"/>
                  </a:lnTo>
                  <a:lnTo>
                    <a:pt x="1464039" y="745429"/>
                  </a:lnTo>
                  <a:lnTo>
                    <a:pt x="1458866" y="744091"/>
                  </a:lnTo>
                  <a:lnTo>
                    <a:pt x="1453693" y="742734"/>
                  </a:lnTo>
                  <a:lnTo>
                    <a:pt x="1448520" y="741355"/>
                  </a:lnTo>
                  <a:lnTo>
                    <a:pt x="1443346" y="739957"/>
                  </a:lnTo>
                  <a:lnTo>
                    <a:pt x="1438173" y="738537"/>
                  </a:lnTo>
                  <a:lnTo>
                    <a:pt x="1433000" y="737097"/>
                  </a:lnTo>
                  <a:lnTo>
                    <a:pt x="1427826" y="735634"/>
                  </a:lnTo>
                  <a:lnTo>
                    <a:pt x="1422653" y="734149"/>
                  </a:lnTo>
                  <a:lnTo>
                    <a:pt x="1417480" y="732641"/>
                  </a:lnTo>
                  <a:lnTo>
                    <a:pt x="1412307" y="731109"/>
                  </a:lnTo>
                  <a:lnTo>
                    <a:pt x="1407133" y="729553"/>
                  </a:lnTo>
                  <a:lnTo>
                    <a:pt x="1401960" y="727970"/>
                  </a:lnTo>
                  <a:lnTo>
                    <a:pt x="1396787" y="726362"/>
                  </a:lnTo>
                  <a:lnTo>
                    <a:pt x="1391613" y="724725"/>
                  </a:lnTo>
                  <a:lnTo>
                    <a:pt x="1386440" y="723060"/>
                  </a:lnTo>
                  <a:lnTo>
                    <a:pt x="1381267" y="721365"/>
                  </a:lnTo>
                  <a:lnTo>
                    <a:pt x="1376094" y="719639"/>
                  </a:lnTo>
                  <a:lnTo>
                    <a:pt x="1370920" y="717881"/>
                  </a:lnTo>
                  <a:lnTo>
                    <a:pt x="1365747" y="716090"/>
                  </a:lnTo>
                  <a:lnTo>
                    <a:pt x="1360574" y="714265"/>
                  </a:lnTo>
                  <a:lnTo>
                    <a:pt x="1355400" y="712405"/>
                  </a:lnTo>
                  <a:lnTo>
                    <a:pt x="1350227" y="710508"/>
                  </a:lnTo>
                  <a:lnTo>
                    <a:pt x="1345054" y="708574"/>
                  </a:lnTo>
                  <a:lnTo>
                    <a:pt x="1339881" y="706601"/>
                  </a:lnTo>
                  <a:lnTo>
                    <a:pt x="1334707" y="704589"/>
                  </a:lnTo>
                  <a:lnTo>
                    <a:pt x="1329534" y="702536"/>
                  </a:lnTo>
                  <a:lnTo>
                    <a:pt x="1324361" y="700441"/>
                  </a:lnTo>
                  <a:lnTo>
                    <a:pt x="1319187" y="698303"/>
                  </a:lnTo>
                  <a:lnTo>
                    <a:pt x="1314014" y="696122"/>
                  </a:lnTo>
                  <a:lnTo>
                    <a:pt x="1308841" y="693895"/>
                  </a:lnTo>
                  <a:lnTo>
                    <a:pt x="1303668" y="691623"/>
                  </a:lnTo>
                  <a:lnTo>
                    <a:pt x="1298494" y="689304"/>
                  </a:lnTo>
                  <a:lnTo>
                    <a:pt x="1293321" y="686937"/>
                  </a:lnTo>
                  <a:lnTo>
                    <a:pt x="1288148" y="684522"/>
                  </a:lnTo>
                  <a:lnTo>
                    <a:pt x="1282974" y="682058"/>
                  </a:lnTo>
                  <a:lnTo>
                    <a:pt x="1277801" y="679543"/>
                  </a:lnTo>
                  <a:lnTo>
                    <a:pt x="1272628" y="676977"/>
                  </a:lnTo>
                  <a:lnTo>
                    <a:pt x="1267455" y="674360"/>
                  </a:lnTo>
                  <a:lnTo>
                    <a:pt x="1262281" y="671689"/>
                  </a:lnTo>
                  <a:lnTo>
                    <a:pt x="1257108" y="668966"/>
                  </a:lnTo>
                  <a:lnTo>
                    <a:pt x="1251935" y="666189"/>
                  </a:lnTo>
                  <a:lnTo>
                    <a:pt x="1246761" y="663357"/>
                  </a:lnTo>
                  <a:lnTo>
                    <a:pt x="1241588" y="660470"/>
                  </a:lnTo>
                  <a:lnTo>
                    <a:pt x="1236415" y="657527"/>
                  </a:lnTo>
                  <a:lnTo>
                    <a:pt x="1231242" y="654528"/>
                  </a:lnTo>
                  <a:lnTo>
                    <a:pt x="1226068" y="651473"/>
                  </a:lnTo>
                  <a:lnTo>
                    <a:pt x="1220895" y="648361"/>
                  </a:lnTo>
                  <a:lnTo>
                    <a:pt x="1215722" y="645191"/>
                  </a:lnTo>
                  <a:lnTo>
                    <a:pt x="1210548" y="641964"/>
                  </a:lnTo>
                  <a:lnTo>
                    <a:pt x="1205375" y="638679"/>
                  </a:lnTo>
                  <a:lnTo>
                    <a:pt x="1200202" y="635336"/>
                  </a:lnTo>
                  <a:lnTo>
                    <a:pt x="1195029" y="631934"/>
                  </a:lnTo>
                  <a:lnTo>
                    <a:pt x="1189855" y="628474"/>
                  </a:lnTo>
                  <a:lnTo>
                    <a:pt x="1184682" y="624956"/>
                  </a:lnTo>
                  <a:lnTo>
                    <a:pt x="1179509" y="621380"/>
                  </a:lnTo>
                  <a:lnTo>
                    <a:pt x="1174335" y="617746"/>
                  </a:lnTo>
                  <a:lnTo>
                    <a:pt x="1169162" y="614054"/>
                  </a:lnTo>
                  <a:lnTo>
                    <a:pt x="1163989" y="610304"/>
                  </a:lnTo>
                  <a:lnTo>
                    <a:pt x="1158816" y="606496"/>
                  </a:lnTo>
                  <a:lnTo>
                    <a:pt x="1153642" y="602632"/>
                  </a:lnTo>
                  <a:lnTo>
                    <a:pt x="1148469" y="598711"/>
                  </a:lnTo>
                  <a:lnTo>
                    <a:pt x="1143296" y="594734"/>
                  </a:lnTo>
                  <a:lnTo>
                    <a:pt x="1138122" y="590701"/>
                  </a:lnTo>
                  <a:lnTo>
                    <a:pt x="1132949" y="586614"/>
                  </a:lnTo>
                  <a:lnTo>
                    <a:pt x="1127776" y="582473"/>
                  </a:lnTo>
                  <a:lnTo>
                    <a:pt x="1122603" y="578278"/>
                  </a:lnTo>
                  <a:lnTo>
                    <a:pt x="1117429" y="574032"/>
                  </a:lnTo>
                  <a:lnTo>
                    <a:pt x="1112256" y="569734"/>
                  </a:lnTo>
                  <a:lnTo>
                    <a:pt x="1107083" y="565385"/>
                  </a:lnTo>
                  <a:lnTo>
                    <a:pt x="1101909" y="560988"/>
                  </a:lnTo>
                  <a:lnTo>
                    <a:pt x="1096736" y="556543"/>
                  </a:lnTo>
                  <a:lnTo>
                    <a:pt x="1091563" y="552051"/>
                  </a:lnTo>
                  <a:lnTo>
                    <a:pt x="1086390" y="547514"/>
                  </a:lnTo>
                  <a:lnTo>
                    <a:pt x="1081216" y="542933"/>
                  </a:lnTo>
                  <a:lnTo>
                    <a:pt x="1076043" y="538309"/>
                  </a:lnTo>
                  <a:lnTo>
                    <a:pt x="1070870" y="533645"/>
                  </a:lnTo>
                  <a:lnTo>
                    <a:pt x="1065696" y="528943"/>
                  </a:lnTo>
                  <a:lnTo>
                    <a:pt x="1060523" y="524202"/>
                  </a:lnTo>
                  <a:lnTo>
                    <a:pt x="1055350" y="519426"/>
                  </a:lnTo>
                  <a:lnTo>
                    <a:pt x="1050177" y="514617"/>
                  </a:lnTo>
                  <a:lnTo>
                    <a:pt x="1045003" y="509776"/>
                  </a:lnTo>
                  <a:lnTo>
                    <a:pt x="1039830" y="504905"/>
                  </a:lnTo>
                  <a:lnTo>
                    <a:pt x="1034657" y="500007"/>
                  </a:lnTo>
                  <a:lnTo>
                    <a:pt x="1029483" y="495083"/>
                  </a:lnTo>
                  <a:lnTo>
                    <a:pt x="1024310" y="490135"/>
                  </a:lnTo>
                  <a:lnTo>
                    <a:pt x="1019137" y="485167"/>
                  </a:lnTo>
                  <a:lnTo>
                    <a:pt x="1013964" y="480180"/>
                  </a:lnTo>
                  <a:lnTo>
                    <a:pt x="1008790" y="475176"/>
                  </a:lnTo>
                  <a:lnTo>
                    <a:pt x="1003617" y="470158"/>
                  </a:lnTo>
                  <a:lnTo>
                    <a:pt x="998444" y="465128"/>
                  </a:lnTo>
                  <a:lnTo>
                    <a:pt x="993270" y="460088"/>
                  </a:lnTo>
                  <a:lnTo>
                    <a:pt x="988097" y="455042"/>
                  </a:lnTo>
                  <a:lnTo>
                    <a:pt x="982924" y="449992"/>
                  </a:lnTo>
                  <a:lnTo>
                    <a:pt x="977751" y="444939"/>
                  </a:lnTo>
                  <a:lnTo>
                    <a:pt x="972577" y="439887"/>
                  </a:lnTo>
                  <a:lnTo>
                    <a:pt x="967404" y="434838"/>
                  </a:lnTo>
                  <a:lnTo>
                    <a:pt x="962231" y="429794"/>
                  </a:lnTo>
                  <a:lnTo>
                    <a:pt x="957057" y="424759"/>
                  </a:lnTo>
                  <a:lnTo>
                    <a:pt x="951884" y="419734"/>
                  </a:lnTo>
                  <a:lnTo>
                    <a:pt x="946711" y="414723"/>
                  </a:lnTo>
                  <a:lnTo>
                    <a:pt x="941538" y="409727"/>
                  </a:lnTo>
                  <a:lnTo>
                    <a:pt x="936364" y="404749"/>
                  </a:lnTo>
                  <a:lnTo>
                    <a:pt x="931191" y="399792"/>
                  </a:lnTo>
                  <a:lnTo>
                    <a:pt x="926018" y="394858"/>
                  </a:lnTo>
                  <a:lnTo>
                    <a:pt x="920844" y="389950"/>
                  </a:lnTo>
                  <a:lnTo>
                    <a:pt x="915671" y="385069"/>
                  </a:lnTo>
                  <a:lnTo>
                    <a:pt x="910498" y="380219"/>
                  </a:lnTo>
                  <a:lnTo>
                    <a:pt x="905325" y="375401"/>
                  </a:lnTo>
                  <a:lnTo>
                    <a:pt x="900151" y="370618"/>
                  </a:lnTo>
                  <a:lnTo>
                    <a:pt x="894978" y="365872"/>
                  </a:lnTo>
                  <a:lnTo>
                    <a:pt x="889805" y="361165"/>
                  </a:lnTo>
                  <a:lnTo>
                    <a:pt x="884631" y="356500"/>
                  </a:lnTo>
                  <a:lnTo>
                    <a:pt x="879458" y="351878"/>
                  </a:lnTo>
                  <a:lnTo>
                    <a:pt x="874285" y="347301"/>
                  </a:lnTo>
                  <a:lnTo>
                    <a:pt x="869112" y="342772"/>
                  </a:lnTo>
                  <a:lnTo>
                    <a:pt x="863938" y="338291"/>
                  </a:lnTo>
                  <a:lnTo>
                    <a:pt x="858765" y="333862"/>
                  </a:lnTo>
                  <a:lnTo>
                    <a:pt x="853592" y="329486"/>
                  </a:lnTo>
                  <a:lnTo>
                    <a:pt x="848418" y="325163"/>
                  </a:lnTo>
                  <a:lnTo>
                    <a:pt x="843245" y="320897"/>
                  </a:lnTo>
                  <a:lnTo>
                    <a:pt x="838072" y="316688"/>
                  </a:lnTo>
                  <a:lnTo>
                    <a:pt x="832899" y="312538"/>
                  </a:lnTo>
                  <a:lnTo>
                    <a:pt x="827725" y="308449"/>
                  </a:lnTo>
                  <a:lnTo>
                    <a:pt x="822552" y="304421"/>
                  </a:lnTo>
                  <a:lnTo>
                    <a:pt x="817379" y="300455"/>
                  </a:lnTo>
                  <a:lnTo>
                    <a:pt x="812205" y="296554"/>
                  </a:lnTo>
                  <a:lnTo>
                    <a:pt x="807032" y="292717"/>
                  </a:lnTo>
                  <a:lnTo>
                    <a:pt x="801859" y="288946"/>
                  </a:lnTo>
                  <a:lnTo>
                    <a:pt x="796686" y="285243"/>
                  </a:lnTo>
                  <a:lnTo>
                    <a:pt x="791512" y="281607"/>
                  </a:lnTo>
                  <a:lnTo>
                    <a:pt x="786339" y="278039"/>
                  </a:lnTo>
                  <a:lnTo>
                    <a:pt x="781166" y="274540"/>
                  </a:lnTo>
                  <a:lnTo>
                    <a:pt x="775992" y="271112"/>
                  </a:lnTo>
                  <a:lnTo>
                    <a:pt x="770819" y="267753"/>
                  </a:lnTo>
                  <a:lnTo>
                    <a:pt x="765646" y="264465"/>
                  </a:lnTo>
                  <a:lnTo>
                    <a:pt x="760473" y="261249"/>
                  </a:lnTo>
                  <a:lnTo>
                    <a:pt x="755299" y="258103"/>
                  </a:lnTo>
                  <a:lnTo>
                    <a:pt x="750126" y="255030"/>
                  </a:lnTo>
                  <a:lnTo>
                    <a:pt x="744953" y="252028"/>
                  </a:lnTo>
                  <a:lnTo>
                    <a:pt x="739779" y="249099"/>
                  </a:lnTo>
                  <a:lnTo>
                    <a:pt x="734606" y="246242"/>
                  </a:lnTo>
                  <a:lnTo>
                    <a:pt x="729433" y="243457"/>
                  </a:lnTo>
                  <a:lnTo>
                    <a:pt x="724260" y="240744"/>
                  </a:lnTo>
                  <a:lnTo>
                    <a:pt x="719086" y="238104"/>
                  </a:lnTo>
                  <a:lnTo>
                    <a:pt x="713913" y="235535"/>
                  </a:lnTo>
                  <a:lnTo>
                    <a:pt x="708740" y="233038"/>
                  </a:lnTo>
                  <a:lnTo>
                    <a:pt x="703566" y="230613"/>
                  </a:lnTo>
                  <a:lnTo>
                    <a:pt x="698393" y="228259"/>
                  </a:lnTo>
                  <a:lnTo>
                    <a:pt x="693220" y="225977"/>
                  </a:lnTo>
                  <a:lnTo>
                    <a:pt x="688047" y="223765"/>
                  </a:lnTo>
                  <a:lnTo>
                    <a:pt x="682873" y="221623"/>
                  </a:lnTo>
                  <a:lnTo>
                    <a:pt x="677700" y="219551"/>
                  </a:lnTo>
                  <a:lnTo>
                    <a:pt x="672527" y="217549"/>
                  </a:lnTo>
                  <a:lnTo>
                    <a:pt x="667353" y="215615"/>
                  </a:lnTo>
                  <a:lnTo>
                    <a:pt x="662180" y="213751"/>
                  </a:lnTo>
                  <a:lnTo>
                    <a:pt x="657007" y="211954"/>
                  </a:lnTo>
                  <a:lnTo>
                    <a:pt x="651834" y="210224"/>
                  </a:lnTo>
                  <a:lnTo>
                    <a:pt x="646660" y="208561"/>
                  </a:lnTo>
                  <a:lnTo>
                    <a:pt x="641487" y="206965"/>
                  </a:lnTo>
                  <a:lnTo>
                    <a:pt x="636314" y="205434"/>
                  </a:lnTo>
                  <a:lnTo>
                    <a:pt x="631140" y="203968"/>
                  </a:lnTo>
                  <a:lnTo>
                    <a:pt x="625967" y="202566"/>
                  </a:lnTo>
                  <a:lnTo>
                    <a:pt x="620794" y="201228"/>
                  </a:lnTo>
                  <a:lnTo>
                    <a:pt x="615621" y="199953"/>
                  </a:lnTo>
                  <a:lnTo>
                    <a:pt x="610447" y="198740"/>
                  </a:lnTo>
                  <a:lnTo>
                    <a:pt x="605274" y="197589"/>
                  </a:lnTo>
                  <a:lnTo>
                    <a:pt x="600101" y="196499"/>
                  </a:lnTo>
                  <a:lnTo>
                    <a:pt x="594927" y="195469"/>
                  </a:lnTo>
                  <a:lnTo>
                    <a:pt x="589754" y="194498"/>
                  </a:lnTo>
                  <a:lnTo>
                    <a:pt x="584581" y="193587"/>
                  </a:lnTo>
                  <a:lnTo>
                    <a:pt x="579408" y="192734"/>
                  </a:lnTo>
                  <a:lnTo>
                    <a:pt x="574234" y="191938"/>
                  </a:lnTo>
                  <a:lnTo>
                    <a:pt x="569061" y="191199"/>
                  </a:lnTo>
                  <a:lnTo>
                    <a:pt x="563888" y="190516"/>
                  </a:lnTo>
                  <a:lnTo>
                    <a:pt x="558714" y="189889"/>
                  </a:lnTo>
                  <a:lnTo>
                    <a:pt x="553541" y="189317"/>
                  </a:lnTo>
                  <a:lnTo>
                    <a:pt x="548368" y="188798"/>
                  </a:lnTo>
                  <a:lnTo>
                    <a:pt x="543195" y="188333"/>
                  </a:lnTo>
                  <a:lnTo>
                    <a:pt x="538021" y="187922"/>
                  </a:lnTo>
                  <a:lnTo>
                    <a:pt x="532848" y="187562"/>
                  </a:lnTo>
                  <a:lnTo>
                    <a:pt x="527675" y="187254"/>
                  </a:lnTo>
                  <a:lnTo>
                    <a:pt x="522501" y="186997"/>
                  </a:lnTo>
                  <a:lnTo>
                    <a:pt x="517328" y="186791"/>
                  </a:lnTo>
                  <a:lnTo>
                    <a:pt x="512155" y="186635"/>
                  </a:lnTo>
                  <a:lnTo>
                    <a:pt x="506982" y="186528"/>
                  </a:lnTo>
                  <a:lnTo>
                    <a:pt x="501808" y="186470"/>
                  </a:lnTo>
                  <a:lnTo>
                    <a:pt x="496635" y="186460"/>
                  </a:lnTo>
                  <a:lnTo>
                    <a:pt x="491462" y="186499"/>
                  </a:lnTo>
                  <a:lnTo>
                    <a:pt x="486288" y="186584"/>
                  </a:lnTo>
                  <a:lnTo>
                    <a:pt x="481115" y="186717"/>
                  </a:lnTo>
                  <a:lnTo>
                    <a:pt x="475942" y="186897"/>
                  </a:lnTo>
                  <a:lnTo>
                    <a:pt x="470769" y="187123"/>
                  </a:lnTo>
                  <a:lnTo>
                    <a:pt x="465595" y="187394"/>
                  </a:lnTo>
                  <a:lnTo>
                    <a:pt x="460422" y="187712"/>
                  </a:lnTo>
                  <a:lnTo>
                    <a:pt x="455249" y="188074"/>
                  </a:lnTo>
                  <a:lnTo>
                    <a:pt x="450075" y="188481"/>
                  </a:lnTo>
                  <a:lnTo>
                    <a:pt x="444902" y="188933"/>
                  </a:lnTo>
                  <a:lnTo>
                    <a:pt x="439729" y="189430"/>
                  </a:lnTo>
                  <a:lnTo>
                    <a:pt x="434556" y="189971"/>
                  </a:lnTo>
                  <a:lnTo>
                    <a:pt x="429382" y="190556"/>
                  </a:lnTo>
                  <a:lnTo>
                    <a:pt x="424209" y="191185"/>
                  </a:lnTo>
                  <a:lnTo>
                    <a:pt x="419036" y="191858"/>
                  </a:lnTo>
                  <a:lnTo>
                    <a:pt x="413862" y="192575"/>
                  </a:lnTo>
                  <a:lnTo>
                    <a:pt x="408689" y="193335"/>
                  </a:lnTo>
                  <a:lnTo>
                    <a:pt x="403516" y="194139"/>
                  </a:lnTo>
                  <a:lnTo>
                    <a:pt x="398343" y="194988"/>
                  </a:lnTo>
                  <a:lnTo>
                    <a:pt x="393169" y="195880"/>
                  </a:lnTo>
                  <a:lnTo>
                    <a:pt x="387996" y="196816"/>
                  </a:lnTo>
                  <a:lnTo>
                    <a:pt x="382823" y="197796"/>
                  </a:lnTo>
                  <a:lnTo>
                    <a:pt x="377649" y="198821"/>
                  </a:lnTo>
                  <a:lnTo>
                    <a:pt x="372476" y="199890"/>
                  </a:lnTo>
                  <a:lnTo>
                    <a:pt x="367303" y="201005"/>
                  </a:lnTo>
                  <a:lnTo>
                    <a:pt x="362130" y="202164"/>
                  </a:lnTo>
                  <a:lnTo>
                    <a:pt x="356956" y="203369"/>
                  </a:lnTo>
                  <a:lnTo>
                    <a:pt x="351783" y="204621"/>
                  </a:lnTo>
                  <a:lnTo>
                    <a:pt x="346610" y="205918"/>
                  </a:lnTo>
                  <a:lnTo>
                    <a:pt x="341436" y="207263"/>
                  </a:lnTo>
                  <a:lnTo>
                    <a:pt x="336263" y="208656"/>
                  </a:lnTo>
                  <a:lnTo>
                    <a:pt x="331090" y="210096"/>
                  </a:lnTo>
                  <a:lnTo>
                    <a:pt x="325917" y="211586"/>
                  </a:lnTo>
                  <a:lnTo>
                    <a:pt x="320743" y="213125"/>
                  </a:lnTo>
                  <a:lnTo>
                    <a:pt x="315570" y="214714"/>
                  </a:lnTo>
                  <a:lnTo>
                    <a:pt x="310397" y="216355"/>
                  </a:lnTo>
                  <a:lnTo>
                    <a:pt x="305223" y="218047"/>
                  </a:lnTo>
                  <a:lnTo>
                    <a:pt x="300050" y="219793"/>
                  </a:lnTo>
                  <a:lnTo>
                    <a:pt x="294877" y="221592"/>
                  </a:lnTo>
                  <a:lnTo>
                    <a:pt x="289704" y="223447"/>
                  </a:lnTo>
                  <a:lnTo>
                    <a:pt x="284530" y="225358"/>
                  </a:lnTo>
                  <a:lnTo>
                    <a:pt x="279357" y="227326"/>
                  </a:lnTo>
                  <a:lnTo>
                    <a:pt x="274184" y="229352"/>
                  </a:lnTo>
                  <a:lnTo>
                    <a:pt x="269010" y="231439"/>
                  </a:lnTo>
                  <a:lnTo>
                    <a:pt x="263837" y="233586"/>
                  </a:lnTo>
                  <a:lnTo>
                    <a:pt x="258664" y="235796"/>
                  </a:lnTo>
                  <a:lnTo>
                    <a:pt x="253491" y="238070"/>
                  </a:lnTo>
                  <a:lnTo>
                    <a:pt x="248317" y="240410"/>
                  </a:lnTo>
                  <a:lnTo>
                    <a:pt x="243144" y="242816"/>
                  </a:lnTo>
                  <a:lnTo>
                    <a:pt x="237971" y="245291"/>
                  </a:lnTo>
                  <a:lnTo>
                    <a:pt x="232797" y="247837"/>
                  </a:lnTo>
                  <a:lnTo>
                    <a:pt x="227624" y="250455"/>
                  </a:lnTo>
                  <a:lnTo>
                    <a:pt x="222451" y="253147"/>
                  </a:lnTo>
                  <a:lnTo>
                    <a:pt x="217278" y="255914"/>
                  </a:lnTo>
                  <a:lnTo>
                    <a:pt x="212104" y="258759"/>
                  </a:lnTo>
                  <a:lnTo>
                    <a:pt x="206931" y="261683"/>
                  </a:lnTo>
                  <a:lnTo>
                    <a:pt x="201758" y="264689"/>
                  </a:lnTo>
                  <a:lnTo>
                    <a:pt x="196584" y="267778"/>
                  </a:lnTo>
                  <a:lnTo>
                    <a:pt x="191411" y="270953"/>
                  </a:lnTo>
                  <a:lnTo>
                    <a:pt x="186238" y="274215"/>
                  </a:lnTo>
                  <a:lnTo>
                    <a:pt x="181065" y="277566"/>
                  </a:lnTo>
                  <a:lnTo>
                    <a:pt x="175891" y="281009"/>
                  </a:lnTo>
                  <a:lnTo>
                    <a:pt x="170718" y="284545"/>
                  </a:lnTo>
                  <a:lnTo>
                    <a:pt x="165545" y="288177"/>
                  </a:lnTo>
                  <a:lnTo>
                    <a:pt x="160371" y="291906"/>
                  </a:lnTo>
                  <a:lnTo>
                    <a:pt x="155198" y="295734"/>
                  </a:lnTo>
                  <a:lnTo>
                    <a:pt x="150025" y="299664"/>
                  </a:lnTo>
                  <a:lnTo>
                    <a:pt x="144852" y="303696"/>
                  </a:lnTo>
                  <a:lnTo>
                    <a:pt x="139678" y="307833"/>
                  </a:lnTo>
                  <a:lnTo>
                    <a:pt x="134505" y="312077"/>
                  </a:lnTo>
                  <a:lnTo>
                    <a:pt x="129332" y="316428"/>
                  </a:lnTo>
                  <a:lnTo>
                    <a:pt x="124158" y="320889"/>
                  </a:lnTo>
                  <a:lnTo>
                    <a:pt x="118985" y="325460"/>
                  </a:lnTo>
                  <a:lnTo>
                    <a:pt x="113812" y="330143"/>
                  </a:lnTo>
                  <a:lnTo>
                    <a:pt x="108639" y="334938"/>
                  </a:lnTo>
                  <a:lnTo>
                    <a:pt x="103465" y="339847"/>
                  </a:lnTo>
                  <a:lnTo>
                    <a:pt x="98292" y="344870"/>
                  </a:lnTo>
                  <a:lnTo>
                    <a:pt x="93119" y="350006"/>
                  </a:lnTo>
                  <a:lnTo>
                    <a:pt x="87945" y="355257"/>
                  </a:lnTo>
                  <a:lnTo>
                    <a:pt x="82772" y="360621"/>
                  </a:lnTo>
                  <a:lnTo>
                    <a:pt x="77599" y="366099"/>
                  </a:lnTo>
                  <a:lnTo>
                    <a:pt x="72426" y="371689"/>
                  </a:lnTo>
                  <a:lnTo>
                    <a:pt x="67252" y="377390"/>
                  </a:lnTo>
                  <a:lnTo>
                    <a:pt x="62079" y="383201"/>
                  </a:lnTo>
                  <a:lnTo>
                    <a:pt x="56906" y="389119"/>
                  </a:lnTo>
                  <a:lnTo>
                    <a:pt x="51732" y="395143"/>
                  </a:lnTo>
                  <a:lnTo>
                    <a:pt x="46559" y="401269"/>
                  </a:lnTo>
                  <a:lnTo>
                    <a:pt x="41386" y="407495"/>
                  </a:lnTo>
                  <a:lnTo>
                    <a:pt x="36213" y="413817"/>
                  </a:lnTo>
                  <a:lnTo>
                    <a:pt x="31039" y="420230"/>
                  </a:lnTo>
                  <a:lnTo>
                    <a:pt x="25866" y="426731"/>
                  </a:lnTo>
                  <a:lnTo>
                    <a:pt x="20693" y="433315"/>
                  </a:lnTo>
                  <a:lnTo>
                    <a:pt x="15519" y="439977"/>
                  </a:lnTo>
                  <a:lnTo>
                    <a:pt x="10346" y="446710"/>
                  </a:lnTo>
                  <a:lnTo>
                    <a:pt x="5173" y="453510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691486" y="4233349"/>
              <a:ext cx="1883076" cy="692071"/>
            </a:xfrm>
            <a:custGeom>
              <a:avLst/>
              <a:pathLst>
                <a:path w="1883076" h="692071">
                  <a:moveTo>
                    <a:pt x="0" y="460369"/>
                  </a:moveTo>
                  <a:lnTo>
                    <a:pt x="5173" y="453510"/>
                  </a:lnTo>
                  <a:lnTo>
                    <a:pt x="10346" y="446710"/>
                  </a:lnTo>
                  <a:lnTo>
                    <a:pt x="15519" y="439977"/>
                  </a:lnTo>
                  <a:lnTo>
                    <a:pt x="20693" y="433315"/>
                  </a:lnTo>
                  <a:lnTo>
                    <a:pt x="25866" y="426731"/>
                  </a:lnTo>
                  <a:lnTo>
                    <a:pt x="31039" y="420230"/>
                  </a:lnTo>
                  <a:lnTo>
                    <a:pt x="36213" y="413817"/>
                  </a:lnTo>
                  <a:lnTo>
                    <a:pt x="41386" y="407495"/>
                  </a:lnTo>
                  <a:lnTo>
                    <a:pt x="46559" y="401269"/>
                  </a:lnTo>
                  <a:lnTo>
                    <a:pt x="51732" y="395143"/>
                  </a:lnTo>
                  <a:lnTo>
                    <a:pt x="56906" y="389119"/>
                  </a:lnTo>
                  <a:lnTo>
                    <a:pt x="62079" y="383201"/>
                  </a:lnTo>
                  <a:lnTo>
                    <a:pt x="67252" y="377390"/>
                  </a:lnTo>
                  <a:lnTo>
                    <a:pt x="72426" y="371689"/>
                  </a:lnTo>
                  <a:lnTo>
                    <a:pt x="77599" y="366099"/>
                  </a:lnTo>
                  <a:lnTo>
                    <a:pt x="82772" y="360621"/>
                  </a:lnTo>
                  <a:lnTo>
                    <a:pt x="87945" y="355257"/>
                  </a:lnTo>
                  <a:lnTo>
                    <a:pt x="93119" y="350006"/>
                  </a:lnTo>
                  <a:lnTo>
                    <a:pt x="98292" y="344870"/>
                  </a:lnTo>
                  <a:lnTo>
                    <a:pt x="103465" y="339847"/>
                  </a:lnTo>
                  <a:lnTo>
                    <a:pt x="108639" y="334938"/>
                  </a:lnTo>
                  <a:lnTo>
                    <a:pt x="113812" y="330143"/>
                  </a:lnTo>
                  <a:lnTo>
                    <a:pt x="118985" y="325460"/>
                  </a:lnTo>
                  <a:lnTo>
                    <a:pt x="124158" y="320889"/>
                  </a:lnTo>
                  <a:lnTo>
                    <a:pt x="129332" y="316428"/>
                  </a:lnTo>
                  <a:lnTo>
                    <a:pt x="134505" y="312077"/>
                  </a:lnTo>
                  <a:lnTo>
                    <a:pt x="139678" y="307833"/>
                  </a:lnTo>
                  <a:lnTo>
                    <a:pt x="144852" y="303696"/>
                  </a:lnTo>
                  <a:lnTo>
                    <a:pt x="150025" y="299664"/>
                  </a:lnTo>
                  <a:lnTo>
                    <a:pt x="155198" y="295734"/>
                  </a:lnTo>
                  <a:lnTo>
                    <a:pt x="160371" y="291906"/>
                  </a:lnTo>
                  <a:lnTo>
                    <a:pt x="165545" y="288177"/>
                  </a:lnTo>
                  <a:lnTo>
                    <a:pt x="170718" y="284545"/>
                  </a:lnTo>
                  <a:lnTo>
                    <a:pt x="175891" y="281009"/>
                  </a:lnTo>
                  <a:lnTo>
                    <a:pt x="181065" y="277566"/>
                  </a:lnTo>
                  <a:lnTo>
                    <a:pt x="186238" y="274215"/>
                  </a:lnTo>
                  <a:lnTo>
                    <a:pt x="191411" y="270953"/>
                  </a:lnTo>
                  <a:lnTo>
                    <a:pt x="196584" y="267778"/>
                  </a:lnTo>
                  <a:lnTo>
                    <a:pt x="201758" y="264689"/>
                  </a:lnTo>
                  <a:lnTo>
                    <a:pt x="206931" y="261683"/>
                  </a:lnTo>
                  <a:lnTo>
                    <a:pt x="212104" y="258759"/>
                  </a:lnTo>
                  <a:lnTo>
                    <a:pt x="217278" y="255914"/>
                  </a:lnTo>
                  <a:lnTo>
                    <a:pt x="222451" y="253147"/>
                  </a:lnTo>
                  <a:lnTo>
                    <a:pt x="227624" y="250455"/>
                  </a:lnTo>
                  <a:lnTo>
                    <a:pt x="232797" y="247837"/>
                  </a:lnTo>
                  <a:lnTo>
                    <a:pt x="237971" y="245291"/>
                  </a:lnTo>
                  <a:lnTo>
                    <a:pt x="243144" y="242816"/>
                  </a:lnTo>
                  <a:lnTo>
                    <a:pt x="248317" y="240410"/>
                  </a:lnTo>
                  <a:lnTo>
                    <a:pt x="253491" y="238070"/>
                  </a:lnTo>
                  <a:lnTo>
                    <a:pt x="258664" y="235796"/>
                  </a:lnTo>
                  <a:lnTo>
                    <a:pt x="263837" y="233586"/>
                  </a:lnTo>
                  <a:lnTo>
                    <a:pt x="269010" y="231439"/>
                  </a:lnTo>
                  <a:lnTo>
                    <a:pt x="274184" y="229352"/>
                  </a:lnTo>
                  <a:lnTo>
                    <a:pt x="279357" y="227326"/>
                  </a:lnTo>
                  <a:lnTo>
                    <a:pt x="284530" y="225358"/>
                  </a:lnTo>
                  <a:lnTo>
                    <a:pt x="289704" y="223447"/>
                  </a:lnTo>
                  <a:lnTo>
                    <a:pt x="294877" y="221592"/>
                  </a:lnTo>
                  <a:lnTo>
                    <a:pt x="300050" y="219793"/>
                  </a:lnTo>
                  <a:lnTo>
                    <a:pt x="305223" y="218047"/>
                  </a:lnTo>
                  <a:lnTo>
                    <a:pt x="310397" y="216355"/>
                  </a:lnTo>
                  <a:lnTo>
                    <a:pt x="315570" y="214714"/>
                  </a:lnTo>
                  <a:lnTo>
                    <a:pt x="320743" y="213125"/>
                  </a:lnTo>
                  <a:lnTo>
                    <a:pt x="325917" y="211586"/>
                  </a:lnTo>
                  <a:lnTo>
                    <a:pt x="331090" y="210096"/>
                  </a:lnTo>
                  <a:lnTo>
                    <a:pt x="336263" y="208656"/>
                  </a:lnTo>
                  <a:lnTo>
                    <a:pt x="341436" y="207263"/>
                  </a:lnTo>
                  <a:lnTo>
                    <a:pt x="346610" y="205918"/>
                  </a:lnTo>
                  <a:lnTo>
                    <a:pt x="351783" y="204621"/>
                  </a:lnTo>
                  <a:lnTo>
                    <a:pt x="356956" y="203369"/>
                  </a:lnTo>
                  <a:lnTo>
                    <a:pt x="362130" y="202164"/>
                  </a:lnTo>
                  <a:lnTo>
                    <a:pt x="367303" y="201005"/>
                  </a:lnTo>
                  <a:lnTo>
                    <a:pt x="372476" y="199890"/>
                  </a:lnTo>
                  <a:lnTo>
                    <a:pt x="377649" y="198821"/>
                  </a:lnTo>
                  <a:lnTo>
                    <a:pt x="382823" y="197796"/>
                  </a:lnTo>
                  <a:lnTo>
                    <a:pt x="387996" y="196816"/>
                  </a:lnTo>
                  <a:lnTo>
                    <a:pt x="393169" y="195880"/>
                  </a:lnTo>
                  <a:lnTo>
                    <a:pt x="398343" y="194988"/>
                  </a:lnTo>
                  <a:lnTo>
                    <a:pt x="403516" y="194139"/>
                  </a:lnTo>
                  <a:lnTo>
                    <a:pt x="408689" y="193335"/>
                  </a:lnTo>
                  <a:lnTo>
                    <a:pt x="413862" y="192575"/>
                  </a:lnTo>
                  <a:lnTo>
                    <a:pt x="419036" y="191858"/>
                  </a:lnTo>
                  <a:lnTo>
                    <a:pt x="424209" y="191185"/>
                  </a:lnTo>
                  <a:lnTo>
                    <a:pt x="429382" y="190556"/>
                  </a:lnTo>
                  <a:lnTo>
                    <a:pt x="434556" y="189971"/>
                  </a:lnTo>
                  <a:lnTo>
                    <a:pt x="439729" y="189430"/>
                  </a:lnTo>
                  <a:lnTo>
                    <a:pt x="444902" y="188933"/>
                  </a:lnTo>
                  <a:lnTo>
                    <a:pt x="450075" y="188481"/>
                  </a:lnTo>
                  <a:lnTo>
                    <a:pt x="455249" y="188074"/>
                  </a:lnTo>
                  <a:lnTo>
                    <a:pt x="460422" y="187712"/>
                  </a:lnTo>
                  <a:lnTo>
                    <a:pt x="465595" y="187394"/>
                  </a:lnTo>
                  <a:lnTo>
                    <a:pt x="470769" y="187123"/>
                  </a:lnTo>
                  <a:lnTo>
                    <a:pt x="475942" y="186897"/>
                  </a:lnTo>
                  <a:lnTo>
                    <a:pt x="481115" y="186717"/>
                  </a:lnTo>
                  <a:lnTo>
                    <a:pt x="486288" y="186584"/>
                  </a:lnTo>
                  <a:lnTo>
                    <a:pt x="491462" y="186499"/>
                  </a:lnTo>
                  <a:lnTo>
                    <a:pt x="496635" y="186460"/>
                  </a:lnTo>
                  <a:lnTo>
                    <a:pt x="501808" y="186470"/>
                  </a:lnTo>
                  <a:lnTo>
                    <a:pt x="506982" y="186528"/>
                  </a:lnTo>
                  <a:lnTo>
                    <a:pt x="512155" y="186635"/>
                  </a:lnTo>
                  <a:lnTo>
                    <a:pt x="517328" y="186791"/>
                  </a:lnTo>
                  <a:lnTo>
                    <a:pt x="522501" y="186997"/>
                  </a:lnTo>
                  <a:lnTo>
                    <a:pt x="527675" y="187254"/>
                  </a:lnTo>
                  <a:lnTo>
                    <a:pt x="532848" y="187562"/>
                  </a:lnTo>
                  <a:lnTo>
                    <a:pt x="538021" y="187922"/>
                  </a:lnTo>
                  <a:lnTo>
                    <a:pt x="543195" y="188333"/>
                  </a:lnTo>
                  <a:lnTo>
                    <a:pt x="548368" y="188798"/>
                  </a:lnTo>
                  <a:lnTo>
                    <a:pt x="553541" y="189317"/>
                  </a:lnTo>
                  <a:lnTo>
                    <a:pt x="558714" y="189889"/>
                  </a:lnTo>
                  <a:lnTo>
                    <a:pt x="563888" y="190516"/>
                  </a:lnTo>
                  <a:lnTo>
                    <a:pt x="569061" y="191199"/>
                  </a:lnTo>
                  <a:lnTo>
                    <a:pt x="574234" y="191938"/>
                  </a:lnTo>
                  <a:lnTo>
                    <a:pt x="579408" y="192734"/>
                  </a:lnTo>
                  <a:lnTo>
                    <a:pt x="584581" y="193587"/>
                  </a:lnTo>
                  <a:lnTo>
                    <a:pt x="589754" y="194498"/>
                  </a:lnTo>
                  <a:lnTo>
                    <a:pt x="594927" y="195469"/>
                  </a:lnTo>
                  <a:lnTo>
                    <a:pt x="600101" y="196499"/>
                  </a:lnTo>
                  <a:lnTo>
                    <a:pt x="605274" y="197589"/>
                  </a:lnTo>
                  <a:lnTo>
                    <a:pt x="610447" y="198740"/>
                  </a:lnTo>
                  <a:lnTo>
                    <a:pt x="615621" y="199953"/>
                  </a:lnTo>
                  <a:lnTo>
                    <a:pt x="620794" y="201228"/>
                  </a:lnTo>
                  <a:lnTo>
                    <a:pt x="625967" y="202566"/>
                  </a:lnTo>
                  <a:lnTo>
                    <a:pt x="631140" y="203968"/>
                  </a:lnTo>
                  <a:lnTo>
                    <a:pt x="636314" y="205434"/>
                  </a:lnTo>
                  <a:lnTo>
                    <a:pt x="641487" y="206965"/>
                  </a:lnTo>
                  <a:lnTo>
                    <a:pt x="646660" y="208561"/>
                  </a:lnTo>
                  <a:lnTo>
                    <a:pt x="651834" y="210224"/>
                  </a:lnTo>
                  <a:lnTo>
                    <a:pt x="657007" y="211954"/>
                  </a:lnTo>
                  <a:lnTo>
                    <a:pt x="662180" y="213751"/>
                  </a:lnTo>
                  <a:lnTo>
                    <a:pt x="667353" y="215615"/>
                  </a:lnTo>
                  <a:lnTo>
                    <a:pt x="672527" y="217549"/>
                  </a:lnTo>
                  <a:lnTo>
                    <a:pt x="677700" y="219551"/>
                  </a:lnTo>
                  <a:lnTo>
                    <a:pt x="682873" y="221623"/>
                  </a:lnTo>
                  <a:lnTo>
                    <a:pt x="688047" y="223765"/>
                  </a:lnTo>
                  <a:lnTo>
                    <a:pt x="693220" y="225977"/>
                  </a:lnTo>
                  <a:lnTo>
                    <a:pt x="698393" y="228259"/>
                  </a:lnTo>
                  <a:lnTo>
                    <a:pt x="703566" y="230613"/>
                  </a:lnTo>
                  <a:lnTo>
                    <a:pt x="708740" y="233038"/>
                  </a:lnTo>
                  <a:lnTo>
                    <a:pt x="713913" y="235535"/>
                  </a:lnTo>
                  <a:lnTo>
                    <a:pt x="719086" y="238104"/>
                  </a:lnTo>
                  <a:lnTo>
                    <a:pt x="724260" y="240744"/>
                  </a:lnTo>
                  <a:lnTo>
                    <a:pt x="729433" y="243457"/>
                  </a:lnTo>
                  <a:lnTo>
                    <a:pt x="734606" y="246242"/>
                  </a:lnTo>
                  <a:lnTo>
                    <a:pt x="739779" y="249099"/>
                  </a:lnTo>
                  <a:lnTo>
                    <a:pt x="744953" y="252028"/>
                  </a:lnTo>
                  <a:lnTo>
                    <a:pt x="750126" y="255030"/>
                  </a:lnTo>
                  <a:lnTo>
                    <a:pt x="755299" y="258103"/>
                  </a:lnTo>
                  <a:lnTo>
                    <a:pt x="760473" y="261248"/>
                  </a:lnTo>
                  <a:lnTo>
                    <a:pt x="765646" y="264465"/>
                  </a:lnTo>
                  <a:lnTo>
                    <a:pt x="770819" y="267753"/>
                  </a:lnTo>
                  <a:lnTo>
                    <a:pt x="775992" y="271111"/>
                  </a:lnTo>
                  <a:lnTo>
                    <a:pt x="781166" y="274540"/>
                  </a:lnTo>
                  <a:lnTo>
                    <a:pt x="786339" y="278039"/>
                  </a:lnTo>
                  <a:lnTo>
                    <a:pt x="791512" y="281606"/>
                  </a:lnTo>
                  <a:lnTo>
                    <a:pt x="796686" y="285242"/>
                  </a:lnTo>
                  <a:lnTo>
                    <a:pt x="801859" y="288946"/>
                  </a:lnTo>
                  <a:lnTo>
                    <a:pt x="807032" y="292717"/>
                  </a:lnTo>
                  <a:lnTo>
                    <a:pt x="812205" y="296553"/>
                  </a:lnTo>
                  <a:lnTo>
                    <a:pt x="817379" y="300455"/>
                  </a:lnTo>
                  <a:lnTo>
                    <a:pt x="822552" y="304420"/>
                  </a:lnTo>
                  <a:lnTo>
                    <a:pt x="827725" y="308448"/>
                  </a:lnTo>
                  <a:lnTo>
                    <a:pt x="832899" y="312538"/>
                  </a:lnTo>
                  <a:lnTo>
                    <a:pt x="838072" y="316688"/>
                  </a:lnTo>
                  <a:lnTo>
                    <a:pt x="843245" y="320896"/>
                  </a:lnTo>
                  <a:lnTo>
                    <a:pt x="848418" y="325163"/>
                  </a:lnTo>
                  <a:lnTo>
                    <a:pt x="853592" y="329485"/>
                  </a:lnTo>
                  <a:lnTo>
                    <a:pt x="858765" y="333861"/>
                  </a:lnTo>
                  <a:lnTo>
                    <a:pt x="863938" y="338290"/>
                  </a:lnTo>
                  <a:lnTo>
                    <a:pt x="869112" y="342770"/>
                  </a:lnTo>
                  <a:lnTo>
                    <a:pt x="874285" y="347300"/>
                  </a:lnTo>
                  <a:lnTo>
                    <a:pt x="879458" y="351876"/>
                  </a:lnTo>
                  <a:lnTo>
                    <a:pt x="884631" y="356498"/>
                  </a:lnTo>
                  <a:lnTo>
                    <a:pt x="889805" y="361163"/>
                  </a:lnTo>
                  <a:lnTo>
                    <a:pt x="894978" y="365870"/>
                  </a:lnTo>
                  <a:lnTo>
                    <a:pt x="900151" y="370615"/>
                  </a:lnTo>
                  <a:lnTo>
                    <a:pt x="905325" y="375398"/>
                  </a:lnTo>
                  <a:lnTo>
                    <a:pt x="910498" y="380215"/>
                  </a:lnTo>
                  <a:lnTo>
                    <a:pt x="915671" y="385065"/>
                  </a:lnTo>
                  <a:lnTo>
                    <a:pt x="920844" y="389946"/>
                  </a:lnTo>
                  <a:lnTo>
                    <a:pt x="926018" y="394854"/>
                  </a:lnTo>
                  <a:lnTo>
                    <a:pt x="931191" y="399787"/>
                  </a:lnTo>
                  <a:lnTo>
                    <a:pt x="936364" y="404744"/>
                  </a:lnTo>
                  <a:lnTo>
                    <a:pt x="941538" y="409721"/>
                  </a:lnTo>
                  <a:lnTo>
                    <a:pt x="946711" y="414716"/>
                  </a:lnTo>
                  <a:lnTo>
                    <a:pt x="951884" y="419727"/>
                  </a:lnTo>
                  <a:lnTo>
                    <a:pt x="957057" y="424750"/>
                  </a:lnTo>
                  <a:lnTo>
                    <a:pt x="962231" y="429785"/>
                  </a:lnTo>
                  <a:lnTo>
                    <a:pt x="967404" y="434827"/>
                  </a:lnTo>
                  <a:lnTo>
                    <a:pt x="972577" y="439875"/>
                  </a:lnTo>
                  <a:lnTo>
                    <a:pt x="977751" y="444926"/>
                  </a:lnTo>
                  <a:lnTo>
                    <a:pt x="982924" y="449977"/>
                  </a:lnTo>
                  <a:lnTo>
                    <a:pt x="988097" y="455026"/>
                  </a:lnTo>
                  <a:lnTo>
                    <a:pt x="993270" y="460071"/>
                  </a:lnTo>
                  <a:lnTo>
                    <a:pt x="998444" y="465108"/>
                  </a:lnTo>
                  <a:lnTo>
                    <a:pt x="1003617" y="470135"/>
                  </a:lnTo>
                  <a:lnTo>
                    <a:pt x="1008790" y="475151"/>
                  </a:lnTo>
                  <a:lnTo>
                    <a:pt x="1013964" y="480152"/>
                  </a:lnTo>
                  <a:lnTo>
                    <a:pt x="1019137" y="485136"/>
                  </a:lnTo>
                  <a:lnTo>
                    <a:pt x="1024310" y="490101"/>
                  </a:lnTo>
                  <a:lnTo>
                    <a:pt x="1029483" y="495045"/>
                  </a:lnTo>
                  <a:lnTo>
                    <a:pt x="1034657" y="499965"/>
                  </a:lnTo>
                  <a:lnTo>
                    <a:pt x="1039830" y="504858"/>
                  </a:lnTo>
                  <a:lnTo>
                    <a:pt x="1045003" y="509724"/>
                  </a:lnTo>
                  <a:lnTo>
                    <a:pt x="1050177" y="514559"/>
                  </a:lnTo>
                  <a:lnTo>
                    <a:pt x="1055350" y="519362"/>
                  </a:lnTo>
                  <a:lnTo>
                    <a:pt x="1060523" y="524131"/>
                  </a:lnTo>
                  <a:lnTo>
                    <a:pt x="1065696" y="528863"/>
                  </a:lnTo>
                  <a:lnTo>
                    <a:pt x="1070870" y="533558"/>
                  </a:lnTo>
                  <a:lnTo>
                    <a:pt x="1076043" y="538212"/>
                  </a:lnTo>
                  <a:lnTo>
                    <a:pt x="1081216" y="542825"/>
                  </a:lnTo>
                  <a:lnTo>
                    <a:pt x="1086390" y="547394"/>
                  </a:lnTo>
                  <a:lnTo>
                    <a:pt x="1091563" y="551918"/>
                  </a:lnTo>
                  <a:lnTo>
                    <a:pt x="1096736" y="556395"/>
                  </a:lnTo>
                  <a:lnTo>
                    <a:pt x="1101909" y="560825"/>
                  </a:lnTo>
                  <a:lnTo>
                    <a:pt x="1107083" y="565204"/>
                  </a:lnTo>
                  <a:lnTo>
                    <a:pt x="1112256" y="569533"/>
                  </a:lnTo>
                  <a:lnTo>
                    <a:pt x="1117429" y="573809"/>
                  </a:lnTo>
                  <a:lnTo>
                    <a:pt x="1122603" y="578032"/>
                  </a:lnTo>
                  <a:lnTo>
                    <a:pt x="1127776" y="582200"/>
                  </a:lnTo>
                  <a:lnTo>
                    <a:pt x="1132949" y="586312"/>
                  </a:lnTo>
                  <a:lnTo>
                    <a:pt x="1138122" y="590367"/>
                  </a:lnTo>
                  <a:lnTo>
                    <a:pt x="1143296" y="594364"/>
                  </a:lnTo>
                  <a:lnTo>
                    <a:pt x="1148469" y="598302"/>
                  </a:lnTo>
                  <a:lnTo>
                    <a:pt x="1153642" y="602179"/>
                  </a:lnTo>
                  <a:lnTo>
                    <a:pt x="1158816" y="605996"/>
                  </a:lnTo>
                  <a:lnTo>
                    <a:pt x="1163989" y="609750"/>
                  </a:lnTo>
                  <a:lnTo>
                    <a:pt x="1169162" y="613442"/>
                  </a:lnTo>
                  <a:lnTo>
                    <a:pt x="1174335" y="617069"/>
                  </a:lnTo>
                  <a:lnTo>
                    <a:pt x="1179509" y="620633"/>
                  </a:lnTo>
                  <a:lnTo>
                    <a:pt x="1184682" y="624130"/>
                  </a:lnTo>
                  <a:lnTo>
                    <a:pt x="1189855" y="627561"/>
                  </a:lnTo>
                  <a:lnTo>
                    <a:pt x="1195029" y="630925"/>
                  </a:lnTo>
                  <a:lnTo>
                    <a:pt x="1200202" y="634221"/>
                  </a:lnTo>
                  <a:lnTo>
                    <a:pt x="1205375" y="637448"/>
                  </a:lnTo>
                  <a:lnTo>
                    <a:pt x="1210548" y="640605"/>
                  </a:lnTo>
                  <a:lnTo>
                    <a:pt x="1215722" y="643691"/>
                  </a:lnTo>
                  <a:lnTo>
                    <a:pt x="1220895" y="646705"/>
                  </a:lnTo>
                  <a:lnTo>
                    <a:pt x="1226068" y="649646"/>
                  </a:lnTo>
                  <a:lnTo>
                    <a:pt x="1231242" y="652512"/>
                  </a:lnTo>
                  <a:lnTo>
                    <a:pt x="1236415" y="655302"/>
                  </a:lnTo>
                  <a:lnTo>
                    <a:pt x="1241588" y="658015"/>
                  </a:lnTo>
                  <a:lnTo>
                    <a:pt x="1246761" y="660650"/>
                  </a:lnTo>
                  <a:lnTo>
                    <a:pt x="1251935" y="663203"/>
                  </a:lnTo>
                  <a:lnTo>
                    <a:pt x="1257108" y="665674"/>
                  </a:lnTo>
                  <a:lnTo>
                    <a:pt x="1262281" y="668060"/>
                  </a:lnTo>
                  <a:lnTo>
                    <a:pt x="1267455" y="670360"/>
                  </a:lnTo>
                  <a:lnTo>
                    <a:pt x="1272628" y="672569"/>
                  </a:lnTo>
                  <a:lnTo>
                    <a:pt x="1277801" y="674686"/>
                  </a:lnTo>
                  <a:lnTo>
                    <a:pt x="1282974" y="676706"/>
                  </a:lnTo>
                  <a:lnTo>
                    <a:pt x="1288148" y="678628"/>
                  </a:lnTo>
                  <a:lnTo>
                    <a:pt x="1293321" y="680445"/>
                  </a:lnTo>
                  <a:lnTo>
                    <a:pt x="1298494" y="682156"/>
                  </a:lnTo>
                  <a:lnTo>
                    <a:pt x="1303668" y="683753"/>
                  </a:lnTo>
                  <a:lnTo>
                    <a:pt x="1308841" y="685233"/>
                  </a:lnTo>
                  <a:lnTo>
                    <a:pt x="1314014" y="686589"/>
                  </a:lnTo>
                  <a:lnTo>
                    <a:pt x="1319187" y="687815"/>
                  </a:lnTo>
                  <a:lnTo>
                    <a:pt x="1324361" y="688904"/>
                  </a:lnTo>
                  <a:lnTo>
                    <a:pt x="1329534" y="689848"/>
                  </a:lnTo>
                  <a:lnTo>
                    <a:pt x="1334707" y="690638"/>
                  </a:lnTo>
                  <a:lnTo>
                    <a:pt x="1339881" y="691266"/>
                  </a:lnTo>
                  <a:lnTo>
                    <a:pt x="1345054" y="691722"/>
                  </a:lnTo>
                  <a:lnTo>
                    <a:pt x="1350227" y="691994"/>
                  </a:lnTo>
                  <a:lnTo>
                    <a:pt x="1355400" y="692071"/>
                  </a:lnTo>
                  <a:lnTo>
                    <a:pt x="1360574" y="691939"/>
                  </a:lnTo>
                  <a:lnTo>
                    <a:pt x="1365747" y="691585"/>
                  </a:lnTo>
                  <a:lnTo>
                    <a:pt x="1370920" y="690994"/>
                  </a:lnTo>
                  <a:lnTo>
                    <a:pt x="1376094" y="690150"/>
                  </a:lnTo>
                  <a:lnTo>
                    <a:pt x="1381267" y="689034"/>
                  </a:lnTo>
                  <a:lnTo>
                    <a:pt x="1386440" y="687630"/>
                  </a:lnTo>
                  <a:lnTo>
                    <a:pt x="1391613" y="685916"/>
                  </a:lnTo>
                  <a:lnTo>
                    <a:pt x="1396787" y="683873"/>
                  </a:lnTo>
                  <a:lnTo>
                    <a:pt x="1401960" y="681478"/>
                  </a:lnTo>
                  <a:lnTo>
                    <a:pt x="1407133" y="678709"/>
                  </a:lnTo>
                  <a:lnTo>
                    <a:pt x="1412307" y="675540"/>
                  </a:lnTo>
                  <a:lnTo>
                    <a:pt x="1417480" y="671948"/>
                  </a:lnTo>
                  <a:lnTo>
                    <a:pt x="1422653" y="667906"/>
                  </a:lnTo>
                  <a:lnTo>
                    <a:pt x="1427826" y="663389"/>
                  </a:lnTo>
                  <a:lnTo>
                    <a:pt x="1433000" y="658370"/>
                  </a:lnTo>
                  <a:lnTo>
                    <a:pt x="1438173" y="652822"/>
                  </a:lnTo>
                  <a:lnTo>
                    <a:pt x="1443346" y="646720"/>
                  </a:lnTo>
                  <a:lnTo>
                    <a:pt x="1448520" y="640038"/>
                  </a:lnTo>
                  <a:lnTo>
                    <a:pt x="1453693" y="632753"/>
                  </a:lnTo>
                  <a:lnTo>
                    <a:pt x="1458866" y="624842"/>
                  </a:lnTo>
                  <a:lnTo>
                    <a:pt x="1464039" y="616287"/>
                  </a:lnTo>
                  <a:lnTo>
                    <a:pt x="1469213" y="607069"/>
                  </a:lnTo>
                  <a:lnTo>
                    <a:pt x="1474386" y="597177"/>
                  </a:lnTo>
                  <a:lnTo>
                    <a:pt x="1479559" y="586602"/>
                  </a:lnTo>
                  <a:lnTo>
                    <a:pt x="1484733" y="575341"/>
                  </a:lnTo>
                  <a:lnTo>
                    <a:pt x="1489906" y="563395"/>
                  </a:lnTo>
                  <a:lnTo>
                    <a:pt x="1495079" y="550774"/>
                  </a:lnTo>
                  <a:lnTo>
                    <a:pt x="1500252" y="537494"/>
                  </a:lnTo>
                  <a:lnTo>
                    <a:pt x="1505426" y="523576"/>
                  </a:lnTo>
                  <a:lnTo>
                    <a:pt x="1510599" y="509051"/>
                  </a:lnTo>
                  <a:lnTo>
                    <a:pt x="1515772" y="493958"/>
                  </a:lnTo>
                  <a:lnTo>
                    <a:pt x="1520946" y="478341"/>
                  </a:lnTo>
                  <a:lnTo>
                    <a:pt x="1526119" y="462255"/>
                  </a:lnTo>
                  <a:lnTo>
                    <a:pt x="1531292" y="445759"/>
                  </a:lnTo>
                  <a:lnTo>
                    <a:pt x="1536465" y="428918"/>
                  </a:lnTo>
                  <a:lnTo>
                    <a:pt x="1541639" y="411805"/>
                  </a:lnTo>
                  <a:lnTo>
                    <a:pt x="1546812" y="394494"/>
                  </a:lnTo>
                  <a:lnTo>
                    <a:pt x="1551985" y="377063"/>
                  </a:lnTo>
                  <a:lnTo>
                    <a:pt x="1557159" y="359593"/>
                  </a:lnTo>
                  <a:lnTo>
                    <a:pt x="1562332" y="342164"/>
                  </a:lnTo>
                  <a:lnTo>
                    <a:pt x="1567505" y="324854"/>
                  </a:lnTo>
                  <a:lnTo>
                    <a:pt x="1572678" y="307739"/>
                  </a:lnTo>
                  <a:lnTo>
                    <a:pt x="1577852" y="290892"/>
                  </a:lnTo>
                  <a:lnTo>
                    <a:pt x="1583025" y="274380"/>
                  </a:lnTo>
                  <a:lnTo>
                    <a:pt x="1588198" y="258266"/>
                  </a:lnTo>
                  <a:lnTo>
                    <a:pt x="1593372" y="242603"/>
                  </a:lnTo>
                  <a:lnTo>
                    <a:pt x="1598545" y="227439"/>
                  </a:lnTo>
                  <a:lnTo>
                    <a:pt x="1603718" y="212816"/>
                  </a:lnTo>
                  <a:lnTo>
                    <a:pt x="1608891" y="198765"/>
                  </a:lnTo>
                  <a:lnTo>
                    <a:pt x="1614065" y="185313"/>
                  </a:lnTo>
                  <a:lnTo>
                    <a:pt x="1619238" y="172477"/>
                  </a:lnTo>
                  <a:lnTo>
                    <a:pt x="1624411" y="160268"/>
                  </a:lnTo>
                  <a:lnTo>
                    <a:pt x="1629585" y="148692"/>
                  </a:lnTo>
                  <a:lnTo>
                    <a:pt x="1634758" y="137747"/>
                  </a:lnTo>
                  <a:lnTo>
                    <a:pt x="1639931" y="127427"/>
                  </a:lnTo>
                  <a:lnTo>
                    <a:pt x="1645104" y="117721"/>
                  </a:lnTo>
                  <a:lnTo>
                    <a:pt x="1650278" y="108615"/>
                  </a:lnTo>
                  <a:lnTo>
                    <a:pt x="1655451" y="100091"/>
                  </a:lnTo>
                  <a:lnTo>
                    <a:pt x="1660624" y="92129"/>
                  </a:lnTo>
                  <a:lnTo>
                    <a:pt x="1665798" y="84706"/>
                  </a:lnTo>
                  <a:lnTo>
                    <a:pt x="1670971" y="77798"/>
                  </a:lnTo>
                  <a:lnTo>
                    <a:pt x="1676144" y="71382"/>
                  </a:lnTo>
                  <a:lnTo>
                    <a:pt x="1681317" y="65430"/>
                  </a:lnTo>
                  <a:lnTo>
                    <a:pt x="1686491" y="59918"/>
                  </a:lnTo>
                  <a:lnTo>
                    <a:pt x="1691664" y="54821"/>
                  </a:lnTo>
                  <a:lnTo>
                    <a:pt x="1696837" y="50112"/>
                  </a:lnTo>
                  <a:lnTo>
                    <a:pt x="1702011" y="45767"/>
                  </a:lnTo>
                  <a:lnTo>
                    <a:pt x="1707184" y="41763"/>
                  </a:lnTo>
                  <a:lnTo>
                    <a:pt x="1712357" y="38076"/>
                  </a:lnTo>
                  <a:lnTo>
                    <a:pt x="1717530" y="34684"/>
                  </a:lnTo>
                  <a:lnTo>
                    <a:pt x="1722704" y="31567"/>
                  </a:lnTo>
                  <a:lnTo>
                    <a:pt x="1727877" y="28704"/>
                  </a:lnTo>
                  <a:lnTo>
                    <a:pt x="1733050" y="26076"/>
                  </a:lnTo>
                  <a:lnTo>
                    <a:pt x="1738224" y="23665"/>
                  </a:lnTo>
                  <a:lnTo>
                    <a:pt x="1743397" y="21456"/>
                  </a:lnTo>
                  <a:lnTo>
                    <a:pt x="1748570" y="19431"/>
                  </a:lnTo>
                  <a:lnTo>
                    <a:pt x="1753743" y="17577"/>
                  </a:lnTo>
                  <a:lnTo>
                    <a:pt x="1758917" y="15880"/>
                  </a:lnTo>
                  <a:lnTo>
                    <a:pt x="1764090" y="14328"/>
                  </a:lnTo>
                  <a:lnTo>
                    <a:pt x="1769263" y="12908"/>
                  </a:lnTo>
                  <a:lnTo>
                    <a:pt x="1774437" y="11609"/>
                  </a:lnTo>
                  <a:lnTo>
                    <a:pt x="1779610" y="10423"/>
                  </a:lnTo>
                  <a:lnTo>
                    <a:pt x="1784783" y="9338"/>
                  </a:lnTo>
                  <a:lnTo>
                    <a:pt x="1789956" y="8348"/>
                  </a:lnTo>
                  <a:lnTo>
                    <a:pt x="1795130" y="7443"/>
                  </a:lnTo>
                  <a:lnTo>
                    <a:pt x="1800303" y="6617"/>
                  </a:lnTo>
                  <a:lnTo>
                    <a:pt x="1805476" y="5863"/>
                  </a:lnTo>
                  <a:lnTo>
                    <a:pt x="1810650" y="5175"/>
                  </a:lnTo>
                  <a:lnTo>
                    <a:pt x="1815823" y="4546"/>
                  </a:lnTo>
                  <a:lnTo>
                    <a:pt x="1820996" y="3973"/>
                  </a:lnTo>
                  <a:lnTo>
                    <a:pt x="1826169" y="3450"/>
                  </a:lnTo>
                  <a:lnTo>
                    <a:pt x="1831343" y="2973"/>
                  </a:lnTo>
                  <a:lnTo>
                    <a:pt x="1836516" y="2538"/>
                  </a:lnTo>
                  <a:lnTo>
                    <a:pt x="1841689" y="2142"/>
                  </a:lnTo>
                  <a:lnTo>
                    <a:pt x="1846863" y="1780"/>
                  </a:lnTo>
                  <a:lnTo>
                    <a:pt x="1852036" y="1450"/>
                  </a:lnTo>
                  <a:lnTo>
                    <a:pt x="1857209" y="1149"/>
                  </a:lnTo>
                  <a:lnTo>
                    <a:pt x="1862382" y="875"/>
                  </a:lnTo>
                  <a:lnTo>
                    <a:pt x="1867556" y="625"/>
                  </a:lnTo>
                  <a:lnTo>
                    <a:pt x="1872729" y="397"/>
                  </a:lnTo>
                  <a:lnTo>
                    <a:pt x="1877902" y="189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691486" y="4419810"/>
              <a:ext cx="1883076" cy="588862"/>
            </a:xfrm>
            <a:custGeom>
              <a:avLst/>
              <a:pathLst>
                <a:path w="1883076" h="588862">
                  <a:moveTo>
                    <a:pt x="0" y="273908"/>
                  </a:moveTo>
                  <a:lnTo>
                    <a:pt x="5173" y="267049"/>
                  </a:lnTo>
                  <a:lnTo>
                    <a:pt x="10346" y="260250"/>
                  </a:lnTo>
                  <a:lnTo>
                    <a:pt x="15519" y="253516"/>
                  </a:lnTo>
                  <a:lnTo>
                    <a:pt x="20693" y="246855"/>
                  </a:lnTo>
                  <a:lnTo>
                    <a:pt x="25866" y="240271"/>
                  </a:lnTo>
                  <a:lnTo>
                    <a:pt x="31039" y="233769"/>
                  </a:lnTo>
                  <a:lnTo>
                    <a:pt x="36213" y="227356"/>
                  </a:lnTo>
                  <a:lnTo>
                    <a:pt x="41386" y="221034"/>
                  </a:lnTo>
                  <a:lnTo>
                    <a:pt x="46559" y="214808"/>
                  </a:lnTo>
                  <a:lnTo>
                    <a:pt x="51732" y="208682"/>
                  </a:lnTo>
                  <a:lnTo>
                    <a:pt x="56906" y="202659"/>
                  </a:lnTo>
                  <a:lnTo>
                    <a:pt x="62079" y="196740"/>
                  </a:lnTo>
                  <a:lnTo>
                    <a:pt x="67252" y="190929"/>
                  </a:lnTo>
                  <a:lnTo>
                    <a:pt x="72426" y="185228"/>
                  </a:lnTo>
                  <a:lnTo>
                    <a:pt x="77599" y="179638"/>
                  </a:lnTo>
                  <a:lnTo>
                    <a:pt x="82772" y="174161"/>
                  </a:lnTo>
                  <a:lnTo>
                    <a:pt x="87945" y="168796"/>
                  </a:lnTo>
                  <a:lnTo>
                    <a:pt x="93119" y="163545"/>
                  </a:lnTo>
                  <a:lnTo>
                    <a:pt x="98292" y="158409"/>
                  </a:lnTo>
                  <a:lnTo>
                    <a:pt x="103465" y="153386"/>
                  </a:lnTo>
                  <a:lnTo>
                    <a:pt x="108639" y="148478"/>
                  </a:lnTo>
                  <a:lnTo>
                    <a:pt x="113812" y="143682"/>
                  </a:lnTo>
                  <a:lnTo>
                    <a:pt x="118985" y="138999"/>
                  </a:lnTo>
                  <a:lnTo>
                    <a:pt x="124158" y="134428"/>
                  </a:lnTo>
                  <a:lnTo>
                    <a:pt x="129332" y="129967"/>
                  </a:lnTo>
                  <a:lnTo>
                    <a:pt x="134505" y="125616"/>
                  </a:lnTo>
                  <a:lnTo>
                    <a:pt x="139678" y="121373"/>
                  </a:lnTo>
                  <a:lnTo>
                    <a:pt x="144852" y="117235"/>
                  </a:lnTo>
                  <a:lnTo>
                    <a:pt x="150025" y="113203"/>
                  </a:lnTo>
                  <a:lnTo>
                    <a:pt x="155198" y="109274"/>
                  </a:lnTo>
                  <a:lnTo>
                    <a:pt x="160371" y="105445"/>
                  </a:lnTo>
                  <a:lnTo>
                    <a:pt x="165545" y="101716"/>
                  </a:lnTo>
                  <a:lnTo>
                    <a:pt x="170718" y="98085"/>
                  </a:lnTo>
                  <a:lnTo>
                    <a:pt x="175891" y="94548"/>
                  </a:lnTo>
                  <a:lnTo>
                    <a:pt x="181065" y="91106"/>
                  </a:lnTo>
                  <a:lnTo>
                    <a:pt x="186238" y="87754"/>
                  </a:lnTo>
                  <a:lnTo>
                    <a:pt x="191411" y="84492"/>
                  </a:lnTo>
                  <a:lnTo>
                    <a:pt x="196584" y="81318"/>
                  </a:lnTo>
                  <a:lnTo>
                    <a:pt x="201758" y="78228"/>
                  </a:lnTo>
                  <a:lnTo>
                    <a:pt x="206931" y="75223"/>
                  </a:lnTo>
                  <a:lnTo>
                    <a:pt x="212104" y="72298"/>
                  </a:lnTo>
                  <a:lnTo>
                    <a:pt x="217278" y="69453"/>
                  </a:lnTo>
                  <a:lnTo>
                    <a:pt x="222451" y="66686"/>
                  </a:lnTo>
                  <a:lnTo>
                    <a:pt x="227624" y="63994"/>
                  </a:lnTo>
                  <a:lnTo>
                    <a:pt x="232797" y="61376"/>
                  </a:lnTo>
                  <a:lnTo>
                    <a:pt x="237971" y="58831"/>
                  </a:lnTo>
                  <a:lnTo>
                    <a:pt x="243144" y="56355"/>
                  </a:lnTo>
                  <a:lnTo>
                    <a:pt x="248317" y="53949"/>
                  </a:lnTo>
                  <a:lnTo>
                    <a:pt x="253491" y="51609"/>
                  </a:lnTo>
                  <a:lnTo>
                    <a:pt x="258664" y="49335"/>
                  </a:lnTo>
                  <a:lnTo>
                    <a:pt x="263837" y="47125"/>
                  </a:lnTo>
                  <a:lnTo>
                    <a:pt x="269010" y="44978"/>
                  </a:lnTo>
                  <a:lnTo>
                    <a:pt x="274184" y="42892"/>
                  </a:lnTo>
                  <a:lnTo>
                    <a:pt x="279357" y="40865"/>
                  </a:lnTo>
                  <a:lnTo>
                    <a:pt x="284530" y="38897"/>
                  </a:lnTo>
                  <a:lnTo>
                    <a:pt x="289704" y="36986"/>
                  </a:lnTo>
                  <a:lnTo>
                    <a:pt x="294877" y="35132"/>
                  </a:lnTo>
                  <a:lnTo>
                    <a:pt x="300050" y="33332"/>
                  </a:lnTo>
                  <a:lnTo>
                    <a:pt x="305223" y="31587"/>
                  </a:lnTo>
                  <a:lnTo>
                    <a:pt x="310397" y="29894"/>
                  </a:lnTo>
                  <a:lnTo>
                    <a:pt x="315570" y="28253"/>
                  </a:lnTo>
                  <a:lnTo>
                    <a:pt x="320743" y="26664"/>
                  </a:lnTo>
                  <a:lnTo>
                    <a:pt x="325917" y="25125"/>
                  </a:lnTo>
                  <a:lnTo>
                    <a:pt x="331090" y="23636"/>
                  </a:lnTo>
                  <a:lnTo>
                    <a:pt x="336263" y="22195"/>
                  </a:lnTo>
                  <a:lnTo>
                    <a:pt x="341436" y="20803"/>
                  </a:lnTo>
                  <a:lnTo>
                    <a:pt x="346610" y="19458"/>
                  </a:lnTo>
                  <a:lnTo>
                    <a:pt x="351783" y="18160"/>
                  </a:lnTo>
                  <a:lnTo>
                    <a:pt x="356956" y="16909"/>
                  </a:lnTo>
                  <a:lnTo>
                    <a:pt x="362130" y="15703"/>
                  </a:lnTo>
                  <a:lnTo>
                    <a:pt x="367303" y="14544"/>
                  </a:lnTo>
                  <a:lnTo>
                    <a:pt x="372476" y="13430"/>
                  </a:lnTo>
                  <a:lnTo>
                    <a:pt x="377649" y="12360"/>
                  </a:lnTo>
                  <a:lnTo>
                    <a:pt x="382823" y="11335"/>
                  </a:lnTo>
                  <a:lnTo>
                    <a:pt x="387996" y="10355"/>
                  </a:lnTo>
                  <a:lnTo>
                    <a:pt x="393169" y="9419"/>
                  </a:lnTo>
                  <a:lnTo>
                    <a:pt x="398343" y="8527"/>
                  </a:lnTo>
                  <a:lnTo>
                    <a:pt x="403516" y="7679"/>
                  </a:lnTo>
                  <a:lnTo>
                    <a:pt x="408689" y="6874"/>
                  </a:lnTo>
                  <a:lnTo>
                    <a:pt x="413862" y="6114"/>
                  </a:lnTo>
                  <a:lnTo>
                    <a:pt x="419036" y="5397"/>
                  </a:lnTo>
                  <a:lnTo>
                    <a:pt x="424209" y="4724"/>
                  </a:lnTo>
                  <a:lnTo>
                    <a:pt x="429382" y="4095"/>
                  </a:lnTo>
                  <a:lnTo>
                    <a:pt x="434556" y="3510"/>
                  </a:lnTo>
                  <a:lnTo>
                    <a:pt x="439729" y="2969"/>
                  </a:lnTo>
                  <a:lnTo>
                    <a:pt x="444902" y="2473"/>
                  </a:lnTo>
                  <a:lnTo>
                    <a:pt x="450075" y="2021"/>
                  </a:lnTo>
                  <a:lnTo>
                    <a:pt x="455249" y="1613"/>
                  </a:lnTo>
                  <a:lnTo>
                    <a:pt x="460422" y="1251"/>
                  </a:lnTo>
                  <a:lnTo>
                    <a:pt x="465595" y="934"/>
                  </a:lnTo>
                  <a:lnTo>
                    <a:pt x="470769" y="662"/>
                  </a:lnTo>
                  <a:lnTo>
                    <a:pt x="475942" y="436"/>
                  </a:lnTo>
                  <a:lnTo>
                    <a:pt x="481115" y="257"/>
                  </a:lnTo>
                  <a:lnTo>
                    <a:pt x="486288" y="124"/>
                  </a:lnTo>
                  <a:lnTo>
                    <a:pt x="491462" y="38"/>
                  </a:lnTo>
                  <a:lnTo>
                    <a:pt x="496635" y="0"/>
                  </a:lnTo>
                  <a:lnTo>
                    <a:pt x="501808" y="9"/>
                  </a:lnTo>
                  <a:lnTo>
                    <a:pt x="506982" y="67"/>
                  </a:lnTo>
                  <a:lnTo>
                    <a:pt x="512155" y="174"/>
                  </a:lnTo>
                  <a:lnTo>
                    <a:pt x="517328" y="330"/>
                  </a:lnTo>
                  <a:lnTo>
                    <a:pt x="522501" y="537"/>
                  </a:lnTo>
                  <a:lnTo>
                    <a:pt x="527675" y="793"/>
                  </a:lnTo>
                  <a:lnTo>
                    <a:pt x="532848" y="1101"/>
                  </a:lnTo>
                  <a:lnTo>
                    <a:pt x="538021" y="1461"/>
                  </a:lnTo>
                  <a:lnTo>
                    <a:pt x="543195" y="1873"/>
                  </a:lnTo>
                  <a:lnTo>
                    <a:pt x="548368" y="2337"/>
                  </a:lnTo>
                  <a:lnTo>
                    <a:pt x="553541" y="2856"/>
                  </a:lnTo>
                  <a:lnTo>
                    <a:pt x="558714" y="3428"/>
                  </a:lnTo>
                  <a:lnTo>
                    <a:pt x="563888" y="4056"/>
                  </a:lnTo>
                  <a:lnTo>
                    <a:pt x="569061" y="4738"/>
                  </a:lnTo>
                  <a:lnTo>
                    <a:pt x="574234" y="5477"/>
                  </a:lnTo>
                  <a:lnTo>
                    <a:pt x="579408" y="6273"/>
                  </a:lnTo>
                  <a:lnTo>
                    <a:pt x="584581" y="7126"/>
                  </a:lnTo>
                  <a:lnTo>
                    <a:pt x="589754" y="8038"/>
                  </a:lnTo>
                  <a:lnTo>
                    <a:pt x="594927" y="9008"/>
                  </a:lnTo>
                  <a:lnTo>
                    <a:pt x="600101" y="10038"/>
                  </a:lnTo>
                  <a:lnTo>
                    <a:pt x="605274" y="11128"/>
                  </a:lnTo>
                  <a:lnTo>
                    <a:pt x="610447" y="12279"/>
                  </a:lnTo>
                  <a:lnTo>
                    <a:pt x="615621" y="13492"/>
                  </a:lnTo>
                  <a:lnTo>
                    <a:pt x="620794" y="14767"/>
                  </a:lnTo>
                  <a:lnTo>
                    <a:pt x="625967" y="16105"/>
                  </a:lnTo>
                  <a:lnTo>
                    <a:pt x="631140" y="17507"/>
                  </a:lnTo>
                  <a:lnTo>
                    <a:pt x="636314" y="18973"/>
                  </a:lnTo>
                  <a:lnTo>
                    <a:pt x="641487" y="20504"/>
                  </a:lnTo>
                  <a:lnTo>
                    <a:pt x="646660" y="22100"/>
                  </a:lnTo>
                  <a:lnTo>
                    <a:pt x="651834" y="23763"/>
                  </a:lnTo>
                  <a:lnTo>
                    <a:pt x="657007" y="25493"/>
                  </a:lnTo>
                  <a:lnTo>
                    <a:pt x="662180" y="27290"/>
                  </a:lnTo>
                  <a:lnTo>
                    <a:pt x="667353" y="29155"/>
                  </a:lnTo>
                  <a:lnTo>
                    <a:pt x="672527" y="31088"/>
                  </a:lnTo>
                  <a:lnTo>
                    <a:pt x="677700" y="33090"/>
                  </a:lnTo>
                  <a:lnTo>
                    <a:pt x="682873" y="35162"/>
                  </a:lnTo>
                  <a:lnTo>
                    <a:pt x="688047" y="37304"/>
                  </a:lnTo>
                  <a:lnTo>
                    <a:pt x="693220" y="39516"/>
                  </a:lnTo>
                  <a:lnTo>
                    <a:pt x="698393" y="41799"/>
                  </a:lnTo>
                  <a:lnTo>
                    <a:pt x="703566" y="44152"/>
                  </a:lnTo>
                  <a:lnTo>
                    <a:pt x="708740" y="46578"/>
                  </a:lnTo>
                  <a:lnTo>
                    <a:pt x="713913" y="49074"/>
                  </a:lnTo>
                  <a:lnTo>
                    <a:pt x="719086" y="51643"/>
                  </a:lnTo>
                  <a:lnTo>
                    <a:pt x="724260" y="54284"/>
                  </a:lnTo>
                  <a:lnTo>
                    <a:pt x="729433" y="56996"/>
                  </a:lnTo>
                  <a:lnTo>
                    <a:pt x="734606" y="59781"/>
                  </a:lnTo>
                  <a:lnTo>
                    <a:pt x="739779" y="62638"/>
                  </a:lnTo>
                  <a:lnTo>
                    <a:pt x="744953" y="65568"/>
                  </a:lnTo>
                  <a:lnTo>
                    <a:pt x="750126" y="68569"/>
                  </a:lnTo>
                  <a:lnTo>
                    <a:pt x="755299" y="71643"/>
                  </a:lnTo>
                  <a:lnTo>
                    <a:pt x="760473" y="74788"/>
                  </a:lnTo>
                  <a:lnTo>
                    <a:pt x="765646" y="78004"/>
                  </a:lnTo>
                  <a:lnTo>
                    <a:pt x="770819" y="81292"/>
                  </a:lnTo>
                  <a:lnTo>
                    <a:pt x="775992" y="84651"/>
                  </a:lnTo>
                  <a:lnTo>
                    <a:pt x="781166" y="88080"/>
                  </a:lnTo>
                  <a:lnTo>
                    <a:pt x="786339" y="91578"/>
                  </a:lnTo>
                  <a:lnTo>
                    <a:pt x="791512" y="95146"/>
                  </a:lnTo>
                  <a:lnTo>
                    <a:pt x="796686" y="98782"/>
                  </a:lnTo>
                  <a:lnTo>
                    <a:pt x="801859" y="102486"/>
                  </a:lnTo>
                  <a:lnTo>
                    <a:pt x="807032" y="106256"/>
                  </a:lnTo>
                  <a:lnTo>
                    <a:pt x="812205" y="110093"/>
                  </a:lnTo>
                  <a:lnTo>
                    <a:pt x="817379" y="113994"/>
                  </a:lnTo>
                  <a:lnTo>
                    <a:pt x="822552" y="117960"/>
                  </a:lnTo>
                  <a:lnTo>
                    <a:pt x="827725" y="121988"/>
                  </a:lnTo>
                  <a:lnTo>
                    <a:pt x="832899" y="126078"/>
                  </a:lnTo>
                  <a:lnTo>
                    <a:pt x="838072" y="130228"/>
                  </a:lnTo>
                  <a:lnTo>
                    <a:pt x="843245" y="134436"/>
                  </a:lnTo>
                  <a:lnTo>
                    <a:pt x="848418" y="138703"/>
                  </a:lnTo>
                  <a:lnTo>
                    <a:pt x="853592" y="143025"/>
                  </a:lnTo>
                  <a:lnTo>
                    <a:pt x="858765" y="147401"/>
                  </a:lnTo>
                  <a:lnTo>
                    <a:pt x="863938" y="151831"/>
                  </a:lnTo>
                  <a:lnTo>
                    <a:pt x="869112" y="156311"/>
                  </a:lnTo>
                  <a:lnTo>
                    <a:pt x="874285" y="160840"/>
                  </a:lnTo>
                  <a:lnTo>
                    <a:pt x="879458" y="165417"/>
                  </a:lnTo>
                  <a:lnTo>
                    <a:pt x="884631" y="170039"/>
                  </a:lnTo>
                  <a:lnTo>
                    <a:pt x="889805" y="174704"/>
                  </a:lnTo>
                  <a:lnTo>
                    <a:pt x="894978" y="179411"/>
                  </a:lnTo>
                  <a:lnTo>
                    <a:pt x="900151" y="184157"/>
                  </a:lnTo>
                  <a:lnTo>
                    <a:pt x="905325" y="188940"/>
                  </a:lnTo>
                  <a:lnTo>
                    <a:pt x="910498" y="193758"/>
                  </a:lnTo>
                  <a:lnTo>
                    <a:pt x="915671" y="198608"/>
                  </a:lnTo>
                  <a:lnTo>
                    <a:pt x="920844" y="203489"/>
                  </a:lnTo>
                  <a:lnTo>
                    <a:pt x="926018" y="208397"/>
                  </a:lnTo>
                  <a:lnTo>
                    <a:pt x="931191" y="213331"/>
                  </a:lnTo>
                  <a:lnTo>
                    <a:pt x="936364" y="218288"/>
                  </a:lnTo>
                  <a:lnTo>
                    <a:pt x="941538" y="223266"/>
                  </a:lnTo>
                  <a:lnTo>
                    <a:pt x="946711" y="228262"/>
                  </a:lnTo>
                  <a:lnTo>
                    <a:pt x="951884" y="233273"/>
                  </a:lnTo>
                  <a:lnTo>
                    <a:pt x="957057" y="238298"/>
                  </a:lnTo>
                  <a:lnTo>
                    <a:pt x="962231" y="243334"/>
                  </a:lnTo>
                  <a:lnTo>
                    <a:pt x="967404" y="248377"/>
                  </a:lnTo>
                  <a:lnTo>
                    <a:pt x="972577" y="253426"/>
                  </a:lnTo>
                  <a:lnTo>
                    <a:pt x="977751" y="258478"/>
                  </a:lnTo>
                  <a:lnTo>
                    <a:pt x="982924" y="263531"/>
                  </a:lnTo>
                  <a:lnTo>
                    <a:pt x="988097" y="268582"/>
                  </a:lnTo>
                  <a:lnTo>
                    <a:pt x="993270" y="273628"/>
                  </a:lnTo>
                  <a:lnTo>
                    <a:pt x="998444" y="278667"/>
                  </a:lnTo>
                  <a:lnTo>
                    <a:pt x="1003617" y="283697"/>
                  </a:lnTo>
                  <a:lnTo>
                    <a:pt x="1008790" y="288715"/>
                  </a:lnTo>
                  <a:lnTo>
                    <a:pt x="1013964" y="293719"/>
                  </a:lnTo>
                  <a:lnTo>
                    <a:pt x="1019137" y="298706"/>
                  </a:lnTo>
                  <a:lnTo>
                    <a:pt x="1024310" y="303675"/>
                  </a:lnTo>
                  <a:lnTo>
                    <a:pt x="1029483" y="308622"/>
                  </a:lnTo>
                  <a:lnTo>
                    <a:pt x="1034657" y="313546"/>
                  </a:lnTo>
                  <a:lnTo>
                    <a:pt x="1039830" y="318444"/>
                  </a:lnTo>
                  <a:lnTo>
                    <a:pt x="1045003" y="323315"/>
                  </a:lnTo>
                  <a:lnTo>
                    <a:pt x="1050177" y="328156"/>
                  </a:lnTo>
                  <a:lnTo>
                    <a:pt x="1055350" y="332966"/>
                  </a:lnTo>
                  <a:lnTo>
                    <a:pt x="1060523" y="337741"/>
                  </a:lnTo>
                  <a:lnTo>
                    <a:pt x="1065696" y="342482"/>
                  </a:lnTo>
                  <a:lnTo>
                    <a:pt x="1070870" y="347185"/>
                  </a:lnTo>
                  <a:lnTo>
                    <a:pt x="1076043" y="351849"/>
                  </a:lnTo>
                  <a:lnTo>
                    <a:pt x="1081216" y="356472"/>
                  </a:lnTo>
                  <a:lnTo>
                    <a:pt x="1086390" y="361053"/>
                  </a:lnTo>
                  <a:lnTo>
                    <a:pt x="1091563" y="365590"/>
                  </a:lnTo>
                  <a:lnTo>
                    <a:pt x="1096736" y="370082"/>
                  </a:lnTo>
                  <a:lnTo>
                    <a:pt x="1101909" y="374527"/>
                  </a:lnTo>
                  <a:lnTo>
                    <a:pt x="1107083" y="378925"/>
                  </a:lnTo>
                  <a:lnTo>
                    <a:pt x="1112256" y="383273"/>
                  </a:lnTo>
                  <a:lnTo>
                    <a:pt x="1117429" y="387571"/>
                  </a:lnTo>
                  <a:lnTo>
                    <a:pt x="1122603" y="391818"/>
                  </a:lnTo>
                  <a:lnTo>
                    <a:pt x="1127776" y="396012"/>
                  </a:lnTo>
                  <a:lnTo>
                    <a:pt x="1132949" y="400153"/>
                  </a:lnTo>
                  <a:lnTo>
                    <a:pt x="1138122" y="404240"/>
                  </a:lnTo>
                  <a:lnTo>
                    <a:pt x="1143296" y="408273"/>
                  </a:lnTo>
                  <a:lnTo>
                    <a:pt x="1148469" y="412250"/>
                  </a:lnTo>
                  <a:lnTo>
                    <a:pt x="1153642" y="416171"/>
                  </a:lnTo>
                  <a:lnTo>
                    <a:pt x="1158816" y="420035"/>
                  </a:lnTo>
                  <a:lnTo>
                    <a:pt x="1163989" y="423843"/>
                  </a:lnTo>
                  <a:lnTo>
                    <a:pt x="1169162" y="427593"/>
                  </a:lnTo>
                  <a:lnTo>
                    <a:pt x="1174335" y="431285"/>
                  </a:lnTo>
                  <a:lnTo>
                    <a:pt x="1179509" y="434919"/>
                  </a:lnTo>
                  <a:lnTo>
                    <a:pt x="1184682" y="438496"/>
                  </a:lnTo>
                  <a:lnTo>
                    <a:pt x="1189855" y="442014"/>
                  </a:lnTo>
                  <a:lnTo>
                    <a:pt x="1195029" y="445473"/>
                  </a:lnTo>
                  <a:lnTo>
                    <a:pt x="1200202" y="448875"/>
                  </a:lnTo>
                  <a:lnTo>
                    <a:pt x="1205375" y="452218"/>
                  </a:lnTo>
                  <a:lnTo>
                    <a:pt x="1210548" y="455503"/>
                  </a:lnTo>
                  <a:lnTo>
                    <a:pt x="1215722" y="458730"/>
                  </a:lnTo>
                  <a:lnTo>
                    <a:pt x="1220895" y="461900"/>
                  </a:lnTo>
                  <a:lnTo>
                    <a:pt x="1226068" y="465012"/>
                  </a:lnTo>
                  <a:lnTo>
                    <a:pt x="1231242" y="468068"/>
                  </a:lnTo>
                  <a:lnTo>
                    <a:pt x="1236415" y="471066"/>
                  </a:lnTo>
                  <a:lnTo>
                    <a:pt x="1241588" y="474009"/>
                  </a:lnTo>
                  <a:lnTo>
                    <a:pt x="1246761" y="476896"/>
                  </a:lnTo>
                  <a:lnTo>
                    <a:pt x="1251935" y="479728"/>
                  </a:lnTo>
                  <a:lnTo>
                    <a:pt x="1257108" y="482505"/>
                  </a:lnTo>
                  <a:lnTo>
                    <a:pt x="1262281" y="485229"/>
                  </a:lnTo>
                  <a:lnTo>
                    <a:pt x="1267455" y="487899"/>
                  </a:lnTo>
                  <a:lnTo>
                    <a:pt x="1272628" y="490516"/>
                  </a:lnTo>
                  <a:lnTo>
                    <a:pt x="1277801" y="493082"/>
                  </a:lnTo>
                  <a:lnTo>
                    <a:pt x="1282974" y="495597"/>
                  </a:lnTo>
                  <a:lnTo>
                    <a:pt x="1288148" y="498062"/>
                  </a:lnTo>
                  <a:lnTo>
                    <a:pt x="1293321" y="500477"/>
                  </a:lnTo>
                  <a:lnTo>
                    <a:pt x="1298494" y="502843"/>
                  </a:lnTo>
                  <a:lnTo>
                    <a:pt x="1303668" y="505162"/>
                  </a:lnTo>
                  <a:lnTo>
                    <a:pt x="1308841" y="507434"/>
                  </a:lnTo>
                  <a:lnTo>
                    <a:pt x="1314014" y="509661"/>
                  </a:lnTo>
                  <a:lnTo>
                    <a:pt x="1319187" y="511842"/>
                  </a:lnTo>
                  <a:lnTo>
                    <a:pt x="1324361" y="513980"/>
                  </a:lnTo>
                  <a:lnTo>
                    <a:pt x="1329534" y="516075"/>
                  </a:lnTo>
                  <a:lnTo>
                    <a:pt x="1334707" y="518128"/>
                  </a:lnTo>
                  <a:lnTo>
                    <a:pt x="1339881" y="520141"/>
                  </a:lnTo>
                  <a:lnTo>
                    <a:pt x="1345054" y="522113"/>
                  </a:lnTo>
                  <a:lnTo>
                    <a:pt x="1350227" y="524048"/>
                  </a:lnTo>
                  <a:lnTo>
                    <a:pt x="1355400" y="525944"/>
                  </a:lnTo>
                  <a:lnTo>
                    <a:pt x="1360574" y="527804"/>
                  </a:lnTo>
                  <a:lnTo>
                    <a:pt x="1365747" y="529629"/>
                  </a:lnTo>
                  <a:lnTo>
                    <a:pt x="1370920" y="531420"/>
                  </a:lnTo>
                  <a:lnTo>
                    <a:pt x="1376094" y="533178"/>
                  </a:lnTo>
                  <a:lnTo>
                    <a:pt x="1381267" y="534904"/>
                  </a:lnTo>
                  <a:lnTo>
                    <a:pt x="1386440" y="536599"/>
                  </a:lnTo>
                  <a:lnTo>
                    <a:pt x="1391613" y="538264"/>
                  </a:lnTo>
                  <a:lnTo>
                    <a:pt x="1396787" y="539901"/>
                  </a:lnTo>
                  <a:lnTo>
                    <a:pt x="1401960" y="541510"/>
                  </a:lnTo>
                  <a:lnTo>
                    <a:pt x="1407133" y="543092"/>
                  </a:lnTo>
                  <a:lnTo>
                    <a:pt x="1412307" y="544649"/>
                  </a:lnTo>
                  <a:lnTo>
                    <a:pt x="1417480" y="546180"/>
                  </a:lnTo>
                  <a:lnTo>
                    <a:pt x="1422653" y="547688"/>
                  </a:lnTo>
                  <a:lnTo>
                    <a:pt x="1427826" y="549173"/>
                  </a:lnTo>
                  <a:lnTo>
                    <a:pt x="1433000" y="550636"/>
                  </a:lnTo>
                  <a:lnTo>
                    <a:pt x="1438173" y="552077"/>
                  </a:lnTo>
                  <a:lnTo>
                    <a:pt x="1443346" y="553496"/>
                  </a:lnTo>
                  <a:lnTo>
                    <a:pt x="1448520" y="554895"/>
                  </a:lnTo>
                  <a:lnTo>
                    <a:pt x="1453693" y="556273"/>
                  </a:lnTo>
                  <a:lnTo>
                    <a:pt x="1458866" y="557631"/>
                  </a:lnTo>
                  <a:lnTo>
                    <a:pt x="1464039" y="558968"/>
                  </a:lnTo>
                  <a:lnTo>
                    <a:pt x="1469213" y="560285"/>
                  </a:lnTo>
                  <a:lnTo>
                    <a:pt x="1474386" y="561581"/>
                  </a:lnTo>
                  <a:lnTo>
                    <a:pt x="1479559" y="562856"/>
                  </a:lnTo>
                  <a:lnTo>
                    <a:pt x="1484733" y="564108"/>
                  </a:lnTo>
                  <a:lnTo>
                    <a:pt x="1489906" y="565338"/>
                  </a:lnTo>
                  <a:lnTo>
                    <a:pt x="1495079" y="566545"/>
                  </a:lnTo>
                  <a:lnTo>
                    <a:pt x="1500252" y="567726"/>
                  </a:lnTo>
                  <a:lnTo>
                    <a:pt x="1505426" y="568882"/>
                  </a:lnTo>
                  <a:lnTo>
                    <a:pt x="1510599" y="570010"/>
                  </a:lnTo>
                  <a:lnTo>
                    <a:pt x="1515772" y="571109"/>
                  </a:lnTo>
                  <a:lnTo>
                    <a:pt x="1520946" y="572178"/>
                  </a:lnTo>
                  <a:lnTo>
                    <a:pt x="1526119" y="573215"/>
                  </a:lnTo>
                  <a:lnTo>
                    <a:pt x="1531292" y="574218"/>
                  </a:lnTo>
                  <a:lnTo>
                    <a:pt x="1536465" y="575187"/>
                  </a:lnTo>
                  <a:lnTo>
                    <a:pt x="1541639" y="576120"/>
                  </a:lnTo>
                  <a:lnTo>
                    <a:pt x="1546812" y="577015"/>
                  </a:lnTo>
                  <a:lnTo>
                    <a:pt x="1551985" y="577872"/>
                  </a:lnTo>
                  <a:lnTo>
                    <a:pt x="1557159" y="578690"/>
                  </a:lnTo>
                  <a:lnTo>
                    <a:pt x="1562332" y="579468"/>
                  </a:lnTo>
                  <a:lnTo>
                    <a:pt x="1567505" y="580205"/>
                  </a:lnTo>
                  <a:lnTo>
                    <a:pt x="1572678" y="580902"/>
                  </a:lnTo>
                  <a:lnTo>
                    <a:pt x="1577852" y="581559"/>
                  </a:lnTo>
                  <a:lnTo>
                    <a:pt x="1583025" y="582175"/>
                  </a:lnTo>
                  <a:lnTo>
                    <a:pt x="1588198" y="582752"/>
                  </a:lnTo>
                  <a:lnTo>
                    <a:pt x="1593372" y="583291"/>
                  </a:lnTo>
                  <a:lnTo>
                    <a:pt x="1598545" y="583791"/>
                  </a:lnTo>
                  <a:lnTo>
                    <a:pt x="1603718" y="584256"/>
                  </a:lnTo>
                  <a:lnTo>
                    <a:pt x="1608891" y="584685"/>
                  </a:lnTo>
                  <a:lnTo>
                    <a:pt x="1614065" y="585081"/>
                  </a:lnTo>
                  <a:lnTo>
                    <a:pt x="1619238" y="585445"/>
                  </a:lnTo>
                  <a:lnTo>
                    <a:pt x="1624411" y="585778"/>
                  </a:lnTo>
                  <a:lnTo>
                    <a:pt x="1629585" y="586084"/>
                  </a:lnTo>
                  <a:lnTo>
                    <a:pt x="1634758" y="586362"/>
                  </a:lnTo>
                  <a:lnTo>
                    <a:pt x="1639931" y="586616"/>
                  </a:lnTo>
                  <a:lnTo>
                    <a:pt x="1645104" y="586846"/>
                  </a:lnTo>
                  <a:lnTo>
                    <a:pt x="1650278" y="587055"/>
                  </a:lnTo>
                  <a:lnTo>
                    <a:pt x="1655451" y="587244"/>
                  </a:lnTo>
                  <a:lnTo>
                    <a:pt x="1660624" y="587414"/>
                  </a:lnTo>
                  <a:lnTo>
                    <a:pt x="1665798" y="587568"/>
                  </a:lnTo>
                  <a:lnTo>
                    <a:pt x="1670971" y="587707"/>
                  </a:lnTo>
                  <a:lnTo>
                    <a:pt x="1676144" y="587831"/>
                  </a:lnTo>
                  <a:lnTo>
                    <a:pt x="1681317" y="587943"/>
                  </a:lnTo>
                  <a:lnTo>
                    <a:pt x="1686491" y="588043"/>
                  </a:lnTo>
                  <a:lnTo>
                    <a:pt x="1691664" y="588133"/>
                  </a:lnTo>
                  <a:lnTo>
                    <a:pt x="1696837" y="588213"/>
                  </a:lnTo>
                  <a:lnTo>
                    <a:pt x="1702011" y="588285"/>
                  </a:lnTo>
                  <a:lnTo>
                    <a:pt x="1707184" y="588349"/>
                  </a:lnTo>
                  <a:lnTo>
                    <a:pt x="1712357" y="588406"/>
                  </a:lnTo>
                  <a:lnTo>
                    <a:pt x="1717530" y="588457"/>
                  </a:lnTo>
                  <a:lnTo>
                    <a:pt x="1722704" y="588503"/>
                  </a:lnTo>
                  <a:lnTo>
                    <a:pt x="1727877" y="588543"/>
                  </a:lnTo>
                  <a:lnTo>
                    <a:pt x="1733050" y="588579"/>
                  </a:lnTo>
                  <a:lnTo>
                    <a:pt x="1738224" y="588611"/>
                  </a:lnTo>
                  <a:lnTo>
                    <a:pt x="1743397" y="588640"/>
                  </a:lnTo>
                  <a:lnTo>
                    <a:pt x="1748570" y="588665"/>
                  </a:lnTo>
                  <a:lnTo>
                    <a:pt x="1753743" y="588687"/>
                  </a:lnTo>
                  <a:lnTo>
                    <a:pt x="1758917" y="588707"/>
                  </a:lnTo>
                  <a:lnTo>
                    <a:pt x="1764090" y="588725"/>
                  </a:lnTo>
                  <a:lnTo>
                    <a:pt x="1769263" y="588740"/>
                  </a:lnTo>
                  <a:lnTo>
                    <a:pt x="1774437" y="588754"/>
                  </a:lnTo>
                  <a:lnTo>
                    <a:pt x="1779610" y="588767"/>
                  </a:lnTo>
                  <a:lnTo>
                    <a:pt x="1784783" y="588778"/>
                  </a:lnTo>
                  <a:lnTo>
                    <a:pt x="1789956" y="588787"/>
                  </a:lnTo>
                  <a:lnTo>
                    <a:pt x="1795130" y="588796"/>
                  </a:lnTo>
                  <a:lnTo>
                    <a:pt x="1800303" y="588803"/>
                  </a:lnTo>
                  <a:lnTo>
                    <a:pt x="1805476" y="588810"/>
                  </a:lnTo>
                  <a:lnTo>
                    <a:pt x="1810650" y="588816"/>
                  </a:lnTo>
                  <a:lnTo>
                    <a:pt x="1815823" y="588821"/>
                  </a:lnTo>
                  <a:lnTo>
                    <a:pt x="1820996" y="588826"/>
                  </a:lnTo>
                  <a:lnTo>
                    <a:pt x="1826169" y="588830"/>
                  </a:lnTo>
                  <a:lnTo>
                    <a:pt x="1831343" y="588834"/>
                  </a:lnTo>
                  <a:lnTo>
                    <a:pt x="1836516" y="588837"/>
                  </a:lnTo>
                  <a:lnTo>
                    <a:pt x="1841689" y="588840"/>
                  </a:lnTo>
                  <a:lnTo>
                    <a:pt x="1846863" y="588842"/>
                  </a:lnTo>
                  <a:lnTo>
                    <a:pt x="1852036" y="588844"/>
                  </a:lnTo>
                  <a:lnTo>
                    <a:pt x="1857209" y="588846"/>
                  </a:lnTo>
                  <a:lnTo>
                    <a:pt x="1862382" y="588848"/>
                  </a:lnTo>
                  <a:lnTo>
                    <a:pt x="1867556" y="588850"/>
                  </a:lnTo>
                  <a:lnTo>
                    <a:pt x="1872729" y="588851"/>
                  </a:lnTo>
                  <a:lnTo>
                    <a:pt x="1877902" y="588852"/>
                  </a:lnTo>
                  <a:lnTo>
                    <a:pt x="1883076" y="588862"/>
                  </a:lnTo>
                  <a:lnTo>
                    <a:pt x="1877902" y="588862"/>
                  </a:lnTo>
                  <a:lnTo>
                    <a:pt x="1872729" y="588862"/>
                  </a:lnTo>
                  <a:lnTo>
                    <a:pt x="1867556" y="588862"/>
                  </a:lnTo>
                  <a:lnTo>
                    <a:pt x="1862382" y="588862"/>
                  </a:lnTo>
                  <a:lnTo>
                    <a:pt x="1857209" y="588862"/>
                  </a:lnTo>
                  <a:lnTo>
                    <a:pt x="1852036" y="588862"/>
                  </a:lnTo>
                  <a:lnTo>
                    <a:pt x="1846863" y="588862"/>
                  </a:lnTo>
                  <a:lnTo>
                    <a:pt x="1841689" y="588862"/>
                  </a:lnTo>
                  <a:lnTo>
                    <a:pt x="1836516" y="588862"/>
                  </a:lnTo>
                  <a:lnTo>
                    <a:pt x="1831343" y="588862"/>
                  </a:lnTo>
                  <a:lnTo>
                    <a:pt x="1826169" y="588862"/>
                  </a:lnTo>
                  <a:lnTo>
                    <a:pt x="1820996" y="588862"/>
                  </a:lnTo>
                  <a:lnTo>
                    <a:pt x="1815823" y="588862"/>
                  </a:lnTo>
                  <a:lnTo>
                    <a:pt x="1810650" y="588862"/>
                  </a:lnTo>
                  <a:lnTo>
                    <a:pt x="1805476" y="588862"/>
                  </a:lnTo>
                  <a:lnTo>
                    <a:pt x="1800303" y="588862"/>
                  </a:lnTo>
                  <a:lnTo>
                    <a:pt x="1795130" y="588862"/>
                  </a:lnTo>
                  <a:lnTo>
                    <a:pt x="1789956" y="588862"/>
                  </a:lnTo>
                  <a:lnTo>
                    <a:pt x="1784783" y="588862"/>
                  </a:lnTo>
                  <a:lnTo>
                    <a:pt x="1779610" y="588862"/>
                  </a:lnTo>
                  <a:lnTo>
                    <a:pt x="1774437" y="588862"/>
                  </a:lnTo>
                  <a:lnTo>
                    <a:pt x="1769263" y="588862"/>
                  </a:lnTo>
                  <a:lnTo>
                    <a:pt x="1764090" y="588862"/>
                  </a:lnTo>
                  <a:lnTo>
                    <a:pt x="1758917" y="588862"/>
                  </a:lnTo>
                  <a:lnTo>
                    <a:pt x="1753743" y="588862"/>
                  </a:lnTo>
                  <a:lnTo>
                    <a:pt x="1748570" y="588862"/>
                  </a:lnTo>
                  <a:lnTo>
                    <a:pt x="1743397" y="588862"/>
                  </a:lnTo>
                  <a:lnTo>
                    <a:pt x="1738224" y="588862"/>
                  </a:lnTo>
                  <a:lnTo>
                    <a:pt x="1733050" y="588862"/>
                  </a:lnTo>
                  <a:lnTo>
                    <a:pt x="1727877" y="588862"/>
                  </a:lnTo>
                  <a:lnTo>
                    <a:pt x="1722704" y="588862"/>
                  </a:lnTo>
                  <a:lnTo>
                    <a:pt x="1717530" y="588862"/>
                  </a:lnTo>
                  <a:lnTo>
                    <a:pt x="1712357" y="588862"/>
                  </a:lnTo>
                  <a:lnTo>
                    <a:pt x="1707184" y="588862"/>
                  </a:lnTo>
                  <a:lnTo>
                    <a:pt x="1702011" y="588862"/>
                  </a:lnTo>
                  <a:lnTo>
                    <a:pt x="1696837" y="588862"/>
                  </a:lnTo>
                  <a:lnTo>
                    <a:pt x="1691664" y="588862"/>
                  </a:lnTo>
                  <a:lnTo>
                    <a:pt x="1686491" y="588862"/>
                  </a:lnTo>
                  <a:lnTo>
                    <a:pt x="1681317" y="588862"/>
                  </a:lnTo>
                  <a:lnTo>
                    <a:pt x="1676144" y="588862"/>
                  </a:lnTo>
                  <a:lnTo>
                    <a:pt x="1670971" y="588862"/>
                  </a:lnTo>
                  <a:lnTo>
                    <a:pt x="1665798" y="588862"/>
                  </a:lnTo>
                  <a:lnTo>
                    <a:pt x="1660624" y="588862"/>
                  </a:lnTo>
                  <a:lnTo>
                    <a:pt x="1655451" y="588862"/>
                  </a:lnTo>
                  <a:lnTo>
                    <a:pt x="1650278" y="588862"/>
                  </a:lnTo>
                  <a:lnTo>
                    <a:pt x="1645104" y="588862"/>
                  </a:lnTo>
                  <a:lnTo>
                    <a:pt x="1639931" y="588862"/>
                  </a:lnTo>
                  <a:lnTo>
                    <a:pt x="1634758" y="588862"/>
                  </a:lnTo>
                  <a:lnTo>
                    <a:pt x="1629585" y="588862"/>
                  </a:lnTo>
                  <a:lnTo>
                    <a:pt x="1624411" y="588862"/>
                  </a:lnTo>
                  <a:lnTo>
                    <a:pt x="1619238" y="588862"/>
                  </a:lnTo>
                  <a:lnTo>
                    <a:pt x="1614065" y="588862"/>
                  </a:lnTo>
                  <a:lnTo>
                    <a:pt x="1608891" y="588862"/>
                  </a:lnTo>
                  <a:lnTo>
                    <a:pt x="1603718" y="588862"/>
                  </a:lnTo>
                  <a:lnTo>
                    <a:pt x="1598545" y="588862"/>
                  </a:lnTo>
                  <a:lnTo>
                    <a:pt x="1593372" y="588862"/>
                  </a:lnTo>
                  <a:lnTo>
                    <a:pt x="1588198" y="588862"/>
                  </a:lnTo>
                  <a:lnTo>
                    <a:pt x="1583025" y="588862"/>
                  </a:lnTo>
                  <a:lnTo>
                    <a:pt x="1577852" y="588862"/>
                  </a:lnTo>
                  <a:lnTo>
                    <a:pt x="1572678" y="588862"/>
                  </a:lnTo>
                  <a:lnTo>
                    <a:pt x="1567505" y="588862"/>
                  </a:lnTo>
                  <a:lnTo>
                    <a:pt x="1562332" y="588862"/>
                  </a:lnTo>
                  <a:lnTo>
                    <a:pt x="1557159" y="588862"/>
                  </a:lnTo>
                  <a:lnTo>
                    <a:pt x="1551985" y="588862"/>
                  </a:lnTo>
                  <a:lnTo>
                    <a:pt x="1546812" y="588862"/>
                  </a:lnTo>
                  <a:lnTo>
                    <a:pt x="1541639" y="588862"/>
                  </a:lnTo>
                  <a:lnTo>
                    <a:pt x="1536465" y="588862"/>
                  </a:lnTo>
                  <a:lnTo>
                    <a:pt x="1531292" y="588862"/>
                  </a:lnTo>
                  <a:lnTo>
                    <a:pt x="1526119" y="588862"/>
                  </a:lnTo>
                  <a:lnTo>
                    <a:pt x="1520946" y="588862"/>
                  </a:lnTo>
                  <a:lnTo>
                    <a:pt x="1515772" y="588862"/>
                  </a:lnTo>
                  <a:lnTo>
                    <a:pt x="1510599" y="588862"/>
                  </a:lnTo>
                  <a:lnTo>
                    <a:pt x="1505426" y="588862"/>
                  </a:lnTo>
                  <a:lnTo>
                    <a:pt x="1500252" y="588862"/>
                  </a:lnTo>
                  <a:lnTo>
                    <a:pt x="1495079" y="588862"/>
                  </a:lnTo>
                  <a:lnTo>
                    <a:pt x="1489906" y="588862"/>
                  </a:lnTo>
                  <a:lnTo>
                    <a:pt x="1484733" y="588862"/>
                  </a:lnTo>
                  <a:lnTo>
                    <a:pt x="1479559" y="588862"/>
                  </a:lnTo>
                  <a:lnTo>
                    <a:pt x="1474386" y="588862"/>
                  </a:lnTo>
                  <a:lnTo>
                    <a:pt x="1469213" y="588862"/>
                  </a:lnTo>
                  <a:lnTo>
                    <a:pt x="1464039" y="588862"/>
                  </a:lnTo>
                  <a:lnTo>
                    <a:pt x="1458866" y="588862"/>
                  </a:lnTo>
                  <a:lnTo>
                    <a:pt x="1453693" y="588862"/>
                  </a:lnTo>
                  <a:lnTo>
                    <a:pt x="1448520" y="588862"/>
                  </a:lnTo>
                  <a:lnTo>
                    <a:pt x="1443346" y="588862"/>
                  </a:lnTo>
                  <a:lnTo>
                    <a:pt x="1438173" y="588862"/>
                  </a:lnTo>
                  <a:lnTo>
                    <a:pt x="1433000" y="588862"/>
                  </a:lnTo>
                  <a:lnTo>
                    <a:pt x="1427826" y="588862"/>
                  </a:lnTo>
                  <a:lnTo>
                    <a:pt x="1422653" y="588862"/>
                  </a:lnTo>
                  <a:lnTo>
                    <a:pt x="1417480" y="588862"/>
                  </a:lnTo>
                  <a:lnTo>
                    <a:pt x="1412307" y="588862"/>
                  </a:lnTo>
                  <a:lnTo>
                    <a:pt x="1407133" y="588862"/>
                  </a:lnTo>
                  <a:lnTo>
                    <a:pt x="1401960" y="588862"/>
                  </a:lnTo>
                  <a:lnTo>
                    <a:pt x="1396787" y="588862"/>
                  </a:lnTo>
                  <a:lnTo>
                    <a:pt x="1391613" y="588862"/>
                  </a:lnTo>
                  <a:lnTo>
                    <a:pt x="1386440" y="588862"/>
                  </a:lnTo>
                  <a:lnTo>
                    <a:pt x="1381267" y="588862"/>
                  </a:lnTo>
                  <a:lnTo>
                    <a:pt x="1376094" y="588862"/>
                  </a:lnTo>
                  <a:lnTo>
                    <a:pt x="1370920" y="588862"/>
                  </a:lnTo>
                  <a:lnTo>
                    <a:pt x="1365747" y="588862"/>
                  </a:lnTo>
                  <a:lnTo>
                    <a:pt x="1360574" y="588862"/>
                  </a:lnTo>
                  <a:lnTo>
                    <a:pt x="1355400" y="588862"/>
                  </a:lnTo>
                  <a:lnTo>
                    <a:pt x="1350227" y="588862"/>
                  </a:lnTo>
                  <a:lnTo>
                    <a:pt x="1345054" y="588862"/>
                  </a:lnTo>
                  <a:lnTo>
                    <a:pt x="1339881" y="588862"/>
                  </a:lnTo>
                  <a:lnTo>
                    <a:pt x="1334707" y="588862"/>
                  </a:lnTo>
                  <a:lnTo>
                    <a:pt x="1329534" y="588862"/>
                  </a:lnTo>
                  <a:lnTo>
                    <a:pt x="1324361" y="588862"/>
                  </a:lnTo>
                  <a:lnTo>
                    <a:pt x="1319187" y="588862"/>
                  </a:lnTo>
                  <a:lnTo>
                    <a:pt x="1314014" y="588862"/>
                  </a:lnTo>
                  <a:lnTo>
                    <a:pt x="1308841" y="588862"/>
                  </a:lnTo>
                  <a:lnTo>
                    <a:pt x="1303668" y="588862"/>
                  </a:lnTo>
                  <a:lnTo>
                    <a:pt x="1298494" y="588862"/>
                  </a:lnTo>
                  <a:lnTo>
                    <a:pt x="1293321" y="588862"/>
                  </a:lnTo>
                  <a:lnTo>
                    <a:pt x="1288148" y="588862"/>
                  </a:lnTo>
                  <a:lnTo>
                    <a:pt x="1282974" y="588862"/>
                  </a:lnTo>
                  <a:lnTo>
                    <a:pt x="1277801" y="588862"/>
                  </a:lnTo>
                  <a:lnTo>
                    <a:pt x="1272628" y="588862"/>
                  </a:lnTo>
                  <a:lnTo>
                    <a:pt x="1267455" y="588862"/>
                  </a:lnTo>
                  <a:lnTo>
                    <a:pt x="1262281" y="588862"/>
                  </a:lnTo>
                  <a:lnTo>
                    <a:pt x="1257108" y="588862"/>
                  </a:lnTo>
                  <a:lnTo>
                    <a:pt x="1251935" y="588862"/>
                  </a:lnTo>
                  <a:lnTo>
                    <a:pt x="1246761" y="588862"/>
                  </a:lnTo>
                  <a:lnTo>
                    <a:pt x="1241588" y="588862"/>
                  </a:lnTo>
                  <a:lnTo>
                    <a:pt x="1236415" y="588862"/>
                  </a:lnTo>
                  <a:lnTo>
                    <a:pt x="1231242" y="588862"/>
                  </a:lnTo>
                  <a:lnTo>
                    <a:pt x="1226068" y="588862"/>
                  </a:lnTo>
                  <a:lnTo>
                    <a:pt x="1220895" y="588862"/>
                  </a:lnTo>
                  <a:lnTo>
                    <a:pt x="1215722" y="588862"/>
                  </a:lnTo>
                  <a:lnTo>
                    <a:pt x="1210548" y="588862"/>
                  </a:lnTo>
                  <a:lnTo>
                    <a:pt x="1205375" y="588862"/>
                  </a:lnTo>
                  <a:lnTo>
                    <a:pt x="1200202" y="588862"/>
                  </a:lnTo>
                  <a:lnTo>
                    <a:pt x="1195029" y="588862"/>
                  </a:lnTo>
                  <a:lnTo>
                    <a:pt x="1189855" y="588862"/>
                  </a:lnTo>
                  <a:lnTo>
                    <a:pt x="1184682" y="588862"/>
                  </a:lnTo>
                  <a:lnTo>
                    <a:pt x="1179509" y="588862"/>
                  </a:lnTo>
                  <a:lnTo>
                    <a:pt x="1174335" y="588862"/>
                  </a:lnTo>
                  <a:lnTo>
                    <a:pt x="1169162" y="588862"/>
                  </a:lnTo>
                  <a:lnTo>
                    <a:pt x="1163989" y="588862"/>
                  </a:lnTo>
                  <a:lnTo>
                    <a:pt x="1158816" y="588862"/>
                  </a:lnTo>
                  <a:lnTo>
                    <a:pt x="1153642" y="588862"/>
                  </a:lnTo>
                  <a:lnTo>
                    <a:pt x="1148469" y="588862"/>
                  </a:lnTo>
                  <a:lnTo>
                    <a:pt x="1143296" y="588862"/>
                  </a:lnTo>
                  <a:lnTo>
                    <a:pt x="1138122" y="588862"/>
                  </a:lnTo>
                  <a:lnTo>
                    <a:pt x="1132949" y="588862"/>
                  </a:lnTo>
                  <a:lnTo>
                    <a:pt x="1127776" y="588862"/>
                  </a:lnTo>
                  <a:lnTo>
                    <a:pt x="1122603" y="588862"/>
                  </a:lnTo>
                  <a:lnTo>
                    <a:pt x="1117429" y="588862"/>
                  </a:lnTo>
                  <a:lnTo>
                    <a:pt x="1112256" y="588862"/>
                  </a:lnTo>
                  <a:lnTo>
                    <a:pt x="1107083" y="588862"/>
                  </a:lnTo>
                  <a:lnTo>
                    <a:pt x="1101909" y="588862"/>
                  </a:lnTo>
                  <a:lnTo>
                    <a:pt x="1096736" y="588862"/>
                  </a:lnTo>
                  <a:lnTo>
                    <a:pt x="1091563" y="588862"/>
                  </a:lnTo>
                  <a:lnTo>
                    <a:pt x="1086390" y="588862"/>
                  </a:lnTo>
                  <a:lnTo>
                    <a:pt x="1081216" y="588862"/>
                  </a:lnTo>
                  <a:lnTo>
                    <a:pt x="1076043" y="588862"/>
                  </a:lnTo>
                  <a:lnTo>
                    <a:pt x="1070870" y="588862"/>
                  </a:lnTo>
                  <a:lnTo>
                    <a:pt x="1065696" y="588862"/>
                  </a:lnTo>
                  <a:lnTo>
                    <a:pt x="1060523" y="588862"/>
                  </a:lnTo>
                  <a:lnTo>
                    <a:pt x="1055350" y="588862"/>
                  </a:lnTo>
                  <a:lnTo>
                    <a:pt x="1050177" y="588862"/>
                  </a:lnTo>
                  <a:lnTo>
                    <a:pt x="1045003" y="588862"/>
                  </a:lnTo>
                  <a:lnTo>
                    <a:pt x="1039830" y="588862"/>
                  </a:lnTo>
                  <a:lnTo>
                    <a:pt x="1034657" y="588862"/>
                  </a:lnTo>
                  <a:lnTo>
                    <a:pt x="1029483" y="588862"/>
                  </a:lnTo>
                  <a:lnTo>
                    <a:pt x="1024310" y="588862"/>
                  </a:lnTo>
                  <a:lnTo>
                    <a:pt x="1019137" y="588862"/>
                  </a:lnTo>
                  <a:lnTo>
                    <a:pt x="1013964" y="588862"/>
                  </a:lnTo>
                  <a:lnTo>
                    <a:pt x="1008790" y="588862"/>
                  </a:lnTo>
                  <a:lnTo>
                    <a:pt x="1003617" y="588862"/>
                  </a:lnTo>
                  <a:lnTo>
                    <a:pt x="998444" y="588862"/>
                  </a:lnTo>
                  <a:lnTo>
                    <a:pt x="993270" y="588862"/>
                  </a:lnTo>
                  <a:lnTo>
                    <a:pt x="988097" y="588862"/>
                  </a:lnTo>
                  <a:lnTo>
                    <a:pt x="982924" y="588862"/>
                  </a:lnTo>
                  <a:lnTo>
                    <a:pt x="977751" y="588862"/>
                  </a:lnTo>
                  <a:lnTo>
                    <a:pt x="972577" y="588862"/>
                  </a:lnTo>
                  <a:lnTo>
                    <a:pt x="967404" y="588862"/>
                  </a:lnTo>
                  <a:lnTo>
                    <a:pt x="962231" y="588862"/>
                  </a:lnTo>
                  <a:lnTo>
                    <a:pt x="957057" y="588862"/>
                  </a:lnTo>
                  <a:lnTo>
                    <a:pt x="951884" y="588862"/>
                  </a:lnTo>
                  <a:lnTo>
                    <a:pt x="946711" y="588862"/>
                  </a:lnTo>
                  <a:lnTo>
                    <a:pt x="941538" y="588862"/>
                  </a:lnTo>
                  <a:lnTo>
                    <a:pt x="936364" y="588862"/>
                  </a:lnTo>
                  <a:lnTo>
                    <a:pt x="931191" y="588862"/>
                  </a:lnTo>
                  <a:lnTo>
                    <a:pt x="926018" y="588862"/>
                  </a:lnTo>
                  <a:lnTo>
                    <a:pt x="920844" y="588862"/>
                  </a:lnTo>
                  <a:lnTo>
                    <a:pt x="915671" y="588862"/>
                  </a:lnTo>
                  <a:lnTo>
                    <a:pt x="910498" y="588862"/>
                  </a:lnTo>
                  <a:lnTo>
                    <a:pt x="905325" y="588862"/>
                  </a:lnTo>
                  <a:lnTo>
                    <a:pt x="900151" y="588862"/>
                  </a:lnTo>
                  <a:lnTo>
                    <a:pt x="894978" y="588862"/>
                  </a:lnTo>
                  <a:lnTo>
                    <a:pt x="889805" y="588862"/>
                  </a:lnTo>
                  <a:lnTo>
                    <a:pt x="884631" y="588862"/>
                  </a:lnTo>
                  <a:lnTo>
                    <a:pt x="879458" y="588862"/>
                  </a:lnTo>
                  <a:lnTo>
                    <a:pt x="874285" y="588862"/>
                  </a:lnTo>
                  <a:lnTo>
                    <a:pt x="869112" y="588862"/>
                  </a:lnTo>
                  <a:lnTo>
                    <a:pt x="863938" y="588862"/>
                  </a:lnTo>
                  <a:lnTo>
                    <a:pt x="858765" y="588862"/>
                  </a:lnTo>
                  <a:lnTo>
                    <a:pt x="853592" y="588862"/>
                  </a:lnTo>
                  <a:lnTo>
                    <a:pt x="848418" y="588862"/>
                  </a:lnTo>
                  <a:lnTo>
                    <a:pt x="843245" y="588862"/>
                  </a:lnTo>
                  <a:lnTo>
                    <a:pt x="838072" y="588862"/>
                  </a:lnTo>
                  <a:lnTo>
                    <a:pt x="832899" y="588862"/>
                  </a:lnTo>
                  <a:lnTo>
                    <a:pt x="827725" y="588862"/>
                  </a:lnTo>
                  <a:lnTo>
                    <a:pt x="822552" y="588862"/>
                  </a:lnTo>
                  <a:lnTo>
                    <a:pt x="817379" y="588862"/>
                  </a:lnTo>
                  <a:lnTo>
                    <a:pt x="812205" y="588862"/>
                  </a:lnTo>
                  <a:lnTo>
                    <a:pt x="807032" y="588862"/>
                  </a:lnTo>
                  <a:lnTo>
                    <a:pt x="801859" y="588862"/>
                  </a:lnTo>
                  <a:lnTo>
                    <a:pt x="796686" y="588862"/>
                  </a:lnTo>
                  <a:lnTo>
                    <a:pt x="791512" y="588862"/>
                  </a:lnTo>
                  <a:lnTo>
                    <a:pt x="786339" y="588862"/>
                  </a:lnTo>
                  <a:lnTo>
                    <a:pt x="781166" y="588862"/>
                  </a:lnTo>
                  <a:lnTo>
                    <a:pt x="775992" y="588862"/>
                  </a:lnTo>
                  <a:lnTo>
                    <a:pt x="770819" y="588862"/>
                  </a:lnTo>
                  <a:lnTo>
                    <a:pt x="765646" y="588862"/>
                  </a:lnTo>
                  <a:lnTo>
                    <a:pt x="760473" y="588862"/>
                  </a:lnTo>
                  <a:lnTo>
                    <a:pt x="755299" y="588862"/>
                  </a:lnTo>
                  <a:lnTo>
                    <a:pt x="750126" y="588862"/>
                  </a:lnTo>
                  <a:lnTo>
                    <a:pt x="744953" y="588862"/>
                  </a:lnTo>
                  <a:lnTo>
                    <a:pt x="739779" y="588862"/>
                  </a:lnTo>
                  <a:lnTo>
                    <a:pt x="734606" y="588862"/>
                  </a:lnTo>
                  <a:lnTo>
                    <a:pt x="729433" y="588862"/>
                  </a:lnTo>
                  <a:lnTo>
                    <a:pt x="724260" y="588862"/>
                  </a:lnTo>
                  <a:lnTo>
                    <a:pt x="719086" y="588862"/>
                  </a:lnTo>
                  <a:lnTo>
                    <a:pt x="713913" y="588862"/>
                  </a:lnTo>
                  <a:lnTo>
                    <a:pt x="708740" y="588862"/>
                  </a:lnTo>
                  <a:lnTo>
                    <a:pt x="703566" y="588862"/>
                  </a:lnTo>
                  <a:lnTo>
                    <a:pt x="698393" y="588862"/>
                  </a:lnTo>
                  <a:lnTo>
                    <a:pt x="693220" y="588862"/>
                  </a:lnTo>
                  <a:lnTo>
                    <a:pt x="688047" y="588862"/>
                  </a:lnTo>
                  <a:lnTo>
                    <a:pt x="682873" y="588862"/>
                  </a:lnTo>
                  <a:lnTo>
                    <a:pt x="677700" y="588862"/>
                  </a:lnTo>
                  <a:lnTo>
                    <a:pt x="672527" y="588862"/>
                  </a:lnTo>
                  <a:lnTo>
                    <a:pt x="667353" y="588862"/>
                  </a:lnTo>
                  <a:lnTo>
                    <a:pt x="662180" y="588862"/>
                  </a:lnTo>
                  <a:lnTo>
                    <a:pt x="657007" y="588862"/>
                  </a:lnTo>
                  <a:lnTo>
                    <a:pt x="651834" y="588862"/>
                  </a:lnTo>
                  <a:lnTo>
                    <a:pt x="646660" y="588862"/>
                  </a:lnTo>
                  <a:lnTo>
                    <a:pt x="641487" y="588862"/>
                  </a:lnTo>
                  <a:lnTo>
                    <a:pt x="636314" y="588862"/>
                  </a:lnTo>
                  <a:lnTo>
                    <a:pt x="631140" y="588862"/>
                  </a:lnTo>
                  <a:lnTo>
                    <a:pt x="625967" y="588862"/>
                  </a:lnTo>
                  <a:lnTo>
                    <a:pt x="620794" y="588862"/>
                  </a:lnTo>
                  <a:lnTo>
                    <a:pt x="615621" y="588862"/>
                  </a:lnTo>
                  <a:lnTo>
                    <a:pt x="610447" y="588862"/>
                  </a:lnTo>
                  <a:lnTo>
                    <a:pt x="605274" y="588862"/>
                  </a:lnTo>
                  <a:lnTo>
                    <a:pt x="600101" y="588862"/>
                  </a:lnTo>
                  <a:lnTo>
                    <a:pt x="594927" y="588862"/>
                  </a:lnTo>
                  <a:lnTo>
                    <a:pt x="589754" y="588862"/>
                  </a:lnTo>
                  <a:lnTo>
                    <a:pt x="584581" y="588862"/>
                  </a:lnTo>
                  <a:lnTo>
                    <a:pt x="579408" y="588862"/>
                  </a:lnTo>
                  <a:lnTo>
                    <a:pt x="574234" y="588862"/>
                  </a:lnTo>
                  <a:lnTo>
                    <a:pt x="569061" y="588862"/>
                  </a:lnTo>
                  <a:lnTo>
                    <a:pt x="563888" y="588862"/>
                  </a:lnTo>
                  <a:lnTo>
                    <a:pt x="558714" y="588862"/>
                  </a:lnTo>
                  <a:lnTo>
                    <a:pt x="553541" y="588862"/>
                  </a:lnTo>
                  <a:lnTo>
                    <a:pt x="548368" y="588862"/>
                  </a:lnTo>
                  <a:lnTo>
                    <a:pt x="543195" y="588862"/>
                  </a:lnTo>
                  <a:lnTo>
                    <a:pt x="538021" y="588862"/>
                  </a:lnTo>
                  <a:lnTo>
                    <a:pt x="532848" y="588862"/>
                  </a:lnTo>
                  <a:lnTo>
                    <a:pt x="527675" y="588862"/>
                  </a:lnTo>
                  <a:lnTo>
                    <a:pt x="522501" y="588862"/>
                  </a:lnTo>
                  <a:lnTo>
                    <a:pt x="517328" y="588862"/>
                  </a:lnTo>
                  <a:lnTo>
                    <a:pt x="512155" y="588862"/>
                  </a:lnTo>
                  <a:lnTo>
                    <a:pt x="506982" y="588862"/>
                  </a:lnTo>
                  <a:lnTo>
                    <a:pt x="501808" y="588862"/>
                  </a:lnTo>
                  <a:lnTo>
                    <a:pt x="496635" y="588862"/>
                  </a:lnTo>
                  <a:lnTo>
                    <a:pt x="491462" y="588862"/>
                  </a:lnTo>
                  <a:lnTo>
                    <a:pt x="486288" y="588862"/>
                  </a:lnTo>
                  <a:lnTo>
                    <a:pt x="481115" y="588862"/>
                  </a:lnTo>
                  <a:lnTo>
                    <a:pt x="475942" y="588862"/>
                  </a:lnTo>
                  <a:lnTo>
                    <a:pt x="470769" y="588862"/>
                  </a:lnTo>
                  <a:lnTo>
                    <a:pt x="465595" y="588862"/>
                  </a:lnTo>
                  <a:lnTo>
                    <a:pt x="460422" y="588862"/>
                  </a:lnTo>
                  <a:lnTo>
                    <a:pt x="455249" y="588862"/>
                  </a:lnTo>
                  <a:lnTo>
                    <a:pt x="450075" y="588862"/>
                  </a:lnTo>
                  <a:lnTo>
                    <a:pt x="444902" y="588862"/>
                  </a:lnTo>
                  <a:lnTo>
                    <a:pt x="439729" y="588862"/>
                  </a:lnTo>
                  <a:lnTo>
                    <a:pt x="434556" y="588862"/>
                  </a:lnTo>
                  <a:lnTo>
                    <a:pt x="429382" y="588862"/>
                  </a:lnTo>
                  <a:lnTo>
                    <a:pt x="424209" y="588862"/>
                  </a:lnTo>
                  <a:lnTo>
                    <a:pt x="419036" y="588862"/>
                  </a:lnTo>
                  <a:lnTo>
                    <a:pt x="413862" y="588862"/>
                  </a:lnTo>
                  <a:lnTo>
                    <a:pt x="408689" y="588862"/>
                  </a:lnTo>
                  <a:lnTo>
                    <a:pt x="403516" y="588862"/>
                  </a:lnTo>
                  <a:lnTo>
                    <a:pt x="398343" y="588862"/>
                  </a:lnTo>
                  <a:lnTo>
                    <a:pt x="393169" y="588862"/>
                  </a:lnTo>
                  <a:lnTo>
                    <a:pt x="387996" y="588862"/>
                  </a:lnTo>
                  <a:lnTo>
                    <a:pt x="382823" y="588862"/>
                  </a:lnTo>
                  <a:lnTo>
                    <a:pt x="377649" y="588862"/>
                  </a:lnTo>
                  <a:lnTo>
                    <a:pt x="372476" y="588862"/>
                  </a:lnTo>
                  <a:lnTo>
                    <a:pt x="367303" y="588862"/>
                  </a:lnTo>
                  <a:lnTo>
                    <a:pt x="362130" y="588862"/>
                  </a:lnTo>
                  <a:lnTo>
                    <a:pt x="356956" y="588862"/>
                  </a:lnTo>
                  <a:lnTo>
                    <a:pt x="351783" y="588862"/>
                  </a:lnTo>
                  <a:lnTo>
                    <a:pt x="346610" y="588862"/>
                  </a:lnTo>
                  <a:lnTo>
                    <a:pt x="341436" y="588862"/>
                  </a:lnTo>
                  <a:lnTo>
                    <a:pt x="336263" y="588862"/>
                  </a:lnTo>
                  <a:lnTo>
                    <a:pt x="331090" y="588862"/>
                  </a:lnTo>
                  <a:lnTo>
                    <a:pt x="325917" y="588862"/>
                  </a:lnTo>
                  <a:lnTo>
                    <a:pt x="320743" y="588862"/>
                  </a:lnTo>
                  <a:lnTo>
                    <a:pt x="315570" y="588862"/>
                  </a:lnTo>
                  <a:lnTo>
                    <a:pt x="310397" y="588862"/>
                  </a:lnTo>
                  <a:lnTo>
                    <a:pt x="305223" y="588862"/>
                  </a:lnTo>
                  <a:lnTo>
                    <a:pt x="300050" y="588862"/>
                  </a:lnTo>
                  <a:lnTo>
                    <a:pt x="294877" y="588862"/>
                  </a:lnTo>
                  <a:lnTo>
                    <a:pt x="289704" y="588862"/>
                  </a:lnTo>
                  <a:lnTo>
                    <a:pt x="284530" y="588862"/>
                  </a:lnTo>
                  <a:lnTo>
                    <a:pt x="279357" y="588862"/>
                  </a:lnTo>
                  <a:lnTo>
                    <a:pt x="274184" y="588862"/>
                  </a:lnTo>
                  <a:lnTo>
                    <a:pt x="269010" y="588862"/>
                  </a:lnTo>
                  <a:lnTo>
                    <a:pt x="263837" y="588862"/>
                  </a:lnTo>
                  <a:lnTo>
                    <a:pt x="258664" y="588862"/>
                  </a:lnTo>
                  <a:lnTo>
                    <a:pt x="253491" y="588862"/>
                  </a:lnTo>
                  <a:lnTo>
                    <a:pt x="248317" y="588862"/>
                  </a:lnTo>
                  <a:lnTo>
                    <a:pt x="243144" y="588862"/>
                  </a:lnTo>
                  <a:lnTo>
                    <a:pt x="237971" y="588862"/>
                  </a:lnTo>
                  <a:lnTo>
                    <a:pt x="232797" y="588862"/>
                  </a:lnTo>
                  <a:lnTo>
                    <a:pt x="227624" y="588862"/>
                  </a:lnTo>
                  <a:lnTo>
                    <a:pt x="222451" y="588862"/>
                  </a:lnTo>
                  <a:lnTo>
                    <a:pt x="217278" y="588862"/>
                  </a:lnTo>
                  <a:lnTo>
                    <a:pt x="212104" y="588862"/>
                  </a:lnTo>
                  <a:lnTo>
                    <a:pt x="206931" y="588862"/>
                  </a:lnTo>
                  <a:lnTo>
                    <a:pt x="201758" y="588862"/>
                  </a:lnTo>
                  <a:lnTo>
                    <a:pt x="196584" y="588862"/>
                  </a:lnTo>
                  <a:lnTo>
                    <a:pt x="191411" y="588862"/>
                  </a:lnTo>
                  <a:lnTo>
                    <a:pt x="186238" y="588862"/>
                  </a:lnTo>
                  <a:lnTo>
                    <a:pt x="181065" y="588862"/>
                  </a:lnTo>
                  <a:lnTo>
                    <a:pt x="175891" y="588862"/>
                  </a:lnTo>
                  <a:lnTo>
                    <a:pt x="170718" y="588862"/>
                  </a:lnTo>
                  <a:lnTo>
                    <a:pt x="165545" y="588862"/>
                  </a:lnTo>
                  <a:lnTo>
                    <a:pt x="160371" y="588862"/>
                  </a:lnTo>
                  <a:lnTo>
                    <a:pt x="155198" y="588862"/>
                  </a:lnTo>
                  <a:lnTo>
                    <a:pt x="150025" y="588862"/>
                  </a:lnTo>
                  <a:lnTo>
                    <a:pt x="144852" y="588862"/>
                  </a:lnTo>
                  <a:lnTo>
                    <a:pt x="139678" y="588862"/>
                  </a:lnTo>
                  <a:lnTo>
                    <a:pt x="134505" y="588862"/>
                  </a:lnTo>
                  <a:lnTo>
                    <a:pt x="129332" y="588862"/>
                  </a:lnTo>
                  <a:lnTo>
                    <a:pt x="124158" y="588862"/>
                  </a:lnTo>
                  <a:lnTo>
                    <a:pt x="118985" y="588862"/>
                  </a:lnTo>
                  <a:lnTo>
                    <a:pt x="113812" y="588862"/>
                  </a:lnTo>
                  <a:lnTo>
                    <a:pt x="108639" y="588862"/>
                  </a:lnTo>
                  <a:lnTo>
                    <a:pt x="103465" y="588862"/>
                  </a:lnTo>
                  <a:lnTo>
                    <a:pt x="98292" y="588862"/>
                  </a:lnTo>
                  <a:lnTo>
                    <a:pt x="93119" y="588862"/>
                  </a:lnTo>
                  <a:lnTo>
                    <a:pt x="87945" y="588862"/>
                  </a:lnTo>
                  <a:lnTo>
                    <a:pt x="82772" y="588862"/>
                  </a:lnTo>
                  <a:lnTo>
                    <a:pt x="77599" y="588862"/>
                  </a:lnTo>
                  <a:lnTo>
                    <a:pt x="72426" y="588862"/>
                  </a:lnTo>
                  <a:lnTo>
                    <a:pt x="67252" y="588862"/>
                  </a:lnTo>
                  <a:lnTo>
                    <a:pt x="62079" y="588862"/>
                  </a:lnTo>
                  <a:lnTo>
                    <a:pt x="56906" y="588862"/>
                  </a:lnTo>
                  <a:lnTo>
                    <a:pt x="51732" y="588862"/>
                  </a:lnTo>
                  <a:lnTo>
                    <a:pt x="46559" y="588862"/>
                  </a:lnTo>
                  <a:lnTo>
                    <a:pt x="41386" y="588862"/>
                  </a:lnTo>
                  <a:lnTo>
                    <a:pt x="36213" y="588862"/>
                  </a:lnTo>
                  <a:lnTo>
                    <a:pt x="31039" y="588862"/>
                  </a:lnTo>
                  <a:lnTo>
                    <a:pt x="25866" y="588862"/>
                  </a:lnTo>
                  <a:lnTo>
                    <a:pt x="20693" y="588862"/>
                  </a:lnTo>
                  <a:lnTo>
                    <a:pt x="15519" y="588862"/>
                  </a:lnTo>
                  <a:lnTo>
                    <a:pt x="10346" y="588862"/>
                  </a:lnTo>
                  <a:lnTo>
                    <a:pt x="5173" y="588862"/>
                  </a:lnTo>
                  <a:lnTo>
                    <a:pt x="0" y="588862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691486" y="4419810"/>
              <a:ext cx="1883076" cy="588853"/>
            </a:xfrm>
            <a:custGeom>
              <a:avLst/>
              <a:pathLst>
                <a:path w="1883076" h="588853">
                  <a:moveTo>
                    <a:pt x="0" y="273908"/>
                  </a:moveTo>
                  <a:lnTo>
                    <a:pt x="5173" y="267049"/>
                  </a:lnTo>
                  <a:lnTo>
                    <a:pt x="10346" y="260250"/>
                  </a:lnTo>
                  <a:lnTo>
                    <a:pt x="15519" y="253516"/>
                  </a:lnTo>
                  <a:lnTo>
                    <a:pt x="20693" y="246855"/>
                  </a:lnTo>
                  <a:lnTo>
                    <a:pt x="25866" y="240271"/>
                  </a:lnTo>
                  <a:lnTo>
                    <a:pt x="31039" y="233769"/>
                  </a:lnTo>
                  <a:lnTo>
                    <a:pt x="36213" y="227356"/>
                  </a:lnTo>
                  <a:lnTo>
                    <a:pt x="41386" y="221034"/>
                  </a:lnTo>
                  <a:lnTo>
                    <a:pt x="46559" y="214808"/>
                  </a:lnTo>
                  <a:lnTo>
                    <a:pt x="51732" y="208682"/>
                  </a:lnTo>
                  <a:lnTo>
                    <a:pt x="56906" y="202659"/>
                  </a:lnTo>
                  <a:lnTo>
                    <a:pt x="62079" y="196740"/>
                  </a:lnTo>
                  <a:lnTo>
                    <a:pt x="67252" y="190929"/>
                  </a:lnTo>
                  <a:lnTo>
                    <a:pt x="72426" y="185228"/>
                  </a:lnTo>
                  <a:lnTo>
                    <a:pt x="77599" y="179638"/>
                  </a:lnTo>
                  <a:lnTo>
                    <a:pt x="82772" y="174161"/>
                  </a:lnTo>
                  <a:lnTo>
                    <a:pt x="87945" y="168796"/>
                  </a:lnTo>
                  <a:lnTo>
                    <a:pt x="93119" y="163545"/>
                  </a:lnTo>
                  <a:lnTo>
                    <a:pt x="98292" y="158409"/>
                  </a:lnTo>
                  <a:lnTo>
                    <a:pt x="103465" y="153386"/>
                  </a:lnTo>
                  <a:lnTo>
                    <a:pt x="108639" y="148478"/>
                  </a:lnTo>
                  <a:lnTo>
                    <a:pt x="113812" y="143682"/>
                  </a:lnTo>
                  <a:lnTo>
                    <a:pt x="118985" y="138999"/>
                  </a:lnTo>
                  <a:lnTo>
                    <a:pt x="124158" y="134428"/>
                  </a:lnTo>
                  <a:lnTo>
                    <a:pt x="129332" y="129967"/>
                  </a:lnTo>
                  <a:lnTo>
                    <a:pt x="134505" y="125616"/>
                  </a:lnTo>
                  <a:lnTo>
                    <a:pt x="139678" y="121373"/>
                  </a:lnTo>
                  <a:lnTo>
                    <a:pt x="144852" y="117235"/>
                  </a:lnTo>
                  <a:lnTo>
                    <a:pt x="150025" y="113203"/>
                  </a:lnTo>
                  <a:lnTo>
                    <a:pt x="155198" y="109274"/>
                  </a:lnTo>
                  <a:lnTo>
                    <a:pt x="160371" y="105445"/>
                  </a:lnTo>
                  <a:lnTo>
                    <a:pt x="165545" y="101716"/>
                  </a:lnTo>
                  <a:lnTo>
                    <a:pt x="170718" y="98085"/>
                  </a:lnTo>
                  <a:lnTo>
                    <a:pt x="175891" y="94548"/>
                  </a:lnTo>
                  <a:lnTo>
                    <a:pt x="181065" y="91106"/>
                  </a:lnTo>
                  <a:lnTo>
                    <a:pt x="186238" y="87754"/>
                  </a:lnTo>
                  <a:lnTo>
                    <a:pt x="191411" y="84492"/>
                  </a:lnTo>
                  <a:lnTo>
                    <a:pt x="196584" y="81318"/>
                  </a:lnTo>
                  <a:lnTo>
                    <a:pt x="201758" y="78228"/>
                  </a:lnTo>
                  <a:lnTo>
                    <a:pt x="206931" y="75223"/>
                  </a:lnTo>
                  <a:lnTo>
                    <a:pt x="212104" y="72298"/>
                  </a:lnTo>
                  <a:lnTo>
                    <a:pt x="217278" y="69453"/>
                  </a:lnTo>
                  <a:lnTo>
                    <a:pt x="222451" y="66686"/>
                  </a:lnTo>
                  <a:lnTo>
                    <a:pt x="227624" y="63994"/>
                  </a:lnTo>
                  <a:lnTo>
                    <a:pt x="232797" y="61376"/>
                  </a:lnTo>
                  <a:lnTo>
                    <a:pt x="237971" y="58831"/>
                  </a:lnTo>
                  <a:lnTo>
                    <a:pt x="243144" y="56355"/>
                  </a:lnTo>
                  <a:lnTo>
                    <a:pt x="248317" y="53949"/>
                  </a:lnTo>
                  <a:lnTo>
                    <a:pt x="253491" y="51609"/>
                  </a:lnTo>
                  <a:lnTo>
                    <a:pt x="258664" y="49335"/>
                  </a:lnTo>
                  <a:lnTo>
                    <a:pt x="263837" y="47125"/>
                  </a:lnTo>
                  <a:lnTo>
                    <a:pt x="269010" y="44978"/>
                  </a:lnTo>
                  <a:lnTo>
                    <a:pt x="274184" y="42892"/>
                  </a:lnTo>
                  <a:lnTo>
                    <a:pt x="279357" y="40865"/>
                  </a:lnTo>
                  <a:lnTo>
                    <a:pt x="284530" y="38897"/>
                  </a:lnTo>
                  <a:lnTo>
                    <a:pt x="289704" y="36986"/>
                  </a:lnTo>
                  <a:lnTo>
                    <a:pt x="294877" y="35132"/>
                  </a:lnTo>
                  <a:lnTo>
                    <a:pt x="300050" y="33332"/>
                  </a:lnTo>
                  <a:lnTo>
                    <a:pt x="305223" y="31587"/>
                  </a:lnTo>
                  <a:lnTo>
                    <a:pt x="310397" y="29894"/>
                  </a:lnTo>
                  <a:lnTo>
                    <a:pt x="315570" y="28253"/>
                  </a:lnTo>
                  <a:lnTo>
                    <a:pt x="320743" y="26664"/>
                  </a:lnTo>
                  <a:lnTo>
                    <a:pt x="325917" y="25125"/>
                  </a:lnTo>
                  <a:lnTo>
                    <a:pt x="331090" y="23636"/>
                  </a:lnTo>
                  <a:lnTo>
                    <a:pt x="336263" y="22195"/>
                  </a:lnTo>
                  <a:lnTo>
                    <a:pt x="341436" y="20803"/>
                  </a:lnTo>
                  <a:lnTo>
                    <a:pt x="346610" y="19458"/>
                  </a:lnTo>
                  <a:lnTo>
                    <a:pt x="351783" y="18160"/>
                  </a:lnTo>
                  <a:lnTo>
                    <a:pt x="356956" y="16909"/>
                  </a:lnTo>
                  <a:lnTo>
                    <a:pt x="362130" y="15703"/>
                  </a:lnTo>
                  <a:lnTo>
                    <a:pt x="367303" y="14544"/>
                  </a:lnTo>
                  <a:lnTo>
                    <a:pt x="372476" y="13430"/>
                  </a:lnTo>
                  <a:lnTo>
                    <a:pt x="377649" y="12360"/>
                  </a:lnTo>
                  <a:lnTo>
                    <a:pt x="382823" y="11335"/>
                  </a:lnTo>
                  <a:lnTo>
                    <a:pt x="387996" y="10355"/>
                  </a:lnTo>
                  <a:lnTo>
                    <a:pt x="393169" y="9419"/>
                  </a:lnTo>
                  <a:lnTo>
                    <a:pt x="398343" y="8527"/>
                  </a:lnTo>
                  <a:lnTo>
                    <a:pt x="403516" y="7679"/>
                  </a:lnTo>
                  <a:lnTo>
                    <a:pt x="408689" y="6874"/>
                  </a:lnTo>
                  <a:lnTo>
                    <a:pt x="413862" y="6114"/>
                  </a:lnTo>
                  <a:lnTo>
                    <a:pt x="419036" y="5397"/>
                  </a:lnTo>
                  <a:lnTo>
                    <a:pt x="424209" y="4724"/>
                  </a:lnTo>
                  <a:lnTo>
                    <a:pt x="429382" y="4095"/>
                  </a:lnTo>
                  <a:lnTo>
                    <a:pt x="434556" y="3510"/>
                  </a:lnTo>
                  <a:lnTo>
                    <a:pt x="439729" y="2969"/>
                  </a:lnTo>
                  <a:lnTo>
                    <a:pt x="444902" y="2473"/>
                  </a:lnTo>
                  <a:lnTo>
                    <a:pt x="450075" y="2021"/>
                  </a:lnTo>
                  <a:lnTo>
                    <a:pt x="455249" y="1613"/>
                  </a:lnTo>
                  <a:lnTo>
                    <a:pt x="460422" y="1251"/>
                  </a:lnTo>
                  <a:lnTo>
                    <a:pt x="465595" y="934"/>
                  </a:lnTo>
                  <a:lnTo>
                    <a:pt x="470769" y="662"/>
                  </a:lnTo>
                  <a:lnTo>
                    <a:pt x="475942" y="436"/>
                  </a:lnTo>
                  <a:lnTo>
                    <a:pt x="481115" y="257"/>
                  </a:lnTo>
                  <a:lnTo>
                    <a:pt x="486288" y="124"/>
                  </a:lnTo>
                  <a:lnTo>
                    <a:pt x="491462" y="38"/>
                  </a:lnTo>
                  <a:lnTo>
                    <a:pt x="496635" y="0"/>
                  </a:lnTo>
                  <a:lnTo>
                    <a:pt x="501808" y="9"/>
                  </a:lnTo>
                  <a:lnTo>
                    <a:pt x="506982" y="67"/>
                  </a:lnTo>
                  <a:lnTo>
                    <a:pt x="512155" y="174"/>
                  </a:lnTo>
                  <a:lnTo>
                    <a:pt x="517328" y="330"/>
                  </a:lnTo>
                  <a:lnTo>
                    <a:pt x="522501" y="537"/>
                  </a:lnTo>
                  <a:lnTo>
                    <a:pt x="527675" y="793"/>
                  </a:lnTo>
                  <a:lnTo>
                    <a:pt x="532848" y="1101"/>
                  </a:lnTo>
                  <a:lnTo>
                    <a:pt x="538021" y="1461"/>
                  </a:lnTo>
                  <a:lnTo>
                    <a:pt x="543195" y="1873"/>
                  </a:lnTo>
                  <a:lnTo>
                    <a:pt x="548368" y="2337"/>
                  </a:lnTo>
                  <a:lnTo>
                    <a:pt x="553541" y="2856"/>
                  </a:lnTo>
                  <a:lnTo>
                    <a:pt x="558714" y="3428"/>
                  </a:lnTo>
                  <a:lnTo>
                    <a:pt x="563888" y="4056"/>
                  </a:lnTo>
                  <a:lnTo>
                    <a:pt x="569061" y="4738"/>
                  </a:lnTo>
                  <a:lnTo>
                    <a:pt x="574234" y="5477"/>
                  </a:lnTo>
                  <a:lnTo>
                    <a:pt x="579408" y="6273"/>
                  </a:lnTo>
                  <a:lnTo>
                    <a:pt x="584581" y="7126"/>
                  </a:lnTo>
                  <a:lnTo>
                    <a:pt x="589754" y="8038"/>
                  </a:lnTo>
                  <a:lnTo>
                    <a:pt x="594927" y="9008"/>
                  </a:lnTo>
                  <a:lnTo>
                    <a:pt x="600101" y="10038"/>
                  </a:lnTo>
                  <a:lnTo>
                    <a:pt x="605274" y="11128"/>
                  </a:lnTo>
                  <a:lnTo>
                    <a:pt x="610447" y="12279"/>
                  </a:lnTo>
                  <a:lnTo>
                    <a:pt x="615621" y="13492"/>
                  </a:lnTo>
                  <a:lnTo>
                    <a:pt x="620794" y="14767"/>
                  </a:lnTo>
                  <a:lnTo>
                    <a:pt x="625967" y="16105"/>
                  </a:lnTo>
                  <a:lnTo>
                    <a:pt x="631140" y="17507"/>
                  </a:lnTo>
                  <a:lnTo>
                    <a:pt x="636314" y="18973"/>
                  </a:lnTo>
                  <a:lnTo>
                    <a:pt x="641487" y="20504"/>
                  </a:lnTo>
                  <a:lnTo>
                    <a:pt x="646660" y="22100"/>
                  </a:lnTo>
                  <a:lnTo>
                    <a:pt x="651834" y="23763"/>
                  </a:lnTo>
                  <a:lnTo>
                    <a:pt x="657007" y="25493"/>
                  </a:lnTo>
                  <a:lnTo>
                    <a:pt x="662180" y="27290"/>
                  </a:lnTo>
                  <a:lnTo>
                    <a:pt x="667353" y="29155"/>
                  </a:lnTo>
                  <a:lnTo>
                    <a:pt x="672527" y="31088"/>
                  </a:lnTo>
                  <a:lnTo>
                    <a:pt x="677700" y="33090"/>
                  </a:lnTo>
                  <a:lnTo>
                    <a:pt x="682873" y="35162"/>
                  </a:lnTo>
                  <a:lnTo>
                    <a:pt x="688047" y="37304"/>
                  </a:lnTo>
                  <a:lnTo>
                    <a:pt x="693220" y="39516"/>
                  </a:lnTo>
                  <a:lnTo>
                    <a:pt x="698393" y="41799"/>
                  </a:lnTo>
                  <a:lnTo>
                    <a:pt x="703566" y="44152"/>
                  </a:lnTo>
                  <a:lnTo>
                    <a:pt x="708740" y="46578"/>
                  </a:lnTo>
                  <a:lnTo>
                    <a:pt x="713913" y="49074"/>
                  </a:lnTo>
                  <a:lnTo>
                    <a:pt x="719086" y="51643"/>
                  </a:lnTo>
                  <a:lnTo>
                    <a:pt x="724260" y="54284"/>
                  </a:lnTo>
                  <a:lnTo>
                    <a:pt x="729433" y="56996"/>
                  </a:lnTo>
                  <a:lnTo>
                    <a:pt x="734606" y="59781"/>
                  </a:lnTo>
                  <a:lnTo>
                    <a:pt x="739779" y="62638"/>
                  </a:lnTo>
                  <a:lnTo>
                    <a:pt x="744953" y="65568"/>
                  </a:lnTo>
                  <a:lnTo>
                    <a:pt x="750126" y="68569"/>
                  </a:lnTo>
                  <a:lnTo>
                    <a:pt x="755299" y="71643"/>
                  </a:lnTo>
                  <a:lnTo>
                    <a:pt x="760473" y="74788"/>
                  </a:lnTo>
                  <a:lnTo>
                    <a:pt x="765646" y="78004"/>
                  </a:lnTo>
                  <a:lnTo>
                    <a:pt x="770819" y="81292"/>
                  </a:lnTo>
                  <a:lnTo>
                    <a:pt x="775992" y="84651"/>
                  </a:lnTo>
                  <a:lnTo>
                    <a:pt x="781166" y="88080"/>
                  </a:lnTo>
                  <a:lnTo>
                    <a:pt x="786339" y="91578"/>
                  </a:lnTo>
                  <a:lnTo>
                    <a:pt x="791512" y="95146"/>
                  </a:lnTo>
                  <a:lnTo>
                    <a:pt x="796686" y="98782"/>
                  </a:lnTo>
                  <a:lnTo>
                    <a:pt x="801859" y="102486"/>
                  </a:lnTo>
                  <a:lnTo>
                    <a:pt x="807032" y="106256"/>
                  </a:lnTo>
                  <a:lnTo>
                    <a:pt x="812205" y="110093"/>
                  </a:lnTo>
                  <a:lnTo>
                    <a:pt x="817379" y="113994"/>
                  </a:lnTo>
                  <a:lnTo>
                    <a:pt x="822552" y="117960"/>
                  </a:lnTo>
                  <a:lnTo>
                    <a:pt x="827725" y="121988"/>
                  </a:lnTo>
                  <a:lnTo>
                    <a:pt x="832899" y="126078"/>
                  </a:lnTo>
                  <a:lnTo>
                    <a:pt x="838072" y="130228"/>
                  </a:lnTo>
                  <a:lnTo>
                    <a:pt x="843245" y="134436"/>
                  </a:lnTo>
                  <a:lnTo>
                    <a:pt x="848418" y="138703"/>
                  </a:lnTo>
                  <a:lnTo>
                    <a:pt x="853592" y="143025"/>
                  </a:lnTo>
                  <a:lnTo>
                    <a:pt x="858765" y="147401"/>
                  </a:lnTo>
                  <a:lnTo>
                    <a:pt x="863938" y="151831"/>
                  </a:lnTo>
                  <a:lnTo>
                    <a:pt x="869112" y="156311"/>
                  </a:lnTo>
                  <a:lnTo>
                    <a:pt x="874285" y="160840"/>
                  </a:lnTo>
                  <a:lnTo>
                    <a:pt x="879458" y="165417"/>
                  </a:lnTo>
                  <a:lnTo>
                    <a:pt x="884631" y="170039"/>
                  </a:lnTo>
                  <a:lnTo>
                    <a:pt x="889805" y="174704"/>
                  </a:lnTo>
                  <a:lnTo>
                    <a:pt x="894978" y="179411"/>
                  </a:lnTo>
                  <a:lnTo>
                    <a:pt x="900151" y="184157"/>
                  </a:lnTo>
                  <a:lnTo>
                    <a:pt x="905325" y="188940"/>
                  </a:lnTo>
                  <a:lnTo>
                    <a:pt x="910498" y="193758"/>
                  </a:lnTo>
                  <a:lnTo>
                    <a:pt x="915671" y="198608"/>
                  </a:lnTo>
                  <a:lnTo>
                    <a:pt x="920844" y="203489"/>
                  </a:lnTo>
                  <a:lnTo>
                    <a:pt x="926018" y="208397"/>
                  </a:lnTo>
                  <a:lnTo>
                    <a:pt x="931191" y="213331"/>
                  </a:lnTo>
                  <a:lnTo>
                    <a:pt x="936364" y="218288"/>
                  </a:lnTo>
                  <a:lnTo>
                    <a:pt x="941538" y="223266"/>
                  </a:lnTo>
                  <a:lnTo>
                    <a:pt x="946711" y="228262"/>
                  </a:lnTo>
                  <a:lnTo>
                    <a:pt x="951884" y="233273"/>
                  </a:lnTo>
                  <a:lnTo>
                    <a:pt x="957057" y="238298"/>
                  </a:lnTo>
                  <a:lnTo>
                    <a:pt x="962231" y="243334"/>
                  </a:lnTo>
                  <a:lnTo>
                    <a:pt x="967404" y="248377"/>
                  </a:lnTo>
                  <a:lnTo>
                    <a:pt x="972577" y="253426"/>
                  </a:lnTo>
                  <a:lnTo>
                    <a:pt x="977751" y="258478"/>
                  </a:lnTo>
                  <a:lnTo>
                    <a:pt x="982924" y="263531"/>
                  </a:lnTo>
                  <a:lnTo>
                    <a:pt x="988097" y="268582"/>
                  </a:lnTo>
                  <a:lnTo>
                    <a:pt x="993270" y="273628"/>
                  </a:lnTo>
                  <a:lnTo>
                    <a:pt x="998444" y="278667"/>
                  </a:lnTo>
                  <a:lnTo>
                    <a:pt x="1003617" y="283697"/>
                  </a:lnTo>
                  <a:lnTo>
                    <a:pt x="1008790" y="288715"/>
                  </a:lnTo>
                  <a:lnTo>
                    <a:pt x="1013964" y="293719"/>
                  </a:lnTo>
                  <a:lnTo>
                    <a:pt x="1019137" y="298706"/>
                  </a:lnTo>
                  <a:lnTo>
                    <a:pt x="1024310" y="303675"/>
                  </a:lnTo>
                  <a:lnTo>
                    <a:pt x="1029483" y="308622"/>
                  </a:lnTo>
                  <a:lnTo>
                    <a:pt x="1034657" y="313546"/>
                  </a:lnTo>
                  <a:lnTo>
                    <a:pt x="1039830" y="318444"/>
                  </a:lnTo>
                  <a:lnTo>
                    <a:pt x="1045003" y="323315"/>
                  </a:lnTo>
                  <a:lnTo>
                    <a:pt x="1050177" y="328156"/>
                  </a:lnTo>
                  <a:lnTo>
                    <a:pt x="1055350" y="332966"/>
                  </a:lnTo>
                  <a:lnTo>
                    <a:pt x="1060523" y="337741"/>
                  </a:lnTo>
                  <a:lnTo>
                    <a:pt x="1065696" y="342482"/>
                  </a:lnTo>
                  <a:lnTo>
                    <a:pt x="1070870" y="347185"/>
                  </a:lnTo>
                  <a:lnTo>
                    <a:pt x="1076043" y="351849"/>
                  </a:lnTo>
                  <a:lnTo>
                    <a:pt x="1081216" y="356472"/>
                  </a:lnTo>
                  <a:lnTo>
                    <a:pt x="1086390" y="361053"/>
                  </a:lnTo>
                  <a:lnTo>
                    <a:pt x="1091563" y="365590"/>
                  </a:lnTo>
                  <a:lnTo>
                    <a:pt x="1096736" y="370082"/>
                  </a:lnTo>
                  <a:lnTo>
                    <a:pt x="1101909" y="374527"/>
                  </a:lnTo>
                  <a:lnTo>
                    <a:pt x="1107083" y="378925"/>
                  </a:lnTo>
                  <a:lnTo>
                    <a:pt x="1112256" y="383273"/>
                  </a:lnTo>
                  <a:lnTo>
                    <a:pt x="1117429" y="387571"/>
                  </a:lnTo>
                  <a:lnTo>
                    <a:pt x="1122603" y="391818"/>
                  </a:lnTo>
                  <a:lnTo>
                    <a:pt x="1127776" y="396012"/>
                  </a:lnTo>
                  <a:lnTo>
                    <a:pt x="1132949" y="400153"/>
                  </a:lnTo>
                  <a:lnTo>
                    <a:pt x="1138122" y="404240"/>
                  </a:lnTo>
                  <a:lnTo>
                    <a:pt x="1143296" y="408273"/>
                  </a:lnTo>
                  <a:lnTo>
                    <a:pt x="1148469" y="412250"/>
                  </a:lnTo>
                  <a:lnTo>
                    <a:pt x="1153642" y="416171"/>
                  </a:lnTo>
                  <a:lnTo>
                    <a:pt x="1158816" y="420035"/>
                  </a:lnTo>
                  <a:lnTo>
                    <a:pt x="1163989" y="423843"/>
                  </a:lnTo>
                  <a:lnTo>
                    <a:pt x="1169162" y="427593"/>
                  </a:lnTo>
                  <a:lnTo>
                    <a:pt x="1174335" y="431285"/>
                  </a:lnTo>
                  <a:lnTo>
                    <a:pt x="1179509" y="434919"/>
                  </a:lnTo>
                  <a:lnTo>
                    <a:pt x="1184682" y="438496"/>
                  </a:lnTo>
                  <a:lnTo>
                    <a:pt x="1189855" y="442014"/>
                  </a:lnTo>
                  <a:lnTo>
                    <a:pt x="1195029" y="445473"/>
                  </a:lnTo>
                  <a:lnTo>
                    <a:pt x="1200202" y="448875"/>
                  </a:lnTo>
                  <a:lnTo>
                    <a:pt x="1205375" y="452218"/>
                  </a:lnTo>
                  <a:lnTo>
                    <a:pt x="1210548" y="455503"/>
                  </a:lnTo>
                  <a:lnTo>
                    <a:pt x="1215722" y="458730"/>
                  </a:lnTo>
                  <a:lnTo>
                    <a:pt x="1220895" y="461900"/>
                  </a:lnTo>
                  <a:lnTo>
                    <a:pt x="1226068" y="465012"/>
                  </a:lnTo>
                  <a:lnTo>
                    <a:pt x="1231242" y="468068"/>
                  </a:lnTo>
                  <a:lnTo>
                    <a:pt x="1236415" y="471066"/>
                  </a:lnTo>
                  <a:lnTo>
                    <a:pt x="1241588" y="474009"/>
                  </a:lnTo>
                  <a:lnTo>
                    <a:pt x="1246761" y="476896"/>
                  </a:lnTo>
                  <a:lnTo>
                    <a:pt x="1251935" y="479728"/>
                  </a:lnTo>
                  <a:lnTo>
                    <a:pt x="1257108" y="482505"/>
                  </a:lnTo>
                  <a:lnTo>
                    <a:pt x="1262281" y="485229"/>
                  </a:lnTo>
                  <a:lnTo>
                    <a:pt x="1267455" y="487899"/>
                  </a:lnTo>
                  <a:lnTo>
                    <a:pt x="1272628" y="490516"/>
                  </a:lnTo>
                  <a:lnTo>
                    <a:pt x="1277801" y="493082"/>
                  </a:lnTo>
                  <a:lnTo>
                    <a:pt x="1282974" y="495597"/>
                  </a:lnTo>
                  <a:lnTo>
                    <a:pt x="1288148" y="498062"/>
                  </a:lnTo>
                  <a:lnTo>
                    <a:pt x="1293321" y="500477"/>
                  </a:lnTo>
                  <a:lnTo>
                    <a:pt x="1298494" y="502843"/>
                  </a:lnTo>
                  <a:lnTo>
                    <a:pt x="1303668" y="505162"/>
                  </a:lnTo>
                  <a:lnTo>
                    <a:pt x="1308841" y="507434"/>
                  </a:lnTo>
                  <a:lnTo>
                    <a:pt x="1314014" y="509661"/>
                  </a:lnTo>
                  <a:lnTo>
                    <a:pt x="1319187" y="511842"/>
                  </a:lnTo>
                  <a:lnTo>
                    <a:pt x="1324361" y="513980"/>
                  </a:lnTo>
                  <a:lnTo>
                    <a:pt x="1329534" y="516075"/>
                  </a:lnTo>
                  <a:lnTo>
                    <a:pt x="1334707" y="518128"/>
                  </a:lnTo>
                  <a:lnTo>
                    <a:pt x="1339881" y="520141"/>
                  </a:lnTo>
                  <a:lnTo>
                    <a:pt x="1345054" y="522113"/>
                  </a:lnTo>
                  <a:lnTo>
                    <a:pt x="1350227" y="524048"/>
                  </a:lnTo>
                  <a:lnTo>
                    <a:pt x="1355400" y="525944"/>
                  </a:lnTo>
                  <a:lnTo>
                    <a:pt x="1360574" y="527804"/>
                  </a:lnTo>
                  <a:lnTo>
                    <a:pt x="1365747" y="529629"/>
                  </a:lnTo>
                  <a:lnTo>
                    <a:pt x="1370920" y="531420"/>
                  </a:lnTo>
                  <a:lnTo>
                    <a:pt x="1376094" y="533178"/>
                  </a:lnTo>
                  <a:lnTo>
                    <a:pt x="1381267" y="534904"/>
                  </a:lnTo>
                  <a:lnTo>
                    <a:pt x="1386440" y="536599"/>
                  </a:lnTo>
                  <a:lnTo>
                    <a:pt x="1391613" y="538264"/>
                  </a:lnTo>
                  <a:lnTo>
                    <a:pt x="1396787" y="539901"/>
                  </a:lnTo>
                  <a:lnTo>
                    <a:pt x="1401960" y="541510"/>
                  </a:lnTo>
                  <a:lnTo>
                    <a:pt x="1407133" y="543092"/>
                  </a:lnTo>
                  <a:lnTo>
                    <a:pt x="1412307" y="544649"/>
                  </a:lnTo>
                  <a:lnTo>
                    <a:pt x="1417480" y="546180"/>
                  </a:lnTo>
                  <a:lnTo>
                    <a:pt x="1422653" y="547688"/>
                  </a:lnTo>
                  <a:lnTo>
                    <a:pt x="1427826" y="549173"/>
                  </a:lnTo>
                  <a:lnTo>
                    <a:pt x="1433000" y="550636"/>
                  </a:lnTo>
                  <a:lnTo>
                    <a:pt x="1438173" y="552077"/>
                  </a:lnTo>
                  <a:lnTo>
                    <a:pt x="1443346" y="553496"/>
                  </a:lnTo>
                  <a:lnTo>
                    <a:pt x="1448520" y="554895"/>
                  </a:lnTo>
                  <a:lnTo>
                    <a:pt x="1453693" y="556273"/>
                  </a:lnTo>
                  <a:lnTo>
                    <a:pt x="1458866" y="557631"/>
                  </a:lnTo>
                  <a:lnTo>
                    <a:pt x="1464039" y="558968"/>
                  </a:lnTo>
                  <a:lnTo>
                    <a:pt x="1469213" y="560285"/>
                  </a:lnTo>
                  <a:lnTo>
                    <a:pt x="1474386" y="561581"/>
                  </a:lnTo>
                  <a:lnTo>
                    <a:pt x="1479559" y="562856"/>
                  </a:lnTo>
                  <a:lnTo>
                    <a:pt x="1484733" y="564108"/>
                  </a:lnTo>
                  <a:lnTo>
                    <a:pt x="1489906" y="565338"/>
                  </a:lnTo>
                  <a:lnTo>
                    <a:pt x="1495079" y="566545"/>
                  </a:lnTo>
                  <a:lnTo>
                    <a:pt x="1500252" y="567726"/>
                  </a:lnTo>
                  <a:lnTo>
                    <a:pt x="1505426" y="568882"/>
                  </a:lnTo>
                  <a:lnTo>
                    <a:pt x="1510599" y="570010"/>
                  </a:lnTo>
                  <a:lnTo>
                    <a:pt x="1515772" y="571109"/>
                  </a:lnTo>
                  <a:lnTo>
                    <a:pt x="1520946" y="572178"/>
                  </a:lnTo>
                  <a:lnTo>
                    <a:pt x="1526119" y="573215"/>
                  </a:lnTo>
                  <a:lnTo>
                    <a:pt x="1531292" y="574218"/>
                  </a:lnTo>
                  <a:lnTo>
                    <a:pt x="1536465" y="575187"/>
                  </a:lnTo>
                  <a:lnTo>
                    <a:pt x="1541639" y="576120"/>
                  </a:lnTo>
                  <a:lnTo>
                    <a:pt x="1546812" y="577015"/>
                  </a:lnTo>
                  <a:lnTo>
                    <a:pt x="1551985" y="577872"/>
                  </a:lnTo>
                  <a:lnTo>
                    <a:pt x="1557159" y="578690"/>
                  </a:lnTo>
                  <a:lnTo>
                    <a:pt x="1562332" y="579468"/>
                  </a:lnTo>
                  <a:lnTo>
                    <a:pt x="1567505" y="580205"/>
                  </a:lnTo>
                  <a:lnTo>
                    <a:pt x="1572678" y="580902"/>
                  </a:lnTo>
                  <a:lnTo>
                    <a:pt x="1577852" y="581559"/>
                  </a:lnTo>
                  <a:lnTo>
                    <a:pt x="1583025" y="582175"/>
                  </a:lnTo>
                  <a:lnTo>
                    <a:pt x="1588198" y="582752"/>
                  </a:lnTo>
                  <a:lnTo>
                    <a:pt x="1593372" y="583291"/>
                  </a:lnTo>
                  <a:lnTo>
                    <a:pt x="1598545" y="583791"/>
                  </a:lnTo>
                  <a:lnTo>
                    <a:pt x="1603718" y="584256"/>
                  </a:lnTo>
                  <a:lnTo>
                    <a:pt x="1608891" y="584685"/>
                  </a:lnTo>
                  <a:lnTo>
                    <a:pt x="1614065" y="585081"/>
                  </a:lnTo>
                  <a:lnTo>
                    <a:pt x="1619238" y="585445"/>
                  </a:lnTo>
                  <a:lnTo>
                    <a:pt x="1624411" y="585778"/>
                  </a:lnTo>
                  <a:lnTo>
                    <a:pt x="1629585" y="586084"/>
                  </a:lnTo>
                  <a:lnTo>
                    <a:pt x="1634758" y="586362"/>
                  </a:lnTo>
                  <a:lnTo>
                    <a:pt x="1639931" y="586616"/>
                  </a:lnTo>
                  <a:lnTo>
                    <a:pt x="1645104" y="586846"/>
                  </a:lnTo>
                  <a:lnTo>
                    <a:pt x="1650278" y="587055"/>
                  </a:lnTo>
                  <a:lnTo>
                    <a:pt x="1655451" y="587244"/>
                  </a:lnTo>
                  <a:lnTo>
                    <a:pt x="1660624" y="587414"/>
                  </a:lnTo>
                  <a:lnTo>
                    <a:pt x="1665798" y="587568"/>
                  </a:lnTo>
                  <a:lnTo>
                    <a:pt x="1670971" y="587707"/>
                  </a:lnTo>
                  <a:lnTo>
                    <a:pt x="1676144" y="587831"/>
                  </a:lnTo>
                  <a:lnTo>
                    <a:pt x="1681317" y="587943"/>
                  </a:lnTo>
                  <a:lnTo>
                    <a:pt x="1686491" y="588043"/>
                  </a:lnTo>
                  <a:lnTo>
                    <a:pt x="1691664" y="588133"/>
                  </a:lnTo>
                  <a:lnTo>
                    <a:pt x="1696837" y="588213"/>
                  </a:lnTo>
                  <a:lnTo>
                    <a:pt x="1702011" y="588285"/>
                  </a:lnTo>
                  <a:lnTo>
                    <a:pt x="1707184" y="588349"/>
                  </a:lnTo>
                  <a:lnTo>
                    <a:pt x="1712357" y="588406"/>
                  </a:lnTo>
                  <a:lnTo>
                    <a:pt x="1717530" y="588457"/>
                  </a:lnTo>
                  <a:lnTo>
                    <a:pt x="1722704" y="588503"/>
                  </a:lnTo>
                  <a:lnTo>
                    <a:pt x="1727877" y="588543"/>
                  </a:lnTo>
                  <a:lnTo>
                    <a:pt x="1733050" y="588579"/>
                  </a:lnTo>
                  <a:lnTo>
                    <a:pt x="1738224" y="588611"/>
                  </a:lnTo>
                  <a:lnTo>
                    <a:pt x="1743397" y="588640"/>
                  </a:lnTo>
                  <a:lnTo>
                    <a:pt x="1748570" y="588665"/>
                  </a:lnTo>
                  <a:lnTo>
                    <a:pt x="1753743" y="588687"/>
                  </a:lnTo>
                  <a:lnTo>
                    <a:pt x="1758917" y="588707"/>
                  </a:lnTo>
                  <a:lnTo>
                    <a:pt x="1764090" y="588725"/>
                  </a:lnTo>
                  <a:lnTo>
                    <a:pt x="1769263" y="588740"/>
                  </a:lnTo>
                  <a:lnTo>
                    <a:pt x="1774437" y="588754"/>
                  </a:lnTo>
                  <a:lnTo>
                    <a:pt x="1779610" y="588767"/>
                  </a:lnTo>
                  <a:lnTo>
                    <a:pt x="1784783" y="588778"/>
                  </a:lnTo>
                  <a:lnTo>
                    <a:pt x="1789956" y="588787"/>
                  </a:lnTo>
                  <a:lnTo>
                    <a:pt x="1795130" y="588796"/>
                  </a:lnTo>
                  <a:lnTo>
                    <a:pt x="1800303" y="588803"/>
                  </a:lnTo>
                  <a:lnTo>
                    <a:pt x="1805476" y="588810"/>
                  </a:lnTo>
                  <a:lnTo>
                    <a:pt x="1810650" y="588816"/>
                  </a:lnTo>
                  <a:lnTo>
                    <a:pt x="1815823" y="588821"/>
                  </a:lnTo>
                  <a:lnTo>
                    <a:pt x="1820996" y="588826"/>
                  </a:lnTo>
                  <a:lnTo>
                    <a:pt x="1826169" y="588830"/>
                  </a:lnTo>
                  <a:lnTo>
                    <a:pt x="1831343" y="588834"/>
                  </a:lnTo>
                  <a:lnTo>
                    <a:pt x="1836516" y="588837"/>
                  </a:lnTo>
                  <a:lnTo>
                    <a:pt x="1841689" y="588840"/>
                  </a:lnTo>
                  <a:lnTo>
                    <a:pt x="1846863" y="588842"/>
                  </a:lnTo>
                  <a:lnTo>
                    <a:pt x="1852036" y="588844"/>
                  </a:lnTo>
                  <a:lnTo>
                    <a:pt x="1857209" y="588846"/>
                  </a:lnTo>
                  <a:lnTo>
                    <a:pt x="1862382" y="588848"/>
                  </a:lnTo>
                  <a:lnTo>
                    <a:pt x="1867556" y="588850"/>
                  </a:lnTo>
                  <a:lnTo>
                    <a:pt x="1872729" y="588851"/>
                  </a:lnTo>
                  <a:lnTo>
                    <a:pt x="1877902" y="588852"/>
                  </a:lnTo>
                  <a:lnTo>
                    <a:pt x="1883076" y="588853"/>
                  </a:lnTo>
                  <a:lnTo>
                    <a:pt x="1883076" y="58885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305551" y="4231404"/>
              <a:ext cx="269010" cy="77726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644151" y="282557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644151" y="2631255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644151" y="2436938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644151" y="224262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644151" y="204830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644151" y="2048304"/>
              <a:ext cx="1883076" cy="93569"/>
            </a:xfrm>
            <a:custGeom>
              <a:avLst/>
              <a:pathLst>
                <a:path w="1883076" h="93569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0"/>
                  </a:lnTo>
                  <a:lnTo>
                    <a:pt x="1448520" y="0"/>
                  </a:lnTo>
                  <a:lnTo>
                    <a:pt x="1443346" y="0"/>
                  </a:lnTo>
                  <a:lnTo>
                    <a:pt x="1438173" y="0"/>
                  </a:lnTo>
                  <a:lnTo>
                    <a:pt x="1433000" y="0"/>
                  </a:lnTo>
                  <a:lnTo>
                    <a:pt x="1427826" y="0"/>
                  </a:lnTo>
                  <a:lnTo>
                    <a:pt x="1422653" y="0"/>
                  </a:lnTo>
                  <a:lnTo>
                    <a:pt x="1417480" y="0"/>
                  </a:lnTo>
                  <a:lnTo>
                    <a:pt x="1412307" y="0"/>
                  </a:lnTo>
                  <a:lnTo>
                    <a:pt x="1407133" y="0"/>
                  </a:lnTo>
                  <a:lnTo>
                    <a:pt x="1401960" y="0"/>
                  </a:lnTo>
                  <a:lnTo>
                    <a:pt x="1396787" y="0"/>
                  </a:lnTo>
                  <a:lnTo>
                    <a:pt x="1391613" y="0"/>
                  </a:lnTo>
                  <a:lnTo>
                    <a:pt x="1386440" y="0"/>
                  </a:lnTo>
                  <a:lnTo>
                    <a:pt x="1381267" y="0"/>
                  </a:lnTo>
                  <a:lnTo>
                    <a:pt x="1376094" y="0"/>
                  </a:lnTo>
                  <a:lnTo>
                    <a:pt x="1370920" y="0"/>
                  </a:lnTo>
                  <a:lnTo>
                    <a:pt x="1365747" y="0"/>
                  </a:lnTo>
                  <a:lnTo>
                    <a:pt x="1360574" y="0"/>
                  </a:lnTo>
                  <a:lnTo>
                    <a:pt x="1355400" y="0"/>
                  </a:lnTo>
                  <a:lnTo>
                    <a:pt x="1350227" y="0"/>
                  </a:lnTo>
                  <a:lnTo>
                    <a:pt x="1345054" y="0"/>
                  </a:lnTo>
                  <a:lnTo>
                    <a:pt x="1339881" y="0"/>
                  </a:lnTo>
                  <a:lnTo>
                    <a:pt x="1334707" y="0"/>
                  </a:lnTo>
                  <a:lnTo>
                    <a:pt x="1329534" y="0"/>
                  </a:lnTo>
                  <a:lnTo>
                    <a:pt x="1324361" y="0"/>
                  </a:lnTo>
                  <a:lnTo>
                    <a:pt x="1319187" y="0"/>
                  </a:lnTo>
                  <a:lnTo>
                    <a:pt x="1314014" y="0"/>
                  </a:lnTo>
                  <a:lnTo>
                    <a:pt x="1308841" y="0"/>
                  </a:lnTo>
                  <a:lnTo>
                    <a:pt x="1303668" y="0"/>
                  </a:lnTo>
                  <a:lnTo>
                    <a:pt x="1298494" y="0"/>
                  </a:lnTo>
                  <a:lnTo>
                    <a:pt x="1293321" y="0"/>
                  </a:lnTo>
                  <a:lnTo>
                    <a:pt x="1288148" y="0"/>
                  </a:lnTo>
                  <a:lnTo>
                    <a:pt x="1282974" y="0"/>
                  </a:lnTo>
                  <a:lnTo>
                    <a:pt x="1277801" y="0"/>
                  </a:lnTo>
                  <a:lnTo>
                    <a:pt x="1272628" y="0"/>
                  </a:lnTo>
                  <a:lnTo>
                    <a:pt x="1267455" y="0"/>
                  </a:lnTo>
                  <a:lnTo>
                    <a:pt x="1262281" y="0"/>
                  </a:lnTo>
                  <a:lnTo>
                    <a:pt x="1257108" y="0"/>
                  </a:lnTo>
                  <a:lnTo>
                    <a:pt x="1251935" y="0"/>
                  </a:lnTo>
                  <a:lnTo>
                    <a:pt x="1246761" y="0"/>
                  </a:lnTo>
                  <a:lnTo>
                    <a:pt x="1241588" y="0"/>
                  </a:lnTo>
                  <a:lnTo>
                    <a:pt x="1236415" y="0"/>
                  </a:lnTo>
                  <a:lnTo>
                    <a:pt x="1231242" y="0"/>
                  </a:lnTo>
                  <a:lnTo>
                    <a:pt x="1226068" y="0"/>
                  </a:lnTo>
                  <a:lnTo>
                    <a:pt x="1220895" y="0"/>
                  </a:lnTo>
                  <a:lnTo>
                    <a:pt x="1215722" y="0"/>
                  </a:lnTo>
                  <a:lnTo>
                    <a:pt x="1210548" y="0"/>
                  </a:lnTo>
                  <a:lnTo>
                    <a:pt x="1205375" y="0"/>
                  </a:lnTo>
                  <a:lnTo>
                    <a:pt x="1200202" y="0"/>
                  </a:lnTo>
                  <a:lnTo>
                    <a:pt x="1195029" y="0"/>
                  </a:lnTo>
                  <a:lnTo>
                    <a:pt x="1189855" y="0"/>
                  </a:lnTo>
                  <a:lnTo>
                    <a:pt x="1184682" y="0"/>
                  </a:lnTo>
                  <a:lnTo>
                    <a:pt x="1179509" y="0"/>
                  </a:lnTo>
                  <a:lnTo>
                    <a:pt x="1174335" y="0"/>
                  </a:lnTo>
                  <a:lnTo>
                    <a:pt x="1169162" y="0"/>
                  </a:lnTo>
                  <a:lnTo>
                    <a:pt x="1163989" y="0"/>
                  </a:lnTo>
                  <a:lnTo>
                    <a:pt x="1158816" y="0"/>
                  </a:lnTo>
                  <a:lnTo>
                    <a:pt x="1153642" y="0"/>
                  </a:lnTo>
                  <a:lnTo>
                    <a:pt x="1148469" y="0"/>
                  </a:lnTo>
                  <a:lnTo>
                    <a:pt x="1143296" y="0"/>
                  </a:lnTo>
                  <a:lnTo>
                    <a:pt x="1138122" y="0"/>
                  </a:lnTo>
                  <a:lnTo>
                    <a:pt x="1132949" y="1"/>
                  </a:lnTo>
                  <a:lnTo>
                    <a:pt x="1127776" y="1"/>
                  </a:lnTo>
                  <a:lnTo>
                    <a:pt x="1122603" y="1"/>
                  </a:lnTo>
                  <a:lnTo>
                    <a:pt x="1117429" y="1"/>
                  </a:lnTo>
                  <a:lnTo>
                    <a:pt x="1112256" y="1"/>
                  </a:lnTo>
                  <a:lnTo>
                    <a:pt x="1107083" y="1"/>
                  </a:lnTo>
                  <a:lnTo>
                    <a:pt x="1101909" y="1"/>
                  </a:lnTo>
                  <a:lnTo>
                    <a:pt x="1096736" y="1"/>
                  </a:lnTo>
                  <a:lnTo>
                    <a:pt x="1091563" y="1"/>
                  </a:lnTo>
                  <a:lnTo>
                    <a:pt x="1086390" y="1"/>
                  </a:lnTo>
                  <a:lnTo>
                    <a:pt x="1081216" y="2"/>
                  </a:lnTo>
                  <a:lnTo>
                    <a:pt x="1076043" y="2"/>
                  </a:lnTo>
                  <a:lnTo>
                    <a:pt x="1070870" y="2"/>
                  </a:lnTo>
                  <a:lnTo>
                    <a:pt x="1065696" y="2"/>
                  </a:lnTo>
                  <a:lnTo>
                    <a:pt x="1060523" y="2"/>
                  </a:lnTo>
                  <a:lnTo>
                    <a:pt x="1055350" y="2"/>
                  </a:lnTo>
                  <a:lnTo>
                    <a:pt x="1050177" y="2"/>
                  </a:lnTo>
                  <a:lnTo>
                    <a:pt x="1045003" y="3"/>
                  </a:lnTo>
                  <a:lnTo>
                    <a:pt x="1039830" y="3"/>
                  </a:lnTo>
                  <a:lnTo>
                    <a:pt x="1034657" y="3"/>
                  </a:lnTo>
                  <a:lnTo>
                    <a:pt x="1029483" y="3"/>
                  </a:lnTo>
                  <a:lnTo>
                    <a:pt x="1024310" y="4"/>
                  </a:lnTo>
                  <a:lnTo>
                    <a:pt x="1019137" y="4"/>
                  </a:lnTo>
                  <a:lnTo>
                    <a:pt x="1013964" y="4"/>
                  </a:lnTo>
                  <a:lnTo>
                    <a:pt x="1008790" y="4"/>
                  </a:lnTo>
                  <a:lnTo>
                    <a:pt x="1003617" y="5"/>
                  </a:lnTo>
                  <a:lnTo>
                    <a:pt x="998444" y="5"/>
                  </a:lnTo>
                  <a:lnTo>
                    <a:pt x="993270" y="5"/>
                  </a:lnTo>
                  <a:lnTo>
                    <a:pt x="988097" y="6"/>
                  </a:lnTo>
                  <a:lnTo>
                    <a:pt x="982924" y="6"/>
                  </a:lnTo>
                  <a:lnTo>
                    <a:pt x="977751" y="7"/>
                  </a:lnTo>
                  <a:lnTo>
                    <a:pt x="972577" y="7"/>
                  </a:lnTo>
                  <a:lnTo>
                    <a:pt x="967404" y="8"/>
                  </a:lnTo>
                  <a:lnTo>
                    <a:pt x="962231" y="8"/>
                  </a:lnTo>
                  <a:lnTo>
                    <a:pt x="957057" y="9"/>
                  </a:lnTo>
                  <a:lnTo>
                    <a:pt x="951884" y="9"/>
                  </a:lnTo>
                  <a:lnTo>
                    <a:pt x="946711" y="10"/>
                  </a:lnTo>
                  <a:lnTo>
                    <a:pt x="941538" y="10"/>
                  </a:lnTo>
                  <a:lnTo>
                    <a:pt x="936364" y="11"/>
                  </a:lnTo>
                  <a:lnTo>
                    <a:pt x="931191" y="12"/>
                  </a:lnTo>
                  <a:lnTo>
                    <a:pt x="926018" y="12"/>
                  </a:lnTo>
                  <a:lnTo>
                    <a:pt x="920844" y="13"/>
                  </a:lnTo>
                  <a:lnTo>
                    <a:pt x="915671" y="14"/>
                  </a:lnTo>
                  <a:lnTo>
                    <a:pt x="910498" y="15"/>
                  </a:lnTo>
                  <a:lnTo>
                    <a:pt x="905325" y="16"/>
                  </a:lnTo>
                  <a:lnTo>
                    <a:pt x="900151" y="17"/>
                  </a:lnTo>
                  <a:lnTo>
                    <a:pt x="894978" y="18"/>
                  </a:lnTo>
                  <a:lnTo>
                    <a:pt x="889805" y="19"/>
                  </a:lnTo>
                  <a:lnTo>
                    <a:pt x="884631" y="20"/>
                  </a:lnTo>
                  <a:lnTo>
                    <a:pt x="879458" y="21"/>
                  </a:lnTo>
                  <a:lnTo>
                    <a:pt x="874285" y="23"/>
                  </a:lnTo>
                  <a:lnTo>
                    <a:pt x="869112" y="24"/>
                  </a:lnTo>
                  <a:lnTo>
                    <a:pt x="863938" y="26"/>
                  </a:lnTo>
                  <a:lnTo>
                    <a:pt x="858765" y="27"/>
                  </a:lnTo>
                  <a:lnTo>
                    <a:pt x="853592" y="29"/>
                  </a:lnTo>
                  <a:lnTo>
                    <a:pt x="848418" y="30"/>
                  </a:lnTo>
                  <a:lnTo>
                    <a:pt x="843245" y="32"/>
                  </a:lnTo>
                  <a:lnTo>
                    <a:pt x="838072" y="34"/>
                  </a:lnTo>
                  <a:lnTo>
                    <a:pt x="832899" y="36"/>
                  </a:lnTo>
                  <a:lnTo>
                    <a:pt x="827725" y="38"/>
                  </a:lnTo>
                  <a:lnTo>
                    <a:pt x="822552" y="41"/>
                  </a:lnTo>
                  <a:lnTo>
                    <a:pt x="817379" y="43"/>
                  </a:lnTo>
                  <a:lnTo>
                    <a:pt x="812205" y="46"/>
                  </a:lnTo>
                  <a:lnTo>
                    <a:pt x="807032" y="48"/>
                  </a:lnTo>
                  <a:lnTo>
                    <a:pt x="801859" y="51"/>
                  </a:lnTo>
                  <a:lnTo>
                    <a:pt x="796686" y="54"/>
                  </a:lnTo>
                  <a:lnTo>
                    <a:pt x="791512" y="57"/>
                  </a:lnTo>
                  <a:lnTo>
                    <a:pt x="786339" y="61"/>
                  </a:lnTo>
                  <a:lnTo>
                    <a:pt x="781166" y="64"/>
                  </a:lnTo>
                  <a:lnTo>
                    <a:pt x="775992" y="68"/>
                  </a:lnTo>
                  <a:lnTo>
                    <a:pt x="770819" y="72"/>
                  </a:lnTo>
                  <a:lnTo>
                    <a:pt x="765646" y="76"/>
                  </a:lnTo>
                  <a:lnTo>
                    <a:pt x="760473" y="80"/>
                  </a:lnTo>
                  <a:lnTo>
                    <a:pt x="755299" y="85"/>
                  </a:lnTo>
                  <a:lnTo>
                    <a:pt x="750126" y="90"/>
                  </a:lnTo>
                  <a:lnTo>
                    <a:pt x="744953" y="95"/>
                  </a:lnTo>
                  <a:lnTo>
                    <a:pt x="739779" y="100"/>
                  </a:lnTo>
                  <a:lnTo>
                    <a:pt x="734606" y="106"/>
                  </a:lnTo>
                  <a:lnTo>
                    <a:pt x="729433" y="112"/>
                  </a:lnTo>
                  <a:lnTo>
                    <a:pt x="724260" y="119"/>
                  </a:lnTo>
                  <a:lnTo>
                    <a:pt x="719086" y="125"/>
                  </a:lnTo>
                  <a:lnTo>
                    <a:pt x="713913" y="132"/>
                  </a:lnTo>
                  <a:lnTo>
                    <a:pt x="708740" y="140"/>
                  </a:lnTo>
                  <a:lnTo>
                    <a:pt x="703566" y="148"/>
                  </a:lnTo>
                  <a:lnTo>
                    <a:pt x="698393" y="156"/>
                  </a:lnTo>
                  <a:lnTo>
                    <a:pt x="693220" y="165"/>
                  </a:lnTo>
                  <a:lnTo>
                    <a:pt x="688047" y="174"/>
                  </a:lnTo>
                  <a:lnTo>
                    <a:pt x="682873" y="184"/>
                  </a:lnTo>
                  <a:lnTo>
                    <a:pt x="677700" y="194"/>
                  </a:lnTo>
                  <a:lnTo>
                    <a:pt x="672527" y="205"/>
                  </a:lnTo>
                  <a:lnTo>
                    <a:pt x="667353" y="217"/>
                  </a:lnTo>
                  <a:lnTo>
                    <a:pt x="662180" y="229"/>
                  </a:lnTo>
                  <a:lnTo>
                    <a:pt x="657007" y="242"/>
                  </a:lnTo>
                  <a:lnTo>
                    <a:pt x="651834" y="255"/>
                  </a:lnTo>
                  <a:lnTo>
                    <a:pt x="646660" y="269"/>
                  </a:lnTo>
                  <a:lnTo>
                    <a:pt x="641487" y="284"/>
                  </a:lnTo>
                  <a:lnTo>
                    <a:pt x="636314" y="300"/>
                  </a:lnTo>
                  <a:lnTo>
                    <a:pt x="631140" y="316"/>
                  </a:lnTo>
                  <a:lnTo>
                    <a:pt x="625967" y="334"/>
                  </a:lnTo>
                  <a:lnTo>
                    <a:pt x="620794" y="352"/>
                  </a:lnTo>
                  <a:lnTo>
                    <a:pt x="615621" y="371"/>
                  </a:lnTo>
                  <a:lnTo>
                    <a:pt x="610447" y="392"/>
                  </a:lnTo>
                  <a:lnTo>
                    <a:pt x="605274" y="413"/>
                  </a:lnTo>
                  <a:lnTo>
                    <a:pt x="600101" y="436"/>
                  </a:lnTo>
                  <a:lnTo>
                    <a:pt x="594927" y="460"/>
                  </a:lnTo>
                  <a:lnTo>
                    <a:pt x="589754" y="485"/>
                  </a:lnTo>
                  <a:lnTo>
                    <a:pt x="584581" y="511"/>
                  </a:lnTo>
                  <a:lnTo>
                    <a:pt x="579408" y="539"/>
                  </a:lnTo>
                  <a:lnTo>
                    <a:pt x="574234" y="569"/>
                  </a:lnTo>
                  <a:lnTo>
                    <a:pt x="569061" y="599"/>
                  </a:lnTo>
                  <a:lnTo>
                    <a:pt x="563888" y="632"/>
                  </a:lnTo>
                  <a:lnTo>
                    <a:pt x="558714" y="666"/>
                  </a:lnTo>
                  <a:lnTo>
                    <a:pt x="553541" y="702"/>
                  </a:lnTo>
                  <a:lnTo>
                    <a:pt x="548368" y="740"/>
                  </a:lnTo>
                  <a:lnTo>
                    <a:pt x="543195" y="780"/>
                  </a:lnTo>
                  <a:lnTo>
                    <a:pt x="538021" y="822"/>
                  </a:lnTo>
                  <a:lnTo>
                    <a:pt x="532848" y="866"/>
                  </a:lnTo>
                  <a:lnTo>
                    <a:pt x="527675" y="913"/>
                  </a:lnTo>
                  <a:lnTo>
                    <a:pt x="522501" y="962"/>
                  </a:lnTo>
                  <a:lnTo>
                    <a:pt x="517328" y="1013"/>
                  </a:lnTo>
                  <a:lnTo>
                    <a:pt x="512155" y="1067"/>
                  </a:lnTo>
                  <a:lnTo>
                    <a:pt x="506982" y="1124"/>
                  </a:lnTo>
                  <a:lnTo>
                    <a:pt x="501808" y="1184"/>
                  </a:lnTo>
                  <a:lnTo>
                    <a:pt x="496635" y="1247"/>
                  </a:lnTo>
                  <a:lnTo>
                    <a:pt x="491462" y="1313"/>
                  </a:lnTo>
                  <a:lnTo>
                    <a:pt x="486288" y="1383"/>
                  </a:lnTo>
                  <a:lnTo>
                    <a:pt x="481115" y="1456"/>
                  </a:lnTo>
                  <a:lnTo>
                    <a:pt x="475942" y="1533"/>
                  </a:lnTo>
                  <a:lnTo>
                    <a:pt x="470769" y="1614"/>
                  </a:lnTo>
                  <a:lnTo>
                    <a:pt x="465595" y="1699"/>
                  </a:lnTo>
                  <a:lnTo>
                    <a:pt x="460422" y="1789"/>
                  </a:lnTo>
                  <a:lnTo>
                    <a:pt x="455249" y="1883"/>
                  </a:lnTo>
                  <a:lnTo>
                    <a:pt x="450075" y="1982"/>
                  </a:lnTo>
                  <a:lnTo>
                    <a:pt x="444902" y="2086"/>
                  </a:lnTo>
                  <a:lnTo>
                    <a:pt x="439729" y="2195"/>
                  </a:lnTo>
                  <a:lnTo>
                    <a:pt x="434556" y="2309"/>
                  </a:lnTo>
                  <a:lnTo>
                    <a:pt x="429382" y="2430"/>
                  </a:lnTo>
                  <a:lnTo>
                    <a:pt x="424209" y="2556"/>
                  </a:lnTo>
                  <a:lnTo>
                    <a:pt x="419036" y="2689"/>
                  </a:lnTo>
                  <a:lnTo>
                    <a:pt x="413862" y="2829"/>
                  </a:lnTo>
                  <a:lnTo>
                    <a:pt x="408689" y="2975"/>
                  </a:lnTo>
                  <a:lnTo>
                    <a:pt x="403516" y="3129"/>
                  </a:lnTo>
                  <a:lnTo>
                    <a:pt x="398343" y="3290"/>
                  </a:lnTo>
                  <a:lnTo>
                    <a:pt x="393169" y="3460"/>
                  </a:lnTo>
                  <a:lnTo>
                    <a:pt x="387996" y="3638"/>
                  </a:lnTo>
                  <a:lnTo>
                    <a:pt x="382823" y="3824"/>
                  </a:lnTo>
                  <a:lnTo>
                    <a:pt x="377649" y="4020"/>
                  </a:lnTo>
                  <a:lnTo>
                    <a:pt x="372476" y="4226"/>
                  </a:lnTo>
                  <a:lnTo>
                    <a:pt x="367303" y="4441"/>
                  </a:lnTo>
                  <a:lnTo>
                    <a:pt x="362130" y="4667"/>
                  </a:lnTo>
                  <a:lnTo>
                    <a:pt x="356956" y="4904"/>
                  </a:lnTo>
                  <a:lnTo>
                    <a:pt x="351783" y="5153"/>
                  </a:lnTo>
                  <a:lnTo>
                    <a:pt x="346610" y="5413"/>
                  </a:lnTo>
                  <a:lnTo>
                    <a:pt x="341436" y="5687"/>
                  </a:lnTo>
                  <a:lnTo>
                    <a:pt x="336263" y="5973"/>
                  </a:lnTo>
                  <a:lnTo>
                    <a:pt x="331090" y="6273"/>
                  </a:lnTo>
                  <a:lnTo>
                    <a:pt x="325917" y="6587"/>
                  </a:lnTo>
                  <a:lnTo>
                    <a:pt x="320743" y="6916"/>
                  </a:lnTo>
                  <a:lnTo>
                    <a:pt x="315570" y="7261"/>
                  </a:lnTo>
                  <a:lnTo>
                    <a:pt x="310397" y="7622"/>
                  </a:lnTo>
                  <a:lnTo>
                    <a:pt x="305223" y="8000"/>
                  </a:lnTo>
                  <a:lnTo>
                    <a:pt x="300050" y="8396"/>
                  </a:lnTo>
                  <a:lnTo>
                    <a:pt x="294877" y="8810"/>
                  </a:lnTo>
                  <a:lnTo>
                    <a:pt x="289704" y="9244"/>
                  </a:lnTo>
                  <a:lnTo>
                    <a:pt x="284530" y="9697"/>
                  </a:lnTo>
                  <a:lnTo>
                    <a:pt x="279357" y="10171"/>
                  </a:lnTo>
                  <a:lnTo>
                    <a:pt x="274184" y="10667"/>
                  </a:lnTo>
                  <a:lnTo>
                    <a:pt x="269010" y="11185"/>
                  </a:lnTo>
                  <a:lnTo>
                    <a:pt x="263837" y="11727"/>
                  </a:lnTo>
                  <a:lnTo>
                    <a:pt x="258664" y="12293"/>
                  </a:lnTo>
                  <a:lnTo>
                    <a:pt x="253491" y="12884"/>
                  </a:lnTo>
                  <a:lnTo>
                    <a:pt x="248317" y="13502"/>
                  </a:lnTo>
                  <a:lnTo>
                    <a:pt x="243144" y="14147"/>
                  </a:lnTo>
                  <a:lnTo>
                    <a:pt x="237971" y="14820"/>
                  </a:lnTo>
                  <a:lnTo>
                    <a:pt x="232797" y="15522"/>
                  </a:lnTo>
                  <a:lnTo>
                    <a:pt x="227624" y="16255"/>
                  </a:lnTo>
                  <a:lnTo>
                    <a:pt x="222451" y="17019"/>
                  </a:lnTo>
                  <a:lnTo>
                    <a:pt x="217278" y="17816"/>
                  </a:lnTo>
                  <a:lnTo>
                    <a:pt x="212104" y="18647"/>
                  </a:lnTo>
                  <a:lnTo>
                    <a:pt x="206931" y="19512"/>
                  </a:lnTo>
                  <a:lnTo>
                    <a:pt x="201758" y="20413"/>
                  </a:lnTo>
                  <a:lnTo>
                    <a:pt x="196584" y="21351"/>
                  </a:lnTo>
                  <a:lnTo>
                    <a:pt x="191411" y="22327"/>
                  </a:lnTo>
                  <a:lnTo>
                    <a:pt x="186238" y="23343"/>
                  </a:lnTo>
                  <a:lnTo>
                    <a:pt x="181065" y="24399"/>
                  </a:lnTo>
                  <a:lnTo>
                    <a:pt x="175891" y="25497"/>
                  </a:lnTo>
                  <a:lnTo>
                    <a:pt x="170718" y="26638"/>
                  </a:lnTo>
                  <a:lnTo>
                    <a:pt x="165545" y="27823"/>
                  </a:lnTo>
                  <a:lnTo>
                    <a:pt x="160371" y="29054"/>
                  </a:lnTo>
                  <a:lnTo>
                    <a:pt x="155198" y="30330"/>
                  </a:lnTo>
                  <a:lnTo>
                    <a:pt x="150025" y="31654"/>
                  </a:lnTo>
                  <a:lnTo>
                    <a:pt x="144852" y="33027"/>
                  </a:lnTo>
                  <a:lnTo>
                    <a:pt x="139678" y="34449"/>
                  </a:lnTo>
                  <a:lnTo>
                    <a:pt x="134505" y="35922"/>
                  </a:lnTo>
                  <a:lnTo>
                    <a:pt x="129332" y="37446"/>
                  </a:lnTo>
                  <a:lnTo>
                    <a:pt x="124158" y="39023"/>
                  </a:lnTo>
                  <a:lnTo>
                    <a:pt x="118985" y="40654"/>
                  </a:lnTo>
                  <a:lnTo>
                    <a:pt x="113812" y="42338"/>
                  </a:lnTo>
                  <a:lnTo>
                    <a:pt x="108639" y="44078"/>
                  </a:lnTo>
                  <a:lnTo>
                    <a:pt x="103465" y="45873"/>
                  </a:lnTo>
                  <a:lnTo>
                    <a:pt x="98292" y="47725"/>
                  </a:lnTo>
                  <a:lnTo>
                    <a:pt x="93119" y="49633"/>
                  </a:lnTo>
                  <a:lnTo>
                    <a:pt x="87945" y="51598"/>
                  </a:lnTo>
                  <a:lnTo>
                    <a:pt x="82772" y="53621"/>
                  </a:lnTo>
                  <a:lnTo>
                    <a:pt x="77599" y="55702"/>
                  </a:lnTo>
                  <a:lnTo>
                    <a:pt x="72426" y="57840"/>
                  </a:lnTo>
                  <a:lnTo>
                    <a:pt x="67252" y="60036"/>
                  </a:lnTo>
                  <a:lnTo>
                    <a:pt x="62079" y="62290"/>
                  </a:lnTo>
                  <a:lnTo>
                    <a:pt x="56906" y="64601"/>
                  </a:lnTo>
                  <a:lnTo>
                    <a:pt x="51732" y="66969"/>
                  </a:lnTo>
                  <a:lnTo>
                    <a:pt x="46559" y="69393"/>
                  </a:lnTo>
                  <a:lnTo>
                    <a:pt x="41386" y="71872"/>
                  </a:lnTo>
                  <a:lnTo>
                    <a:pt x="36213" y="74406"/>
                  </a:lnTo>
                  <a:lnTo>
                    <a:pt x="31039" y="76994"/>
                  </a:lnTo>
                  <a:lnTo>
                    <a:pt x="25866" y="79634"/>
                  </a:lnTo>
                  <a:lnTo>
                    <a:pt x="20693" y="82326"/>
                  </a:lnTo>
                  <a:lnTo>
                    <a:pt x="15519" y="85067"/>
                  </a:lnTo>
                  <a:lnTo>
                    <a:pt x="10346" y="87855"/>
                  </a:lnTo>
                  <a:lnTo>
                    <a:pt x="5173" y="90690"/>
                  </a:lnTo>
                  <a:lnTo>
                    <a:pt x="0" y="93569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644151" y="204830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644151" y="2048304"/>
              <a:ext cx="1883076" cy="132949"/>
            </a:xfrm>
            <a:custGeom>
              <a:avLst/>
              <a:pathLst>
                <a:path w="1883076" h="132949">
                  <a:moveTo>
                    <a:pt x="0" y="93569"/>
                  </a:moveTo>
                  <a:lnTo>
                    <a:pt x="5173" y="90690"/>
                  </a:lnTo>
                  <a:lnTo>
                    <a:pt x="10346" y="87855"/>
                  </a:lnTo>
                  <a:lnTo>
                    <a:pt x="15519" y="85067"/>
                  </a:lnTo>
                  <a:lnTo>
                    <a:pt x="20693" y="82326"/>
                  </a:lnTo>
                  <a:lnTo>
                    <a:pt x="25866" y="79634"/>
                  </a:lnTo>
                  <a:lnTo>
                    <a:pt x="31039" y="76994"/>
                  </a:lnTo>
                  <a:lnTo>
                    <a:pt x="36213" y="74406"/>
                  </a:lnTo>
                  <a:lnTo>
                    <a:pt x="41386" y="71872"/>
                  </a:lnTo>
                  <a:lnTo>
                    <a:pt x="46559" y="69393"/>
                  </a:lnTo>
                  <a:lnTo>
                    <a:pt x="51732" y="66969"/>
                  </a:lnTo>
                  <a:lnTo>
                    <a:pt x="56906" y="64601"/>
                  </a:lnTo>
                  <a:lnTo>
                    <a:pt x="62079" y="62290"/>
                  </a:lnTo>
                  <a:lnTo>
                    <a:pt x="67252" y="60036"/>
                  </a:lnTo>
                  <a:lnTo>
                    <a:pt x="72426" y="57840"/>
                  </a:lnTo>
                  <a:lnTo>
                    <a:pt x="77599" y="55702"/>
                  </a:lnTo>
                  <a:lnTo>
                    <a:pt x="82772" y="53621"/>
                  </a:lnTo>
                  <a:lnTo>
                    <a:pt x="87945" y="51598"/>
                  </a:lnTo>
                  <a:lnTo>
                    <a:pt x="93119" y="49633"/>
                  </a:lnTo>
                  <a:lnTo>
                    <a:pt x="98292" y="47725"/>
                  </a:lnTo>
                  <a:lnTo>
                    <a:pt x="103465" y="45873"/>
                  </a:lnTo>
                  <a:lnTo>
                    <a:pt x="108639" y="44078"/>
                  </a:lnTo>
                  <a:lnTo>
                    <a:pt x="113812" y="42338"/>
                  </a:lnTo>
                  <a:lnTo>
                    <a:pt x="118985" y="40654"/>
                  </a:lnTo>
                  <a:lnTo>
                    <a:pt x="124158" y="39023"/>
                  </a:lnTo>
                  <a:lnTo>
                    <a:pt x="129332" y="37446"/>
                  </a:lnTo>
                  <a:lnTo>
                    <a:pt x="134505" y="35922"/>
                  </a:lnTo>
                  <a:lnTo>
                    <a:pt x="139678" y="34449"/>
                  </a:lnTo>
                  <a:lnTo>
                    <a:pt x="144852" y="33027"/>
                  </a:lnTo>
                  <a:lnTo>
                    <a:pt x="150025" y="31654"/>
                  </a:lnTo>
                  <a:lnTo>
                    <a:pt x="155198" y="30330"/>
                  </a:lnTo>
                  <a:lnTo>
                    <a:pt x="160371" y="29054"/>
                  </a:lnTo>
                  <a:lnTo>
                    <a:pt x="165545" y="27823"/>
                  </a:lnTo>
                  <a:lnTo>
                    <a:pt x="170718" y="26638"/>
                  </a:lnTo>
                  <a:lnTo>
                    <a:pt x="175891" y="25497"/>
                  </a:lnTo>
                  <a:lnTo>
                    <a:pt x="181065" y="24399"/>
                  </a:lnTo>
                  <a:lnTo>
                    <a:pt x="186238" y="23343"/>
                  </a:lnTo>
                  <a:lnTo>
                    <a:pt x="191411" y="22327"/>
                  </a:lnTo>
                  <a:lnTo>
                    <a:pt x="196584" y="21351"/>
                  </a:lnTo>
                  <a:lnTo>
                    <a:pt x="201758" y="20413"/>
                  </a:lnTo>
                  <a:lnTo>
                    <a:pt x="206931" y="19512"/>
                  </a:lnTo>
                  <a:lnTo>
                    <a:pt x="212104" y="18647"/>
                  </a:lnTo>
                  <a:lnTo>
                    <a:pt x="217278" y="17816"/>
                  </a:lnTo>
                  <a:lnTo>
                    <a:pt x="222451" y="17019"/>
                  </a:lnTo>
                  <a:lnTo>
                    <a:pt x="227624" y="16255"/>
                  </a:lnTo>
                  <a:lnTo>
                    <a:pt x="232797" y="15522"/>
                  </a:lnTo>
                  <a:lnTo>
                    <a:pt x="237971" y="14820"/>
                  </a:lnTo>
                  <a:lnTo>
                    <a:pt x="243144" y="14147"/>
                  </a:lnTo>
                  <a:lnTo>
                    <a:pt x="248317" y="13502"/>
                  </a:lnTo>
                  <a:lnTo>
                    <a:pt x="253491" y="12884"/>
                  </a:lnTo>
                  <a:lnTo>
                    <a:pt x="258664" y="12293"/>
                  </a:lnTo>
                  <a:lnTo>
                    <a:pt x="263837" y="11727"/>
                  </a:lnTo>
                  <a:lnTo>
                    <a:pt x="269010" y="11185"/>
                  </a:lnTo>
                  <a:lnTo>
                    <a:pt x="274184" y="10667"/>
                  </a:lnTo>
                  <a:lnTo>
                    <a:pt x="279357" y="10171"/>
                  </a:lnTo>
                  <a:lnTo>
                    <a:pt x="284530" y="9697"/>
                  </a:lnTo>
                  <a:lnTo>
                    <a:pt x="289704" y="9244"/>
                  </a:lnTo>
                  <a:lnTo>
                    <a:pt x="294877" y="8810"/>
                  </a:lnTo>
                  <a:lnTo>
                    <a:pt x="300050" y="8396"/>
                  </a:lnTo>
                  <a:lnTo>
                    <a:pt x="305223" y="8000"/>
                  </a:lnTo>
                  <a:lnTo>
                    <a:pt x="310397" y="7622"/>
                  </a:lnTo>
                  <a:lnTo>
                    <a:pt x="315570" y="7261"/>
                  </a:lnTo>
                  <a:lnTo>
                    <a:pt x="320743" y="6916"/>
                  </a:lnTo>
                  <a:lnTo>
                    <a:pt x="325917" y="6587"/>
                  </a:lnTo>
                  <a:lnTo>
                    <a:pt x="331090" y="6273"/>
                  </a:lnTo>
                  <a:lnTo>
                    <a:pt x="336263" y="5973"/>
                  </a:lnTo>
                  <a:lnTo>
                    <a:pt x="341436" y="5687"/>
                  </a:lnTo>
                  <a:lnTo>
                    <a:pt x="346610" y="5413"/>
                  </a:lnTo>
                  <a:lnTo>
                    <a:pt x="351783" y="5153"/>
                  </a:lnTo>
                  <a:lnTo>
                    <a:pt x="356956" y="4904"/>
                  </a:lnTo>
                  <a:lnTo>
                    <a:pt x="362130" y="4667"/>
                  </a:lnTo>
                  <a:lnTo>
                    <a:pt x="367303" y="4441"/>
                  </a:lnTo>
                  <a:lnTo>
                    <a:pt x="372476" y="4226"/>
                  </a:lnTo>
                  <a:lnTo>
                    <a:pt x="377649" y="4020"/>
                  </a:lnTo>
                  <a:lnTo>
                    <a:pt x="382823" y="3824"/>
                  </a:lnTo>
                  <a:lnTo>
                    <a:pt x="387996" y="3638"/>
                  </a:lnTo>
                  <a:lnTo>
                    <a:pt x="393169" y="3460"/>
                  </a:lnTo>
                  <a:lnTo>
                    <a:pt x="398343" y="3290"/>
                  </a:lnTo>
                  <a:lnTo>
                    <a:pt x="403516" y="3129"/>
                  </a:lnTo>
                  <a:lnTo>
                    <a:pt x="408689" y="2975"/>
                  </a:lnTo>
                  <a:lnTo>
                    <a:pt x="413862" y="2829"/>
                  </a:lnTo>
                  <a:lnTo>
                    <a:pt x="419036" y="2689"/>
                  </a:lnTo>
                  <a:lnTo>
                    <a:pt x="424209" y="2556"/>
                  </a:lnTo>
                  <a:lnTo>
                    <a:pt x="429382" y="2430"/>
                  </a:lnTo>
                  <a:lnTo>
                    <a:pt x="434556" y="2309"/>
                  </a:lnTo>
                  <a:lnTo>
                    <a:pt x="439729" y="2195"/>
                  </a:lnTo>
                  <a:lnTo>
                    <a:pt x="444902" y="2086"/>
                  </a:lnTo>
                  <a:lnTo>
                    <a:pt x="450075" y="1982"/>
                  </a:lnTo>
                  <a:lnTo>
                    <a:pt x="455249" y="1883"/>
                  </a:lnTo>
                  <a:lnTo>
                    <a:pt x="460422" y="1789"/>
                  </a:lnTo>
                  <a:lnTo>
                    <a:pt x="465595" y="1699"/>
                  </a:lnTo>
                  <a:lnTo>
                    <a:pt x="470769" y="1614"/>
                  </a:lnTo>
                  <a:lnTo>
                    <a:pt x="475942" y="1533"/>
                  </a:lnTo>
                  <a:lnTo>
                    <a:pt x="481115" y="1456"/>
                  </a:lnTo>
                  <a:lnTo>
                    <a:pt x="486288" y="1383"/>
                  </a:lnTo>
                  <a:lnTo>
                    <a:pt x="491462" y="1313"/>
                  </a:lnTo>
                  <a:lnTo>
                    <a:pt x="496635" y="1247"/>
                  </a:lnTo>
                  <a:lnTo>
                    <a:pt x="501808" y="1184"/>
                  </a:lnTo>
                  <a:lnTo>
                    <a:pt x="506982" y="1124"/>
                  </a:lnTo>
                  <a:lnTo>
                    <a:pt x="512155" y="1067"/>
                  </a:lnTo>
                  <a:lnTo>
                    <a:pt x="517328" y="1013"/>
                  </a:lnTo>
                  <a:lnTo>
                    <a:pt x="522501" y="962"/>
                  </a:lnTo>
                  <a:lnTo>
                    <a:pt x="527675" y="913"/>
                  </a:lnTo>
                  <a:lnTo>
                    <a:pt x="532848" y="866"/>
                  </a:lnTo>
                  <a:lnTo>
                    <a:pt x="538021" y="822"/>
                  </a:lnTo>
                  <a:lnTo>
                    <a:pt x="543195" y="780"/>
                  </a:lnTo>
                  <a:lnTo>
                    <a:pt x="548368" y="740"/>
                  </a:lnTo>
                  <a:lnTo>
                    <a:pt x="553541" y="702"/>
                  </a:lnTo>
                  <a:lnTo>
                    <a:pt x="558714" y="666"/>
                  </a:lnTo>
                  <a:lnTo>
                    <a:pt x="563888" y="632"/>
                  </a:lnTo>
                  <a:lnTo>
                    <a:pt x="569061" y="599"/>
                  </a:lnTo>
                  <a:lnTo>
                    <a:pt x="574234" y="569"/>
                  </a:lnTo>
                  <a:lnTo>
                    <a:pt x="579408" y="539"/>
                  </a:lnTo>
                  <a:lnTo>
                    <a:pt x="584581" y="511"/>
                  </a:lnTo>
                  <a:lnTo>
                    <a:pt x="589754" y="485"/>
                  </a:lnTo>
                  <a:lnTo>
                    <a:pt x="594927" y="460"/>
                  </a:lnTo>
                  <a:lnTo>
                    <a:pt x="600101" y="436"/>
                  </a:lnTo>
                  <a:lnTo>
                    <a:pt x="605274" y="413"/>
                  </a:lnTo>
                  <a:lnTo>
                    <a:pt x="610447" y="392"/>
                  </a:lnTo>
                  <a:lnTo>
                    <a:pt x="615621" y="371"/>
                  </a:lnTo>
                  <a:lnTo>
                    <a:pt x="620794" y="352"/>
                  </a:lnTo>
                  <a:lnTo>
                    <a:pt x="625967" y="334"/>
                  </a:lnTo>
                  <a:lnTo>
                    <a:pt x="631140" y="316"/>
                  </a:lnTo>
                  <a:lnTo>
                    <a:pt x="636314" y="300"/>
                  </a:lnTo>
                  <a:lnTo>
                    <a:pt x="641487" y="284"/>
                  </a:lnTo>
                  <a:lnTo>
                    <a:pt x="646660" y="269"/>
                  </a:lnTo>
                  <a:lnTo>
                    <a:pt x="651834" y="255"/>
                  </a:lnTo>
                  <a:lnTo>
                    <a:pt x="657007" y="242"/>
                  </a:lnTo>
                  <a:lnTo>
                    <a:pt x="662180" y="229"/>
                  </a:lnTo>
                  <a:lnTo>
                    <a:pt x="667353" y="217"/>
                  </a:lnTo>
                  <a:lnTo>
                    <a:pt x="672527" y="205"/>
                  </a:lnTo>
                  <a:lnTo>
                    <a:pt x="677700" y="194"/>
                  </a:lnTo>
                  <a:lnTo>
                    <a:pt x="682873" y="184"/>
                  </a:lnTo>
                  <a:lnTo>
                    <a:pt x="688047" y="174"/>
                  </a:lnTo>
                  <a:lnTo>
                    <a:pt x="693220" y="165"/>
                  </a:lnTo>
                  <a:lnTo>
                    <a:pt x="698393" y="156"/>
                  </a:lnTo>
                  <a:lnTo>
                    <a:pt x="703566" y="148"/>
                  </a:lnTo>
                  <a:lnTo>
                    <a:pt x="708740" y="140"/>
                  </a:lnTo>
                  <a:lnTo>
                    <a:pt x="713913" y="132"/>
                  </a:lnTo>
                  <a:lnTo>
                    <a:pt x="719086" y="125"/>
                  </a:lnTo>
                  <a:lnTo>
                    <a:pt x="724260" y="119"/>
                  </a:lnTo>
                  <a:lnTo>
                    <a:pt x="729433" y="112"/>
                  </a:lnTo>
                  <a:lnTo>
                    <a:pt x="734606" y="106"/>
                  </a:lnTo>
                  <a:lnTo>
                    <a:pt x="739779" y="100"/>
                  </a:lnTo>
                  <a:lnTo>
                    <a:pt x="744953" y="95"/>
                  </a:lnTo>
                  <a:lnTo>
                    <a:pt x="750126" y="90"/>
                  </a:lnTo>
                  <a:lnTo>
                    <a:pt x="755299" y="85"/>
                  </a:lnTo>
                  <a:lnTo>
                    <a:pt x="760473" y="80"/>
                  </a:lnTo>
                  <a:lnTo>
                    <a:pt x="765646" y="76"/>
                  </a:lnTo>
                  <a:lnTo>
                    <a:pt x="770819" y="72"/>
                  </a:lnTo>
                  <a:lnTo>
                    <a:pt x="775992" y="68"/>
                  </a:lnTo>
                  <a:lnTo>
                    <a:pt x="781166" y="64"/>
                  </a:lnTo>
                  <a:lnTo>
                    <a:pt x="786339" y="61"/>
                  </a:lnTo>
                  <a:lnTo>
                    <a:pt x="791512" y="57"/>
                  </a:lnTo>
                  <a:lnTo>
                    <a:pt x="796686" y="54"/>
                  </a:lnTo>
                  <a:lnTo>
                    <a:pt x="801859" y="51"/>
                  </a:lnTo>
                  <a:lnTo>
                    <a:pt x="807032" y="48"/>
                  </a:lnTo>
                  <a:lnTo>
                    <a:pt x="812205" y="46"/>
                  </a:lnTo>
                  <a:lnTo>
                    <a:pt x="817379" y="43"/>
                  </a:lnTo>
                  <a:lnTo>
                    <a:pt x="822552" y="41"/>
                  </a:lnTo>
                  <a:lnTo>
                    <a:pt x="827725" y="38"/>
                  </a:lnTo>
                  <a:lnTo>
                    <a:pt x="832899" y="36"/>
                  </a:lnTo>
                  <a:lnTo>
                    <a:pt x="838072" y="34"/>
                  </a:lnTo>
                  <a:lnTo>
                    <a:pt x="843245" y="32"/>
                  </a:lnTo>
                  <a:lnTo>
                    <a:pt x="848418" y="30"/>
                  </a:lnTo>
                  <a:lnTo>
                    <a:pt x="853592" y="29"/>
                  </a:lnTo>
                  <a:lnTo>
                    <a:pt x="858765" y="27"/>
                  </a:lnTo>
                  <a:lnTo>
                    <a:pt x="863938" y="26"/>
                  </a:lnTo>
                  <a:lnTo>
                    <a:pt x="869112" y="24"/>
                  </a:lnTo>
                  <a:lnTo>
                    <a:pt x="874285" y="23"/>
                  </a:lnTo>
                  <a:lnTo>
                    <a:pt x="879458" y="21"/>
                  </a:lnTo>
                  <a:lnTo>
                    <a:pt x="884631" y="20"/>
                  </a:lnTo>
                  <a:lnTo>
                    <a:pt x="889805" y="19"/>
                  </a:lnTo>
                  <a:lnTo>
                    <a:pt x="894978" y="18"/>
                  </a:lnTo>
                  <a:lnTo>
                    <a:pt x="900151" y="17"/>
                  </a:lnTo>
                  <a:lnTo>
                    <a:pt x="905325" y="16"/>
                  </a:lnTo>
                  <a:lnTo>
                    <a:pt x="910498" y="15"/>
                  </a:lnTo>
                  <a:lnTo>
                    <a:pt x="915671" y="14"/>
                  </a:lnTo>
                  <a:lnTo>
                    <a:pt x="920844" y="13"/>
                  </a:lnTo>
                  <a:lnTo>
                    <a:pt x="926018" y="12"/>
                  </a:lnTo>
                  <a:lnTo>
                    <a:pt x="931191" y="12"/>
                  </a:lnTo>
                  <a:lnTo>
                    <a:pt x="936364" y="11"/>
                  </a:lnTo>
                  <a:lnTo>
                    <a:pt x="941538" y="10"/>
                  </a:lnTo>
                  <a:lnTo>
                    <a:pt x="946711" y="10"/>
                  </a:lnTo>
                  <a:lnTo>
                    <a:pt x="951884" y="9"/>
                  </a:lnTo>
                  <a:lnTo>
                    <a:pt x="957057" y="9"/>
                  </a:lnTo>
                  <a:lnTo>
                    <a:pt x="962231" y="8"/>
                  </a:lnTo>
                  <a:lnTo>
                    <a:pt x="967404" y="8"/>
                  </a:lnTo>
                  <a:lnTo>
                    <a:pt x="972577" y="7"/>
                  </a:lnTo>
                  <a:lnTo>
                    <a:pt x="977751" y="7"/>
                  </a:lnTo>
                  <a:lnTo>
                    <a:pt x="982924" y="6"/>
                  </a:lnTo>
                  <a:lnTo>
                    <a:pt x="988097" y="6"/>
                  </a:lnTo>
                  <a:lnTo>
                    <a:pt x="993270" y="5"/>
                  </a:lnTo>
                  <a:lnTo>
                    <a:pt x="998444" y="5"/>
                  </a:lnTo>
                  <a:lnTo>
                    <a:pt x="1003617" y="5"/>
                  </a:lnTo>
                  <a:lnTo>
                    <a:pt x="1008790" y="4"/>
                  </a:lnTo>
                  <a:lnTo>
                    <a:pt x="1013964" y="4"/>
                  </a:lnTo>
                  <a:lnTo>
                    <a:pt x="1019137" y="4"/>
                  </a:lnTo>
                  <a:lnTo>
                    <a:pt x="1024310" y="4"/>
                  </a:lnTo>
                  <a:lnTo>
                    <a:pt x="1029483" y="3"/>
                  </a:lnTo>
                  <a:lnTo>
                    <a:pt x="1034657" y="3"/>
                  </a:lnTo>
                  <a:lnTo>
                    <a:pt x="1039830" y="3"/>
                  </a:lnTo>
                  <a:lnTo>
                    <a:pt x="1045003" y="3"/>
                  </a:lnTo>
                  <a:lnTo>
                    <a:pt x="1050177" y="2"/>
                  </a:lnTo>
                  <a:lnTo>
                    <a:pt x="1055350" y="2"/>
                  </a:lnTo>
                  <a:lnTo>
                    <a:pt x="1060523" y="2"/>
                  </a:lnTo>
                  <a:lnTo>
                    <a:pt x="1065696" y="2"/>
                  </a:lnTo>
                  <a:lnTo>
                    <a:pt x="1070870" y="2"/>
                  </a:lnTo>
                  <a:lnTo>
                    <a:pt x="1076043" y="2"/>
                  </a:lnTo>
                  <a:lnTo>
                    <a:pt x="1081216" y="2"/>
                  </a:lnTo>
                  <a:lnTo>
                    <a:pt x="1086390" y="1"/>
                  </a:lnTo>
                  <a:lnTo>
                    <a:pt x="1091563" y="1"/>
                  </a:lnTo>
                  <a:lnTo>
                    <a:pt x="1096736" y="1"/>
                  </a:lnTo>
                  <a:lnTo>
                    <a:pt x="1101909" y="1"/>
                  </a:lnTo>
                  <a:lnTo>
                    <a:pt x="1107083" y="1"/>
                  </a:lnTo>
                  <a:lnTo>
                    <a:pt x="1112256" y="1"/>
                  </a:lnTo>
                  <a:lnTo>
                    <a:pt x="1117429" y="1"/>
                  </a:lnTo>
                  <a:lnTo>
                    <a:pt x="1122603" y="1"/>
                  </a:lnTo>
                  <a:lnTo>
                    <a:pt x="1127776" y="1"/>
                  </a:lnTo>
                  <a:lnTo>
                    <a:pt x="1132949" y="1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1"/>
                  </a:lnTo>
                  <a:lnTo>
                    <a:pt x="1526119" y="1"/>
                  </a:lnTo>
                  <a:lnTo>
                    <a:pt x="1520946" y="1"/>
                  </a:lnTo>
                  <a:lnTo>
                    <a:pt x="1515772" y="1"/>
                  </a:lnTo>
                  <a:lnTo>
                    <a:pt x="1510599" y="1"/>
                  </a:lnTo>
                  <a:lnTo>
                    <a:pt x="1505426" y="1"/>
                  </a:lnTo>
                  <a:lnTo>
                    <a:pt x="1500252" y="2"/>
                  </a:lnTo>
                  <a:lnTo>
                    <a:pt x="1495079" y="2"/>
                  </a:lnTo>
                  <a:lnTo>
                    <a:pt x="1489906" y="2"/>
                  </a:lnTo>
                  <a:lnTo>
                    <a:pt x="1484733" y="3"/>
                  </a:lnTo>
                  <a:lnTo>
                    <a:pt x="1479559" y="3"/>
                  </a:lnTo>
                  <a:lnTo>
                    <a:pt x="1474386" y="3"/>
                  </a:lnTo>
                  <a:lnTo>
                    <a:pt x="1469213" y="4"/>
                  </a:lnTo>
                  <a:lnTo>
                    <a:pt x="1464039" y="4"/>
                  </a:lnTo>
                  <a:lnTo>
                    <a:pt x="1458866" y="5"/>
                  </a:lnTo>
                  <a:lnTo>
                    <a:pt x="1453693" y="5"/>
                  </a:lnTo>
                  <a:lnTo>
                    <a:pt x="1448520" y="6"/>
                  </a:lnTo>
                  <a:lnTo>
                    <a:pt x="1443346" y="6"/>
                  </a:lnTo>
                  <a:lnTo>
                    <a:pt x="1438173" y="7"/>
                  </a:lnTo>
                  <a:lnTo>
                    <a:pt x="1433000" y="8"/>
                  </a:lnTo>
                  <a:lnTo>
                    <a:pt x="1427826" y="8"/>
                  </a:lnTo>
                  <a:lnTo>
                    <a:pt x="1422653" y="9"/>
                  </a:lnTo>
                  <a:lnTo>
                    <a:pt x="1417480" y="10"/>
                  </a:lnTo>
                  <a:lnTo>
                    <a:pt x="1412307" y="11"/>
                  </a:lnTo>
                  <a:lnTo>
                    <a:pt x="1407133" y="12"/>
                  </a:lnTo>
                  <a:lnTo>
                    <a:pt x="1401960" y="13"/>
                  </a:lnTo>
                  <a:lnTo>
                    <a:pt x="1396787" y="13"/>
                  </a:lnTo>
                  <a:lnTo>
                    <a:pt x="1391613" y="14"/>
                  </a:lnTo>
                  <a:lnTo>
                    <a:pt x="1386440" y="16"/>
                  </a:lnTo>
                  <a:lnTo>
                    <a:pt x="1381267" y="17"/>
                  </a:lnTo>
                  <a:lnTo>
                    <a:pt x="1376094" y="18"/>
                  </a:lnTo>
                  <a:lnTo>
                    <a:pt x="1370920" y="19"/>
                  </a:lnTo>
                  <a:lnTo>
                    <a:pt x="1365747" y="20"/>
                  </a:lnTo>
                  <a:lnTo>
                    <a:pt x="1360574" y="22"/>
                  </a:lnTo>
                  <a:lnTo>
                    <a:pt x="1355400" y="23"/>
                  </a:lnTo>
                  <a:lnTo>
                    <a:pt x="1350227" y="24"/>
                  </a:lnTo>
                  <a:lnTo>
                    <a:pt x="1345054" y="26"/>
                  </a:lnTo>
                  <a:lnTo>
                    <a:pt x="1339881" y="27"/>
                  </a:lnTo>
                  <a:lnTo>
                    <a:pt x="1334707" y="29"/>
                  </a:lnTo>
                  <a:lnTo>
                    <a:pt x="1329534" y="31"/>
                  </a:lnTo>
                  <a:lnTo>
                    <a:pt x="1324361" y="32"/>
                  </a:lnTo>
                  <a:lnTo>
                    <a:pt x="1319187" y="34"/>
                  </a:lnTo>
                  <a:lnTo>
                    <a:pt x="1314014" y="36"/>
                  </a:lnTo>
                  <a:lnTo>
                    <a:pt x="1308841" y="38"/>
                  </a:lnTo>
                  <a:lnTo>
                    <a:pt x="1303668" y="40"/>
                  </a:lnTo>
                  <a:lnTo>
                    <a:pt x="1298494" y="42"/>
                  </a:lnTo>
                  <a:lnTo>
                    <a:pt x="1293321" y="45"/>
                  </a:lnTo>
                  <a:lnTo>
                    <a:pt x="1288148" y="47"/>
                  </a:lnTo>
                  <a:lnTo>
                    <a:pt x="1282974" y="49"/>
                  </a:lnTo>
                  <a:lnTo>
                    <a:pt x="1277801" y="52"/>
                  </a:lnTo>
                  <a:lnTo>
                    <a:pt x="1272628" y="54"/>
                  </a:lnTo>
                  <a:lnTo>
                    <a:pt x="1267455" y="57"/>
                  </a:lnTo>
                  <a:lnTo>
                    <a:pt x="1262281" y="60"/>
                  </a:lnTo>
                  <a:lnTo>
                    <a:pt x="1257108" y="63"/>
                  </a:lnTo>
                  <a:lnTo>
                    <a:pt x="1251935" y="66"/>
                  </a:lnTo>
                  <a:lnTo>
                    <a:pt x="1246761" y="69"/>
                  </a:lnTo>
                  <a:lnTo>
                    <a:pt x="1241588" y="72"/>
                  </a:lnTo>
                  <a:lnTo>
                    <a:pt x="1236415" y="76"/>
                  </a:lnTo>
                  <a:lnTo>
                    <a:pt x="1231242" y="79"/>
                  </a:lnTo>
                  <a:lnTo>
                    <a:pt x="1226068" y="83"/>
                  </a:lnTo>
                  <a:lnTo>
                    <a:pt x="1220895" y="87"/>
                  </a:lnTo>
                  <a:lnTo>
                    <a:pt x="1215722" y="91"/>
                  </a:lnTo>
                  <a:lnTo>
                    <a:pt x="1210548" y="95"/>
                  </a:lnTo>
                  <a:lnTo>
                    <a:pt x="1205375" y="99"/>
                  </a:lnTo>
                  <a:lnTo>
                    <a:pt x="1200202" y="104"/>
                  </a:lnTo>
                  <a:lnTo>
                    <a:pt x="1195029" y="108"/>
                  </a:lnTo>
                  <a:lnTo>
                    <a:pt x="1189855" y="113"/>
                  </a:lnTo>
                  <a:lnTo>
                    <a:pt x="1184682" y="118"/>
                  </a:lnTo>
                  <a:lnTo>
                    <a:pt x="1179509" y="123"/>
                  </a:lnTo>
                  <a:lnTo>
                    <a:pt x="1174335" y="128"/>
                  </a:lnTo>
                  <a:lnTo>
                    <a:pt x="1169162" y="134"/>
                  </a:lnTo>
                  <a:lnTo>
                    <a:pt x="1163989" y="140"/>
                  </a:lnTo>
                  <a:lnTo>
                    <a:pt x="1158816" y="146"/>
                  </a:lnTo>
                  <a:lnTo>
                    <a:pt x="1153642" y="152"/>
                  </a:lnTo>
                  <a:lnTo>
                    <a:pt x="1148469" y="158"/>
                  </a:lnTo>
                  <a:lnTo>
                    <a:pt x="1143296" y="165"/>
                  </a:lnTo>
                  <a:lnTo>
                    <a:pt x="1138122" y="171"/>
                  </a:lnTo>
                  <a:lnTo>
                    <a:pt x="1132949" y="179"/>
                  </a:lnTo>
                  <a:lnTo>
                    <a:pt x="1127776" y="186"/>
                  </a:lnTo>
                  <a:lnTo>
                    <a:pt x="1122603" y="193"/>
                  </a:lnTo>
                  <a:lnTo>
                    <a:pt x="1117429" y="201"/>
                  </a:lnTo>
                  <a:lnTo>
                    <a:pt x="1112256" y="209"/>
                  </a:lnTo>
                  <a:lnTo>
                    <a:pt x="1107083" y="217"/>
                  </a:lnTo>
                  <a:lnTo>
                    <a:pt x="1101909" y="226"/>
                  </a:lnTo>
                  <a:lnTo>
                    <a:pt x="1096736" y="235"/>
                  </a:lnTo>
                  <a:lnTo>
                    <a:pt x="1091563" y="244"/>
                  </a:lnTo>
                  <a:lnTo>
                    <a:pt x="1086390" y="254"/>
                  </a:lnTo>
                  <a:lnTo>
                    <a:pt x="1081216" y="263"/>
                  </a:lnTo>
                  <a:lnTo>
                    <a:pt x="1076043" y="273"/>
                  </a:lnTo>
                  <a:lnTo>
                    <a:pt x="1070870" y="284"/>
                  </a:lnTo>
                  <a:lnTo>
                    <a:pt x="1065696" y="294"/>
                  </a:lnTo>
                  <a:lnTo>
                    <a:pt x="1060523" y="306"/>
                  </a:lnTo>
                  <a:lnTo>
                    <a:pt x="1055350" y="317"/>
                  </a:lnTo>
                  <a:lnTo>
                    <a:pt x="1050177" y="329"/>
                  </a:lnTo>
                  <a:lnTo>
                    <a:pt x="1045003" y="341"/>
                  </a:lnTo>
                  <a:lnTo>
                    <a:pt x="1039830" y="353"/>
                  </a:lnTo>
                  <a:lnTo>
                    <a:pt x="1034657" y="366"/>
                  </a:lnTo>
                  <a:lnTo>
                    <a:pt x="1029483" y="380"/>
                  </a:lnTo>
                  <a:lnTo>
                    <a:pt x="1024310" y="393"/>
                  </a:lnTo>
                  <a:lnTo>
                    <a:pt x="1019137" y="408"/>
                  </a:lnTo>
                  <a:lnTo>
                    <a:pt x="1013964" y="422"/>
                  </a:lnTo>
                  <a:lnTo>
                    <a:pt x="1008790" y="437"/>
                  </a:lnTo>
                  <a:lnTo>
                    <a:pt x="1003617" y="453"/>
                  </a:lnTo>
                  <a:lnTo>
                    <a:pt x="998444" y="469"/>
                  </a:lnTo>
                  <a:lnTo>
                    <a:pt x="993270" y="485"/>
                  </a:lnTo>
                  <a:lnTo>
                    <a:pt x="988097" y="502"/>
                  </a:lnTo>
                  <a:lnTo>
                    <a:pt x="982924" y="519"/>
                  </a:lnTo>
                  <a:lnTo>
                    <a:pt x="977751" y="537"/>
                  </a:lnTo>
                  <a:lnTo>
                    <a:pt x="972577" y="556"/>
                  </a:lnTo>
                  <a:lnTo>
                    <a:pt x="967404" y="575"/>
                  </a:lnTo>
                  <a:lnTo>
                    <a:pt x="962231" y="594"/>
                  </a:lnTo>
                  <a:lnTo>
                    <a:pt x="957057" y="614"/>
                  </a:lnTo>
                  <a:lnTo>
                    <a:pt x="951884" y="635"/>
                  </a:lnTo>
                  <a:lnTo>
                    <a:pt x="946711" y="656"/>
                  </a:lnTo>
                  <a:lnTo>
                    <a:pt x="941538" y="678"/>
                  </a:lnTo>
                  <a:lnTo>
                    <a:pt x="936364" y="701"/>
                  </a:lnTo>
                  <a:lnTo>
                    <a:pt x="931191" y="724"/>
                  </a:lnTo>
                  <a:lnTo>
                    <a:pt x="926018" y="748"/>
                  </a:lnTo>
                  <a:lnTo>
                    <a:pt x="920844" y="772"/>
                  </a:lnTo>
                  <a:lnTo>
                    <a:pt x="915671" y="797"/>
                  </a:lnTo>
                  <a:lnTo>
                    <a:pt x="910498" y="823"/>
                  </a:lnTo>
                  <a:lnTo>
                    <a:pt x="905325" y="850"/>
                  </a:lnTo>
                  <a:lnTo>
                    <a:pt x="900151" y="878"/>
                  </a:lnTo>
                  <a:lnTo>
                    <a:pt x="894978" y="906"/>
                  </a:lnTo>
                  <a:lnTo>
                    <a:pt x="889805" y="935"/>
                  </a:lnTo>
                  <a:lnTo>
                    <a:pt x="884631" y="965"/>
                  </a:lnTo>
                  <a:lnTo>
                    <a:pt x="879458" y="995"/>
                  </a:lnTo>
                  <a:lnTo>
                    <a:pt x="874285" y="1027"/>
                  </a:lnTo>
                  <a:lnTo>
                    <a:pt x="869112" y="1059"/>
                  </a:lnTo>
                  <a:lnTo>
                    <a:pt x="863938" y="1093"/>
                  </a:lnTo>
                  <a:lnTo>
                    <a:pt x="858765" y="1127"/>
                  </a:lnTo>
                  <a:lnTo>
                    <a:pt x="853592" y="1162"/>
                  </a:lnTo>
                  <a:lnTo>
                    <a:pt x="848418" y="1198"/>
                  </a:lnTo>
                  <a:lnTo>
                    <a:pt x="843245" y="1236"/>
                  </a:lnTo>
                  <a:lnTo>
                    <a:pt x="838072" y="1274"/>
                  </a:lnTo>
                  <a:lnTo>
                    <a:pt x="832899" y="1313"/>
                  </a:lnTo>
                  <a:lnTo>
                    <a:pt x="827725" y="1354"/>
                  </a:lnTo>
                  <a:lnTo>
                    <a:pt x="822552" y="1395"/>
                  </a:lnTo>
                  <a:lnTo>
                    <a:pt x="817379" y="1438"/>
                  </a:lnTo>
                  <a:lnTo>
                    <a:pt x="812205" y="1482"/>
                  </a:lnTo>
                  <a:lnTo>
                    <a:pt x="807032" y="1527"/>
                  </a:lnTo>
                  <a:lnTo>
                    <a:pt x="801859" y="1573"/>
                  </a:lnTo>
                  <a:lnTo>
                    <a:pt x="796686" y="1621"/>
                  </a:lnTo>
                  <a:lnTo>
                    <a:pt x="791512" y="1670"/>
                  </a:lnTo>
                  <a:lnTo>
                    <a:pt x="786339" y="1720"/>
                  </a:lnTo>
                  <a:lnTo>
                    <a:pt x="781166" y="1772"/>
                  </a:lnTo>
                  <a:lnTo>
                    <a:pt x="775992" y="1825"/>
                  </a:lnTo>
                  <a:lnTo>
                    <a:pt x="770819" y="1880"/>
                  </a:lnTo>
                  <a:lnTo>
                    <a:pt x="765646" y="1936"/>
                  </a:lnTo>
                  <a:lnTo>
                    <a:pt x="760473" y="1994"/>
                  </a:lnTo>
                  <a:lnTo>
                    <a:pt x="755299" y="2053"/>
                  </a:lnTo>
                  <a:lnTo>
                    <a:pt x="750126" y="2114"/>
                  </a:lnTo>
                  <a:lnTo>
                    <a:pt x="744953" y="2177"/>
                  </a:lnTo>
                  <a:lnTo>
                    <a:pt x="739779" y="2241"/>
                  </a:lnTo>
                  <a:lnTo>
                    <a:pt x="734606" y="2307"/>
                  </a:lnTo>
                  <a:lnTo>
                    <a:pt x="729433" y="2375"/>
                  </a:lnTo>
                  <a:lnTo>
                    <a:pt x="724260" y="2445"/>
                  </a:lnTo>
                  <a:lnTo>
                    <a:pt x="719086" y="2517"/>
                  </a:lnTo>
                  <a:lnTo>
                    <a:pt x="713913" y="2590"/>
                  </a:lnTo>
                  <a:lnTo>
                    <a:pt x="708740" y="2666"/>
                  </a:lnTo>
                  <a:lnTo>
                    <a:pt x="703566" y="2744"/>
                  </a:lnTo>
                  <a:lnTo>
                    <a:pt x="698393" y="2824"/>
                  </a:lnTo>
                  <a:lnTo>
                    <a:pt x="693220" y="2907"/>
                  </a:lnTo>
                  <a:lnTo>
                    <a:pt x="688047" y="2991"/>
                  </a:lnTo>
                  <a:lnTo>
                    <a:pt x="682873" y="3078"/>
                  </a:lnTo>
                  <a:lnTo>
                    <a:pt x="677700" y="3167"/>
                  </a:lnTo>
                  <a:lnTo>
                    <a:pt x="672527" y="3259"/>
                  </a:lnTo>
                  <a:lnTo>
                    <a:pt x="667353" y="3354"/>
                  </a:lnTo>
                  <a:lnTo>
                    <a:pt x="662180" y="3451"/>
                  </a:lnTo>
                  <a:lnTo>
                    <a:pt x="657007" y="3550"/>
                  </a:lnTo>
                  <a:lnTo>
                    <a:pt x="651834" y="3653"/>
                  </a:lnTo>
                  <a:lnTo>
                    <a:pt x="646660" y="3758"/>
                  </a:lnTo>
                  <a:lnTo>
                    <a:pt x="641487" y="3867"/>
                  </a:lnTo>
                  <a:lnTo>
                    <a:pt x="636314" y="3978"/>
                  </a:lnTo>
                  <a:lnTo>
                    <a:pt x="631140" y="4092"/>
                  </a:lnTo>
                  <a:lnTo>
                    <a:pt x="625967" y="4210"/>
                  </a:lnTo>
                  <a:lnTo>
                    <a:pt x="620794" y="4331"/>
                  </a:lnTo>
                  <a:lnTo>
                    <a:pt x="615621" y="4456"/>
                  </a:lnTo>
                  <a:lnTo>
                    <a:pt x="610447" y="4584"/>
                  </a:lnTo>
                  <a:lnTo>
                    <a:pt x="605274" y="4715"/>
                  </a:lnTo>
                  <a:lnTo>
                    <a:pt x="600101" y="4850"/>
                  </a:lnTo>
                  <a:lnTo>
                    <a:pt x="594927" y="4989"/>
                  </a:lnTo>
                  <a:lnTo>
                    <a:pt x="589754" y="5133"/>
                  </a:lnTo>
                  <a:lnTo>
                    <a:pt x="584581" y="5280"/>
                  </a:lnTo>
                  <a:lnTo>
                    <a:pt x="579408" y="5431"/>
                  </a:lnTo>
                  <a:lnTo>
                    <a:pt x="574234" y="5587"/>
                  </a:lnTo>
                  <a:lnTo>
                    <a:pt x="569061" y="5747"/>
                  </a:lnTo>
                  <a:lnTo>
                    <a:pt x="563888" y="5911"/>
                  </a:lnTo>
                  <a:lnTo>
                    <a:pt x="558714" y="6081"/>
                  </a:lnTo>
                  <a:lnTo>
                    <a:pt x="553541" y="6255"/>
                  </a:lnTo>
                  <a:lnTo>
                    <a:pt x="548368" y="6434"/>
                  </a:lnTo>
                  <a:lnTo>
                    <a:pt x="543195" y="6619"/>
                  </a:lnTo>
                  <a:lnTo>
                    <a:pt x="538021" y="6809"/>
                  </a:lnTo>
                  <a:lnTo>
                    <a:pt x="532848" y="7004"/>
                  </a:lnTo>
                  <a:lnTo>
                    <a:pt x="527675" y="7205"/>
                  </a:lnTo>
                  <a:lnTo>
                    <a:pt x="522501" y="7412"/>
                  </a:lnTo>
                  <a:lnTo>
                    <a:pt x="517328" y="7625"/>
                  </a:lnTo>
                  <a:lnTo>
                    <a:pt x="512155" y="7844"/>
                  </a:lnTo>
                  <a:lnTo>
                    <a:pt x="506982" y="8069"/>
                  </a:lnTo>
                  <a:lnTo>
                    <a:pt x="501808" y="8301"/>
                  </a:lnTo>
                  <a:lnTo>
                    <a:pt x="496635" y="8540"/>
                  </a:lnTo>
                  <a:lnTo>
                    <a:pt x="491462" y="8786"/>
                  </a:lnTo>
                  <a:lnTo>
                    <a:pt x="486288" y="9040"/>
                  </a:lnTo>
                  <a:lnTo>
                    <a:pt x="481115" y="9300"/>
                  </a:lnTo>
                  <a:lnTo>
                    <a:pt x="475942" y="9569"/>
                  </a:lnTo>
                  <a:lnTo>
                    <a:pt x="470769" y="9845"/>
                  </a:lnTo>
                  <a:lnTo>
                    <a:pt x="465595" y="10130"/>
                  </a:lnTo>
                  <a:lnTo>
                    <a:pt x="460422" y="10424"/>
                  </a:lnTo>
                  <a:lnTo>
                    <a:pt x="455249" y="10726"/>
                  </a:lnTo>
                  <a:lnTo>
                    <a:pt x="450075" y="11037"/>
                  </a:lnTo>
                  <a:lnTo>
                    <a:pt x="444902" y="11358"/>
                  </a:lnTo>
                  <a:lnTo>
                    <a:pt x="439729" y="11688"/>
                  </a:lnTo>
                  <a:lnTo>
                    <a:pt x="434556" y="12028"/>
                  </a:lnTo>
                  <a:lnTo>
                    <a:pt x="429382" y="12379"/>
                  </a:lnTo>
                  <a:lnTo>
                    <a:pt x="424209" y="12740"/>
                  </a:lnTo>
                  <a:lnTo>
                    <a:pt x="419036" y="13112"/>
                  </a:lnTo>
                  <a:lnTo>
                    <a:pt x="413862" y="13496"/>
                  </a:lnTo>
                  <a:lnTo>
                    <a:pt x="408689" y="13892"/>
                  </a:lnTo>
                  <a:lnTo>
                    <a:pt x="403516" y="14299"/>
                  </a:lnTo>
                  <a:lnTo>
                    <a:pt x="398343" y="14719"/>
                  </a:lnTo>
                  <a:lnTo>
                    <a:pt x="393169" y="15152"/>
                  </a:lnTo>
                  <a:lnTo>
                    <a:pt x="387996" y="15599"/>
                  </a:lnTo>
                  <a:lnTo>
                    <a:pt x="382823" y="16059"/>
                  </a:lnTo>
                  <a:lnTo>
                    <a:pt x="377649" y="16534"/>
                  </a:lnTo>
                  <a:lnTo>
                    <a:pt x="372476" y="17023"/>
                  </a:lnTo>
                  <a:lnTo>
                    <a:pt x="367303" y="17528"/>
                  </a:lnTo>
                  <a:lnTo>
                    <a:pt x="362130" y="18048"/>
                  </a:lnTo>
                  <a:lnTo>
                    <a:pt x="356956" y="18584"/>
                  </a:lnTo>
                  <a:lnTo>
                    <a:pt x="351783" y="19137"/>
                  </a:lnTo>
                  <a:lnTo>
                    <a:pt x="346610" y="19708"/>
                  </a:lnTo>
                  <a:lnTo>
                    <a:pt x="341436" y="20296"/>
                  </a:lnTo>
                  <a:lnTo>
                    <a:pt x="336263" y="20903"/>
                  </a:lnTo>
                  <a:lnTo>
                    <a:pt x="331090" y="21529"/>
                  </a:lnTo>
                  <a:lnTo>
                    <a:pt x="325917" y="22174"/>
                  </a:lnTo>
                  <a:lnTo>
                    <a:pt x="320743" y="22840"/>
                  </a:lnTo>
                  <a:lnTo>
                    <a:pt x="315570" y="23527"/>
                  </a:lnTo>
                  <a:lnTo>
                    <a:pt x="310397" y="24235"/>
                  </a:lnTo>
                  <a:lnTo>
                    <a:pt x="305223" y="24966"/>
                  </a:lnTo>
                  <a:lnTo>
                    <a:pt x="300050" y="25719"/>
                  </a:lnTo>
                  <a:lnTo>
                    <a:pt x="294877" y="26496"/>
                  </a:lnTo>
                  <a:lnTo>
                    <a:pt x="289704" y="27298"/>
                  </a:lnTo>
                  <a:lnTo>
                    <a:pt x="284530" y="28125"/>
                  </a:lnTo>
                  <a:lnTo>
                    <a:pt x="279357" y="28977"/>
                  </a:lnTo>
                  <a:lnTo>
                    <a:pt x="274184" y="29857"/>
                  </a:lnTo>
                  <a:lnTo>
                    <a:pt x="269010" y="30763"/>
                  </a:lnTo>
                  <a:lnTo>
                    <a:pt x="263837" y="31698"/>
                  </a:lnTo>
                  <a:lnTo>
                    <a:pt x="258664" y="32663"/>
                  </a:lnTo>
                  <a:lnTo>
                    <a:pt x="253491" y="33657"/>
                  </a:lnTo>
                  <a:lnTo>
                    <a:pt x="248317" y="34681"/>
                  </a:lnTo>
                  <a:lnTo>
                    <a:pt x="243144" y="35738"/>
                  </a:lnTo>
                  <a:lnTo>
                    <a:pt x="237971" y="36827"/>
                  </a:lnTo>
                  <a:lnTo>
                    <a:pt x="232797" y="37949"/>
                  </a:lnTo>
                  <a:lnTo>
                    <a:pt x="227624" y="39106"/>
                  </a:lnTo>
                  <a:lnTo>
                    <a:pt x="222451" y="40297"/>
                  </a:lnTo>
                  <a:lnTo>
                    <a:pt x="217278" y="41525"/>
                  </a:lnTo>
                  <a:lnTo>
                    <a:pt x="212104" y="42789"/>
                  </a:lnTo>
                  <a:lnTo>
                    <a:pt x="206931" y="44092"/>
                  </a:lnTo>
                  <a:lnTo>
                    <a:pt x="201758" y="45433"/>
                  </a:lnTo>
                  <a:lnTo>
                    <a:pt x="196584" y="46813"/>
                  </a:lnTo>
                  <a:lnTo>
                    <a:pt x="191411" y="48234"/>
                  </a:lnTo>
                  <a:lnTo>
                    <a:pt x="186238" y="49696"/>
                  </a:lnTo>
                  <a:lnTo>
                    <a:pt x="181065" y="51200"/>
                  </a:lnTo>
                  <a:lnTo>
                    <a:pt x="175891" y="52747"/>
                  </a:lnTo>
                  <a:lnTo>
                    <a:pt x="170718" y="54338"/>
                  </a:lnTo>
                  <a:lnTo>
                    <a:pt x="165545" y="55973"/>
                  </a:lnTo>
                  <a:lnTo>
                    <a:pt x="160371" y="57653"/>
                  </a:lnTo>
                  <a:lnTo>
                    <a:pt x="155198" y="59379"/>
                  </a:lnTo>
                  <a:lnTo>
                    <a:pt x="150025" y="61151"/>
                  </a:lnTo>
                  <a:lnTo>
                    <a:pt x="144852" y="62971"/>
                  </a:lnTo>
                  <a:lnTo>
                    <a:pt x="139678" y="64838"/>
                  </a:lnTo>
                  <a:lnTo>
                    <a:pt x="134505" y="66753"/>
                  </a:lnTo>
                  <a:lnTo>
                    <a:pt x="129332" y="68717"/>
                  </a:lnTo>
                  <a:lnTo>
                    <a:pt x="124158" y="70730"/>
                  </a:lnTo>
                  <a:lnTo>
                    <a:pt x="118985" y="72792"/>
                  </a:lnTo>
                  <a:lnTo>
                    <a:pt x="113812" y="74904"/>
                  </a:lnTo>
                  <a:lnTo>
                    <a:pt x="108639" y="77064"/>
                  </a:lnTo>
                  <a:lnTo>
                    <a:pt x="103465" y="79275"/>
                  </a:lnTo>
                  <a:lnTo>
                    <a:pt x="98292" y="81535"/>
                  </a:lnTo>
                  <a:lnTo>
                    <a:pt x="93119" y="83845"/>
                  </a:lnTo>
                  <a:lnTo>
                    <a:pt x="87945" y="86203"/>
                  </a:lnTo>
                  <a:lnTo>
                    <a:pt x="82772" y="88610"/>
                  </a:lnTo>
                  <a:lnTo>
                    <a:pt x="77599" y="91066"/>
                  </a:lnTo>
                  <a:lnTo>
                    <a:pt x="72426" y="93569"/>
                  </a:lnTo>
                  <a:lnTo>
                    <a:pt x="67252" y="96119"/>
                  </a:lnTo>
                  <a:lnTo>
                    <a:pt x="62079" y="98715"/>
                  </a:lnTo>
                  <a:lnTo>
                    <a:pt x="56906" y="101356"/>
                  </a:lnTo>
                  <a:lnTo>
                    <a:pt x="51732" y="104041"/>
                  </a:lnTo>
                  <a:lnTo>
                    <a:pt x="46559" y="106768"/>
                  </a:lnTo>
                  <a:lnTo>
                    <a:pt x="41386" y="109537"/>
                  </a:lnTo>
                  <a:lnTo>
                    <a:pt x="36213" y="112345"/>
                  </a:lnTo>
                  <a:lnTo>
                    <a:pt x="31039" y="115191"/>
                  </a:lnTo>
                  <a:lnTo>
                    <a:pt x="25866" y="118073"/>
                  </a:lnTo>
                  <a:lnTo>
                    <a:pt x="20693" y="120989"/>
                  </a:lnTo>
                  <a:lnTo>
                    <a:pt x="15519" y="123937"/>
                  </a:lnTo>
                  <a:lnTo>
                    <a:pt x="10346" y="126914"/>
                  </a:lnTo>
                  <a:lnTo>
                    <a:pt x="5173" y="129919"/>
                  </a:lnTo>
                  <a:lnTo>
                    <a:pt x="0" y="132949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644151" y="2048304"/>
              <a:ext cx="1883076" cy="93569"/>
            </a:xfrm>
            <a:custGeom>
              <a:avLst/>
              <a:pathLst>
                <a:path w="1883076" h="93569">
                  <a:moveTo>
                    <a:pt x="0" y="93569"/>
                  </a:moveTo>
                  <a:lnTo>
                    <a:pt x="5173" y="90690"/>
                  </a:lnTo>
                  <a:lnTo>
                    <a:pt x="10346" y="87855"/>
                  </a:lnTo>
                  <a:lnTo>
                    <a:pt x="15519" y="85067"/>
                  </a:lnTo>
                  <a:lnTo>
                    <a:pt x="20693" y="82326"/>
                  </a:lnTo>
                  <a:lnTo>
                    <a:pt x="25866" y="79634"/>
                  </a:lnTo>
                  <a:lnTo>
                    <a:pt x="31039" y="76994"/>
                  </a:lnTo>
                  <a:lnTo>
                    <a:pt x="36213" y="74406"/>
                  </a:lnTo>
                  <a:lnTo>
                    <a:pt x="41386" y="71872"/>
                  </a:lnTo>
                  <a:lnTo>
                    <a:pt x="46559" y="69393"/>
                  </a:lnTo>
                  <a:lnTo>
                    <a:pt x="51732" y="66969"/>
                  </a:lnTo>
                  <a:lnTo>
                    <a:pt x="56906" y="64601"/>
                  </a:lnTo>
                  <a:lnTo>
                    <a:pt x="62079" y="62290"/>
                  </a:lnTo>
                  <a:lnTo>
                    <a:pt x="67252" y="60036"/>
                  </a:lnTo>
                  <a:lnTo>
                    <a:pt x="72426" y="57840"/>
                  </a:lnTo>
                  <a:lnTo>
                    <a:pt x="77599" y="55702"/>
                  </a:lnTo>
                  <a:lnTo>
                    <a:pt x="82772" y="53621"/>
                  </a:lnTo>
                  <a:lnTo>
                    <a:pt x="87945" y="51598"/>
                  </a:lnTo>
                  <a:lnTo>
                    <a:pt x="93119" y="49633"/>
                  </a:lnTo>
                  <a:lnTo>
                    <a:pt x="98292" y="47725"/>
                  </a:lnTo>
                  <a:lnTo>
                    <a:pt x="103465" y="45873"/>
                  </a:lnTo>
                  <a:lnTo>
                    <a:pt x="108639" y="44078"/>
                  </a:lnTo>
                  <a:lnTo>
                    <a:pt x="113812" y="42338"/>
                  </a:lnTo>
                  <a:lnTo>
                    <a:pt x="118985" y="40654"/>
                  </a:lnTo>
                  <a:lnTo>
                    <a:pt x="124158" y="39023"/>
                  </a:lnTo>
                  <a:lnTo>
                    <a:pt x="129332" y="37446"/>
                  </a:lnTo>
                  <a:lnTo>
                    <a:pt x="134505" y="35922"/>
                  </a:lnTo>
                  <a:lnTo>
                    <a:pt x="139678" y="34449"/>
                  </a:lnTo>
                  <a:lnTo>
                    <a:pt x="144852" y="33027"/>
                  </a:lnTo>
                  <a:lnTo>
                    <a:pt x="150025" y="31654"/>
                  </a:lnTo>
                  <a:lnTo>
                    <a:pt x="155198" y="30330"/>
                  </a:lnTo>
                  <a:lnTo>
                    <a:pt x="160371" y="29054"/>
                  </a:lnTo>
                  <a:lnTo>
                    <a:pt x="165545" y="27823"/>
                  </a:lnTo>
                  <a:lnTo>
                    <a:pt x="170718" y="26638"/>
                  </a:lnTo>
                  <a:lnTo>
                    <a:pt x="175891" y="25497"/>
                  </a:lnTo>
                  <a:lnTo>
                    <a:pt x="181065" y="24399"/>
                  </a:lnTo>
                  <a:lnTo>
                    <a:pt x="186238" y="23343"/>
                  </a:lnTo>
                  <a:lnTo>
                    <a:pt x="191411" y="22327"/>
                  </a:lnTo>
                  <a:lnTo>
                    <a:pt x="196584" y="21351"/>
                  </a:lnTo>
                  <a:lnTo>
                    <a:pt x="201758" y="20413"/>
                  </a:lnTo>
                  <a:lnTo>
                    <a:pt x="206931" y="19512"/>
                  </a:lnTo>
                  <a:lnTo>
                    <a:pt x="212104" y="18647"/>
                  </a:lnTo>
                  <a:lnTo>
                    <a:pt x="217278" y="17816"/>
                  </a:lnTo>
                  <a:lnTo>
                    <a:pt x="222451" y="17019"/>
                  </a:lnTo>
                  <a:lnTo>
                    <a:pt x="227624" y="16255"/>
                  </a:lnTo>
                  <a:lnTo>
                    <a:pt x="232797" y="15522"/>
                  </a:lnTo>
                  <a:lnTo>
                    <a:pt x="237971" y="14820"/>
                  </a:lnTo>
                  <a:lnTo>
                    <a:pt x="243144" y="14147"/>
                  </a:lnTo>
                  <a:lnTo>
                    <a:pt x="248317" y="13502"/>
                  </a:lnTo>
                  <a:lnTo>
                    <a:pt x="253491" y="12884"/>
                  </a:lnTo>
                  <a:lnTo>
                    <a:pt x="258664" y="12293"/>
                  </a:lnTo>
                  <a:lnTo>
                    <a:pt x="263837" y="11727"/>
                  </a:lnTo>
                  <a:lnTo>
                    <a:pt x="269010" y="11185"/>
                  </a:lnTo>
                  <a:lnTo>
                    <a:pt x="274184" y="10667"/>
                  </a:lnTo>
                  <a:lnTo>
                    <a:pt x="279357" y="10171"/>
                  </a:lnTo>
                  <a:lnTo>
                    <a:pt x="284530" y="9697"/>
                  </a:lnTo>
                  <a:lnTo>
                    <a:pt x="289704" y="9244"/>
                  </a:lnTo>
                  <a:lnTo>
                    <a:pt x="294877" y="8810"/>
                  </a:lnTo>
                  <a:lnTo>
                    <a:pt x="300050" y="8396"/>
                  </a:lnTo>
                  <a:lnTo>
                    <a:pt x="305223" y="8000"/>
                  </a:lnTo>
                  <a:lnTo>
                    <a:pt x="310397" y="7622"/>
                  </a:lnTo>
                  <a:lnTo>
                    <a:pt x="315570" y="7261"/>
                  </a:lnTo>
                  <a:lnTo>
                    <a:pt x="320743" y="6916"/>
                  </a:lnTo>
                  <a:lnTo>
                    <a:pt x="325917" y="6587"/>
                  </a:lnTo>
                  <a:lnTo>
                    <a:pt x="331090" y="6273"/>
                  </a:lnTo>
                  <a:lnTo>
                    <a:pt x="336263" y="5973"/>
                  </a:lnTo>
                  <a:lnTo>
                    <a:pt x="341436" y="5687"/>
                  </a:lnTo>
                  <a:lnTo>
                    <a:pt x="346610" y="5413"/>
                  </a:lnTo>
                  <a:lnTo>
                    <a:pt x="351783" y="5153"/>
                  </a:lnTo>
                  <a:lnTo>
                    <a:pt x="356956" y="4904"/>
                  </a:lnTo>
                  <a:lnTo>
                    <a:pt x="362130" y="4667"/>
                  </a:lnTo>
                  <a:lnTo>
                    <a:pt x="367303" y="4441"/>
                  </a:lnTo>
                  <a:lnTo>
                    <a:pt x="372476" y="4226"/>
                  </a:lnTo>
                  <a:lnTo>
                    <a:pt x="377649" y="4020"/>
                  </a:lnTo>
                  <a:lnTo>
                    <a:pt x="382823" y="3824"/>
                  </a:lnTo>
                  <a:lnTo>
                    <a:pt x="387996" y="3638"/>
                  </a:lnTo>
                  <a:lnTo>
                    <a:pt x="393169" y="3460"/>
                  </a:lnTo>
                  <a:lnTo>
                    <a:pt x="398343" y="3290"/>
                  </a:lnTo>
                  <a:lnTo>
                    <a:pt x="403516" y="3129"/>
                  </a:lnTo>
                  <a:lnTo>
                    <a:pt x="408689" y="2975"/>
                  </a:lnTo>
                  <a:lnTo>
                    <a:pt x="413862" y="2829"/>
                  </a:lnTo>
                  <a:lnTo>
                    <a:pt x="419036" y="2689"/>
                  </a:lnTo>
                  <a:lnTo>
                    <a:pt x="424209" y="2556"/>
                  </a:lnTo>
                  <a:lnTo>
                    <a:pt x="429382" y="2430"/>
                  </a:lnTo>
                  <a:lnTo>
                    <a:pt x="434556" y="2309"/>
                  </a:lnTo>
                  <a:lnTo>
                    <a:pt x="439729" y="2195"/>
                  </a:lnTo>
                  <a:lnTo>
                    <a:pt x="444902" y="2086"/>
                  </a:lnTo>
                  <a:lnTo>
                    <a:pt x="450075" y="1982"/>
                  </a:lnTo>
                  <a:lnTo>
                    <a:pt x="455249" y="1883"/>
                  </a:lnTo>
                  <a:lnTo>
                    <a:pt x="460422" y="1789"/>
                  </a:lnTo>
                  <a:lnTo>
                    <a:pt x="465595" y="1699"/>
                  </a:lnTo>
                  <a:lnTo>
                    <a:pt x="470769" y="1614"/>
                  </a:lnTo>
                  <a:lnTo>
                    <a:pt x="475942" y="1533"/>
                  </a:lnTo>
                  <a:lnTo>
                    <a:pt x="481115" y="1456"/>
                  </a:lnTo>
                  <a:lnTo>
                    <a:pt x="486288" y="1383"/>
                  </a:lnTo>
                  <a:lnTo>
                    <a:pt x="491462" y="1313"/>
                  </a:lnTo>
                  <a:lnTo>
                    <a:pt x="496635" y="1247"/>
                  </a:lnTo>
                  <a:lnTo>
                    <a:pt x="501808" y="1184"/>
                  </a:lnTo>
                  <a:lnTo>
                    <a:pt x="506982" y="1124"/>
                  </a:lnTo>
                  <a:lnTo>
                    <a:pt x="512155" y="1067"/>
                  </a:lnTo>
                  <a:lnTo>
                    <a:pt x="517328" y="1013"/>
                  </a:lnTo>
                  <a:lnTo>
                    <a:pt x="522501" y="962"/>
                  </a:lnTo>
                  <a:lnTo>
                    <a:pt x="527675" y="913"/>
                  </a:lnTo>
                  <a:lnTo>
                    <a:pt x="532848" y="866"/>
                  </a:lnTo>
                  <a:lnTo>
                    <a:pt x="538021" y="822"/>
                  </a:lnTo>
                  <a:lnTo>
                    <a:pt x="543195" y="780"/>
                  </a:lnTo>
                  <a:lnTo>
                    <a:pt x="548368" y="740"/>
                  </a:lnTo>
                  <a:lnTo>
                    <a:pt x="553541" y="702"/>
                  </a:lnTo>
                  <a:lnTo>
                    <a:pt x="558714" y="666"/>
                  </a:lnTo>
                  <a:lnTo>
                    <a:pt x="563888" y="632"/>
                  </a:lnTo>
                  <a:lnTo>
                    <a:pt x="569061" y="599"/>
                  </a:lnTo>
                  <a:lnTo>
                    <a:pt x="574234" y="569"/>
                  </a:lnTo>
                  <a:lnTo>
                    <a:pt x="579408" y="539"/>
                  </a:lnTo>
                  <a:lnTo>
                    <a:pt x="584581" y="511"/>
                  </a:lnTo>
                  <a:lnTo>
                    <a:pt x="589754" y="485"/>
                  </a:lnTo>
                  <a:lnTo>
                    <a:pt x="594927" y="460"/>
                  </a:lnTo>
                  <a:lnTo>
                    <a:pt x="600101" y="436"/>
                  </a:lnTo>
                  <a:lnTo>
                    <a:pt x="605274" y="413"/>
                  </a:lnTo>
                  <a:lnTo>
                    <a:pt x="610447" y="392"/>
                  </a:lnTo>
                  <a:lnTo>
                    <a:pt x="615621" y="371"/>
                  </a:lnTo>
                  <a:lnTo>
                    <a:pt x="620794" y="352"/>
                  </a:lnTo>
                  <a:lnTo>
                    <a:pt x="625967" y="334"/>
                  </a:lnTo>
                  <a:lnTo>
                    <a:pt x="631140" y="316"/>
                  </a:lnTo>
                  <a:lnTo>
                    <a:pt x="636314" y="300"/>
                  </a:lnTo>
                  <a:lnTo>
                    <a:pt x="641487" y="284"/>
                  </a:lnTo>
                  <a:lnTo>
                    <a:pt x="646660" y="269"/>
                  </a:lnTo>
                  <a:lnTo>
                    <a:pt x="651834" y="255"/>
                  </a:lnTo>
                  <a:lnTo>
                    <a:pt x="657007" y="242"/>
                  </a:lnTo>
                  <a:lnTo>
                    <a:pt x="662180" y="229"/>
                  </a:lnTo>
                  <a:lnTo>
                    <a:pt x="667353" y="217"/>
                  </a:lnTo>
                  <a:lnTo>
                    <a:pt x="672527" y="205"/>
                  </a:lnTo>
                  <a:lnTo>
                    <a:pt x="677700" y="194"/>
                  </a:lnTo>
                  <a:lnTo>
                    <a:pt x="682873" y="184"/>
                  </a:lnTo>
                  <a:lnTo>
                    <a:pt x="688047" y="174"/>
                  </a:lnTo>
                  <a:lnTo>
                    <a:pt x="693220" y="165"/>
                  </a:lnTo>
                  <a:lnTo>
                    <a:pt x="698393" y="156"/>
                  </a:lnTo>
                  <a:lnTo>
                    <a:pt x="703566" y="148"/>
                  </a:lnTo>
                  <a:lnTo>
                    <a:pt x="708740" y="140"/>
                  </a:lnTo>
                  <a:lnTo>
                    <a:pt x="713913" y="132"/>
                  </a:lnTo>
                  <a:lnTo>
                    <a:pt x="719086" y="125"/>
                  </a:lnTo>
                  <a:lnTo>
                    <a:pt x="724260" y="119"/>
                  </a:lnTo>
                  <a:lnTo>
                    <a:pt x="729433" y="112"/>
                  </a:lnTo>
                  <a:lnTo>
                    <a:pt x="734606" y="106"/>
                  </a:lnTo>
                  <a:lnTo>
                    <a:pt x="739779" y="100"/>
                  </a:lnTo>
                  <a:lnTo>
                    <a:pt x="744953" y="95"/>
                  </a:lnTo>
                  <a:lnTo>
                    <a:pt x="750126" y="90"/>
                  </a:lnTo>
                  <a:lnTo>
                    <a:pt x="755299" y="85"/>
                  </a:lnTo>
                  <a:lnTo>
                    <a:pt x="760473" y="80"/>
                  </a:lnTo>
                  <a:lnTo>
                    <a:pt x="765646" y="76"/>
                  </a:lnTo>
                  <a:lnTo>
                    <a:pt x="770819" y="72"/>
                  </a:lnTo>
                  <a:lnTo>
                    <a:pt x="775992" y="68"/>
                  </a:lnTo>
                  <a:lnTo>
                    <a:pt x="781166" y="64"/>
                  </a:lnTo>
                  <a:lnTo>
                    <a:pt x="786339" y="61"/>
                  </a:lnTo>
                  <a:lnTo>
                    <a:pt x="791512" y="57"/>
                  </a:lnTo>
                  <a:lnTo>
                    <a:pt x="796686" y="54"/>
                  </a:lnTo>
                  <a:lnTo>
                    <a:pt x="801859" y="51"/>
                  </a:lnTo>
                  <a:lnTo>
                    <a:pt x="807032" y="48"/>
                  </a:lnTo>
                  <a:lnTo>
                    <a:pt x="812205" y="46"/>
                  </a:lnTo>
                  <a:lnTo>
                    <a:pt x="817379" y="43"/>
                  </a:lnTo>
                  <a:lnTo>
                    <a:pt x="822552" y="41"/>
                  </a:lnTo>
                  <a:lnTo>
                    <a:pt x="827725" y="38"/>
                  </a:lnTo>
                  <a:lnTo>
                    <a:pt x="832899" y="36"/>
                  </a:lnTo>
                  <a:lnTo>
                    <a:pt x="838072" y="34"/>
                  </a:lnTo>
                  <a:lnTo>
                    <a:pt x="843245" y="32"/>
                  </a:lnTo>
                  <a:lnTo>
                    <a:pt x="848418" y="30"/>
                  </a:lnTo>
                  <a:lnTo>
                    <a:pt x="853592" y="29"/>
                  </a:lnTo>
                  <a:lnTo>
                    <a:pt x="858765" y="27"/>
                  </a:lnTo>
                  <a:lnTo>
                    <a:pt x="863938" y="26"/>
                  </a:lnTo>
                  <a:lnTo>
                    <a:pt x="869112" y="24"/>
                  </a:lnTo>
                  <a:lnTo>
                    <a:pt x="874285" y="23"/>
                  </a:lnTo>
                  <a:lnTo>
                    <a:pt x="879458" y="21"/>
                  </a:lnTo>
                  <a:lnTo>
                    <a:pt x="884631" y="20"/>
                  </a:lnTo>
                  <a:lnTo>
                    <a:pt x="889805" y="19"/>
                  </a:lnTo>
                  <a:lnTo>
                    <a:pt x="894978" y="18"/>
                  </a:lnTo>
                  <a:lnTo>
                    <a:pt x="900151" y="17"/>
                  </a:lnTo>
                  <a:lnTo>
                    <a:pt x="905325" y="16"/>
                  </a:lnTo>
                  <a:lnTo>
                    <a:pt x="910498" y="15"/>
                  </a:lnTo>
                  <a:lnTo>
                    <a:pt x="915671" y="14"/>
                  </a:lnTo>
                  <a:lnTo>
                    <a:pt x="920844" y="13"/>
                  </a:lnTo>
                  <a:lnTo>
                    <a:pt x="926018" y="12"/>
                  </a:lnTo>
                  <a:lnTo>
                    <a:pt x="931191" y="12"/>
                  </a:lnTo>
                  <a:lnTo>
                    <a:pt x="936364" y="11"/>
                  </a:lnTo>
                  <a:lnTo>
                    <a:pt x="941538" y="10"/>
                  </a:lnTo>
                  <a:lnTo>
                    <a:pt x="946711" y="10"/>
                  </a:lnTo>
                  <a:lnTo>
                    <a:pt x="951884" y="9"/>
                  </a:lnTo>
                  <a:lnTo>
                    <a:pt x="957057" y="9"/>
                  </a:lnTo>
                  <a:lnTo>
                    <a:pt x="962231" y="8"/>
                  </a:lnTo>
                  <a:lnTo>
                    <a:pt x="967404" y="8"/>
                  </a:lnTo>
                  <a:lnTo>
                    <a:pt x="972577" y="7"/>
                  </a:lnTo>
                  <a:lnTo>
                    <a:pt x="977751" y="7"/>
                  </a:lnTo>
                  <a:lnTo>
                    <a:pt x="982924" y="6"/>
                  </a:lnTo>
                  <a:lnTo>
                    <a:pt x="988097" y="6"/>
                  </a:lnTo>
                  <a:lnTo>
                    <a:pt x="993270" y="5"/>
                  </a:lnTo>
                  <a:lnTo>
                    <a:pt x="998444" y="5"/>
                  </a:lnTo>
                  <a:lnTo>
                    <a:pt x="1003617" y="5"/>
                  </a:lnTo>
                  <a:lnTo>
                    <a:pt x="1008790" y="4"/>
                  </a:lnTo>
                  <a:lnTo>
                    <a:pt x="1013964" y="4"/>
                  </a:lnTo>
                  <a:lnTo>
                    <a:pt x="1019137" y="4"/>
                  </a:lnTo>
                  <a:lnTo>
                    <a:pt x="1024310" y="4"/>
                  </a:lnTo>
                  <a:lnTo>
                    <a:pt x="1029483" y="3"/>
                  </a:lnTo>
                  <a:lnTo>
                    <a:pt x="1034657" y="3"/>
                  </a:lnTo>
                  <a:lnTo>
                    <a:pt x="1039830" y="3"/>
                  </a:lnTo>
                  <a:lnTo>
                    <a:pt x="1045003" y="3"/>
                  </a:lnTo>
                  <a:lnTo>
                    <a:pt x="1050177" y="2"/>
                  </a:lnTo>
                  <a:lnTo>
                    <a:pt x="1055350" y="2"/>
                  </a:lnTo>
                  <a:lnTo>
                    <a:pt x="1060523" y="2"/>
                  </a:lnTo>
                  <a:lnTo>
                    <a:pt x="1065696" y="2"/>
                  </a:lnTo>
                  <a:lnTo>
                    <a:pt x="1070870" y="2"/>
                  </a:lnTo>
                  <a:lnTo>
                    <a:pt x="1076043" y="2"/>
                  </a:lnTo>
                  <a:lnTo>
                    <a:pt x="1081216" y="2"/>
                  </a:lnTo>
                  <a:lnTo>
                    <a:pt x="1086390" y="1"/>
                  </a:lnTo>
                  <a:lnTo>
                    <a:pt x="1091563" y="1"/>
                  </a:lnTo>
                  <a:lnTo>
                    <a:pt x="1096736" y="1"/>
                  </a:lnTo>
                  <a:lnTo>
                    <a:pt x="1101909" y="1"/>
                  </a:lnTo>
                  <a:lnTo>
                    <a:pt x="1107083" y="1"/>
                  </a:lnTo>
                  <a:lnTo>
                    <a:pt x="1112256" y="1"/>
                  </a:lnTo>
                  <a:lnTo>
                    <a:pt x="1117429" y="1"/>
                  </a:lnTo>
                  <a:lnTo>
                    <a:pt x="1122603" y="1"/>
                  </a:lnTo>
                  <a:lnTo>
                    <a:pt x="1127776" y="1"/>
                  </a:lnTo>
                  <a:lnTo>
                    <a:pt x="1132949" y="1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644151" y="2048304"/>
              <a:ext cx="1883076" cy="285367"/>
            </a:xfrm>
            <a:custGeom>
              <a:avLst/>
              <a:pathLst>
                <a:path w="1883076" h="285367">
                  <a:moveTo>
                    <a:pt x="0" y="132949"/>
                  </a:moveTo>
                  <a:lnTo>
                    <a:pt x="5173" y="129919"/>
                  </a:lnTo>
                  <a:lnTo>
                    <a:pt x="10346" y="126914"/>
                  </a:lnTo>
                  <a:lnTo>
                    <a:pt x="15519" y="123937"/>
                  </a:lnTo>
                  <a:lnTo>
                    <a:pt x="20693" y="120989"/>
                  </a:lnTo>
                  <a:lnTo>
                    <a:pt x="25866" y="118073"/>
                  </a:lnTo>
                  <a:lnTo>
                    <a:pt x="31039" y="115191"/>
                  </a:lnTo>
                  <a:lnTo>
                    <a:pt x="36213" y="112345"/>
                  </a:lnTo>
                  <a:lnTo>
                    <a:pt x="41386" y="109537"/>
                  </a:lnTo>
                  <a:lnTo>
                    <a:pt x="46559" y="106768"/>
                  </a:lnTo>
                  <a:lnTo>
                    <a:pt x="51732" y="104041"/>
                  </a:lnTo>
                  <a:lnTo>
                    <a:pt x="56906" y="101356"/>
                  </a:lnTo>
                  <a:lnTo>
                    <a:pt x="62079" y="98715"/>
                  </a:lnTo>
                  <a:lnTo>
                    <a:pt x="67252" y="96119"/>
                  </a:lnTo>
                  <a:lnTo>
                    <a:pt x="72426" y="93569"/>
                  </a:lnTo>
                  <a:lnTo>
                    <a:pt x="77599" y="91066"/>
                  </a:lnTo>
                  <a:lnTo>
                    <a:pt x="82772" y="88610"/>
                  </a:lnTo>
                  <a:lnTo>
                    <a:pt x="87945" y="86203"/>
                  </a:lnTo>
                  <a:lnTo>
                    <a:pt x="93119" y="83845"/>
                  </a:lnTo>
                  <a:lnTo>
                    <a:pt x="98292" y="81535"/>
                  </a:lnTo>
                  <a:lnTo>
                    <a:pt x="103465" y="79275"/>
                  </a:lnTo>
                  <a:lnTo>
                    <a:pt x="108639" y="77064"/>
                  </a:lnTo>
                  <a:lnTo>
                    <a:pt x="113812" y="74904"/>
                  </a:lnTo>
                  <a:lnTo>
                    <a:pt x="118985" y="72792"/>
                  </a:lnTo>
                  <a:lnTo>
                    <a:pt x="124158" y="70730"/>
                  </a:lnTo>
                  <a:lnTo>
                    <a:pt x="129332" y="68717"/>
                  </a:lnTo>
                  <a:lnTo>
                    <a:pt x="134505" y="66753"/>
                  </a:lnTo>
                  <a:lnTo>
                    <a:pt x="139678" y="64838"/>
                  </a:lnTo>
                  <a:lnTo>
                    <a:pt x="144852" y="62971"/>
                  </a:lnTo>
                  <a:lnTo>
                    <a:pt x="150025" y="61151"/>
                  </a:lnTo>
                  <a:lnTo>
                    <a:pt x="155198" y="59379"/>
                  </a:lnTo>
                  <a:lnTo>
                    <a:pt x="160371" y="57653"/>
                  </a:lnTo>
                  <a:lnTo>
                    <a:pt x="165545" y="55973"/>
                  </a:lnTo>
                  <a:lnTo>
                    <a:pt x="170718" y="54338"/>
                  </a:lnTo>
                  <a:lnTo>
                    <a:pt x="175891" y="52747"/>
                  </a:lnTo>
                  <a:lnTo>
                    <a:pt x="181065" y="51200"/>
                  </a:lnTo>
                  <a:lnTo>
                    <a:pt x="186238" y="49696"/>
                  </a:lnTo>
                  <a:lnTo>
                    <a:pt x="191411" y="48234"/>
                  </a:lnTo>
                  <a:lnTo>
                    <a:pt x="196584" y="46813"/>
                  </a:lnTo>
                  <a:lnTo>
                    <a:pt x="201758" y="45433"/>
                  </a:lnTo>
                  <a:lnTo>
                    <a:pt x="206931" y="44092"/>
                  </a:lnTo>
                  <a:lnTo>
                    <a:pt x="212104" y="42789"/>
                  </a:lnTo>
                  <a:lnTo>
                    <a:pt x="217278" y="41525"/>
                  </a:lnTo>
                  <a:lnTo>
                    <a:pt x="222451" y="40297"/>
                  </a:lnTo>
                  <a:lnTo>
                    <a:pt x="227624" y="39106"/>
                  </a:lnTo>
                  <a:lnTo>
                    <a:pt x="232797" y="37949"/>
                  </a:lnTo>
                  <a:lnTo>
                    <a:pt x="237971" y="36827"/>
                  </a:lnTo>
                  <a:lnTo>
                    <a:pt x="243144" y="35738"/>
                  </a:lnTo>
                  <a:lnTo>
                    <a:pt x="248317" y="34681"/>
                  </a:lnTo>
                  <a:lnTo>
                    <a:pt x="253491" y="33657"/>
                  </a:lnTo>
                  <a:lnTo>
                    <a:pt x="258664" y="32663"/>
                  </a:lnTo>
                  <a:lnTo>
                    <a:pt x="263837" y="31698"/>
                  </a:lnTo>
                  <a:lnTo>
                    <a:pt x="269010" y="30763"/>
                  </a:lnTo>
                  <a:lnTo>
                    <a:pt x="274184" y="29857"/>
                  </a:lnTo>
                  <a:lnTo>
                    <a:pt x="279357" y="28977"/>
                  </a:lnTo>
                  <a:lnTo>
                    <a:pt x="284530" y="28125"/>
                  </a:lnTo>
                  <a:lnTo>
                    <a:pt x="289704" y="27298"/>
                  </a:lnTo>
                  <a:lnTo>
                    <a:pt x="294877" y="26496"/>
                  </a:lnTo>
                  <a:lnTo>
                    <a:pt x="300050" y="25719"/>
                  </a:lnTo>
                  <a:lnTo>
                    <a:pt x="305223" y="24966"/>
                  </a:lnTo>
                  <a:lnTo>
                    <a:pt x="310397" y="24235"/>
                  </a:lnTo>
                  <a:lnTo>
                    <a:pt x="315570" y="23527"/>
                  </a:lnTo>
                  <a:lnTo>
                    <a:pt x="320743" y="22840"/>
                  </a:lnTo>
                  <a:lnTo>
                    <a:pt x="325917" y="22174"/>
                  </a:lnTo>
                  <a:lnTo>
                    <a:pt x="331090" y="21529"/>
                  </a:lnTo>
                  <a:lnTo>
                    <a:pt x="336263" y="20903"/>
                  </a:lnTo>
                  <a:lnTo>
                    <a:pt x="341436" y="20296"/>
                  </a:lnTo>
                  <a:lnTo>
                    <a:pt x="346610" y="19708"/>
                  </a:lnTo>
                  <a:lnTo>
                    <a:pt x="351783" y="19137"/>
                  </a:lnTo>
                  <a:lnTo>
                    <a:pt x="356956" y="18584"/>
                  </a:lnTo>
                  <a:lnTo>
                    <a:pt x="362130" y="18048"/>
                  </a:lnTo>
                  <a:lnTo>
                    <a:pt x="367303" y="17528"/>
                  </a:lnTo>
                  <a:lnTo>
                    <a:pt x="372476" y="17023"/>
                  </a:lnTo>
                  <a:lnTo>
                    <a:pt x="377649" y="16534"/>
                  </a:lnTo>
                  <a:lnTo>
                    <a:pt x="382823" y="16059"/>
                  </a:lnTo>
                  <a:lnTo>
                    <a:pt x="387996" y="15599"/>
                  </a:lnTo>
                  <a:lnTo>
                    <a:pt x="393169" y="15152"/>
                  </a:lnTo>
                  <a:lnTo>
                    <a:pt x="398343" y="14719"/>
                  </a:lnTo>
                  <a:lnTo>
                    <a:pt x="403516" y="14299"/>
                  </a:lnTo>
                  <a:lnTo>
                    <a:pt x="408689" y="13892"/>
                  </a:lnTo>
                  <a:lnTo>
                    <a:pt x="413862" y="13496"/>
                  </a:lnTo>
                  <a:lnTo>
                    <a:pt x="419036" y="13112"/>
                  </a:lnTo>
                  <a:lnTo>
                    <a:pt x="424209" y="12740"/>
                  </a:lnTo>
                  <a:lnTo>
                    <a:pt x="429382" y="12379"/>
                  </a:lnTo>
                  <a:lnTo>
                    <a:pt x="434556" y="12028"/>
                  </a:lnTo>
                  <a:lnTo>
                    <a:pt x="439729" y="11688"/>
                  </a:lnTo>
                  <a:lnTo>
                    <a:pt x="444902" y="11358"/>
                  </a:lnTo>
                  <a:lnTo>
                    <a:pt x="450075" y="11037"/>
                  </a:lnTo>
                  <a:lnTo>
                    <a:pt x="455249" y="10726"/>
                  </a:lnTo>
                  <a:lnTo>
                    <a:pt x="460422" y="10424"/>
                  </a:lnTo>
                  <a:lnTo>
                    <a:pt x="465595" y="10130"/>
                  </a:lnTo>
                  <a:lnTo>
                    <a:pt x="470769" y="9845"/>
                  </a:lnTo>
                  <a:lnTo>
                    <a:pt x="475942" y="9569"/>
                  </a:lnTo>
                  <a:lnTo>
                    <a:pt x="481115" y="9300"/>
                  </a:lnTo>
                  <a:lnTo>
                    <a:pt x="486288" y="9040"/>
                  </a:lnTo>
                  <a:lnTo>
                    <a:pt x="491462" y="8786"/>
                  </a:lnTo>
                  <a:lnTo>
                    <a:pt x="496635" y="8540"/>
                  </a:lnTo>
                  <a:lnTo>
                    <a:pt x="501808" y="8301"/>
                  </a:lnTo>
                  <a:lnTo>
                    <a:pt x="506982" y="8069"/>
                  </a:lnTo>
                  <a:lnTo>
                    <a:pt x="512155" y="7844"/>
                  </a:lnTo>
                  <a:lnTo>
                    <a:pt x="517328" y="7625"/>
                  </a:lnTo>
                  <a:lnTo>
                    <a:pt x="522501" y="7412"/>
                  </a:lnTo>
                  <a:lnTo>
                    <a:pt x="527675" y="7205"/>
                  </a:lnTo>
                  <a:lnTo>
                    <a:pt x="532848" y="7004"/>
                  </a:lnTo>
                  <a:lnTo>
                    <a:pt x="538021" y="6809"/>
                  </a:lnTo>
                  <a:lnTo>
                    <a:pt x="543195" y="6619"/>
                  </a:lnTo>
                  <a:lnTo>
                    <a:pt x="548368" y="6434"/>
                  </a:lnTo>
                  <a:lnTo>
                    <a:pt x="553541" y="6255"/>
                  </a:lnTo>
                  <a:lnTo>
                    <a:pt x="558714" y="6081"/>
                  </a:lnTo>
                  <a:lnTo>
                    <a:pt x="563888" y="5911"/>
                  </a:lnTo>
                  <a:lnTo>
                    <a:pt x="569061" y="5747"/>
                  </a:lnTo>
                  <a:lnTo>
                    <a:pt x="574234" y="5587"/>
                  </a:lnTo>
                  <a:lnTo>
                    <a:pt x="579408" y="5431"/>
                  </a:lnTo>
                  <a:lnTo>
                    <a:pt x="584581" y="5280"/>
                  </a:lnTo>
                  <a:lnTo>
                    <a:pt x="589754" y="5133"/>
                  </a:lnTo>
                  <a:lnTo>
                    <a:pt x="594927" y="4989"/>
                  </a:lnTo>
                  <a:lnTo>
                    <a:pt x="600101" y="4850"/>
                  </a:lnTo>
                  <a:lnTo>
                    <a:pt x="605274" y="4715"/>
                  </a:lnTo>
                  <a:lnTo>
                    <a:pt x="610447" y="4584"/>
                  </a:lnTo>
                  <a:lnTo>
                    <a:pt x="615621" y="4456"/>
                  </a:lnTo>
                  <a:lnTo>
                    <a:pt x="620794" y="4331"/>
                  </a:lnTo>
                  <a:lnTo>
                    <a:pt x="625967" y="4210"/>
                  </a:lnTo>
                  <a:lnTo>
                    <a:pt x="631140" y="4092"/>
                  </a:lnTo>
                  <a:lnTo>
                    <a:pt x="636314" y="3978"/>
                  </a:lnTo>
                  <a:lnTo>
                    <a:pt x="641487" y="3867"/>
                  </a:lnTo>
                  <a:lnTo>
                    <a:pt x="646660" y="3758"/>
                  </a:lnTo>
                  <a:lnTo>
                    <a:pt x="651834" y="3653"/>
                  </a:lnTo>
                  <a:lnTo>
                    <a:pt x="657007" y="3550"/>
                  </a:lnTo>
                  <a:lnTo>
                    <a:pt x="662180" y="3451"/>
                  </a:lnTo>
                  <a:lnTo>
                    <a:pt x="667353" y="3354"/>
                  </a:lnTo>
                  <a:lnTo>
                    <a:pt x="672527" y="3259"/>
                  </a:lnTo>
                  <a:lnTo>
                    <a:pt x="677700" y="3167"/>
                  </a:lnTo>
                  <a:lnTo>
                    <a:pt x="682873" y="3078"/>
                  </a:lnTo>
                  <a:lnTo>
                    <a:pt x="688047" y="2991"/>
                  </a:lnTo>
                  <a:lnTo>
                    <a:pt x="693220" y="2907"/>
                  </a:lnTo>
                  <a:lnTo>
                    <a:pt x="698393" y="2824"/>
                  </a:lnTo>
                  <a:lnTo>
                    <a:pt x="703566" y="2744"/>
                  </a:lnTo>
                  <a:lnTo>
                    <a:pt x="708740" y="2666"/>
                  </a:lnTo>
                  <a:lnTo>
                    <a:pt x="713913" y="2590"/>
                  </a:lnTo>
                  <a:lnTo>
                    <a:pt x="719086" y="2517"/>
                  </a:lnTo>
                  <a:lnTo>
                    <a:pt x="724260" y="2445"/>
                  </a:lnTo>
                  <a:lnTo>
                    <a:pt x="729433" y="2375"/>
                  </a:lnTo>
                  <a:lnTo>
                    <a:pt x="734606" y="2307"/>
                  </a:lnTo>
                  <a:lnTo>
                    <a:pt x="739779" y="2241"/>
                  </a:lnTo>
                  <a:lnTo>
                    <a:pt x="744953" y="2177"/>
                  </a:lnTo>
                  <a:lnTo>
                    <a:pt x="750126" y="2114"/>
                  </a:lnTo>
                  <a:lnTo>
                    <a:pt x="755299" y="2053"/>
                  </a:lnTo>
                  <a:lnTo>
                    <a:pt x="760473" y="1994"/>
                  </a:lnTo>
                  <a:lnTo>
                    <a:pt x="765646" y="1936"/>
                  </a:lnTo>
                  <a:lnTo>
                    <a:pt x="770819" y="1880"/>
                  </a:lnTo>
                  <a:lnTo>
                    <a:pt x="775992" y="1825"/>
                  </a:lnTo>
                  <a:lnTo>
                    <a:pt x="781166" y="1772"/>
                  </a:lnTo>
                  <a:lnTo>
                    <a:pt x="786339" y="1720"/>
                  </a:lnTo>
                  <a:lnTo>
                    <a:pt x="791512" y="1670"/>
                  </a:lnTo>
                  <a:lnTo>
                    <a:pt x="796686" y="1621"/>
                  </a:lnTo>
                  <a:lnTo>
                    <a:pt x="801859" y="1573"/>
                  </a:lnTo>
                  <a:lnTo>
                    <a:pt x="807032" y="1527"/>
                  </a:lnTo>
                  <a:lnTo>
                    <a:pt x="812205" y="1482"/>
                  </a:lnTo>
                  <a:lnTo>
                    <a:pt x="817379" y="1438"/>
                  </a:lnTo>
                  <a:lnTo>
                    <a:pt x="822552" y="1395"/>
                  </a:lnTo>
                  <a:lnTo>
                    <a:pt x="827725" y="1354"/>
                  </a:lnTo>
                  <a:lnTo>
                    <a:pt x="832899" y="1313"/>
                  </a:lnTo>
                  <a:lnTo>
                    <a:pt x="838072" y="1274"/>
                  </a:lnTo>
                  <a:lnTo>
                    <a:pt x="843245" y="1236"/>
                  </a:lnTo>
                  <a:lnTo>
                    <a:pt x="848418" y="1198"/>
                  </a:lnTo>
                  <a:lnTo>
                    <a:pt x="853592" y="1162"/>
                  </a:lnTo>
                  <a:lnTo>
                    <a:pt x="858765" y="1127"/>
                  </a:lnTo>
                  <a:lnTo>
                    <a:pt x="863938" y="1093"/>
                  </a:lnTo>
                  <a:lnTo>
                    <a:pt x="869112" y="1059"/>
                  </a:lnTo>
                  <a:lnTo>
                    <a:pt x="874285" y="1027"/>
                  </a:lnTo>
                  <a:lnTo>
                    <a:pt x="879458" y="995"/>
                  </a:lnTo>
                  <a:lnTo>
                    <a:pt x="884631" y="965"/>
                  </a:lnTo>
                  <a:lnTo>
                    <a:pt x="889805" y="935"/>
                  </a:lnTo>
                  <a:lnTo>
                    <a:pt x="894978" y="906"/>
                  </a:lnTo>
                  <a:lnTo>
                    <a:pt x="900151" y="878"/>
                  </a:lnTo>
                  <a:lnTo>
                    <a:pt x="905325" y="850"/>
                  </a:lnTo>
                  <a:lnTo>
                    <a:pt x="910498" y="823"/>
                  </a:lnTo>
                  <a:lnTo>
                    <a:pt x="915671" y="797"/>
                  </a:lnTo>
                  <a:lnTo>
                    <a:pt x="920844" y="772"/>
                  </a:lnTo>
                  <a:lnTo>
                    <a:pt x="926018" y="748"/>
                  </a:lnTo>
                  <a:lnTo>
                    <a:pt x="931191" y="724"/>
                  </a:lnTo>
                  <a:lnTo>
                    <a:pt x="936364" y="701"/>
                  </a:lnTo>
                  <a:lnTo>
                    <a:pt x="941538" y="678"/>
                  </a:lnTo>
                  <a:lnTo>
                    <a:pt x="946711" y="656"/>
                  </a:lnTo>
                  <a:lnTo>
                    <a:pt x="951884" y="635"/>
                  </a:lnTo>
                  <a:lnTo>
                    <a:pt x="957057" y="614"/>
                  </a:lnTo>
                  <a:lnTo>
                    <a:pt x="962231" y="594"/>
                  </a:lnTo>
                  <a:lnTo>
                    <a:pt x="967404" y="575"/>
                  </a:lnTo>
                  <a:lnTo>
                    <a:pt x="972577" y="556"/>
                  </a:lnTo>
                  <a:lnTo>
                    <a:pt x="977751" y="537"/>
                  </a:lnTo>
                  <a:lnTo>
                    <a:pt x="982924" y="519"/>
                  </a:lnTo>
                  <a:lnTo>
                    <a:pt x="988097" y="502"/>
                  </a:lnTo>
                  <a:lnTo>
                    <a:pt x="993270" y="485"/>
                  </a:lnTo>
                  <a:lnTo>
                    <a:pt x="998444" y="469"/>
                  </a:lnTo>
                  <a:lnTo>
                    <a:pt x="1003617" y="453"/>
                  </a:lnTo>
                  <a:lnTo>
                    <a:pt x="1008790" y="437"/>
                  </a:lnTo>
                  <a:lnTo>
                    <a:pt x="1013964" y="422"/>
                  </a:lnTo>
                  <a:lnTo>
                    <a:pt x="1019137" y="408"/>
                  </a:lnTo>
                  <a:lnTo>
                    <a:pt x="1024310" y="393"/>
                  </a:lnTo>
                  <a:lnTo>
                    <a:pt x="1029483" y="380"/>
                  </a:lnTo>
                  <a:lnTo>
                    <a:pt x="1034657" y="366"/>
                  </a:lnTo>
                  <a:lnTo>
                    <a:pt x="1039830" y="353"/>
                  </a:lnTo>
                  <a:lnTo>
                    <a:pt x="1045003" y="341"/>
                  </a:lnTo>
                  <a:lnTo>
                    <a:pt x="1050177" y="329"/>
                  </a:lnTo>
                  <a:lnTo>
                    <a:pt x="1055350" y="317"/>
                  </a:lnTo>
                  <a:lnTo>
                    <a:pt x="1060523" y="306"/>
                  </a:lnTo>
                  <a:lnTo>
                    <a:pt x="1065696" y="294"/>
                  </a:lnTo>
                  <a:lnTo>
                    <a:pt x="1070870" y="284"/>
                  </a:lnTo>
                  <a:lnTo>
                    <a:pt x="1076043" y="273"/>
                  </a:lnTo>
                  <a:lnTo>
                    <a:pt x="1081216" y="263"/>
                  </a:lnTo>
                  <a:lnTo>
                    <a:pt x="1086390" y="254"/>
                  </a:lnTo>
                  <a:lnTo>
                    <a:pt x="1091563" y="244"/>
                  </a:lnTo>
                  <a:lnTo>
                    <a:pt x="1096736" y="235"/>
                  </a:lnTo>
                  <a:lnTo>
                    <a:pt x="1101909" y="226"/>
                  </a:lnTo>
                  <a:lnTo>
                    <a:pt x="1107083" y="217"/>
                  </a:lnTo>
                  <a:lnTo>
                    <a:pt x="1112256" y="209"/>
                  </a:lnTo>
                  <a:lnTo>
                    <a:pt x="1117429" y="201"/>
                  </a:lnTo>
                  <a:lnTo>
                    <a:pt x="1122603" y="193"/>
                  </a:lnTo>
                  <a:lnTo>
                    <a:pt x="1127776" y="186"/>
                  </a:lnTo>
                  <a:lnTo>
                    <a:pt x="1132949" y="179"/>
                  </a:lnTo>
                  <a:lnTo>
                    <a:pt x="1138122" y="171"/>
                  </a:lnTo>
                  <a:lnTo>
                    <a:pt x="1143296" y="165"/>
                  </a:lnTo>
                  <a:lnTo>
                    <a:pt x="1148469" y="158"/>
                  </a:lnTo>
                  <a:lnTo>
                    <a:pt x="1153642" y="152"/>
                  </a:lnTo>
                  <a:lnTo>
                    <a:pt x="1158816" y="146"/>
                  </a:lnTo>
                  <a:lnTo>
                    <a:pt x="1163989" y="140"/>
                  </a:lnTo>
                  <a:lnTo>
                    <a:pt x="1169162" y="134"/>
                  </a:lnTo>
                  <a:lnTo>
                    <a:pt x="1174335" y="128"/>
                  </a:lnTo>
                  <a:lnTo>
                    <a:pt x="1179509" y="123"/>
                  </a:lnTo>
                  <a:lnTo>
                    <a:pt x="1184682" y="118"/>
                  </a:lnTo>
                  <a:lnTo>
                    <a:pt x="1189855" y="113"/>
                  </a:lnTo>
                  <a:lnTo>
                    <a:pt x="1195029" y="108"/>
                  </a:lnTo>
                  <a:lnTo>
                    <a:pt x="1200202" y="104"/>
                  </a:lnTo>
                  <a:lnTo>
                    <a:pt x="1205375" y="99"/>
                  </a:lnTo>
                  <a:lnTo>
                    <a:pt x="1210548" y="95"/>
                  </a:lnTo>
                  <a:lnTo>
                    <a:pt x="1215722" y="91"/>
                  </a:lnTo>
                  <a:lnTo>
                    <a:pt x="1220895" y="87"/>
                  </a:lnTo>
                  <a:lnTo>
                    <a:pt x="1226068" y="83"/>
                  </a:lnTo>
                  <a:lnTo>
                    <a:pt x="1231242" y="79"/>
                  </a:lnTo>
                  <a:lnTo>
                    <a:pt x="1236415" y="76"/>
                  </a:lnTo>
                  <a:lnTo>
                    <a:pt x="1241588" y="72"/>
                  </a:lnTo>
                  <a:lnTo>
                    <a:pt x="1246761" y="69"/>
                  </a:lnTo>
                  <a:lnTo>
                    <a:pt x="1251935" y="66"/>
                  </a:lnTo>
                  <a:lnTo>
                    <a:pt x="1257108" y="63"/>
                  </a:lnTo>
                  <a:lnTo>
                    <a:pt x="1262281" y="60"/>
                  </a:lnTo>
                  <a:lnTo>
                    <a:pt x="1267455" y="57"/>
                  </a:lnTo>
                  <a:lnTo>
                    <a:pt x="1272628" y="54"/>
                  </a:lnTo>
                  <a:lnTo>
                    <a:pt x="1277801" y="52"/>
                  </a:lnTo>
                  <a:lnTo>
                    <a:pt x="1282974" y="49"/>
                  </a:lnTo>
                  <a:lnTo>
                    <a:pt x="1288148" y="47"/>
                  </a:lnTo>
                  <a:lnTo>
                    <a:pt x="1293321" y="45"/>
                  </a:lnTo>
                  <a:lnTo>
                    <a:pt x="1298494" y="42"/>
                  </a:lnTo>
                  <a:lnTo>
                    <a:pt x="1303668" y="40"/>
                  </a:lnTo>
                  <a:lnTo>
                    <a:pt x="1308841" y="38"/>
                  </a:lnTo>
                  <a:lnTo>
                    <a:pt x="1314014" y="36"/>
                  </a:lnTo>
                  <a:lnTo>
                    <a:pt x="1319187" y="34"/>
                  </a:lnTo>
                  <a:lnTo>
                    <a:pt x="1324361" y="32"/>
                  </a:lnTo>
                  <a:lnTo>
                    <a:pt x="1329534" y="31"/>
                  </a:lnTo>
                  <a:lnTo>
                    <a:pt x="1334707" y="29"/>
                  </a:lnTo>
                  <a:lnTo>
                    <a:pt x="1339881" y="27"/>
                  </a:lnTo>
                  <a:lnTo>
                    <a:pt x="1345054" y="26"/>
                  </a:lnTo>
                  <a:lnTo>
                    <a:pt x="1350227" y="24"/>
                  </a:lnTo>
                  <a:lnTo>
                    <a:pt x="1355400" y="23"/>
                  </a:lnTo>
                  <a:lnTo>
                    <a:pt x="1360574" y="22"/>
                  </a:lnTo>
                  <a:lnTo>
                    <a:pt x="1365747" y="20"/>
                  </a:lnTo>
                  <a:lnTo>
                    <a:pt x="1370920" y="19"/>
                  </a:lnTo>
                  <a:lnTo>
                    <a:pt x="1376094" y="18"/>
                  </a:lnTo>
                  <a:lnTo>
                    <a:pt x="1381267" y="17"/>
                  </a:lnTo>
                  <a:lnTo>
                    <a:pt x="1386440" y="16"/>
                  </a:lnTo>
                  <a:lnTo>
                    <a:pt x="1391613" y="14"/>
                  </a:lnTo>
                  <a:lnTo>
                    <a:pt x="1396787" y="13"/>
                  </a:lnTo>
                  <a:lnTo>
                    <a:pt x="1401960" y="13"/>
                  </a:lnTo>
                  <a:lnTo>
                    <a:pt x="1407133" y="12"/>
                  </a:lnTo>
                  <a:lnTo>
                    <a:pt x="1412307" y="11"/>
                  </a:lnTo>
                  <a:lnTo>
                    <a:pt x="1417480" y="10"/>
                  </a:lnTo>
                  <a:lnTo>
                    <a:pt x="1422653" y="9"/>
                  </a:lnTo>
                  <a:lnTo>
                    <a:pt x="1427826" y="8"/>
                  </a:lnTo>
                  <a:lnTo>
                    <a:pt x="1433000" y="8"/>
                  </a:lnTo>
                  <a:lnTo>
                    <a:pt x="1438173" y="7"/>
                  </a:lnTo>
                  <a:lnTo>
                    <a:pt x="1443346" y="6"/>
                  </a:lnTo>
                  <a:lnTo>
                    <a:pt x="1448520" y="6"/>
                  </a:lnTo>
                  <a:lnTo>
                    <a:pt x="1453693" y="5"/>
                  </a:lnTo>
                  <a:lnTo>
                    <a:pt x="1458866" y="5"/>
                  </a:lnTo>
                  <a:lnTo>
                    <a:pt x="1464039" y="4"/>
                  </a:lnTo>
                  <a:lnTo>
                    <a:pt x="1469213" y="4"/>
                  </a:lnTo>
                  <a:lnTo>
                    <a:pt x="1474386" y="3"/>
                  </a:lnTo>
                  <a:lnTo>
                    <a:pt x="1479559" y="3"/>
                  </a:lnTo>
                  <a:lnTo>
                    <a:pt x="1484733" y="3"/>
                  </a:lnTo>
                  <a:lnTo>
                    <a:pt x="1489906" y="2"/>
                  </a:lnTo>
                  <a:lnTo>
                    <a:pt x="1495079" y="2"/>
                  </a:lnTo>
                  <a:lnTo>
                    <a:pt x="1500252" y="2"/>
                  </a:lnTo>
                  <a:lnTo>
                    <a:pt x="1505426" y="1"/>
                  </a:lnTo>
                  <a:lnTo>
                    <a:pt x="1510599" y="1"/>
                  </a:lnTo>
                  <a:lnTo>
                    <a:pt x="1515772" y="1"/>
                  </a:lnTo>
                  <a:lnTo>
                    <a:pt x="1520946" y="1"/>
                  </a:lnTo>
                  <a:lnTo>
                    <a:pt x="1526119" y="1"/>
                  </a:lnTo>
                  <a:lnTo>
                    <a:pt x="1531292" y="1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1"/>
                  </a:lnTo>
                  <a:lnTo>
                    <a:pt x="1526119" y="1"/>
                  </a:lnTo>
                  <a:lnTo>
                    <a:pt x="1520946" y="1"/>
                  </a:lnTo>
                  <a:lnTo>
                    <a:pt x="1515772" y="1"/>
                  </a:lnTo>
                  <a:lnTo>
                    <a:pt x="1510599" y="1"/>
                  </a:lnTo>
                  <a:lnTo>
                    <a:pt x="1505426" y="1"/>
                  </a:lnTo>
                  <a:lnTo>
                    <a:pt x="1500252" y="2"/>
                  </a:lnTo>
                  <a:lnTo>
                    <a:pt x="1495079" y="2"/>
                  </a:lnTo>
                  <a:lnTo>
                    <a:pt x="1489906" y="2"/>
                  </a:lnTo>
                  <a:lnTo>
                    <a:pt x="1484733" y="3"/>
                  </a:lnTo>
                  <a:lnTo>
                    <a:pt x="1479559" y="3"/>
                  </a:lnTo>
                  <a:lnTo>
                    <a:pt x="1474386" y="3"/>
                  </a:lnTo>
                  <a:lnTo>
                    <a:pt x="1469213" y="4"/>
                  </a:lnTo>
                  <a:lnTo>
                    <a:pt x="1464039" y="4"/>
                  </a:lnTo>
                  <a:lnTo>
                    <a:pt x="1458866" y="5"/>
                  </a:lnTo>
                  <a:lnTo>
                    <a:pt x="1453693" y="5"/>
                  </a:lnTo>
                  <a:lnTo>
                    <a:pt x="1448520" y="6"/>
                  </a:lnTo>
                  <a:lnTo>
                    <a:pt x="1443346" y="6"/>
                  </a:lnTo>
                  <a:lnTo>
                    <a:pt x="1438173" y="7"/>
                  </a:lnTo>
                  <a:lnTo>
                    <a:pt x="1433000" y="8"/>
                  </a:lnTo>
                  <a:lnTo>
                    <a:pt x="1427826" y="8"/>
                  </a:lnTo>
                  <a:lnTo>
                    <a:pt x="1422653" y="9"/>
                  </a:lnTo>
                  <a:lnTo>
                    <a:pt x="1417480" y="10"/>
                  </a:lnTo>
                  <a:lnTo>
                    <a:pt x="1412307" y="11"/>
                  </a:lnTo>
                  <a:lnTo>
                    <a:pt x="1407133" y="12"/>
                  </a:lnTo>
                  <a:lnTo>
                    <a:pt x="1401960" y="13"/>
                  </a:lnTo>
                  <a:lnTo>
                    <a:pt x="1396787" y="13"/>
                  </a:lnTo>
                  <a:lnTo>
                    <a:pt x="1391613" y="15"/>
                  </a:lnTo>
                  <a:lnTo>
                    <a:pt x="1386440" y="16"/>
                  </a:lnTo>
                  <a:lnTo>
                    <a:pt x="1381267" y="17"/>
                  </a:lnTo>
                  <a:lnTo>
                    <a:pt x="1376094" y="18"/>
                  </a:lnTo>
                  <a:lnTo>
                    <a:pt x="1370920" y="19"/>
                  </a:lnTo>
                  <a:lnTo>
                    <a:pt x="1365747" y="20"/>
                  </a:lnTo>
                  <a:lnTo>
                    <a:pt x="1360574" y="22"/>
                  </a:lnTo>
                  <a:lnTo>
                    <a:pt x="1355400" y="23"/>
                  </a:lnTo>
                  <a:lnTo>
                    <a:pt x="1350227" y="24"/>
                  </a:lnTo>
                  <a:lnTo>
                    <a:pt x="1345054" y="26"/>
                  </a:lnTo>
                  <a:lnTo>
                    <a:pt x="1339881" y="27"/>
                  </a:lnTo>
                  <a:lnTo>
                    <a:pt x="1334707" y="29"/>
                  </a:lnTo>
                  <a:lnTo>
                    <a:pt x="1329534" y="31"/>
                  </a:lnTo>
                  <a:lnTo>
                    <a:pt x="1324361" y="33"/>
                  </a:lnTo>
                  <a:lnTo>
                    <a:pt x="1319187" y="34"/>
                  </a:lnTo>
                  <a:lnTo>
                    <a:pt x="1314014" y="36"/>
                  </a:lnTo>
                  <a:lnTo>
                    <a:pt x="1308841" y="38"/>
                  </a:lnTo>
                  <a:lnTo>
                    <a:pt x="1303668" y="40"/>
                  </a:lnTo>
                  <a:lnTo>
                    <a:pt x="1298494" y="42"/>
                  </a:lnTo>
                  <a:lnTo>
                    <a:pt x="1293321" y="45"/>
                  </a:lnTo>
                  <a:lnTo>
                    <a:pt x="1288148" y="47"/>
                  </a:lnTo>
                  <a:lnTo>
                    <a:pt x="1282974" y="49"/>
                  </a:lnTo>
                  <a:lnTo>
                    <a:pt x="1277801" y="52"/>
                  </a:lnTo>
                  <a:lnTo>
                    <a:pt x="1272628" y="55"/>
                  </a:lnTo>
                  <a:lnTo>
                    <a:pt x="1267455" y="57"/>
                  </a:lnTo>
                  <a:lnTo>
                    <a:pt x="1262281" y="60"/>
                  </a:lnTo>
                  <a:lnTo>
                    <a:pt x="1257108" y="63"/>
                  </a:lnTo>
                  <a:lnTo>
                    <a:pt x="1251935" y="66"/>
                  </a:lnTo>
                  <a:lnTo>
                    <a:pt x="1246761" y="69"/>
                  </a:lnTo>
                  <a:lnTo>
                    <a:pt x="1241588" y="73"/>
                  </a:lnTo>
                  <a:lnTo>
                    <a:pt x="1236415" y="76"/>
                  </a:lnTo>
                  <a:lnTo>
                    <a:pt x="1231242" y="80"/>
                  </a:lnTo>
                  <a:lnTo>
                    <a:pt x="1226068" y="83"/>
                  </a:lnTo>
                  <a:lnTo>
                    <a:pt x="1220895" y="87"/>
                  </a:lnTo>
                  <a:lnTo>
                    <a:pt x="1215722" y="91"/>
                  </a:lnTo>
                  <a:lnTo>
                    <a:pt x="1210548" y="95"/>
                  </a:lnTo>
                  <a:lnTo>
                    <a:pt x="1205375" y="100"/>
                  </a:lnTo>
                  <a:lnTo>
                    <a:pt x="1200202" y="104"/>
                  </a:lnTo>
                  <a:lnTo>
                    <a:pt x="1195029" y="109"/>
                  </a:lnTo>
                  <a:lnTo>
                    <a:pt x="1189855" y="114"/>
                  </a:lnTo>
                  <a:lnTo>
                    <a:pt x="1184682" y="119"/>
                  </a:lnTo>
                  <a:lnTo>
                    <a:pt x="1179509" y="124"/>
                  </a:lnTo>
                  <a:lnTo>
                    <a:pt x="1174335" y="129"/>
                  </a:lnTo>
                  <a:lnTo>
                    <a:pt x="1169162" y="135"/>
                  </a:lnTo>
                  <a:lnTo>
                    <a:pt x="1163989" y="141"/>
                  </a:lnTo>
                  <a:lnTo>
                    <a:pt x="1158816" y="147"/>
                  </a:lnTo>
                  <a:lnTo>
                    <a:pt x="1153642" y="153"/>
                  </a:lnTo>
                  <a:lnTo>
                    <a:pt x="1148469" y="159"/>
                  </a:lnTo>
                  <a:lnTo>
                    <a:pt x="1143296" y="166"/>
                  </a:lnTo>
                  <a:lnTo>
                    <a:pt x="1138122" y="173"/>
                  </a:lnTo>
                  <a:lnTo>
                    <a:pt x="1132949" y="180"/>
                  </a:lnTo>
                  <a:lnTo>
                    <a:pt x="1127776" y="187"/>
                  </a:lnTo>
                  <a:lnTo>
                    <a:pt x="1122603" y="195"/>
                  </a:lnTo>
                  <a:lnTo>
                    <a:pt x="1117429" y="203"/>
                  </a:lnTo>
                  <a:lnTo>
                    <a:pt x="1112256" y="211"/>
                  </a:lnTo>
                  <a:lnTo>
                    <a:pt x="1107083" y="219"/>
                  </a:lnTo>
                  <a:lnTo>
                    <a:pt x="1101909" y="228"/>
                  </a:lnTo>
                  <a:lnTo>
                    <a:pt x="1096736" y="237"/>
                  </a:lnTo>
                  <a:lnTo>
                    <a:pt x="1091563" y="246"/>
                  </a:lnTo>
                  <a:lnTo>
                    <a:pt x="1086390" y="256"/>
                  </a:lnTo>
                  <a:lnTo>
                    <a:pt x="1081216" y="266"/>
                  </a:lnTo>
                  <a:lnTo>
                    <a:pt x="1076043" y="276"/>
                  </a:lnTo>
                  <a:lnTo>
                    <a:pt x="1070870" y="287"/>
                  </a:lnTo>
                  <a:lnTo>
                    <a:pt x="1065696" y="298"/>
                  </a:lnTo>
                  <a:lnTo>
                    <a:pt x="1060523" y="309"/>
                  </a:lnTo>
                  <a:lnTo>
                    <a:pt x="1055350" y="321"/>
                  </a:lnTo>
                  <a:lnTo>
                    <a:pt x="1050177" y="333"/>
                  </a:lnTo>
                  <a:lnTo>
                    <a:pt x="1045003" y="345"/>
                  </a:lnTo>
                  <a:lnTo>
                    <a:pt x="1039830" y="358"/>
                  </a:lnTo>
                  <a:lnTo>
                    <a:pt x="1034657" y="371"/>
                  </a:lnTo>
                  <a:lnTo>
                    <a:pt x="1029483" y="385"/>
                  </a:lnTo>
                  <a:lnTo>
                    <a:pt x="1024310" y="399"/>
                  </a:lnTo>
                  <a:lnTo>
                    <a:pt x="1019137" y="413"/>
                  </a:lnTo>
                  <a:lnTo>
                    <a:pt x="1013964" y="428"/>
                  </a:lnTo>
                  <a:lnTo>
                    <a:pt x="1008790" y="444"/>
                  </a:lnTo>
                  <a:lnTo>
                    <a:pt x="1003617" y="459"/>
                  </a:lnTo>
                  <a:lnTo>
                    <a:pt x="998444" y="476"/>
                  </a:lnTo>
                  <a:lnTo>
                    <a:pt x="993270" y="493"/>
                  </a:lnTo>
                  <a:lnTo>
                    <a:pt x="988097" y="510"/>
                  </a:lnTo>
                  <a:lnTo>
                    <a:pt x="982924" y="528"/>
                  </a:lnTo>
                  <a:lnTo>
                    <a:pt x="977751" y="546"/>
                  </a:lnTo>
                  <a:lnTo>
                    <a:pt x="972577" y="565"/>
                  </a:lnTo>
                  <a:lnTo>
                    <a:pt x="967404" y="585"/>
                  </a:lnTo>
                  <a:lnTo>
                    <a:pt x="962231" y="605"/>
                  </a:lnTo>
                  <a:lnTo>
                    <a:pt x="957057" y="626"/>
                  </a:lnTo>
                  <a:lnTo>
                    <a:pt x="951884" y="648"/>
                  </a:lnTo>
                  <a:lnTo>
                    <a:pt x="946711" y="670"/>
                  </a:lnTo>
                  <a:lnTo>
                    <a:pt x="941538" y="692"/>
                  </a:lnTo>
                  <a:lnTo>
                    <a:pt x="936364" y="716"/>
                  </a:lnTo>
                  <a:lnTo>
                    <a:pt x="931191" y="740"/>
                  </a:lnTo>
                  <a:lnTo>
                    <a:pt x="926018" y="765"/>
                  </a:lnTo>
                  <a:lnTo>
                    <a:pt x="920844" y="790"/>
                  </a:lnTo>
                  <a:lnTo>
                    <a:pt x="915671" y="817"/>
                  </a:lnTo>
                  <a:lnTo>
                    <a:pt x="910498" y="844"/>
                  </a:lnTo>
                  <a:lnTo>
                    <a:pt x="905325" y="872"/>
                  </a:lnTo>
                  <a:lnTo>
                    <a:pt x="900151" y="901"/>
                  </a:lnTo>
                  <a:lnTo>
                    <a:pt x="894978" y="930"/>
                  </a:lnTo>
                  <a:lnTo>
                    <a:pt x="889805" y="961"/>
                  </a:lnTo>
                  <a:lnTo>
                    <a:pt x="884631" y="992"/>
                  </a:lnTo>
                  <a:lnTo>
                    <a:pt x="879458" y="1025"/>
                  </a:lnTo>
                  <a:lnTo>
                    <a:pt x="874285" y="1058"/>
                  </a:lnTo>
                  <a:lnTo>
                    <a:pt x="869112" y="1092"/>
                  </a:lnTo>
                  <a:lnTo>
                    <a:pt x="863938" y="1128"/>
                  </a:lnTo>
                  <a:lnTo>
                    <a:pt x="858765" y="1164"/>
                  </a:lnTo>
                  <a:lnTo>
                    <a:pt x="853592" y="1202"/>
                  </a:lnTo>
                  <a:lnTo>
                    <a:pt x="848418" y="1240"/>
                  </a:lnTo>
                  <a:lnTo>
                    <a:pt x="843245" y="1280"/>
                  </a:lnTo>
                  <a:lnTo>
                    <a:pt x="838072" y="1321"/>
                  </a:lnTo>
                  <a:lnTo>
                    <a:pt x="832899" y="1363"/>
                  </a:lnTo>
                  <a:lnTo>
                    <a:pt x="827725" y="1407"/>
                  </a:lnTo>
                  <a:lnTo>
                    <a:pt x="822552" y="1451"/>
                  </a:lnTo>
                  <a:lnTo>
                    <a:pt x="817379" y="1497"/>
                  </a:lnTo>
                  <a:lnTo>
                    <a:pt x="812205" y="1545"/>
                  </a:lnTo>
                  <a:lnTo>
                    <a:pt x="807032" y="1594"/>
                  </a:lnTo>
                  <a:lnTo>
                    <a:pt x="801859" y="1644"/>
                  </a:lnTo>
                  <a:lnTo>
                    <a:pt x="796686" y="1696"/>
                  </a:lnTo>
                  <a:lnTo>
                    <a:pt x="791512" y="1749"/>
                  </a:lnTo>
                  <a:lnTo>
                    <a:pt x="786339" y="1804"/>
                  </a:lnTo>
                  <a:lnTo>
                    <a:pt x="781166" y="1861"/>
                  </a:lnTo>
                  <a:lnTo>
                    <a:pt x="775992" y="1919"/>
                  </a:lnTo>
                  <a:lnTo>
                    <a:pt x="770819" y="1979"/>
                  </a:lnTo>
                  <a:lnTo>
                    <a:pt x="765646" y="2041"/>
                  </a:lnTo>
                  <a:lnTo>
                    <a:pt x="760473" y="2105"/>
                  </a:lnTo>
                  <a:lnTo>
                    <a:pt x="755299" y="2171"/>
                  </a:lnTo>
                  <a:lnTo>
                    <a:pt x="750126" y="2239"/>
                  </a:lnTo>
                  <a:lnTo>
                    <a:pt x="744953" y="2309"/>
                  </a:lnTo>
                  <a:lnTo>
                    <a:pt x="739779" y="2381"/>
                  </a:lnTo>
                  <a:lnTo>
                    <a:pt x="734606" y="2455"/>
                  </a:lnTo>
                  <a:lnTo>
                    <a:pt x="729433" y="2531"/>
                  </a:lnTo>
                  <a:lnTo>
                    <a:pt x="724260" y="2610"/>
                  </a:lnTo>
                  <a:lnTo>
                    <a:pt x="719086" y="2692"/>
                  </a:lnTo>
                  <a:lnTo>
                    <a:pt x="713913" y="2775"/>
                  </a:lnTo>
                  <a:lnTo>
                    <a:pt x="708740" y="2862"/>
                  </a:lnTo>
                  <a:lnTo>
                    <a:pt x="703566" y="2951"/>
                  </a:lnTo>
                  <a:lnTo>
                    <a:pt x="698393" y="3043"/>
                  </a:lnTo>
                  <a:lnTo>
                    <a:pt x="693220" y="3138"/>
                  </a:lnTo>
                  <a:lnTo>
                    <a:pt x="688047" y="3236"/>
                  </a:lnTo>
                  <a:lnTo>
                    <a:pt x="682873" y="3336"/>
                  </a:lnTo>
                  <a:lnTo>
                    <a:pt x="677700" y="3441"/>
                  </a:lnTo>
                  <a:lnTo>
                    <a:pt x="672527" y="3548"/>
                  </a:lnTo>
                  <a:lnTo>
                    <a:pt x="667353" y="3659"/>
                  </a:lnTo>
                  <a:lnTo>
                    <a:pt x="662180" y="3773"/>
                  </a:lnTo>
                  <a:lnTo>
                    <a:pt x="657007" y="3891"/>
                  </a:lnTo>
                  <a:lnTo>
                    <a:pt x="651834" y="4013"/>
                  </a:lnTo>
                  <a:lnTo>
                    <a:pt x="646660" y="4139"/>
                  </a:lnTo>
                  <a:lnTo>
                    <a:pt x="641487" y="4269"/>
                  </a:lnTo>
                  <a:lnTo>
                    <a:pt x="636314" y="4403"/>
                  </a:lnTo>
                  <a:lnTo>
                    <a:pt x="631140" y="4541"/>
                  </a:lnTo>
                  <a:lnTo>
                    <a:pt x="625967" y="4684"/>
                  </a:lnTo>
                  <a:lnTo>
                    <a:pt x="620794" y="4832"/>
                  </a:lnTo>
                  <a:lnTo>
                    <a:pt x="615621" y="4984"/>
                  </a:lnTo>
                  <a:lnTo>
                    <a:pt x="610447" y="5142"/>
                  </a:lnTo>
                  <a:lnTo>
                    <a:pt x="605274" y="5305"/>
                  </a:lnTo>
                  <a:lnTo>
                    <a:pt x="600101" y="5473"/>
                  </a:lnTo>
                  <a:lnTo>
                    <a:pt x="594927" y="5647"/>
                  </a:lnTo>
                  <a:lnTo>
                    <a:pt x="589754" y="5826"/>
                  </a:lnTo>
                  <a:lnTo>
                    <a:pt x="584581" y="6012"/>
                  </a:lnTo>
                  <a:lnTo>
                    <a:pt x="579408" y="6204"/>
                  </a:lnTo>
                  <a:lnTo>
                    <a:pt x="574234" y="6403"/>
                  </a:lnTo>
                  <a:lnTo>
                    <a:pt x="569061" y="6608"/>
                  </a:lnTo>
                  <a:lnTo>
                    <a:pt x="563888" y="6820"/>
                  </a:lnTo>
                  <a:lnTo>
                    <a:pt x="558714" y="7040"/>
                  </a:lnTo>
                  <a:lnTo>
                    <a:pt x="553541" y="7267"/>
                  </a:lnTo>
                  <a:lnTo>
                    <a:pt x="548368" y="7503"/>
                  </a:lnTo>
                  <a:lnTo>
                    <a:pt x="543195" y="7746"/>
                  </a:lnTo>
                  <a:lnTo>
                    <a:pt x="538021" y="7998"/>
                  </a:lnTo>
                  <a:lnTo>
                    <a:pt x="532848" y="8258"/>
                  </a:lnTo>
                  <a:lnTo>
                    <a:pt x="527675" y="8528"/>
                  </a:lnTo>
                  <a:lnTo>
                    <a:pt x="522501" y="8807"/>
                  </a:lnTo>
                  <a:lnTo>
                    <a:pt x="517328" y="9097"/>
                  </a:lnTo>
                  <a:lnTo>
                    <a:pt x="512155" y="9396"/>
                  </a:lnTo>
                  <a:lnTo>
                    <a:pt x="506982" y="9706"/>
                  </a:lnTo>
                  <a:lnTo>
                    <a:pt x="501808" y="10028"/>
                  </a:lnTo>
                  <a:lnTo>
                    <a:pt x="496635" y="10361"/>
                  </a:lnTo>
                  <a:lnTo>
                    <a:pt x="491462" y="10705"/>
                  </a:lnTo>
                  <a:lnTo>
                    <a:pt x="486288" y="11063"/>
                  </a:lnTo>
                  <a:lnTo>
                    <a:pt x="481115" y="11433"/>
                  </a:lnTo>
                  <a:lnTo>
                    <a:pt x="475942" y="11817"/>
                  </a:lnTo>
                  <a:lnTo>
                    <a:pt x="470769" y="12215"/>
                  </a:lnTo>
                  <a:lnTo>
                    <a:pt x="465595" y="12628"/>
                  </a:lnTo>
                  <a:lnTo>
                    <a:pt x="460422" y="13056"/>
                  </a:lnTo>
                  <a:lnTo>
                    <a:pt x="455249" y="13499"/>
                  </a:lnTo>
                  <a:lnTo>
                    <a:pt x="450075" y="13959"/>
                  </a:lnTo>
                  <a:lnTo>
                    <a:pt x="444902" y="14437"/>
                  </a:lnTo>
                  <a:lnTo>
                    <a:pt x="439729" y="14932"/>
                  </a:lnTo>
                  <a:lnTo>
                    <a:pt x="434556" y="15445"/>
                  </a:lnTo>
                  <a:lnTo>
                    <a:pt x="429382" y="15978"/>
                  </a:lnTo>
                  <a:lnTo>
                    <a:pt x="424209" y="16531"/>
                  </a:lnTo>
                  <a:lnTo>
                    <a:pt x="419036" y="17105"/>
                  </a:lnTo>
                  <a:lnTo>
                    <a:pt x="413862" y="17701"/>
                  </a:lnTo>
                  <a:lnTo>
                    <a:pt x="408689" y="18319"/>
                  </a:lnTo>
                  <a:lnTo>
                    <a:pt x="403516" y="18961"/>
                  </a:lnTo>
                  <a:lnTo>
                    <a:pt x="398343" y="19627"/>
                  </a:lnTo>
                  <a:lnTo>
                    <a:pt x="393169" y="20319"/>
                  </a:lnTo>
                  <a:lnTo>
                    <a:pt x="387996" y="21037"/>
                  </a:lnTo>
                  <a:lnTo>
                    <a:pt x="382823" y="21783"/>
                  </a:lnTo>
                  <a:lnTo>
                    <a:pt x="377649" y="22557"/>
                  </a:lnTo>
                  <a:lnTo>
                    <a:pt x="372476" y="23361"/>
                  </a:lnTo>
                  <a:lnTo>
                    <a:pt x="367303" y="24197"/>
                  </a:lnTo>
                  <a:lnTo>
                    <a:pt x="362130" y="25064"/>
                  </a:lnTo>
                  <a:lnTo>
                    <a:pt x="356956" y="25966"/>
                  </a:lnTo>
                  <a:lnTo>
                    <a:pt x="351783" y="26902"/>
                  </a:lnTo>
                  <a:lnTo>
                    <a:pt x="346610" y="27874"/>
                  </a:lnTo>
                  <a:lnTo>
                    <a:pt x="341436" y="28885"/>
                  </a:lnTo>
                  <a:lnTo>
                    <a:pt x="336263" y="29934"/>
                  </a:lnTo>
                  <a:lnTo>
                    <a:pt x="331090" y="31024"/>
                  </a:lnTo>
                  <a:lnTo>
                    <a:pt x="325917" y="32157"/>
                  </a:lnTo>
                  <a:lnTo>
                    <a:pt x="320743" y="33334"/>
                  </a:lnTo>
                  <a:lnTo>
                    <a:pt x="315570" y="34556"/>
                  </a:lnTo>
                  <a:lnTo>
                    <a:pt x="310397" y="35826"/>
                  </a:lnTo>
                  <a:lnTo>
                    <a:pt x="305223" y="37146"/>
                  </a:lnTo>
                  <a:lnTo>
                    <a:pt x="300050" y="38516"/>
                  </a:lnTo>
                  <a:lnTo>
                    <a:pt x="294877" y="39940"/>
                  </a:lnTo>
                  <a:lnTo>
                    <a:pt x="289704" y="41419"/>
                  </a:lnTo>
                  <a:lnTo>
                    <a:pt x="284530" y="42955"/>
                  </a:lnTo>
                  <a:lnTo>
                    <a:pt x="279357" y="44551"/>
                  </a:lnTo>
                  <a:lnTo>
                    <a:pt x="274184" y="46208"/>
                  </a:lnTo>
                  <a:lnTo>
                    <a:pt x="269010" y="47929"/>
                  </a:lnTo>
                  <a:lnTo>
                    <a:pt x="263837" y="49716"/>
                  </a:lnTo>
                  <a:lnTo>
                    <a:pt x="258664" y="51572"/>
                  </a:lnTo>
                  <a:lnTo>
                    <a:pt x="253491" y="53498"/>
                  </a:lnTo>
                  <a:lnTo>
                    <a:pt x="248317" y="55498"/>
                  </a:lnTo>
                  <a:lnTo>
                    <a:pt x="243144" y="57573"/>
                  </a:lnTo>
                  <a:lnTo>
                    <a:pt x="237971" y="59728"/>
                  </a:lnTo>
                  <a:lnTo>
                    <a:pt x="232797" y="61963"/>
                  </a:lnTo>
                  <a:lnTo>
                    <a:pt x="227624" y="64282"/>
                  </a:lnTo>
                  <a:lnTo>
                    <a:pt x="222451" y="66687"/>
                  </a:lnTo>
                  <a:lnTo>
                    <a:pt x="217278" y="69182"/>
                  </a:lnTo>
                  <a:lnTo>
                    <a:pt x="212104" y="71769"/>
                  </a:lnTo>
                  <a:lnTo>
                    <a:pt x="206931" y="74450"/>
                  </a:lnTo>
                  <a:lnTo>
                    <a:pt x="201758" y="77230"/>
                  </a:lnTo>
                  <a:lnTo>
                    <a:pt x="196584" y="80110"/>
                  </a:lnTo>
                  <a:lnTo>
                    <a:pt x="191411" y="83093"/>
                  </a:lnTo>
                  <a:lnTo>
                    <a:pt x="186238" y="86183"/>
                  </a:lnTo>
                  <a:lnTo>
                    <a:pt x="181065" y="89382"/>
                  </a:lnTo>
                  <a:lnTo>
                    <a:pt x="175891" y="92693"/>
                  </a:lnTo>
                  <a:lnTo>
                    <a:pt x="170718" y="96119"/>
                  </a:lnTo>
                  <a:lnTo>
                    <a:pt x="165545" y="99663"/>
                  </a:lnTo>
                  <a:lnTo>
                    <a:pt x="160371" y="103327"/>
                  </a:lnTo>
                  <a:lnTo>
                    <a:pt x="155198" y="107115"/>
                  </a:lnTo>
                  <a:lnTo>
                    <a:pt x="150025" y="111028"/>
                  </a:lnTo>
                  <a:lnTo>
                    <a:pt x="144852" y="115070"/>
                  </a:lnTo>
                  <a:lnTo>
                    <a:pt x="139678" y="119243"/>
                  </a:lnTo>
                  <a:lnTo>
                    <a:pt x="134505" y="123549"/>
                  </a:lnTo>
                  <a:lnTo>
                    <a:pt x="129332" y="127991"/>
                  </a:lnTo>
                  <a:lnTo>
                    <a:pt x="124158" y="132571"/>
                  </a:lnTo>
                  <a:lnTo>
                    <a:pt x="118985" y="137291"/>
                  </a:lnTo>
                  <a:lnTo>
                    <a:pt x="113812" y="142152"/>
                  </a:lnTo>
                  <a:lnTo>
                    <a:pt x="108639" y="147156"/>
                  </a:lnTo>
                  <a:lnTo>
                    <a:pt x="103465" y="152305"/>
                  </a:lnTo>
                  <a:lnTo>
                    <a:pt x="98292" y="157600"/>
                  </a:lnTo>
                  <a:lnTo>
                    <a:pt x="93119" y="163042"/>
                  </a:lnTo>
                  <a:lnTo>
                    <a:pt x="87945" y="168631"/>
                  </a:lnTo>
                  <a:lnTo>
                    <a:pt x="82772" y="174368"/>
                  </a:lnTo>
                  <a:lnTo>
                    <a:pt x="77599" y="180253"/>
                  </a:lnTo>
                  <a:lnTo>
                    <a:pt x="72426" y="186287"/>
                  </a:lnTo>
                  <a:lnTo>
                    <a:pt x="67252" y="192467"/>
                  </a:lnTo>
                  <a:lnTo>
                    <a:pt x="62079" y="198795"/>
                  </a:lnTo>
                  <a:lnTo>
                    <a:pt x="56906" y="205268"/>
                  </a:lnTo>
                  <a:lnTo>
                    <a:pt x="51732" y="211885"/>
                  </a:lnTo>
                  <a:lnTo>
                    <a:pt x="46559" y="218644"/>
                  </a:lnTo>
                  <a:lnTo>
                    <a:pt x="41386" y="225543"/>
                  </a:lnTo>
                  <a:lnTo>
                    <a:pt x="36213" y="232579"/>
                  </a:lnTo>
                  <a:lnTo>
                    <a:pt x="31039" y="239750"/>
                  </a:lnTo>
                  <a:lnTo>
                    <a:pt x="25866" y="247051"/>
                  </a:lnTo>
                  <a:lnTo>
                    <a:pt x="20693" y="254479"/>
                  </a:lnTo>
                  <a:lnTo>
                    <a:pt x="15519" y="262029"/>
                  </a:lnTo>
                  <a:lnTo>
                    <a:pt x="10346" y="269698"/>
                  </a:lnTo>
                  <a:lnTo>
                    <a:pt x="5173" y="277479"/>
                  </a:lnTo>
                  <a:lnTo>
                    <a:pt x="0" y="285367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644151" y="2048304"/>
              <a:ext cx="1883076" cy="132949"/>
            </a:xfrm>
            <a:custGeom>
              <a:avLst/>
              <a:pathLst>
                <a:path w="1883076" h="132949">
                  <a:moveTo>
                    <a:pt x="0" y="132949"/>
                  </a:moveTo>
                  <a:lnTo>
                    <a:pt x="5173" y="129919"/>
                  </a:lnTo>
                  <a:lnTo>
                    <a:pt x="10346" y="126914"/>
                  </a:lnTo>
                  <a:lnTo>
                    <a:pt x="15519" y="123937"/>
                  </a:lnTo>
                  <a:lnTo>
                    <a:pt x="20693" y="120989"/>
                  </a:lnTo>
                  <a:lnTo>
                    <a:pt x="25866" y="118073"/>
                  </a:lnTo>
                  <a:lnTo>
                    <a:pt x="31039" y="115191"/>
                  </a:lnTo>
                  <a:lnTo>
                    <a:pt x="36213" y="112345"/>
                  </a:lnTo>
                  <a:lnTo>
                    <a:pt x="41386" y="109537"/>
                  </a:lnTo>
                  <a:lnTo>
                    <a:pt x="46559" y="106768"/>
                  </a:lnTo>
                  <a:lnTo>
                    <a:pt x="51732" y="104041"/>
                  </a:lnTo>
                  <a:lnTo>
                    <a:pt x="56906" y="101356"/>
                  </a:lnTo>
                  <a:lnTo>
                    <a:pt x="62079" y="98715"/>
                  </a:lnTo>
                  <a:lnTo>
                    <a:pt x="67252" y="96119"/>
                  </a:lnTo>
                  <a:lnTo>
                    <a:pt x="72426" y="93569"/>
                  </a:lnTo>
                  <a:lnTo>
                    <a:pt x="77599" y="91066"/>
                  </a:lnTo>
                  <a:lnTo>
                    <a:pt x="82772" y="88610"/>
                  </a:lnTo>
                  <a:lnTo>
                    <a:pt x="87945" y="86203"/>
                  </a:lnTo>
                  <a:lnTo>
                    <a:pt x="93119" y="83845"/>
                  </a:lnTo>
                  <a:lnTo>
                    <a:pt x="98292" y="81535"/>
                  </a:lnTo>
                  <a:lnTo>
                    <a:pt x="103465" y="79275"/>
                  </a:lnTo>
                  <a:lnTo>
                    <a:pt x="108639" y="77064"/>
                  </a:lnTo>
                  <a:lnTo>
                    <a:pt x="113812" y="74904"/>
                  </a:lnTo>
                  <a:lnTo>
                    <a:pt x="118985" y="72792"/>
                  </a:lnTo>
                  <a:lnTo>
                    <a:pt x="124158" y="70730"/>
                  </a:lnTo>
                  <a:lnTo>
                    <a:pt x="129332" y="68717"/>
                  </a:lnTo>
                  <a:lnTo>
                    <a:pt x="134505" y="66753"/>
                  </a:lnTo>
                  <a:lnTo>
                    <a:pt x="139678" y="64838"/>
                  </a:lnTo>
                  <a:lnTo>
                    <a:pt x="144852" y="62971"/>
                  </a:lnTo>
                  <a:lnTo>
                    <a:pt x="150025" y="61151"/>
                  </a:lnTo>
                  <a:lnTo>
                    <a:pt x="155198" y="59379"/>
                  </a:lnTo>
                  <a:lnTo>
                    <a:pt x="160371" y="57653"/>
                  </a:lnTo>
                  <a:lnTo>
                    <a:pt x="165545" y="55973"/>
                  </a:lnTo>
                  <a:lnTo>
                    <a:pt x="170718" y="54338"/>
                  </a:lnTo>
                  <a:lnTo>
                    <a:pt x="175891" y="52747"/>
                  </a:lnTo>
                  <a:lnTo>
                    <a:pt x="181065" y="51200"/>
                  </a:lnTo>
                  <a:lnTo>
                    <a:pt x="186238" y="49696"/>
                  </a:lnTo>
                  <a:lnTo>
                    <a:pt x="191411" y="48234"/>
                  </a:lnTo>
                  <a:lnTo>
                    <a:pt x="196584" y="46813"/>
                  </a:lnTo>
                  <a:lnTo>
                    <a:pt x="201758" y="45433"/>
                  </a:lnTo>
                  <a:lnTo>
                    <a:pt x="206931" y="44092"/>
                  </a:lnTo>
                  <a:lnTo>
                    <a:pt x="212104" y="42789"/>
                  </a:lnTo>
                  <a:lnTo>
                    <a:pt x="217278" y="41525"/>
                  </a:lnTo>
                  <a:lnTo>
                    <a:pt x="222451" y="40297"/>
                  </a:lnTo>
                  <a:lnTo>
                    <a:pt x="227624" y="39106"/>
                  </a:lnTo>
                  <a:lnTo>
                    <a:pt x="232797" y="37949"/>
                  </a:lnTo>
                  <a:lnTo>
                    <a:pt x="237971" y="36827"/>
                  </a:lnTo>
                  <a:lnTo>
                    <a:pt x="243144" y="35738"/>
                  </a:lnTo>
                  <a:lnTo>
                    <a:pt x="248317" y="34681"/>
                  </a:lnTo>
                  <a:lnTo>
                    <a:pt x="253491" y="33657"/>
                  </a:lnTo>
                  <a:lnTo>
                    <a:pt x="258664" y="32663"/>
                  </a:lnTo>
                  <a:lnTo>
                    <a:pt x="263837" y="31698"/>
                  </a:lnTo>
                  <a:lnTo>
                    <a:pt x="269010" y="30763"/>
                  </a:lnTo>
                  <a:lnTo>
                    <a:pt x="274184" y="29857"/>
                  </a:lnTo>
                  <a:lnTo>
                    <a:pt x="279357" y="28977"/>
                  </a:lnTo>
                  <a:lnTo>
                    <a:pt x="284530" y="28125"/>
                  </a:lnTo>
                  <a:lnTo>
                    <a:pt x="289704" y="27298"/>
                  </a:lnTo>
                  <a:lnTo>
                    <a:pt x="294877" y="26496"/>
                  </a:lnTo>
                  <a:lnTo>
                    <a:pt x="300050" y="25719"/>
                  </a:lnTo>
                  <a:lnTo>
                    <a:pt x="305223" y="24966"/>
                  </a:lnTo>
                  <a:lnTo>
                    <a:pt x="310397" y="24235"/>
                  </a:lnTo>
                  <a:lnTo>
                    <a:pt x="315570" y="23527"/>
                  </a:lnTo>
                  <a:lnTo>
                    <a:pt x="320743" y="22840"/>
                  </a:lnTo>
                  <a:lnTo>
                    <a:pt x="325917" y="22174"/>
                  </a:lnTo>
                  <a:lnTo>
                    <a:pt x="331090" y="21529"/>
                  </a:lnTo>
                  <a:lnTo>
                    <a:pt x="336263" y="20903"/>
                  </a:lnTo>
                  <a:lnTo>
                    <a:pt x="341436" y="20296"/>
                  </a:lnTo>
                  <a:lnTo>
                    <a:pt x="346610" y="19708"/>
                  </a:lnTo>
                  <a:lnTo>
                    <a:pt x="351783" y="19137"/>
                  </a:lnTo>
                  <a:lnTo>
                    <a:pt x="356956" y="18584"/>
                  </a:lnTo>
                  <a:lnTo>
                    <a:pt x="362130" y="18048"/>
                  </a:lnTo>
                  <a:lnTo>
                    <a:pt x="367303" y="17528"/>
                  </a:lnTo>
                  <a:lnTo>
                    <a:pt x="372476" y="17023"/>
                  </a:lnTo>
                  <a:lnTo>
                    <a:pt x="377649" y="16534"/>
                  </a:lnTo>
                  <a:lnTo>
                    <a:pt x="382823" y="16059"/>
                  </a:lnTo>
                  <a:lnTo>
                    <a:pt x="387996" y="15599"/>
                  </a:lnTo>
                  <a:lnTo>
                    <a:pt x="393169" y="15152"/>
                  </a:lnTo>
                  <a:lnTo>
                    <a:pt x="398343" y="14719"/>
                  </a:lnTo>
                  <a:lnTo>
                    <a:pt x="403516" y="14299"/>
                  </a:lnTo>
                  <a:lnTo>
                    <a:pt x="408689" y="13892"/>
                  </a:lnTo>
                  <a:lnTo>
                    <a:pt x="413862" y="13496"/>
                  </a:lnTo>
                  <a:lnTo>
                    <a:pt x="419036" y="13112"/>
                  </a:lnTo>
                  <a:lnTo>
                    <a:pt x="424209" y="12740"/>
                  </a:lnTo>
                  <a:lnTo>
                    <a:pt x="429382" y="12379"/>
                  </a:lnTo>
                  <a:lnTo>
                    <a:pt x="434556" y="12028"/>
                  </a:lnTo>
                  <a:lnTo>
                    <a:pt x="439729" y="11688"/>
                  </a:lnTo>
                  <a:lnTo>
                    <a:pt x="444902" y="11358"/>
                  </a:lnTo>
                  <a:lnTo>
                    <a:pt x="450075" y="11037"/>
                  </a:lnTo>
                  <a:lnTo>
                    <a:pt x="455249" y="10726"/>
                  </a:lnTo>
                  <a:lnTo>
                    <a:pt x="460422" y="10424"/>
                  </a:lnTo>
                  <a:lnTo>
                    <a:pt x="465595" y="10130"/>
                  </a:lnTo>
                  <a:lnTo>
                    <a:pt x="470769" y="9845"/>
                  </a:lnTo>
                  <a:lnTo>
                    <a:pt x="475942" y="9569"/>
                  </a:lnTo>
                  <a:lnTo>
                    <a:pt x="481115" y="9300"/>
                  </a:lnTo>
                  <a:lnTo>
                    <a:pt x="486288" y="9040"/>
                  </a:lnTo>
                  <a:lnTo>
                    <a:pt x="491462" y="8786"/>
                  </a:lnTo>
                  <a:lnTo>
                    <a:pt x="496635" y="8540"/>
                  </a:lnTo>
                  <a:lnTo>
                    <a:pt x="501808" y="8301"/>
                  </a:lnTo>
                  <a:lnTo>
                    <a:pt x="506982" y="8069"/>
                  </a:lnTo>
                  <a:lnTo>
                    <a:pt x="512155" y="7844"/>
                  </a:lnTo>
                  <a:lnTo>
                    <a:pt x="517328" y="7625"/>
                  </a:lnTo>
                  <a:lnTo>
                    <a:pt x="522501" y="7412"/>
                  </a:lnTo>
                  <a:lnTo>
                    <a:pt x="527675" y="7205"/>
                  </a:lnTo>
                  <a:lnTo>
                    <a:pt x="532848" y="7004"/>
                  </a:lnTo>
                  <a:lnTo>
                    <a:pt x="538021" y="6809"/>
                  </a:lnTo>
                  <a:lnTo>
                    <a:pt x="543195" y="6619"/>
                  </a:lnTo>
                  <a:lnTo>
                    <a:pt x="548368" y="6434"/>
                  </a:lnTo>
                  <a:lnTo>
                    <a:pt x="553541" y="6255"/>
                  </a:lnTo>
                  <a:lnTo>
                    <a:pt x="558714" y="6081"/>
                  </a:lnTo>
                  <a:lnTo>
                    <a:pt x="563888" y="5911"/>
                  </a:lnTo>
                  <a:lnTo>
                    <a:pt x="569061" y="5747"/>
                  </a:lnTo>
                  <a:lnTo>
                    <a:pt x="574234" y="5587"/>
                  </a:lnTo>
                  <a:lnTo>
                    <a:pt x="579408" y="5431"/>
                  </a:lnTo>
                  <a:lnTo>
                    <a:pt x="584581" y="5280"/>
                  </a:lnTo>
                  <a:lnTo>
                    <a:pt x="589754" y="5133"/>
                  </a:lnTo>
                  <a:lnTo>
                    <a:pt x="594927" y="4989"/>
                  </a:lnTo>
                  <a:lnTo>
                    <a:pt x="600101" y="4850"/>
                  </a:lnTo>
                  <a:lnTo>
                    <a:pt x="605274" y="4715"/>
                  </a:lnTo>
                  <a:lnTo>
                    <a:pt x="610447" y="4584"/>
                  </a:lnTo>
                  <a:lnTo>
                    <a:pt x="615621" y="4456"/>
                  </a:lnTo>
                  <a:lnTo>
                    <a:pt x="620794" y="4331"/>
                  </a:lnTo>
                  <a:lnTo>
                    <a:pt x="625967" y="4210"/>
                  </a:lnTo>
                  <a:lnTo>
                    <a:pt x="631140" y="4092"/>
                  </a:lnTo>
                  <a:lnTo>
                    <a:pt x="636314" y="3978"/>
                  </a:lnTo>
                  <a:lnTo>
                    <a:pt x="641487" y="3867"/>
                  </a:lnTo>
                  <a:lnTo>
                    <a:pt x="646660" y="3758"/>
                  </a:lnTo>
                  <a:lnTo>
                    <a:pt x="651834" y="3653"/>
                  </a:lnTo>
                  <a:lnTo>
                    <a:pt x="657007" y="3550"/>
                  </a:lnTo>
                  <a:lnTo>
                    <a:pt x="662180" y="3451"/>
                  </a:lnTo>
                  <a:lnTo>
                    <a:pt x="667353" y="3354"/>
                  </a:lnTo>
                  <a:lnTo>
                    <a:pt x="672527" y="3259"/>
                  </a:lnTo>
                  <a:lnTo>
                    <a:pt x="677700" y="3167"/>
                  </a:lnTo>
                  <a:lnTo>
                    <a:pt x="682873" y="3078"/>
                  </a:lnTo>
                  <a:lnTo>
                    <a:pt x="688047" y="2991"/>
                  </a:lnTo>
                  <a:lnTo>
                    <a:pt x="693220" y="2907"/>
                  </a:lnTo>
                  <a:lnTo>
                    <a:pt x="698393" y="2824"/>
                  </a:lnTo>
                  <a:lnTo>
                    <a:pt x="703566" y="2744"/>
                  </a:lnTo>
                  <a:lnTo>
                    <a:pt x="708740" y="2666"/>
                  </a:lnTo>
                  <a:lnTo>
                    <a:pt x="713913" y="2590"/>
                  </a:lnTo>
                  <a:lnTo>
                    <a:pt x="719086" y="2517"/>
                  </a:lnTo>
                  <a:lnTo>
                    <a:pt x="724260" y="2445"/>
                  </a:lnTo>
                  <a:lnTo>
                    <a:pt x="729433" y="2375"/>
                  </a:lnTo>
                  <a:lnTo>
                    <a:pt x="734606" y="2307"/>
                  </a:lnTo>
                  <a:lnTo>
                    <a:pt x="739779" y="2241"/>
                  </a:lnTo>
                  <a:lnTo>
                    <a:pt x="744953" y="2177"/>
                  </a:lnTo>
                  <a:lnTo>
                    <a:pt x="750126" y="2114"/>
                  </a:lnTo>
                  <a:lnTo>
                    <a:pt x="755299" y="2053"/>
                  </a:lnTo>
                  <a:lnTo>
                    <a:pt x="760473" y="1994"/>
                  </a:lnTo>
                  <a:lnTo>
                    <a:pt x="765646" y="1936"/>
                  </a:lnTo>
                  <a:lnTo>
                    <a:pt x="770819" y="1880"/>
                  </a:lnTo>
                  <a:lnTo>
                    <a:pt x="775992" y="1825"/>
                  </a:lnTo>
                  <a:lnTo>
                    <a:pt x="781166" y="1772"/>
                  </a:lnTo>
                  <a:lnTo>
                    <a:pt x="786339" y="1720"/>
                  </a:lnTo>
                  <a:lnTo>
                    <a:pt x="791512" y="1670"/>
                  </a:lnTo>
                  <a:lnTo>
                    <a:pt x="796686" y="1621"/>
                  </a:lnTo>
                  <a:lnTo>
                    <a:pt x="801859" y="1573"/>
                  </a:lnTo>
                  <a:lnTo>
                    <a:pt x="807032" y="1527"/>
                  </a:lnTo>
                  <a:lnTo>
                    <a:pt x="812205" y="1482"/>
                  </a:lnTo>
                  <a:lnTo>
                    <a:pt x="817379" y="1438"/>
                  </a:lnTo>
                  <a:lnTo>
                    <a:pt x="822552" y="1395"/>
                  </a:lnTo>
                  <a:lnTo>
                    <a:pt x="827725" y="1354"/>
                  </a:lnTo>
                  <a:lnTo>
                    <a:pt x="832899" y="1313"/>
                  </a:lnTo>
                  <a:lnTo>
                    <a:pt x="838072" y="1274"/>
                  </a:lnTo>
                  <a:lnTo>
                    <a:pt x="843245" y="1236"/>
                  </a:lnTo>
                  <a:lnTo>
                    <a:pt x="848418" y="1198"/>
                  </a:lnTo>
                  <a:lnTo>
                    <a:pt x="853592" y="1162"/>
                  </a:lnTo>
                  <a:lnTo>
                    <a:pt x="858765" y="1127"/>
                  </a:lnTo>
                  <a:lnTo>
                    <a:pt x="863938" y="1093"/>
                  </a:lnTo>
                  <a:lnTo>
                    <a:pt x="869112" y="1059"/>
                  </a:lnTo>
                  <a:lnTo>
                    <a:pt x="874285" y="1027"/>
                  </a:lnTo>
                  <a:lnTo>
                    <a:pt x="879458" y="995"/>
                  </a:lnTo>
                  <a:lnTo>
                    <a:pt x="884631" y="965"/>
                  </a:lnTo>
                  <a:lnTo>
                    <a:pt x="889805" y="935"/>
                  </a:lnTo>
                  <a:lnTo>
                    <a:pt x="894978" y="906"/>
                  </a:lnTo>
                  <a:lnTo>
                    <a:pt x="900151" y="878"/>
                  </a:lnTo>
                  <a:lnTo>
                    <a:pt x="905325" y="850"/>
                  </a:lnTo>
                  <a:lnTo>
                    <a:pt x="910498" y="823"/>
                  </a:lnTo>
                  <a:lnTo>
                    <a:pt x="915671" y="797"/>
                  </a:lnTo>
                  <a:lnTo>
                    <a:pt x="920844" y="772"/>
                  </a:lnTo>
                  <a:lnTo>
                    <a:pt x="926018" y="748"/>
                  </a:lnTo>
                  <a:lnTo>
                    <a:pt x="931191" y="724"/>
                  </a:lnTo>
                  <a:lnTo>
                    <a:pt x="936364" y="701"/>
                  </a:lnTo>
                  <a:lnTo>
                    <a:pt x="941538" y="678"/>
                  </a:lnTo>
                  <a:lnTo>
                    <a:pt x="946711" y="656"/>
                  </a:lnTo>
                  <a:lnTo>
                    <a:pt x="951884" y="635"/>
                  </a:lnTo>
                  <a:lnTo>
                    <a:pt x="957057" y="614"/>
                  </a:lnTo>
                  <a:lnTo>
                    <a:pt x="962231" y="594"/>
                  </a:lnTo>
                  <a:lnTo>
                    <a:pt x="967404" y="575"/>
                  </a:lnTo>
                  <a:lnTo>
                    <a:pt x="972577" y="556"/>
                  </a:lnTo>
                  <a:lnTo>
                    <a:pt x="977751" y="537"/>
                  </a:lnTo>
                  <a:lnTo>
                    <a:pt x="982924" y="519"/>
                  </a:lnTo>
                  <a:lnTo>
                    <a:pt x="988097" y="502"/>
                  </a:lnTo>
                  <a:lnTo>
                    <a:pt x="993270" y="485"/>
                  </a:lnTo>
                  <a:lnTo>
                    <a:pt x="998444" y="469"/>
                  </a:lnTo>
                  <a:lnTo>
                    <a:pt x="1003617" y="453"/>
                  </a:lnTo>
                  <a:lnTo>
                    <a:pt x="1008790" y="437"/>
                  </a:lnTo>
                  <a:lnTo>
                    <a:pt x="1013964" y="422"/>
                  </a:lnTo>
                  <a:lnTo>
                    <a:pt x="1019137" y="408"/>
                  </a:lnTo>
                  <a:lnTo>
                    <a:pt x="1024310" y="393"/>
                  </a:lnTo>
                  <a:lnTo>
                    <a:pt x="1029483" y="380"/>
                  </a:lnTo>
                  <a:lnTo>
                    <a:pt x="1034657" y="366"/>
                  </a:lnTo>
                  <a:lnTo>
                    <a:pt x="1039830" y="353"/>
                  </a:lnTo>
                  <a:lnTo>
                    <a:pt x="1045003" y="341"/>
                  </a:lnTo>
                  <a:lnTo>
                    <a:pt x="1050177" y="329"/>
                  </a:lnTo>
                  <a:lnTo>
                    <a:pt x="1055350" y="317"/>
                  </a:lnTo>
                  <a:lnTo>
                    <a:pt x="1060523" y="306"/>
                  </a:lnTo>
                  <a:lnTo>
                    <a:pt x="1065696" y="294"/>
                  </a:lnTo>
                  <a:lnTo>
                    <a:pt x="1070870" y="284"/>
                  </a:lnTo>
                  <a:lnTo>
                    <a:pt x="1076043" y="273"/>
                  </a:lnTo>
                  <a:lnTo>
                    <a:pt x="1081216" y="263"/>
                  </a:lnTo>
                  <a:lnTo>
                    <a:pt x="1086390" y="254"/>
                  </a:lnTo>
                  <a:lnTo>
                    <a:pt x="1091563" y="244"/>
                  </a:lnTo>
                  <a:lnTo>
                    <a:pt x="1096736" y="235"/>
                  </a:lnTo>
                  <a:lnTo>
                    <a:pt x="1101909" y="226"/>
                  </a:lnTo>
                  <a:lnTo>
                    <a:pt x="1107083" y="217"/>
                  </a:lnTo>
                  <a:lnTo>
                    <a:pt x="1112256" y="209"/>
                  </a:lnTo>
                  <a:lnTo>
                    <a:pt x="1117429" y="201"/>
                  </a:lnTo>
                  <a:lnTo>
                    <a:pt x="1122603" y="193"/>
                  </a:lnTo>
                  <a:lnTo>
                    <a:pt x="1127776" y="186"/>
                  </a:lnTo>
                  <a:lnTo>
                    <a:pt x="1132949" y="179"/>
                  </a:lnTo>
                  <a:lnTo>
                    <a:pt x="1138122" y="171"/>
                  </a:lnTo>
                  <a:lnTo>
                    <a:pt x="1143296" y="165"/>
                  </a:lnTo>
                  <a:lnTo>
                    <a:pt x="1148469" y="158"/>
                  </a:lnTo>
                  <a:lnTo>
                    <a:pt x="1153642" y="152"/>
                  </a:lnTo>
                  <a:lnTo>
                    <a:pt x="1158816" y="146"/>
                  </a:lnTo>
                  <a:lnTo>
                    <a:pt x="1163989" y="140"/>
                  </a:lnTo>
                  <a:lnTo>
                    <a:pt x="1169162" y="134"/>
                  </a:lnTo>
                  <a:lnTo>
                    <a:pt x="1174335" y="128"/>
                  </a:lnTo>
                  <a:lnTo>
                    <a:pt x="1179509" y="123"/>
                  </a:lnTo>
                  <a:lnTo>
                    <a:pt x="1184682" y="118"/>
                  </a:lnTo>
                  <a:lnTo>
                    <a:pt x="1189855" y="113"/>
                  </a:lnTo>
                  <a:lnTo>
                    <a:pt x="1195029" y="108"/>
                  </a:lnTo>
                  <a:lnTo>
                    <a:pt x="1200202" y="104"/>
                  </a:lnTo>
                  <a:lnTo>
                    <a:pt x="1205375" y="99"/>
                  </a:lnTo>
                  <a:lnTo>
                    <a:pt x="1210548" y="95"/>
                  </a:lnTo>
                  <a:lnTo>
                    <a:pt x="1215722" y="91"/>
                  </a:lnTo>
                  <a:lnTo>
                    <a:pt x="1220895" y="87"/>
                  </a:lnTo>
                  <a:lnTo>
                    <a:pt x="1226068" y="83"/>
                  </a:lnTo>
                  <a:lnTo>
                    <a:pt x="1231242" y="79"/>
                  </a:lnTo>
                  <a:lnTo>
                    <a:pt x="1236415" y="76"/>
                  </a:lnTo>
                  <a:lnTo>
                    <a:pt x="1241588" y="72"/>
                  </a:lnTo>
                  <a:lnTo>
                    <a:pt x="1246761" y="69"/>
                  </a:lnTo>
                  <a:lnTo>
                    <a:pt x="1251935" y="66"/>
                  </a:lnTo>
                  <a:lnTo>
                    <a:pt x="1257108" y="63"/>
                  </a:lnTo>
                  <a:lnTo>
                    <a:pt x="1262281" y="60"/>
                  </a:lnTo>
                  <a:lnTo>
                    <a:pt x="1267455" y="57"/>
                  </a:lnTo>
                  <a:lnTo>
                    <a:pt x="1272628" y="54"/>
                  </a:lnTo>
                  <a:lnTo>
                    <a:pt x="1277801" y="52"/>
                  </a:lnTo>
                  <a:lnTo>
                    <a:pt x="1282974" y="49"/>
                  </a:lnTo>
                  <a:lnTo>
                    <a:pt x="1288148" y="47"/>
                  </a:lnTo>
                  <a:lnTo>
                    <a:pt x="1293321" y="45"/>
                  </a:lnTo>
                  <a:lnTo>
                    <a:pt x="1298494" y="42"/>
                  </a:lnTo>
                  <a:lnTo>
                    <a:pt x="1303668" y="40"/>
                  </a:lnTo>
                  <a:lnTo>
                    <a:pt x="1308841" y="38"/>
                  </a:lnTo>
                  <a:lnTo>
                    <a:pt x="1314014" y="36"/>
                  </a:lnTo>
                  <a:lnTo>
                    <a:pt x="1319187" y="34"/>
                  </a:lnTo>
                  <a:lnTo>
                    <a:pt x="1324361" y="32"/>
                  </a:lnTo>
                  <a:lnTo>
                    <a:pt x="1329534" y="31"/>
                  </a:lnTo>
                  <a:lnTo>
                    <a:pt x="1334707" y="29"/>
                  </a:lnTo>
                  <a:lnTo>
                    <a:pt x="1339881" y="27"/>
                  </a:lnTo>
                  <a:lnTo>
                    <a:pt x="1345054" y="26"/>
                  </a:lnTo>
                  <a:lnTo>
                    <a:pt x="1350227" y="24"/>
                  </a:lnTo>
                  <a:lnTo>
                    <a:pt x="1355400" y="23"/>
                  </a:lnTo>
                  <a:lnTo>
                    <a:pt x="1360574" y="22"/>
                  </a:lnTo>
                  <a:lnTo>
                    <a:pt x="1365747" y="20"/>
                  </a:lnTo>
                  <a:lnTo>
                    <a:pt x="1370920" y="19"/>
                  </a:lnTo>
                  <a:lnTo>
                    <a:pt x="1376094" y="18"/>
                  </a:lnTo>
                  <a:lnTo>
                    <a:pt x="1381267" y="17"/>
                  </a:lnTo>
                  <a:lnTo>
                    <a:pt x="1386440" y="16"/>
                  </a:lnTo>
                  <a:lnTo>
                    <a:pt x="1391613" y="14"/>
                  </a:lnTo>
                  <a:lnTo>
                    <a:pt x="1396787" y="13"/>
                  </a:lnTo>
                  <a:lnTo>
                    <a:pt x="1401960" y="13"/>
                  </a:lnTo>
                  <a:lnTo>
                    <a:pt x="1407133" y="12"/>
                  </a:lnTo>
                  <a:lnTo>
                    <a:pt x="1412307" y="11"/>
                  </a:lnTo>
                  <a:lnTo>
                    <a:pt x="1417480" y="10"/>
                  </a:lnTo>
                  <a:lnTo>
                    <a:pt x="1422653" y="9"/>
                  </a:lnTo>
                  <a:lnTo>
                    <a:pt x="1427826" y="8"/>
                  </a:lnTo>
                  <a:lnTo>
                    <a:pt x="1433000" y="8"/>
                  </a:lnTo>
                  <a:lnTo>
                    <a:pt x="1438173" y="7"/>
                  </a:lnTo>
                  <a:lnTo>
                    <a:pt x="1443346" y="6"/>
                  </a:lnTo>
                  <a:lnTo>
                    <a:pt x="1448520" y="6"/>
                  </a:lnTo>
                  <a:lnTo>
                    <a:pt x="1453693" y="5"/>
                  </a:lnTo>
                  <a:lnTo>
                    <a:pt x="1458866" y="5"/>
                  </a:lnTo>
                  <a:lnTo>
                    <a:pt x="1464039" y="4"/>
                  </a:lnTo>
                  <a:lnTo>
                    <a:pt x="1469213" y="4"/>
                  </a:lnTo>
                  <a:lnTo>
                    <a:pt x="1474386" y="3"/>
                  </a:lnTo>
                  <a:lnTo>
                    <a:pt x="1479559" y="3"/>
                  </a:lnTo>
                  <a:lnTo>
                    <a:pt x="1484733" y="3"/>
                  </a:lnTo>
                  <a:lnTo>
                    <a:pt x="1489906" y="2"/>
                  </a:lnTo>
                  <a:lnTo>
                    <a:pt x="1495079" y="2"/>
                  </a:lnTo>
                  <a:lnTo>
                    <a:pt x="1500252" y="2"/>
                  </a:lnTo>
                  <a:lnTo>
                    <a:pt x="1505426" y="1"/>
                  </a:lnTo>
                  <a:lnTo>
                    <a:pt x="1510599" y="1"/>
                  </a:lnTo>
                  <a:lnTo>
                    <a:pt x="1515772" y="1"/>
                  </a:lnTo>
                  <a:lnTo>
                    <a:pt x="1520946" y="1"/>
                  </a:lnTo>
                  <a:lnTo>
                    <a:pt x="1526119" y="1"/>
                  </a:lnTo>
                  <a:lnTo>
                    <a:pt x="1531292" y="1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644151" y="2048304"/>
              <a:ext cx="1883076" cy="328637"/>
            </a:xfrm>
            <a:custGeom>
              <a:avLst/>
              <a:pathLst>
                <a:path w="1883076" h="328637">
                  <a:moveTo>
                    <a:pt x="0" y="285367"/>
                  </a:moveTo>
                  <a:lnTo>
                    <a:pt x="5173" y="277479"/>
                  </a:lnTo>
                  <a:lnTo>
                    <a:pt x="10346" y="269698"/>
                  </a:lnTo>
                  <a:lnTo>
                    <a:pt x="15519" y="262029"/>
                  </a:lnTo>
                  <a:lnTo>
                    <a:pt x="20693" y="254479"/>
                  </a:lnTo>
                  <a:lnTo>
                    <a:pt x="25866" y="247051"/>
                  </a:lnTo>
                  <a:lnTo>
                    <a:pt x="31039" y="239750"/>
                  </a:lnTo>
                  <a:lnTo>
                    <a:pt x="36213" y="232579"/>
                  </a:lnTo>
                  <a:lnTo>
                    <a:pt x="41386" y="225543"/>
                  </a:lnTo>
                  <a:lnTo>
                    <a:pt x="46559" y="218644"/>
                  </a:lnTo>
                  <a:lnTo>
                    <a:pt x="51732" y="211885"/>
                  </a:lnTo>
                  <a:lnTo>
                    <a:pt x="56906" y="205268"/>
                  </a:lnTo>
                  <a:lnTo>
                    <a:pt x="62079" y="198795"/>
                  </a:lnTo>
                  <a:lnTo>
                    <a:pt x="67252" y="192467"/>
                  </a:lnTo>
                  <a:lnTo>
                    <a:pt x="72426" y="186287"/>
                  </a:lnTo>
                  <a:lnTo>
                    <a:pt x="77599" y="180253"/>
                  </a:lnTo>
                  <a:lnTo>
                    <a:pt x="82772" y="174368"/>
                  </a:lnTo>
                  <a:lnTo>
                    <a:pt x="87945" y="168631"/>
                  </a:lnTo>
                  <a:lnTo>
                    <a:pt x="93119" y="163042"/>
                  </a:lnTo>
                  <a:lnTo>
                    <a:pt x="98292" y="157600"/>
                  </a:lnTo>
                  <a:lnTo>
                    <a:pt x="103465" y="152305"/>
                  </a:lnTo>
                  <a:lnTo>
                    <a:pt x="108639" y="147156"/>
                  </a:lnTo>
                  <a:lnTo>
                    <a:pt x="113812" y="142152"/>
                  </a:lnTo>
                  <a:lnTo>
                    <a:pt x="118985" y="137291"/>
                  </a:lnTo>
                  <a:lnTo>
                    <a:pt x="124158" y="132571"/>
                  </a:lnTo>
                  <a:lnTo>
                    <a:pt x="129332" y="127991"/>
                  </a:lnTo>
                  <a:lnTo>
                    <a:pt x="134505" y="123549"/>
                  </a:lnTo>
                  <a:lnTo>
                    <a:pt x="139678" y="119243"/>
                  </a:lnTo>
                  <a:lnTo>
                    <a:pt x="144852" y="115070"/>
                  </a:lnTo>
                  <a:lnTo>
                    <a:pt x="150025" y="111028"/>
                  </a:lnTo>
                  <a:lnTo>
                    <a:pt x="155198" y="107115"/>
                  </a:lnTo>
                  <a:lnTo>
                    <a:pt x="160371" y="103327"/>
                  </a:lnTo>
                  <a:lnTo>
                    <a:pt x="165545" y="99663"/>
                  </a:lnTo>
                  <a:lnTo>
                    <a:pt x="170718" y="96119"/>
                  </a:lnTo>
                  <a:lnTo>
                    <a:pt x="175891" y="92693"/>
                  </a:lnTo>
                  <a:lnTo>
                    <a:pt x="181065" y="89382"/>
                  </a:lnTo>
                  <a:lnTo>
                    <a:pt x="186238" y="86183"/>
                  </a:lnTo>
                  <a:lnTo>
                    <a:pt x="191411" y="83093"/>
                  </a:lnTo>
                  <a:lnTo>
                    <a:pt x="196584" y="80110"/>
                  </a:lnTo>
                  <a:lnTo>
                    <a:pt x="201758" y="77230"/>
                  </a:lnTo>
                  <a:lnTo>
                    <a:pt x="206931" y="74450"/>
                  </a:lnTo>
                  <a:lnTo>
                    <a:pt x="212104" y="71769"/>
                  </a:lnTo>
                  <a:lnTo>
                    <a:pt x="217278" y="69182"/>
                  </a:lnTo>
                  <a:lnTo>
                    <a:pt x="222451" y="66687"/>
                  </a:lnTo>
                  <a:lnTo>
                    <a:pt x="227624" y="64282"/>
                  </a:lnTo>
                  <a:lnTo>
                    <a:pt x="232797" y="61963"/>
                  </a:lnTo>
                  <a:lnTo>
                    <a:pt x="237971" y="59728"/>
                  </a:lnTo>
                  <a:lnTo>
                    <a:pt x="243144" y="57573"/>
                  </a:lnTo>
                  <a:lnTo>
                    <a:pt x="248317" y="55498"/>
                  </a:lnTo>
                  <a:lnTo>
                    <a:pt x="253491" y="53498"/>
                  </a:lnTo>
                  <a:lnTo>
                    <a:pt x="258664" y="51572"/>
                  </a:lnTo>
                  <a:lnTo>
                    <a:pt x="263837" y="49716"/>
                  </a:lnTo>
                  <a:lnTo>
                    <a:pt x="269010" y="47929"/>
                  </a:lnTo>
                  <a:lnTo>
                    <a:pt x="274184" y="46208"/>
                  </a:lnTo>
                  <a:lnTo>
                    <a:pt x="279357" y="44551"/>
                  </a:lnTo>
                  <a:lnTo>
                    <a:pt x="284530" y="42955"/>
                  </a:lnTo>
                  <a:lnTo>
                    <a:pt x="289704" y="41419"/>
                  </a:lnTo>
                  <a:lnTo>
                    <a:pt x="294877" y="39940"/>
                  </a:lnTo>
                  <a:lnTo>
                    <a:pt x="300050" y="38516"/>
                  </a:lnTo>
                  <a:lnTo>
                    <a:pt x="305223" y="37146"/>
                  </a:lnTo>
                  <a:lnTo>
                    <a:pt x="310397" y="35826"/>
                  </a:lnTo>
                  <a:lnTo>
                    <a:pt x="315570" y="34556"/>
                  </a:lnTo>
                  <a:lnTo>
                    <a:pt x="320743" y="33334"/>
                  </a:lnTo>
                  <a:lnTo>
                    <a:pt x="325917" y="32157"/>
                  </a:lnTo>
                  <a:lnTo>
                    <a:pt x="331090" y="31024"/>
                  </a:lnTo>
                  <a:lnTo>
                    <a:pt x="336263" y="29934"/>
                  </a:lnTo>
                  <a:lnTo>
                    <a:pt x="341436" y="28885"/>
                  </a:lnTo>
                  <a:lnTo>
                    <a:pt x="346610" y="27874"/>
                  </a:lnTo>
                  <a:lnTo>
                    <a:pt x="351783" y="26902"/>
                  </a:lnTo>
                  <a:lnTo>
                    <a:pt x="356956" y="25966"/>
                  </a:lnTo>
                  <a:lnTo>
                    <a:pt x="362130" y="25064"/>
                  </a:lnTo>
                  <a:lnTo>
                    <a:pt x="367303" y="24197"/>
                  </a:lnTo>
                  <a:lnTo>
                    <a:pt x="372476" y="23361"/>
                  </a:lnTo>
                  <a:lnTo>
                    <a:pt x="377649" y="22557"/>
                  </a:lnTo>
                  <a:lnTo>
                    <a:pt x="382823" y="21783"/>
                  </a:lnTo>
                  <a:lnTo>
                    <a:pt x="387996" y="21037"/>
                  </a:lnTo>
                  <a:lnTo>
                    <a:pt x="393169" y="20319"/>
                  </a:lnTo>
                  <a:lnTo>
                    <a:pt x="398343" y="19627"/>
                  </a:lnTo>
                  <a:lnTo>
                    <a:pt x="403516" y="18961"/>
                  </a:lnTo>
                  <a:lnTo>
                    <a:pt x="408689" y="18319"/>
                  </a:lnTo>
                  <a:lnTo>
                    <a:pt x="413862" y="17701"/>
                  </a:lnTo>
                  <a:lnTo>
                    <a:pt x="419036" y="17105"/>
                  </a:lnTo>
                  <a:lnTo>
                    <a:pt x="424209" y="16531"/>
                  </a:lnTo>
                  <a:lnTo>
                    <a:pt x="429382" y="15978"/>
                  </a:lnTo>
                  <a:lnTo>
                    <a:pt x="434556" y="15445"/>
                  </a:lnTo>
                  <a:lnTo>
                    <a:pt x="439729" y="14932"/>
                  </a:lnTo>
                  <a:lnTo>
                    <a:pt x="444902" y="14437"/>
                  </a:lnTo>
                  <a:lnTo>
                    <a:pt x="450075" y="13959"/>
                  </a:lnTo>
                  <a:lnTo>
                    <a:pt x="455249" y="13499"/>
                  </a:lnTo>
                  <a:lnTo>
                    <a:pt x="460422" y="13056"/>
                  </a:lnTo>
                  <a:lnTo>
                    <a:pt x="465595" y="12628"/>
                  </a:lnTo>
                  <a:lnTo>
                    <a:pt x="470769" y="12215"/>
                  </a:lnTo>
                  <a:lnTo>
                    <a:pt x="475942" y="11817"/>
                  </a:lnTo>
                  <a:lnTo>
                    <a:pt x="481115" y="11433"/>
                  </a:lnTo>
                  <a:lnTo>
                    <a:pt x="486288" y="11063"/>
                  </a:lnTo>
                  <a:lnTo>
                    <a:pt x="491462" y="10705"/>
                  </a:lnTo>
                  <a:lnTo>
                    <a:pt x="496635" y="10361"/>
                  </a:lnTo>
                  <a:lnTo>
                    <a:pt x="501808" y="10028"/>
                  </a:lnTo>
                  <a:lnTo>
                    <a:pt x="506982" y="9706"/>
                  </a:lnTo>
                  <a:lnTo>
                    <a:pt x="512155" y="9396"/>
                  </a:lnTo>
                  <a:lnTo>
                    <a:pt x="517328" y="9097"/>
                  </a:lnTo>
                  <a:lnTo>
                    <a:pt x="522501" y="8807"/>
                  </a:lnTo>
                  <a:lnTo>
                    <a:pt x="527675" y="8528"/>
                  </a:lnTo>
                  <a:lnTo>
                    <a:pt x="532848" y="8258"/>
                  </a:lnTo>
                  <a:lnTo>
                    <a:pt x="538021" y="7998"/>
                  </a:lnTo>
                  <a:lnTo>
                    <a:pt x="543195" y="7746"/>
                  </a:lnTo>
                  <a:lnTo>
                    <a:pt x="548368" y="7503"/>
                  </a:lnTo>
                  <a:lnTo>
                    <a:pt x="553541" y="7267"/>
                  </a:lnTo>
                  <a:lnTo>
                    <a:pt x="558714" y="7040"/>
                  </a:lnTo>
                  <a:lnTo>
                    <a:pt x="563888" y="6820"/>
                  </a:lnTo>
                  <a:lnTo>
                    <a:pt x="569061" y="6608"/>
                  </a:lnTo>
                  <a:lnTo>
                    <a:pt x="574234" y="6403"/>
                  </a:lnTo>
                  <a:lnTo>
                    <a:pt x="579408" y="6204"/>
                  </a:lnTo>
                  <a:lnTo>
                    <a:pt x="584581" y="6012"/>
                  </a:lnTo>
                  <a:lnTo>
                    <a:pt x="589754" y="5826"/>
                  </a:lnTo>
                  <a:lnTo>
                    <a:pt x="594927" y="5647"/>
                  </a:lnTo>
                  <a:lnTo>
                    <a:pt x="600101" y="5473"/>
                  </a:lnTo>
                  <a:lnTo>
                    <a:pt x="605274" y="5305"/>
                  </a:lnTo>
                  <a:lnTo>
                    <a:pt x="610447" y="5142"/>
                  </a:lnTo>
                  <a:lnTo>
                    <a:pt x="615621" y="4984"/>
                  </a:lnTo>
                  <a:lnTo>
                    <a:pt x="620794" y="4832"/>
                  </a:lnTo>
                  <a:lnTo>
                    <a:pt x="625967" y="4684"/>
                  </a:lnTo>
                  <a:lnTo>
                    <a:pt x="631140" y="4541"/>
                  </a:lnTo>
                  <a:lnTo>
                    <a:pt x="636314" y="4403"/>
                  </a:lnTo>
                  <a:lnTo>
                    <a:pt x="641487" y="4269"/>
                  </a:lnTo>
                  <a:lnTo>
                    <a:pt x="646660" y="4139"/>
                  </a:lnTo>
                  <a:lnTo>
                    <a:pt x="651834" y="4013"/>
                  </a:lnTo>
                  <a:lnTo>
                    <a:pt x="657007" y="3891"/>
                  </a:lnTo>
                  <a:lnTo>
                    <a:pt x="662180" y="3773"/>
                  </a:lnTo>
                  <a:lnTo>
                    <a:pt x="667353" y="3659"/>
                  </a:lnTo>
                  <a:lnTo>
                    <a:pt x="672527" y="3548"/>
                  </a:lnTo>
                  <a:lnTo>
                    <a:pt x="677700" y="3441"/>
                  </a:lnTo>
                  <a:lnTo>
                    <a:pt x="682873" y="3336"/>
                  </a:lnTo>
                  <a:lnTo>
                    <a:pt x="688047" y="3236"/>
                  </a:lnTo>
                  <a:lnTo>
                    <a:pt x="693220" y="3138"/>
                  </a:lnTo>
                  <a:lnTo>
                    <a:pt x="698393" y="3043"/>
                  </a:lnTo>
                  <a:lnTo>
                    <a:pt x="703566" y="2951"/>
                  </a:lnTo>
                  <a:lnTo>
                    <a:pt x="708740" y="2862"/>
                  </a:lnTo>
                  <a:lnTo>
                    <a:pt x="713913" y="2775"/>
                  </a:lnTo>
                  <a:lnTo>
                    <a:pt x="719086" y="2692"/>
                  </a:lnTo>
                  <a:lnTo>
                    <a:pt x="724260" y="2610"/>
                  </a:lnTo>
                  <a:lnTo>
                    <a:pt x="729433" y="2531"/>
                  </a:lnTo>
                  <a:lnTo>
                    <a:pt x="734606" y="2455"/>
                  </a:lnTo>
                  <a:lnTo>
                    <a:pt x="739779" y="2381"/>
                  </a:lnTo>
                  <a:lnTo>
                    <a:pt x="744953" y="2309"/>
                  </a:lnTo>
                  <a:lnTo>
                    <a:pt x="750126" y="2239"/>
                  </a:lnTo>
                  <a:lnTo>
                    <a:pt x="755299" y="2171"/>
                  </a:lnTo>
                  <a:lnTo>
                    <a:pt x="760473" y="2105"/>
                  </a:lnTo>
                  <a:lnTo>
                    <a:pt x="765646" y="2041"/>
                  </a:lnTo>
                  <a:lnTo>
                    <a:pt x="770819" y="1979"/>
                  </a:lnTo>
                  <a:lnTo>
                    <a:pt x="775992" y="1919"/>
                  </a:lnTo>
                  <a:lnTo>
                    <a:pt x="781166" y="1861"/>
                  </a:lnTo>
                  <a:lnTo>
                    <a:pt x="786339" y="1804"/>
                  </a:lnTo>
                  <a:lnTo>
                    <a:pt x="791512" y="1749"/>
                  </a:lnTo>
                  <a:lnTo>
                    <a:pt x="796686" y="1696"/>
                  </a:lnTo>
                  <a:lnTo>
                    <a:pt x="801859" y="1644"/>
                  </a:lnTo>
                  <a:lnTo>
                    <a:pt x="807032" y="1594"/>
                  </a:lnTo>
                  <a:lnTo>
                    <a:pt x="812205" y="1545"/>
                  </a:lnTo>
                  <a:lnTo>
                    <a:pt x="817379" y="1497"/>
                  </a:lnTo>
                  <a:lnTo>
                    <a:pt x="822552" y="1451"/>
                  </a:lnTo>
                  <a:lnTo>
                    <a:pt x="827725" y="1407"/>
                  </a:lnTo>
                  <a:lnTo>
                    <a:pt x="832899" y="1363"/>
                  </a:lnTo>
                  <a:lnTo>
                    <a:pt x="838072" y="1321"/>
                  </a:lnTo>
                  <a:lnTo>
                    <a:pt x="843245" y="1280"/>
                  </a:lnTo>
                  <a:lnTo>
                    <a:pt x="848418" y="1240"/>
                  </a:lnTo>
                  <a:lnTo>
                    <a:pt x="853592" y="1202"/>
                  </a:lnTo>
                  <a:lnTo>
                    <a:pt x="858765" y="1164"/>
                  </a:lnTo>
                  <a:lnTo>
                    <a:pt x="863938" y="1128"/>
                  </a:lnTo>
                  <a:lnTo>
                    <a:pt x="869112" y="1092"/>
                  </a:lnTo>
                  <a:lnTo>
                    <a:pt x="874285" y="1058"/>
                  </a:lnTo>
                  <a:lnTo>
                    <a:pt x="879458" y="1025"/>
                  </a:lnTo>
                  <a:lnTo>
                    <a:pt x="884631" y="992"/>
                  </a:lnTo>
                  <a:lnTo>
                    <a:pt x="889805" y="961"/>
                  </a:lnTo>
                  <a:lnTo>
                    <a:pt x="894978" y="930"/>
                  </a:lnTo>
                  <a:lnTo>
                    <a:pt x="900151" y="901"/>
                  </a:lnTo>
                  <a:lnTo>
                    <a:pt x="905325" y="872"/>
                  </a:lnTo>
                  <a:lnTo>
                    <a:pt x="910498" y="844"/>
                  </a:lnTo>
                  <a:lnTo>
                    <a:pt x="915671" y="817"/>
                  </a:lnTo>
                  <a:lnTo>
                    <a:pt x="920844" y="790"/>
                  </a:lnTo>
                  <a:lnTo>
                    <a:pt x="926018" y="765"/>
                  </a:lnTo>
                  <a:lnTo>
                    <a:pt x="931191" y="740"/>
                  </a:lnTo>
                  <a:lnTo>
                    <a:pt x="936364" y="716"/>
                  </a:lnTo>
                  <a:lnTo>
                    <a:pt x="941538" y="692"/>
                  </a:lnTo>
                  <a:lnTo>
                    <a:pt x="946711" y="670"/>
                  </a:lnTo>
                  <a:lnTo>
                    <a:pt x="951884" y="648"/>
                  </a:lnTo>
                  <a:lnTo>
                    <a:pt x="957057" y="626"/>
                  </a:lnTo>
                  <a:lnTo>
                    <a:pt x="962231" y="605"/>
                  </a:lnTo>
                  <a:lnTo>
                    <a:pt x="967404" y="585"/>
                  </a:lnTo>
                  <a:lnTo>
                    <a:pt x="972577" y="565"/>
                  </a:lnTo>
                  <a:lnTo>
                    <a:pt x="977751" y="546"/>
                  </a:lnTo>
                  <a:lnTo>
                    <a:pt x="982924" y="528"/>
                  </a:lnTo>
                  <a:lnTo>
                    <a:pt x="988097" y="510"/>
                  </a:lnTo>
                  <a:lnTo>
                    <a:pt x="993270" y="493"/>
                  </a:lnTo>
                  <a:lnTo>
                    <a:pt x="998444" y="476"/>
                  </a:lnTo>
                  <a:lnTo>
                    <a:pt x="1003617" y="459"/>
                  </a:lnTo>
                  <a:lnTo>
                    <a:pt x="1008790" y="444"/>
                  </a:lnTo>
                  <a:lnTo>
                    <a:pt x="1013964" y="428"/>
                  </a:lnTo>
                  <a:lnTo>
                    <a:pt x="1019137" y="413"/>
                  </a:lnTo>
                  <a:lnTo>
                    <a:pt x="1024310" y="399"/>
                  </a:lnTo>
                  <a:lnTo>
                    <a:pt x="1029483" y="385"/>
                  </a:lnTo>
                  <a:lnTo>
                    <a:pt x="1034657" y="371"/>
                  </a:lnTo>
                  <a:lnTo>
                    <a:pt x="1039830" y="358"/>
                  </a:lnTo>
                  <a:lnTo>
                    <a:pt x="1045003" y="345"/>
                  </a:lnTo>
                  <a:lnTo>
                    <a:pt x="1050177" y="333"/>
                  </a:lnTo>
                  <a:lnTo>
                    <a:pt x="1055350" y="321"/>
                  </a:lnTo>
                  <a:lnTo>
                    <a:pt x="1060523" y="309"/>
                  </a:lnTo>
                  <a:lnTo>
                    <a:pt x="1065696" y="298"/>
                  </a:lnTo>
                  <a:lnTo>
                    <a:pt x="1070870" y="287"/>
                  </a:lnTo>
                  <a:lnTo>
                    <a:pt x="1076043" y="276"/>
                  </a:lnTo>
                  <a:lnTo>
                    <a:pt x="1081216" y="266"/>
                  </a:lnTo>
                  <a:lnTo>
                    <a:pt x="1086390" y="256"/>
                  </a:lnTo>
                  <a:lnTo>
                    <a:pt x="1091563" y="246"/>
                  </a:lnTo>
                  <a:lnTo>
                    <a:pt x="1096736" y="237"/>
                  </a:lnTo>
                  <a:lnTo>
                    <a:pt x="1101909" y="228"/>
                  </a:lnTo>
                  <a:lnTo>
                    <a:pt x="1107083" y="219"/>
                  </a:lnTo>
                  <a:lnTo>
                    <a:pt x="1112256" y="211"/>
                  </a:lnTo>
                  <a:lnTo>
                    <a:pt x="1117429" y="203"/>
                  </a:lnTo>
                  <a:lnTo>
                    <a:pt x="1122603" y="195"/>
                  </a:lnTo>
                  <a:lnTo>
                    <a:pt x="1127776" y="187"/>
                  </a:lnTo>
                  <a:lnTo>
                    <a:pt x="1132949" y="180"/>
                  </a:lnTo>
                  <a:lnTo>
                    <a:pt x="1138122" y="173"/>
                  </a:lnTo>
                  <a:lnTo>
                    <a:pt x="1143296" y="166"/>
                  </a:lnTo>
                  <a:lnTo>
                    <a:pt x="1148469" y="159"/>
                  </a:lnTo>
                  <a:lnTo>
                    <a:pt x="1153642" y="153"/>
                  </a:lnTo>
                  <a:lnTo>
                    <a:pt x="1158816" y="147"/>
                  </a:lnTo>
                  <a:lnTo>
                    <a:pt x="1163989" y="141"/>
                  </a:lnTo>
                  <a:lnTo>
                    <a:pt x="1169162" y="135"/>
                  </a:lnTo>
                  <a:lnTo>
                    <a:pt x="1174335" y="129"/>
                  </a:lnTo>
                  <a:lnTo>
                    <a:pt x="1179509" y="124"/>
                  </a:lnTo>
                  <a:lnTo>
                    <a:pt x="1184682" y="119"/>
                  </a:lnTo>
                  <a:lnTo>
                    <a:pt x="1189855" y="114"/>
                  </a:lnTo>
                  <a:lnTo>
                    <a:pt x="1195029" y="109"/>
                  </a:lnTo>
                  <a:lnTo>
                    <a:pt x="1200202" y="104"/>
                  </a:lnTo>
                  <a:lnTo>
                    <a:pt x="1205375" y="100"/>
                  </a:lnTo>
                  <a:lnTo>
                    <a:pt x="1210548" y="95"/>
                  </a:lnTo>
                  <a:lnTo>
                    <a:pt x="1215722" y="91"/>
                  </a:lnTo>
                  <a:lnTo>
                    <a:pt x="1220895" y="87"/>
                  </a:lnTo>
                  <a:lnTo>
                    <a:pt x="1226068" y="83"/>
                  </a:lnTo>
                  <a:lnTo>
                    <a:pt x="1231242" y="80"/>
                  </a:lnTo>
                  <a:lnTo>
                    <a:pt x="1236415" y="76"/>
                  </a:lnTo>
                  <a:lnTo>
                    <a:pt x="1241588" y="73"/>
                  </a:lnTo>
                  <a:lnTo>
                    <a:pt x="1246761" y="69"/>
                  </a:lnTo>
                  <a:lnTo>
                    <a:pt x="1251935" y="66"/>
                  </a:lnTo>
                  <a:lnTo>
                    <a:pt x="1257108" y="63"/>
                  </a:lnTo>
                  <a:lnTo>
                    <a:pt x="1262281" y="60"/>
                  </a:lnTo>
                  <a:lnTo>
                    <a:pt x="1267455" y="57"/>
                  </a:lnTo>
                  <a:lnTo>
                    <a:pt x="1272628" y="55"/>
                  </a:lnTo>
                  <a:lnTo>
                    <a:pt x="1277801" y="52"/>
                  </a:lnTo>
                  <a:lnTo>
                    <a:pt x="1282974" y="49"/>
                  </a:lnTo>
                  <a:lnTo>
                    <a:pt x="1288148" y="47"/>
                  </a:lnTo>
                  <a:lnTo>
                    <a:pt x="1293321" y="45"/>
                  </a:lnTo>
                  <a:lnTo>
                    <a:pt x="1298494" y="42"/>
                  </a:lnTo>
                  <a:lnTo>
                    <a:pt x="1303668" y="40"/>
                  </a:lnTo>
                  <a:lnTo>
                    <a:pt x="1308841" y="38"/>
                  </a:lnTo>
                  <a:lnTo>
                    <a:pt x="1314014" y="36"/>
                  </a:lnTo>
                  <a:lnTo>
                    <a:pt x="1319187" y="34"/>
                  </a:lnTo>
                  <a:lnTo>
                    <a:pt x="1324361" y="33"/>
                  </a:lnTo>
                  <a:lnTo>
                    <a:pt x="1329534" y="31"/>
                  </a:lnTo>
                  <a:lnTo>
                    <a:pt x="1334707" y="29"/>
                  </a:lnTo>
                  <a:lnTo>
                    <a:pt x="1339881" y="27"/>
                  </a:lnTo>
                  <a:lnTo>
                    <a:pt x="1345054" y="26"/>
                  </a:lnTo>
                  <a:lnTo>
                    <a:pt x="1350227" y="24"/>
                  </a:lnTo>
                  <a:lnTo>
                    <a:pt x="1355400" y="23"/>
                  </a:lnTo>
                  <a:lnTo>
                    <a:pt x="1360574" y="22"/>
                  </a:lnTo>
                  <a:lnTo>
                    <a:pt x="1365747" y="20"/>
                  </a:lnTo>
                  <a:lnTo>
                    <a:pt x="1370920" y="19"/>
                  </a:lnTo>
                  <a:lnTo>
                    <a:pt x="1376094" y="18"/>
                  </a:lnTo>
                  <a:lnTo>
                    <a:pt x="1381267" y="17"/>
                  </a:lnTo>
                  <a:lnTo>
                    <a:pt x="1386440" y="16"/>
                  </a:lnTo>
                  <a:lnTo>
                    <a:pt x="1391613" y="15"/>
                  </a:lnTo>
                  <a:lnTo>
                    <a:pt x="1396787" y="13"/>
                  </a:lnTo>
                  <a:lnTo>
                    <a:pt x="1401960" y="13"/>
                  </a:lnTo>
                  <a:lnTo>
                    <a:pt x="1407133" y="12"/>
                  </a:lnTo>
                  <a:lnTo>
                    <a:pt x="1412307" y="11"/>
                  </a:lnTo>
                  <a:lnTo>
                    <a:pt x="1417480" y="10"/>
                  </a:lnTo>
                  <a:lnTo>
                    <a:pt x="1422653" y="9"/>
                  </a:lnTo>
                  <a:lnTo>
                    <a:pt x="1427826" y="8"/>
                  </a:lnTo>
                  <a:lnTo>
                    <a:pt x="1433000" y="8"/>
                  </a:lnTo>
                  <a:lnTo>
                    <a:pt x="1438173" y="7"/>
                  </a:lnTo>
                  <a:lnTo>
                    <a:pt x="1443346" y="6"/>
                  </a:lnTo>
                  <a:lnTo>
                    <a:pt x="1448520" y="6"/>
                  </a:lnTo>
                  <a:lnTo>
                    <a:pt x="1453693" y="5"/>
                  </a:lnTo>
                  <a:lnTo>
                    <a:pt x="1458866" y="5"/>
                  </a:lnTo>
                  <a:lnTo>
                    <a:pt x="1464039" y="4"/>
                  </a:lnTo>
                  <a:lnTo>
                    <a:pt x="1469213" y="4"/>
                  </a:lnTo>
                  <a:lnTo>
                    <a:pt x="1474386" y="3"/>
                  </a:lnTo>
                  <a:lnTo>
                    <a:pt x="1479559" y="3"/>
                  </a:lnTo>
                  <a:lnTo>
                    <a:pt x="1484733" y="3"/>
                  </a:lnTo>
                  <a:lnTo>
                    <a:pt x="1489906" y="2"/>
                  </a:lnTo>
                  <a:lnTo>
                    <a:pt x="1495079" y="2"/>
                  </a:lnTo>
                  <a:lnTo>
                    <a:pt x="1500252" y="2"/>
                  </a:lnTo>
                  <a:lnTo>
                    <a:pt x="1505426" y="1"/>
                  </a:lnTo>
                  <a:lnTo>
                    <a:pt x="1510599" y="1"/>
                  </a:lnTo>
                  <a:lnTo>
                    <a:pt x="1515772" y="1"/>
                  </a:lnTo>
                  <a:lnTo>
                    <a:pt x="1520946" y="1"/>
                  </a:lnTo>
                  <a:lnTo>
                    <a:pt x="1526119" y="1"/>
                  </a:lnTo>
                  <a:lnTo>
                    <a:pt x="1531292" y="1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1"/>
                  </a:lnTo>
                  <a:lnTo>
                    <a:pt x="1795130" y="1"/>
                  </a:lnTo>
                  <a:lnTo>
                    <a:pt x="1789956" y="1"/>
                  </a:lnTo>
                  <a:lnTo>
                    <a:pt x="1784783" y="1"/>
                  </a:lnTo>
                  <a:lnTo>
                    <a:pt x="1779610" y="1"/>
                  </a:lnTo>
                  <a:lnTo>
                    <a:pt x="1774437" y="2"/>
                  </a:lnTo>
                  <a:lnTo>
                    <a:pt x="1769263" y="2"/>
                  </a:lnTo>
                  <a:lnTo>
                    <a:pt x="1764090" y="2"/>
                  </a:lnTo>
                  <a:lnTo>
                    <a:pt x="1758917" y="3"/>
                  </a:lnTo>
                  <a:lnTo>
                    <a:pt x="1753743" y="3"/>
                  </a:lnTo>
                  <a:lnTo>
                    <a:pt x="1748570" y="3"/>
                  </a:lnTo>
                  <a:lnTo>
                    <a:pt x="1743397" y="4"/>
                  </a:lnTo>
                  <a:lnTo>
                    <a:pt x="1738224" y="5"/>
                  </a:lnTo>
                  <a:lnTo>
                    <a:pt x="1733050" y="5"/>
                  </a:lnTo>
                  <a:lnTo>
                    <a:pt x="1727877" y="6"/>
                  </a:lnTo>
                  <a:lnTo>
                    <a:pt x="1722704" y="7"/>
                  </a:lnTo>
                  <a:lnTo>
                    <a:pt x="1717530" y="8"/>
                  </a:lnTo>
                  <a:lnTo>
                    <a:pt x="1712357" y="9"/>
                  </a:lnTo>
                  <a:lnTo>
                    <a:pt x="1707184" y="11"/>
                  </a:lnTo>
                  <a:lnTo>
                    <a:pt x="1702011" y="12"/>
                  </a:lnTo>
                  <a:lnTo>
                    <a:pt x="1696837" y="14"/>
                  </a:lnTo>
                  <a:lnTo>
                    <a:pt x="1691664" y="16"/>
                  </a:lnTo>
                  <a:lnTo>
                    <a:pt x="1686491" y="18"/>
                  </a:lnTo>
                  <a:lnTo>
                    <a:pt x="1681317" y="21"/>
                  </a:lnTo>
                  <a:lnTo>
                    <a:pt x="1676144" y="24"/>
                  </a:lnTo>
                  <a:lnTo>
                    <a:pt x="1670971" y="27"/>
                  </a:lnTo>
                  <a:lnTo>
                    <a:pt x="1665798" y="31"/>
                  </a:lnTo>
                  <a:lnTo>
                    <a:pt x="1660624" y="35"/>
                  </a:lnTo>
                  <a:lnTo>
                    <a:pt x="1655451" y="40"/>
                  </a:lnTo>
                  <a:lnTo>
                    <a:pt x="1650278" y="46"/>
                  </a:lnTo>
                  <a:lnTo>
                    <a:pt x="1645104" y="52"/>
                  </a:lnTo>
                  <a:lnTo>
                    <a:pt x="1639931" y="59"/>
                  </a:lnTo>
                  <a:lnTo>
                    <a:pt x="1634758" y="67"/>
                  </a:lnTo>
                  <a:lnTo>
                    <a:pt x="1629585" y="76"/>
                  </a:lnTo>
                  <a:lnTo>
                    <a:pt x="1624411" y="87"/>
                  </a:lnTo>
                  <a:lnTo>
                    <a:pt x="1619238" y="98"/>
                  </a:lnTo>
                  <a:lnTo>
                    <a:pt x="1614065" y="112"/>
                  </a:lnTo>
                  <a:lnTo>
                    <a:pt x="1608891" y="126"/>
                  </a:lnTo>
                  <a:lnTo>
                    <a:pt x="1603718" y="143"/>
                  </a:lnTo>
                  <a:lnTo>
                    <a:pt x="1598545" y="162"/>
                  </a:lnTo>
                  <a:lnTo>
                    <a:pt x="1593372" y="183"/>
                  </a:lnTo>
                  <a:lnTo>
                    <a:pt x="1588198" y="207"/>
                  </a:lnTo>
                  <a:lnTo>
                    <a:pt x="1583025" y="234"/>
                  </a:lnTo>
                  <a:lnTo>
                    <a:pt x="1577852" y="264"/>
                  </a:lnTo>
                  <a:lnTo>
                    <a:pt x="1572678" y="297"/>
                  </a:lnTo>
                  <a:lnTo>
                    <a:pt x="1567505" y="335"/>
                  </a:lnTo>
                  <a:lnTo>
                    <a:pt x="1562332" y="376"/>
                  </a:lnTo>
                  <a:lnTo>
                    <a:pt x="1557159" y="422"/>
                  </a:lnTo>
                  <a:lnTo>
                    <a:pt x="1551985" y="474"/>
                  </a:lnTo>
                  <a:lnTo>
                    <a:pt x="1546812" y="530"/>
                  </a:lnTo>
                  <a:lnTo>
                    <a:pt x="1541639" y="593"/>
                  </a:lnTo>
                  <a:lnTo>
                    <a:pt x="1536465" y="662"/>
                  </a:lnTo>
                  <a:lnTo>
                    <a:pt x="1531292" y="737"/>
                  </a:lnTo>
                  <a:lnTo>
                    <a:pt x="1526119" y="820"/>
                  </a:lnTo>
                  <a:lnTo>
                    <a:pt x="1520946" y="910"/>
                  </a:lnTo>
                  <a:lnTo>
                    <a:pt x="1515772" y="1008"/>
                  </a:lnTo>
                  <a:lnTo>
                    <a:pt x="1510599" y="1114"/>
                  </a:lnTo>
                  <a:lnTo>
                    <a:pt x="1505426" y="1229"/>
                  </a:lnTo>
                  <a:lnTo>
                    <a:pt x="1500252" y="1352"/>
                  </a:lnTo>
                  <a:lnTo>
                    <a:pt x="1495079" y="1485"/>
                  </a:lnTo>
                  <a:lnTo>
                    <a:pt x="1489906" y="1627"/>
                  </a:lnTo>
                  <a:lnTo>
                    <a:pt x="1484733" y="1777"/>
                  </a:lnTo>
                  <a:lnTo>
                    <a:pt x="1479559" y="1937"/>
                  </a:lnTo>
                  <a:lnTo>
                    <a:pt x="1474386" y="2106"/>
                  </a:lnTo>
                  <a:lnTo>
                    <a:pt x="1469213" y="2284"/>
                  </a:lnTo>
                  <a:lnTo>
                    <a:pt x="1464039" y="2471"/>
                  </a:lnTo>
                  <a:lnTo>
                    <a:pt x="1458866" y="2667"/>
                  </a:lnTo>
                  <a:lnTo>
                    <a:pt x="1453693" y="2870"/>
                  </a:lnTo>
                  <a:lnTo>
                    <a:pt x="1448520" y="3082"/>
                  </a:lnTo>
                  <a:lnTo>
                    <a:pt x="1443346" y="3301"/>
                  </a:lnTo>
                  <a:lnTo>
                    <a:pt x="1438173" y="3527"/>
                  </a:lnTo>
                  <a:lnTo>
                    <a:pt x="1433000" y="3760"/>
                  </a:lnTo>
                  <a:lnTo>
                    <a:pt x="1427826" y="3999"/>
                  </a:lnTo>
                  <a:lnTo>
                    <a:pt x="1422653" y="4243"/>
                  </a:lnTo>
                  <a:lnTo>
                    <a:pt x="1417480" y="4493"/>
                  </a:lnTo>
                  <a:lnTo>
                    <a:pt x="1412307" y="4749"/>
                  </a:lnTo>
                  <a:lnTo>
                    <a:pt x="1407133" y="5008"/>
                  </a:lnTo>
                  <a:lnTo>
                    <a:pt x="1401960" y="5272"/>
                  </a:lnTo>
                  <a:lnTo>
                    <a:pt x="1396787" y="5540"/>
                  </a:lnTo>
                  <a:lnTo>
                    <a:pt x="1391613" y="5812"/>
                  </a:lnTo>
                  <a:lnTo>
                    <a:pt x="1386440" y="6087"/>
                  </a:lnTo>
                  <a:lnTo>
                    <a:pt x="1381267" y="6366"/>
                  </a:lnTo>
                  <a:lnTo>
                    <a:pt x="1376094" y="6647"/>
                  </a:lnTo>
                  <a:lnTo>
                    <a:pt x="1370920" y="6932"/>
                  </a:lnTo>
                  <a:lnTo>
                    <a:pt x="1365747" y="7220"/>
                  </a:lnTo>
                  <a:lnTo>
                    <a:pt x="1360574" y="7510"/>
                  </a:lnTo>
                  <a:lnTo>
                    <a:pt x="1355400" y="7803"/>
                  </a:lnTo>
                  <a:lnTo>
                    <a:pt x="1350227" y="8099"/>
                  </a:lnTo>
                  <a:lnTo>
                    <a:pt x="1345054" y="8398"/>
                  </a:lnTo>
                  <a:lnTo>
                    <a:pt x="1339881" y="8699"/>
                  </a:lnTo>
                  <a:lnTo>
                    <a:pt x="1334707" y="9004"/>
                  </a:lnTo>
                  <a:lnTo>
                    <a:pt x="1329534" y="9311"/>
                  </a:lnTo>
                  <a:lnTo>
                    <a:pt x="1324361" y="9621"/>
                  </a:lnTo>
                  <a:lnTo>
                    <a:pt x="1319187" y="9934"/>
                  </a:lnTo>
                  <a:lnTo>
                    <a:pt x="1314014" y="10250"/>
                  </a:lnTo>
                  <a:lnTo>
                    <a:pt x="1308841" y="10569"/>
                  </a:lnTo>
                  <a:lnTo>
                    <a:pt x="1303668" y="10892"/>
                  </a:lnTo>
                  <a:lnTo>
                    <a:pt x="1298494" y="11217"/>
                  </a:lnTo>
                  <a:lnTo>
                    <a:pt x="1293321" y="11546"/>
                  </a:lnTo>
                  <a:lnTo>
                    <a:pt x="1288148" y="11878"/>
                  </a:lnTo>
                  <a:lnTo>
                    <a:pt x="1282974" y="12213"/>
                  </a:lnTo>
                  <a:lnTo>
                    <a:pt x="1277801" y="12552"/>
                  </a:lnTo>
                  <a:lnTo>
                    <a:pt x="1272628" y="12895"/>
                  </a:lnTo>
                  <a:lnTo>
                    <a:pt x="1267455" y="13240"/>
                  </a:lnTo>
                  <a:lnTo>
                    <a:pt x="1262281" y="13589"/>
                  </a:lnTo>
                  <a:lnTo>
                    <a:pt x="1257108" y="13942"/>
                  </a:lnTo>
                  <a:lnTo>
                    <a:pt x="1251935" y="14298"/>
                  </a:lnTo>
                  <a:lnTo>
                    <a:pt x="1246761" y="14658"/>
                  </a:lnTo>
                  <a:lnTo>
                    <a:pt x="1241588" y="15021"/>
                  </a:lnTo>
                  <a:lnTo>
                    <a:pt x="1236415" y="15387"/>
                  </a:lnTo>
                  <a:lnTo>
                    <a:pt x="1231242" y="15757"/>
                  </a:lnTo>
                  <a:lnTo>
                    <a:pt x="1226068" y="16131"/>
                  </a:lnTo>
                  <a:lnTo>
                    <a:pt x="1220895" y="16507"/>
                  </a:lnTo>
                  <a:lnTo>
                    <a:pt x="1215722" y="16887"/>
                  </a:lnTo>
                  <a:lnTo>
                    <a:pt x="1210548" y="17271"/>
                  </a:lnTo>
                  <a:lnTo>
                    <a:pt x="1205375" y="17657"/>
                  </a:lnTo>
                  <a:lnTo>
                    <a:pt x="1200202" y="18047"/>
                  </a:lnTo>
                  <a:lnTo>
                    <a:pt x="1195029" y="18440"/>
                  </a:lnTo>
                  <a:lnTo>
                    <a:pt x="1189855" y="18836"/>
                  </a:lnTo>
                  <a:lnTo>
                    <a:pt x="1184682" y="19235"/>
                  </a:lnTo>
                  <a:lnTo>
                    <a:pt x="1179509" y="19636"/>
                  </a:lnTo>
                  <a:lnTo>
                    <a:pt x="1174335" y="20041"/>
                  </a:lnTo>
                  <a:lnTo>
                    <a:pt x="1169162" y="20448"/>
                  </a:lnTo>
                  <a:lnTo>
                    <a:pt x="1163989" y="20857"/>
                  </a:lnTo>
                  <a:lnTo>
                    <a:pt x="1158816" y="21270"/>
                  </a:lnTo>
                  <a:lnTo>
                    <a:pt x="1153642" y="21684"/>
                  </a:lnTo>
                  <a:lnTo>
                    <a:pt x="1148469" y="22101"/>
                  </a:lnTo>
                  <a:lnTo>
                    <a:pt x="1143296" y="22520"/>
                  </a:lnTo>
                  <a:lnTo>
                    <a:pt x="1138122" y="22941"/>
                  </a:lnTo>
                  <a:lnTo>
                    <a:pt x="1132949" y="23364"/>
                  </a:lnTo>
                  <a:lnTo>
                    <a:pt x="1127776" y="23790"/>
                  </a:lnTo>
                  <a:lnTo>
                    <a:pt x="1122603" y="24216"/>
                  </a:lnTo>
                  <a:lnTo>
                    <a:pt x="1117429" y="24645"/>
                  </a:lnTo>
                  <a:lnTo>
                    <a:pt x="1112256" y="25075"/>
                  </a:lnTo>
                  <a:lnTo>
                    <a:pt x="1107083" y="25506"/>
                  </a:lnTo>
                  <a:lnTo>
                    <a:pt x="1101909" y="25939"/>
                  </a:lnTo>
                  <a:lnTo>
                    <a:pt x="1096736" y="26373"/>
                  </a:lnTo>
                  <a:lnTo>
                    <a:pt x="1091563" y="26808"/>
                  </a:lnTo>
                  <a:lnTo>
                    <a:pt x="1086390" y="27244"/>
                  </a:lnTo>
                  <a:lnTo>
                    <a:pt x="1081216" y="27682"/>
                  </a:lnTo>
                  <a:lnTo>
                    <a:pt x="1076043" y="28120"/>
                  </a:lnTo>
                  <a:lnTo>
                    <a:pt x="1070870" y="28558"/>
                  </a:lnTo>
                  <a:lnTo>
                    <a:pt x="1065696" y="28997"/>
                  </a:lnTo>
                  <a:lnTo>
                    <a:pt x="1060523" y="29437"/>
                  </a:lnTo>
                  <a:lnTo>
                    <a:pt x="1055350" y="29877"/>
                  </a:lnTo>
                  <a:lnTo>
                    <a:pt x="1050177" y="30318"/>
                  </a:lnTo>
                  <a:lnTo>
                    <a:pt x="1045003" y="30759"/>
                  </a:lnTo>
                  <a:lnTo>
                    <a:pt x="1039830" y="31200"/>
                  </a:lnTo>
                  <a:lnTo>
                    <a:pt x="1034657" y="31641"/>
                  </a:lnTo>
                  <a:lnTo>
                    <a:pt x="1029483" y="32082"/>
                  </a:lnTo>
                  <a:lnTo>
                    <a:pt x="1024310" y="32523"/>
                  </a:lnTo>
                  <a:lnTo>
                    <a:pt x="1019137" y="32963"/>
                  </a:lnTo>
                  <a:lnTo>
                    <a:pt x="1013964" y="33404"/>
                  </a:lnTo>
                  <a:lnTo>
                    <a:pt x="1008790" y="33844"/>
                  </a:lnTo>
                  <a:lnTo>
                    <a:pt x="1003617" y="34284"/>
                  </a:lnTo>
                  <a:lnTo>
                    <a:pt x="998444" y="34723"/>
                  </a:lnTo>
                  <a:lnTo>
                    <a:pt x="993270" y="35162"/>
                  </a:lnTo>
                  <a:lnTo>
                    <a:pt x="988097" y="35601"/>
                  </a:lnTo>
                  <a:lnTo>
                    <a:pt x="982924" y="36038"/>
                  </a:lnTo>
                  <a:lnTo>
                    <a:pt x="977751" y="36476"/>
                  </a:lnTo>
                  <a:lnTo>
                    <a:pt x="972577" y="36912"/>
                  </a:lnTo>
                  <a:lnTo>
                    <a:pt x="967404" y="37348"/>
                  </a:lnTo>
                  <a:lnTo>
                    <a:pt x="962231" y="37782"/>
                  </a:lnTo>
                  <a:lnTo>
                    <a:pt x="957057" y="38216"/>
                  </a:lnTo>
                  <a:lnTo>
                    <a:pt x="951884" y="38650"/>
                  </a:lnTo>
                  <a:lnTo>
                    <a:pt x="946711" y="39082"/>
                  </a:lnTo>
                  <a:lnTo>
                    <a:pt x="941538" y="39513"/>
                  </a:lnTo>
                  <a:lnTo>
                    <a:pt x="936364" y="39944"/>
                  </a:lnTo>
                  <a:lnTo>
                    <a:pt x="931191" y="40373"/>
                  </a:lnTo>
                  <a:lnTo>
                    <a:pt x="926018" y="40801"/>
                  </a:lnTo>
                  <a:lnTo>
                    <a:pt x="920844" y="41229"/>
                  </a:lnTo>
                  <a:lnTo>
                    <a:pt x="915671" y="41655"/>
                  </a:lnTo>
                  <a:lnTo>
                    <a:pt x="910498" y="42080"/>
                  </a:lnTo>
                  <a:lnTo>
                    <a:pt x="905325" y="42504"/>
                  </a:lnTo>
                  <a:lnTo>
                    <a:pt x="900151" y="42927"/>
                  </a:lnTo>
                  <a:lnTo>
                    <a:pt x="894978" y="43349"/>
                  </a:lnTo>
                  <a:lnTo>
                    <a:pt x="889805" y="43770"/>
                  </a:lnTo>
                  <a:lnTo>
                    <a:pt x="884631" y="44190"/>
                  </a:lnTo>
                  <a:lnTo>
                    <a:pt x="879458" y="44608"/>
                  </a:lnTo>
                  <a:lnTo>
                    <a:pt x="874285" y="45026"/>
                  </a:lnTo>
                  <a:lnTo>
                    <a:pt x="869112" y="45442"/>
                  </a:lnTo>
                  <a:lnTo>
                    <a:pt x="863938" y="45858"/>
                  </a:lnTo>
                  <a:lnTo>
                    <a:pt x="858765" y="46272"/>
                  </a:lnTo>
                  <a:lnTo>
                    <a:pt x="853592" y="46685"/>
                  </a:lnTo>
                  <a:lnTo>
                    <a:pt x="848418" y="47097"/>
                  </a:lnTo>
                  <a:lnTo>
                    <a:pt x="843245" y="47509"/>
                  </a:lnTo>
                  <a:lnTo>
                    <a:pt x="838072" y="47919"/>
                  </a:lnTo>
                  <a:lnTo>
                    <a:pt x="832899" y="48328"/>
                  </a:lnTo>
                  <a:lnTo>
                    <a:pt x="827725" y="48736"/>
                  </a:lnTo>
                  <a:lnTo>
                    <a:pt x="822552" y="49143"/>
                  </a:lnTo>
                  <a:lnTo>
                    <a:pt x="817379" y="49549"/>
                  </a:lnTo>
                  <a:lnTo>
                    <a:pt x="812205" y="49954"/>
                  </a:lnTo>
                  <a:lnTo>
                    <a:pt x="807032" y="50358"/>
                  </a:lnTo>
                  <a:lnTo>
                    <a:pt x="801859" y="50762"/>
                  </a:lnTo>
                  <a:lnTo>
                    <a:pt x="796686" y="51164"/>
                  </a:lnTo>
                  <a:lnTo>
                    <a:pt x="791512" y="51566"/>
                  </a:lnTo>
                  <a:lnTo>
                    <a:pt x="786339" y="51967"/>
                  </a:lnTo>
                  <a:lnTo>
                    <a:pt x="781166" y="52367"/>
                  </a:lnTo>
                  <a:lnTo>
                    <a:pt x="775992" y="52766"/>
                  </a:lnTo>
                  <a:lnTo>
                    <a:pt x="770819" y="53165"/>
                  </a:lnTo>
                  <a:lnTo>
                    <a:pt x="765646" y="53563"/>
                  </a:lnTo>
                  <a:lnTo>
                    <a:pt x="760473" y="53961"/>
                  </a:lnTo>
                  <a:lnTo>
                    <a:pt x="755299" y="54358"/>
                  </a:lnTo>
                  <a:lnTo>
                    <a:pt x="750126" y="54754"/>
                  </a:lnTo>
                  <a:lnTo>
                    <a:pt x="744953" y="55150"/>
                  </a:lnTo>
                  <a:lnTo>
                    <a:pt x="739779" y="55546"/>
                  </a:lnTo>
                  <a:lnTo>
                    <a:pt x="734606" y="55941"/>
                  </a:lnTo>
                  <a:lnTo>
                    <a:pt x="729433" y="56336"/>
                  </a:lnTo>
                  <a:lnTo>
                    <a:pt x="724260" y="56731"/>
                  </a:lnTo>
                  <a:lnTo>
                    <a:pt x="719086" y="57125"/>
                  </a:lnTo>
                  <a:lnTo>
                    <a:pt x="713913" y="57519"/>
                  </a:lnTo>
                  <a:lnTo>
                    <a:pt x="708740" y="57914"/>
                  </a:lnTo>
                  <a:lnTo>
                    <a:pt x="703566" y="58308"/>
                  </a:lnTo>
                  <a:lnTo>
                    <a:pt x="698393" y="58702"/>
                  </a:lnTo>
                  <a:lnTo>
                    <a:pt x="693220" y="59097"/>
                  </a:lnTo>
                  <a:lnTo>
                    <a:pt x="688047" y="59492"/>
                  </a:lnTo>
                  <a:lnTo>
                    <a:pt x="682873" y="59887"/>
                  </a:lnTo>
                  <a:lnTo>
                    <a:pt x="677700" y="60282"/>
                  </a:lnTo>
                  <a:lnTo>
                    <a:pt x="672527" y="60678"/>
                  </a:lnTo>
                  <a:lnTo>
                    <a:pt x="667353" y="61074"/>
                  </a:lnTo>
                  <a:lnTo>
                    <a:pt x="662180" y="61471"/>
                  </a:lnTo>
                  <a:lnTo>
                    <a:pt x="657007" y="61869"/>
                  </a:lnTo>
                  <a:lnTo>
                    <a:pt x="651834" y="62268"/>
                  </a:lnTo>
                  <a:lnTo>
                    <a:pt x="646660" y="62667"/>
                  </a:lnTo>
                  <a:lnTo>
                    <a:pt x="641487" y="63068"/>
                  </a:lnTo>
                  <a:lnTo>
                    <a:pt x="636314" y="63470"/>
                  </a:lnTo>
                  <a:lnTo>
                    <a:pt x="631140" y="63873"/>
                  </a:lnTo>
                  <a:lnTo>
                    <a:pt x="625967" y="64278"/>
                  </a:lnTo>
                  <a:lnTo>
                    <a:pt x="620794" y="64684"/>
                  </a:lnTo>
                  <a:lnTo>
                    <a:pt x="615621" y="65092"/>
                  </a:lnTo>
                  <a:lnTo>
                    <a:pt x="610447" y="65501"/>
                  </a:lnTo>
                  <a:lnTo>
                    <a:pt x="605274" y="65913"/>
                  </a:lnTo>
                  <a:lnTo>
                    <a:pt x="600101" y="66327"/>
                  </a:lnTo>
                  <a:lnTo>
                    <a:pt x="594927" y="66743"/>
                  </a:lnTo>
                  <a:lnTo>
                    <a:pt x="589754" y="67161"/>
                  </a:lnTo>
                  <a:lnTo>
                    <a:pt x="584581" y="67582"/>
                  </a:lnTo>
                  <a:lnTo>
                    <a:pt x="579408" y="68006"/>
                  </a:lnTo>
                  <a:lnTo>
                    <a:pt x="574234" y="68433"/>
                  </a:lnTo>
                  <a:lnTo>
                    <a:pt x="569061" y="68864"/>
                  </a:lnTo>
                  <a:lnTo>
                    <a:pt x="563888" y="69297"/>
                  </a:lnTo>
                  <a:lnTo>
                    <a:pt x="558714" y="69735"/>
                  </a:lnTo>
                  <a:lnTo>
                    <a:pt x="553541" y="70176"/>
                  </a:lnTo>
                  <a:lnTo>
                    <a:pt x="548368" y="70621"/>
                  </a:lnTo>
                  <a:lnTo>
                    <a:pt x="543195" y="71071"/>
                  </a:lnTo>
                  <a:lnTo>
                    <a:pt x="538021" y="71525"/>
                  </a:lnTo>
                  <a:lnTo>
                    <a:pt x="532848" y="71985"/>
                  </a:lnTo>
                  <a:lnTo>
                    <a:pt x="527675" y="72449"/>
                  </a:lnTo>
                  <a:lnTo>
                    <a:pt x="522501" y="72919"/>
                  </a:lnTo>
                  <a:lnTo>
                    <a:pt x="517328" y="73395"/>
                  </a:lnTo>
                  <a:lnTo>
                    <a:pt x="512155" y="73877"/>
                  </a:lnTo>
                  <a:lnTo>
                    <a:pt x="506982" y="74366"/>
                  </a:lnTo>
                  <a:lnTo>
                    <a:pt x="501808" y="74861"/>
                  </a:lnTo>
                  <a:lnTo>
                    <a:pt x="496635" y="75364"/>
                  </a:lnTo>
                  <a:lnTo>
                    <a:pt x="491462" y="75874"/>
                  </a:lnTo>
                  <a:lnTo>
                    <a:pt x="486288" y="76393"/>
                  </a:lnTo>
                  <a:lnTo>
                    <a:pt x="481115" y="76920"/>
                  </a:lnTo>
                  <a:lnTo>
                    <a:pt x="475942" y="77456"/>
                  </a:lnTo>
                  <a:lnTo>
                    <a:pt x="470769" y="78001"/>
                  </a:lnTo>
                  <a:lnTo>
                    <a:pt x="465595" y="78556"/>
                  </a:lnTo>
                  <a:lnTo>
                    <a:pt x="460422" y="79122"/>
                  </a:lnTo>
                  <a:lnTo>
                    <a:pt x="455249" y="79698"/>
                  </a:lnTo>
                  <a:lnTo>
                    <a:pt x="450075" y="80286"/>
                  </a:lnTo>
                  <a:lnTo>
                    <a:pt x="444902" y="80886"/>
                  </a:lnTo>
                  <a:lnTo>
                    <a:pt x="439729" y="81499"/>
                  </a:lnTo>
                  <a:lnTo>
                    <a:pt x="434556" y="82125"/>
                  </a:lnTo>
                  <a:lnTo>
                    <a:pt x="429382" y="82765"/>
                  </a:lnTo>
                  <a:lnTo>
                    <a:pt x="424209" y="83420"/>
                  </a:lnTo>
                  <a:lnTo>
                    <a:pt x="419036" y="84090"/>
                  </a:lnTo>
                  <a:lnTo>
                    <a:pt x="413862" y="84776"/>
                  </a:lnTo>
                  <a:lnTo>
                    <a:pt x="408689" y="85479"/>
                  </a:lnTo>
                  <a:lnTo>
                    <a:pt x="403516" y="86200"/>
                  </a:lnTo>
                  <a:lnTo>
                    <a:pt x="398343" y="86940"/>
                  </a:lnTo>
                  <a:lnTo>
                    <a:pt x="393169" y="87699"/>
                  </a:lnTo>
                  <a:lnTo>
                    <a:pt x="387996" y="88478"/>
                  </a:lnTo>
                  <a:lnTo>
                    <a:pt x="382823" y="89279"/>
                  </a:lnTo>
                  <a:lnTo>
                    <a:pt x="377649" y="90102"/>
                  </a:lnTo>
                  <a:lnTo>
                    <a:pt x="372476" y="90948"/>
                  </a:lnTo>
                  <a:lnTo>
                    <a:pt x="367303" y="91819"/>
                  </a:lnTo>
                  <a:lnTo>
                    <a:pt x="362130" y="92716"/>
                  </a:lnTo>
                  <a:lnTo>
                    <a:pt x="356956" y="93639"/>
                  </a:lnTo>
                  <a:lnTo>
                    <a:pt x="351783" y="94590"/>
                  </a:lnTo>
                  <a:lnTo>
                    <a:pt x="346610" y="95570"/>
                  </a:lnTo>
                  <a:lnTo>
                    <a:pt x="341436" y="96581"/>
                  </a:lnTo>
                  <a:lnTo>
                    <a:pt x="336263" y="97623"/>
                  </a:lnTo>
                  <a:lnTo>
                    <a:pt x="331090" y="98699"/>
                  </a:lnTo>
                  <a:lnTo>
                    <a:pt x="325917" y="99810"/>
                  </a:lnTo>
                  <a:lnTo>
                    <a:pt x="320743" y="100956"/>
                  </a:lnTo>
                  <a:lnTo>
                    <a:pt x="315570" y="102141"/>
                  </a:lnTo>
                  <a:lnTo>
                    <a:pt x="310397" y="103365"/>
                  </a:lnTo>
                  <a:lnTo>
                    <a:pt x="305223" y="104629"/>
                  </a:lnTo>
                  <a:lnTo>
                    <a:pt x="300050" y="105937"/>
                  </a:lnTo>
                  <a:lnTo>
                    <a:pt x="294877" y="107289"/>
                  </a:lnTo>
                  <a:lnTo>
                    <a:pt x="289704" y="108687"/>
                  </a:lnTo>
                  <a:lnTo>
                    <a:pt x="284530" y="110133"/>
                  </a:lnTo>
                  <a:lnTo>
                    <a:pt x="279357" y="111630"/>
                  </a:lnTo>
                  <a:lnTo>
                    <a:pt x="274184" y="113178"/>
                  </a:lnTo>
                  <a:lnTo>
                    <a:pt x="269010" y="114781"/>
                  </a:lnTo>
                  <a:lnTo>
                    <a:pt x="263837" y="116440"/>
                  </a:lnTo>
                  <a:lnTo>
                    <a:pt x="258664" y="118158"/>
                  </a:lnTo>
                  <a:lnTo>
                    <a:pt x="253491" y="119936"/>
                  </a:lnTo>
                  <a:lnTo>
                    <a:pt x="248317" y="121777"/>
                  </a:lnTo>
                  <a:lnTo>
                    <a:pt x="243144" y="123683"/>
                  </a:lnTo>
                  <a:lnTo>
                    <a:pt x="237971" y="125657"/>
                  </a:lnTo>
                  <a:lnTo>
                    <a:pt x="232797" y="127701"/>
                  </a:lnTo>
                  <a:lnTo>
                    <a:pt x="227624" y="129817"/>
                  </a:lnTo>
                  <a:lnTo>
                    <a:pt x="222451" y="132009"/>
                  </a:lnTo>
                  <a:lnTo>
                    <a:pt x="217278" y="134278"/>
                  </a:lnTo>
                  <a:lnTo>
                    <a:pt x="212104" y="136627"/>
                  </a:lnTo>
                  <a:lnTo>
                    <a:pt x="206931" y="139058"/>
                  </a:lnTo>
                  <a:lnTo>
                    <a:pt x="201758" y="141575"/>
                  </a:lnTo>
                  <a:lnTo>
                    <a:pt x="196584" y="144180"/>
                  </a:lnTo>
                  <a:lnTo>
                    <a:pt x="191411" y="146876"/>
                  </a:lnTo>
                  <a:lnTo>
                    <a:pt x="186238" y="149665"/>
                  </a:lnTo>
                  <a:lnTo>
                    <a:pt x="181065" y="152550"/>
                  </a:lnTo>
                  <a:lnTo>
                    <a:pt x="175891" y="155534"/>
                  </a:lnTo>
                  <a:lnTo>
                    <a:pt x="170718" y="158619"/>
                  </a:lnTo>
                  <a:lnTo>
                    <a:pt x="165545" y="161808"/>
                  </a:lnTo>
                  <a:lnTo>
                    <a:pt x="160371" y="165104"/>
                  </a:lnTo>
                  <a:lnTo>
                    <a:pt x="155198" y="168509"/>
                  </a:lnTo>
                  <a:lnTo>
                    <a:pt x="150025" y="172026"/>
                  </a:lnTo>
                  <a:lnTo>
                    <a:pt x="144852" y="175656"/>
                  </a:lnTo>
                  <a:lnTo>
                    <a:pt x="139678" y="179403"/>
                  </a:lnTo>
                  <a:lnTo>
                    <a:pt x="134505" y="183269"/>
                  </a:lnTo>
                  <a:lnTo>
                    <a:pt x="129332" y="187256"/>
                  </a:lnTo>
                  <a:lnTo>
                    <a:pt x="124158" y="191366"/>
                  </a:lnTo>
                  <a:lnTo>
                    <a:pt x="118985" y="195600"/>
                  </a:lnTo>
                  <a:lnTo>
                    <a:pt x="113812" y="199962"/>
                  </a:lnTo>
                  <a:lnTo>
                    <a:pt x="108639" y="204451"/>
                  </a:lnTo>
                  <a:lnTo>
                    <a:pt x="103465" y="209070"/>
                  </a:lnTo>
                  <a:lnTo>
                    <a:pt x="98292" y="213820"/>
                  </a:lnTo>
                  <a:lnTo>
                    <a:pt x="93119" y="218702"/>
                  </a:lnTo>
                  <a:lnTo>
                    <a:pt x="87945" y="223716"/>
                  </a:lnTo>
                  <a:lnTo>
                    <a:pt x="82772" y="228864"/>
                  </a:lnTo>
                  <a:lnTo>
                    <a:pt x="77599" y="234145"/>
                  </a:lnTo>
                  <a:lnTo>
                    <a:pt x="72426" y="239560"/>
                  </a:lnTo>
                  <a:lnTo>
                    <a:pt x="67252" y="245108"/>
                  </a:lnTo>
                  <a:lnTo>
                    <a:pt x="62079" y="250788"/>
                  </a:lnTo>
                  <a:lnTo>
                    <a:pt x="56906" y="256601"/>
                  </a:lnTo>
                  <a:lnTo>
                    <a:pt x="51732" y="262544"/>
                  </a:lnTo>
                  <a:lnTo>
                    <a:pt x="46559" y="268616"/>
                  </a:lnTo>
                  <a:lnTo>
                    <a:pt x="41386" y="274815"/>
                  </a:lnTo>
                  <a:lnTo>
                    <a:pt x="36213" y="281139"/>
                  </a:lnTo>
                  <a:lnTo>
                    <a:pt x="31039" y="287585"/>
                  </a:lnTo>
                  <a:lnTo>
                    <a:pt x="25866" y="294151"/>
                  </a:lnTo>
                  <a:lnTo>
                    <a:pt x="20693" y="300832"/>
                  </a:lnTo>
                  <a:lnTo>
                    <a:pt x="15519" y="307626"/>
                  </a:lnTo>
                  <a:lnTo>
                    <a:pt x="10346" y="314527"/>
                  </a:lnTo>
                  <a:lnTo>
                    <a:pt x="5173" y="321533"/>
                  </a:lnTo>
                  <a:lnTo>
                    <a:pt x="0" y="328637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644151" y="2048304"/>
              <a:ext cx="1883076" cy="285367"/>
            </a:xfrm>
            <a:custGeom>
              <a:avLst/>
              <a:pathLst>
                <a:path w="1883076" h="285367">
                  <a:moveTo>
                    <a:pt x="0" y="285367"/>
                  </a:moveTo>
                  <a:lnTo>
                    <a:pt x="5173" y="277479"/>
                  </a:lnTo>
                  <a:lnTo>
                    <a:pt x="10346" y="269698"/>
                  </a:lnTo>
                  <a:lnTo>
                    <a:pt x="15519" y="262029"/>
                  </a:lnTo>
                  <a:lnTo>
                    <a:pt x="20693" y="254479"/>
                  </a:lnTo>
                  <a:lnTo>
                    <a:pt x="25866" y="247051"/>
                  </a:lnTo>
                  <a:lnTo>
                    <a:pt x="31039" y="239750"/>
                  </a:lnTo>
                  <a:lnTo>
                    <a:pt x="36213" y="232579"/>
                  </a:lnTo>
                  <a:lnTo>
                    <a:pt x="41386" y="225543"/>
                  </a:lnTo>
                  <a:lnTo>
                    <a:pt x="46559" y="218644"/>
                  </a:lnTo>
                  <a:lnTo>
                    <a:pt x="51732" y="211885"/>
                  </a:lnTo>
                  <a:lnTo>
                    <a:pt x="56906" y="205268"/>
                  </a:lnTo>
                  <a:lnTo>
                    <a:pt x="62079" y="198795"/>
                  </a:lnTo>
                  <a:lnTo>
                    <a:pt x="67252" y="192467"/>
                  </a:lnTo>
                  <a:lnTo>
                    <a:pt x="72426" y="186287"/>
                  </a:lnTo>
                  <a:lnTo>
                    <a:pt x="77599" y="180253"/>
                  </a:lnTo>
                  <a:lnTo>
                    <a:pt x="82772" y="174368"/>
                  </a:lnTo>
                  <a:lnTo>
                    <a:pt x="87945" y="168631"/>
                  </a:lnTo>
                  <a:lnTo>
                    <a:pt x="93119" y="163042"/>
                  </a:lnTo>
                  <a:lnTo>
                    <a:pt x="98292" y="157600"/>
                  </a:lnTo>
                  <a:lnTo>
                    <a:pt x="103465" y="152305"/>
                  </a:lnTo>
                  <a:lnTo>
                    <a:pt x="108639" y="147156"/>
                  </a:lnTo>
                  <a:lnTo>
                    <a:pt x="113812" y="142152"/>
                  </a:lnTo>
                  <a:lnTo>
                    <a:pt x="118985" y="137291"/>
                  </a:lnTo>
                  <a:lnTo>
                    <a:pt x="124158" y="132571"/>
                  </a:lnTo>
                  <a:lnTo>
                    <a:pt x="129332" y="127991"/>
                  </a:lnTo>
                  <a:lnTo>
                    <a:pt x="134505" y="123549"/>
                  </a:lnTo>
                  <a:lnTo>
                    <a:pt x="139678" y="119243"/>
                  </a:lnTo>
                  <a:lnTo>
                    <a:pt x="144852" y="115070"/>
                  </a:lnTo>
                  <a:lnTo>
                    <a:pt x="150025" y="111028"/>
                  </a:lnTo>
                  <a:lnTo>
                    <a:pt x="155198" y="107115"/>
                  </a:lnTo>
                  <a:lnTo>
                    <a:pt x="160371" y="103327"/>
                  </a:lnTo>
                  <a:lnTo>
                    <a:pt x="165545" y="99663"/>
                  </a:lnTo>
                  <a:lnTo>
                    <a:pt x="170718" y="96119"/>
                  </a:lnTo>
                  <a:lnTo>
                    <a:pt x="175891" y="92693"/>
                  </a:lnTo>
                  <a:lnTo>
                    <a:pt x="181065" y="89382"/>
                  </a:lnTo>
                  <a:lnTo>
                    <a:pt x="186238" y="86183"/>
                  </a:lnTo>
                  <a:lnTo>
                    <a:pt x="191411" y="83093"/>
                  </a:lnTo>
                  <a:lnTo>
                    <a:pt x="196584" y="80110"/>
                  </a:lnTo>
                  <a:lnTo>
                    <a:pt x="201758" y="77230"/>
                  </a:lnTo>
                  <a:lnTo>
                    <a:pt x="206931" y="74450"/>
                  </a:lnTo>
                  <a:lnTo>
                    <a:pt x="212104" y="71769"/>
                  </a:lnTo>
                  <a:lnTo>
                    <a:pt x="217278" y="69182"/>
                  </a:lnTo>
                  <a:lnTo>
                    <a:pt x="222451" y="66687"/>
                  </a:lnTo>
                  <a:lnTo>
                    <a:pt x="227624" y="64282"/>
                  </a:lnTo>
                  <a:lnTo>
                    <a:pt x="232797" y="61963"/>
                  </a:lnTo>
                  <a:lnTo>
                    <a:pt x="237971" y="59728"/>
                  </a:lnTo>
                  <a:lnTo>
                    <a:pt x="243144" y="57573"/>
                  </a:lnTo>
                  <a:lnTo>
                    <a:pt x="248317" y="55498"/>
                  </a:lnTo>
                  <a:lnTo>
                    <a:pt x="253491" y="53498"/>
                  </a:lnTo>
                  <a:lnTo>
                    <a:pt x="258664" y="51572"/>
                  </a:lnTo>
                  <a:lnTo>
                    <a:pt x="263837" y="49716"/>
                  </a:lnTo>
                  <a:lnTo>
                    <a:pt x="269010" y="47929"/>
                  </a:lnTo>
                  <a:lnTo>
                    <a:pt x="274184" y="46208"/>
                  </a:lnTo>
                  <a:lnTo>
                    <a:pt x="279357" y="44551"/>
                  </a:lnTo>
                  <a:lnTo>
                    <a:pt x="284530" y="42955"/>
                  </a:lnTo>
                  <a:lnTo>
                    <a:pt x="289704" y="41419"/>
                  </a:lnTo>
                  <a:lnTo>
                    <a:pt x="294877" y="39940"/>
                  </a:lnTo>
                  <a:lnTo>
                    <a:pt x="300050" y="38516"/>
                  </a:lnTo>
                  <a:lnTo>
                    <a:pt x="305223" y="37146"/>
                  </a:lnTo>
                  <a:lnTo>
                    <a:pt x="310397" y="35826"/>
                  </a:lnTo>
                  <a:lnTo>
                    <a:pt x="315570" y="34556"/>
                  </a:lnTo>
                  <a:lnTo>
                    <a:pt x="320743" y="33334"/>
                  </a:lnTo>
                  <a:lnTo>
                    <a:pt x="325917" y="32157"/>
                  </a:lnTo>
                  <a:lnTo>
                    <a:pt x="331090" y="31024"/>
                  </a:lnTo>
                  <a:lnTo>
                    <a:pt x="336263" y="29934"/>
                  </a:lnTo>
                  <a:lnTo>
                    <a:pt x="341436" y="28885"/>
                  </a:lnTo>
                  <a:lnTo>
                    <a:pt x="346610" y="27874"/>
                  </a:lnTo>
                  <a:lnTo>
                    <a:pt x="351783" y="26902"/>
                  </a:lnTo>
                  <a:lnTo>
                    <a:pt x="356956" y="25966"/>
                  </a:lnTo>
                  <a:lnTo>
                    <a:pt x="362130" y="25064"/>
                  </a:lnTo>
                  <a:lnTo>
                    <a:pt x="367303" y="24197"/>
                  </a:lnTo>
                  <a:lnTo>
                    <a:pt x="372476" y="23361"/>
                  </a:lnTo>
                  <a:lnTo>
                    <a:pt x="377649" y="22557"/>
                  </a:lnTo>
                  <a:lnTo>
                    <a:pt x="382823" y="21783"/>
                  </a:lnTo>
                  <a:lnTo>
                    <a:pt x="387996" y="21037"/>
                  </a:lnTo>
                  <a:lnTo>
                    <a:pt x="393169" y="20319"/>
                  </a:lnTo>
                  <a:lnTo>
                    <a:pt x="398343" y="19627"/>
                  </a:lnTo>
                  <a:lnTo>
                    <a:pt x="403516" y="18961"/>
                  </a:lnTo>
                  <a:lnTo>
                    <a:pt x="408689" y="18319"/>
                  </a:lnTo>
                  <a:lnTo>
                    <a:pt x="413862" y="17701"/>
                  </a:lnTo>
                  <a:lnTo>
                    <a:pt x="419036" y="17105"/>
                  </a:lnTo>
                  <a:lnTo>
                    <a:pt x="424209" y="16531"/>
                  </a:lnTo>
                  <a:lnTo>
                    <a:pt x="429382" y="15978"/>
                  </a:lnTo>
                  <a:lnTo>
                    <a:pt x="434556" y="15445"/>
                  </a:lnTo>
                  <a:lnTo>
                    <a:pt x="439729" y="14932"/>
                  </a:lnTo>
                  <a:lnTo>
                    <a:pt x="444902" y="14437"/>
                  </a:lnTo>
                  <a:lnTo>
                    <a:pt x="450075" y="13959"/>
                  </a:lnTo>
                  <a:lnTo>
                    <a:pt x="455249" y="13499"/>
                  </a:lnTo>
                  <a:lnTo>
                    <a:pt x="460422" y="13056"/>
                  </a:lnTo>
                  <a:lnTo>
                    <a:pt x="465595" y="12628"/>
                  </a:lnTo>
                  <a:lnTo>
                    <a:pt x="470769" y="12215"/>
                  </a:lnTo>
                  <a:lnTo>
                    <a:pt x="475942" y="11817"/>
                  </a:lnTo>
                  <a:lnTo>
                    <a:pt x="481115" y="11433"/>
                  </a:lnTo>
                  <a:lnTo>
                    <a:pt x="486288" y="11063"/>
                  </a:lnTo>
                  <a:lnTo>
                    <a:pt x="491462" y="10705"/>
                  </a:lnTo>
                  <a:lnTo>
                    <a:pt x="496635" y="10361"/>
                  </a:lnTo>
                  <a:lnTo>
                    <a:pt x="501808" y="10028"/>
                  </a:lnTo>
                  <a:lnTo>
                    <a:pt x="506982" y="9706"/>
                  </a:lnTo>
                  <a:lnTo>
                    <a:pt x="512155" y="9396"/>
                  </a:lnTo>
                  <a:lnTo>
                    <a:pt x="517328" y="9097"/>
                  </a:lnTo>
                  <a:lnTo>
                    <a:pt x="522501" y="8807"/>
                  </a:lnTo>
                  <a:lnTo>
                    <a:pt x="527675" y="8528"/>
                  </a:lnTo>
                  <a:lnTo>
                    <a:pt x="532848" y="8258"/>
                  </a:lnTo>
                  <a:lnTo>
                    <a:pt x="538021" y="7998"/>
                  </a:lnTo>
                  <a:lnTo>
                    <a:pt x="543195" y="7746"/>
                  </a:lnTo>
                  <a:lnTo>
                    <a:pt x="548368" y="7503"/>
                  </a:lnTo>
                  <a:lnTo>
                    <a:pt x="553541" y="7267"/>
                  </a:lnTo>
                  <a:lnTo>
                    <a:pt x="558714" y="7040"/>
                  </a:lnTo>
                  <a:lnTo>
                    <a:pt x="563888" y="6820"/>
                  </a:lnTo>
                  <a:lnTo>
                    <a:pt x="569061" y="6608"/>
                  </a:lnTo>
                  <a:lnTo>
                    <a:pt x="574234" y="6403"/>
                  </a:lnTo>
                  <a:lnTo>
                    <a:pt x="579408" y="6204"/>
                  </a:lnTo>
                  <a:lnTo>
                    <a:pt x="584581" y="6012"/>
                  </a:lnTo>
                  <a:lnTo>
                    <a:pt x="589754" y="5826"/>
                  </a:lnTo>
                  <a:lnTo>
                    <a:pt x="594927" y="5647"/>
                  </a:lnTo>
                  <a:lnTo>
                    <a:pt x="600101" y="5473"/>
                  </a:lnTo>
                  <a:lnTo>
                    <a:pt x="605274" y="5305"/>
                  </a:lnTo>
                  <a:lnTo>
                    <a:pt x="610447" y="5142"/>
                  </a:lnTo>
                  <a:lnTo>
                    <a:pt x="615621" y="4984"/>
                  </a:lnTo>
                  <a:lnTo>
                    <a:pt x="620794" y="4832"/>
                  </a:lnTo>
                  <a:lnTo>
                    <a:pt x="625967" y="4684"/>
                  </a:lnTo>
                  <a:lnTo>
                    <a:pt x="631140" y="4541"/>
                  </a:lnTo>
                  <a:lnTo>
                    <a:pt x="636314" y="4403"/>
                  </a:lnTo>
                  <a:lnTo>
                    <a:pt x="641487" y="4269"/>
                  </a:lnTo>
                  <a:lnTo>
                    <a:pt x="646660" y="4139"/>
                  </a:lnTo>
                  <a:lnTo>
                    <a:pt x="651834" y="4013"/>
                  </a:lnTo>
                  <a:lnTo>
                    <a:pt x="657007" y="3891"/>
                  </a:lnTo>
                  <a:lnTo>
                    <a:pt x="662180" y="3773"/>
                  </a:lnTo>
                  <a:lnTo>
                    <a:pt x="667353" y="3659"/>
                  </a:lnTo>
                  <a:lnTo>
                    <a:pt x="672527" y="3548"/>
                  </a:lnTo>
                  <a:lnTo>
                    <a:pt x="677700" y="3441"/>
                  </a:lnTo>
                  <a:lnTo>
                    <a:pt x="682873" y="3336"/>
                  </a:lnTo>
                  <a:lnTo>
                    <a:pt x="688047" y="3236"/>
                  </a:lnTo>
                  <a:lnTo>
                    <a:pt x="693220" y="3138"/>
                  </a:lnTo>
                  <a:lnTo>
                    <a:pt x="698393" y="3043"/>
                  </a:lnTo>
                  <a:lnTo>
                    <a:pt x="703566" y="2951"/>
                  </a:lnTo>
                  <a:lnTo>
                    <a:pt x="708740" y="2862"/>
                  </a:lnTo>
                  <a:lnTo>
                    <a:pt x="713913" y="2775"/>
                  </a:lnTo>
                  <a:lnTo>
                    <a:pt x="719086" y="2692"/>
                  </a:lnTo>
                  <a:lnTo>
                    <a:pt x="724260" y="2610"/>
                  </a:lnTo>
                  <a:lnTo>
                    <a:pt x="729433" y="2531"/>
                  </a:lnTo>
                  <a:lnTo>
                    <a:pt x="734606" y="2455"/>
                  </a:lnTo>
                  <a:lnTo>
                    <a:pt x="739779" y="2381"/>
                  </a:lnTo>
                  <a:lnTo>
                    <a:pt x="744953" y="2309"/>
                  </a:lnTo>
                  <a:lnTo>
                    <a:pt x="750126" y="2239"/>
                  </a:lnTo>
                  <a:lnTo>
                    <a:pt x="755299" y="2171"/>
                  </a:lnTo>
                  <a:lnTo>
                    <a:pt x="760473" y="2105"/>
                  </a:lnTo>
                  <a:lnTo>
                    <a:pt x="765646" y="2041"/>
                  </a:lnTo>
                  <a:lnTo>
                    <a:pt x="770819" y="1979"/>
                  </a:lnTo>
                  <a:lnTo>
                    <a:pt x="775992" y="1919"/>
                  </a:lnTo>
                  <a:lnTo>
                    <a:pt x="781166" y="1861"/>
                  </a:lnTo>
                  <a:lnTo>
                    <a:pt x="786339" y="1804"/>
                  </a:lnTo>
                  <a:lnTo>
                    <a:pt x="791512" y="1749"/>
                  </a:lnTo>
                  <a:lnTo>
                    <a:pt x="796686" y="1696"/>
                  </a:lnTo>
                  <a:lnTo>
                    <a:pt x="801859" y="1644"/>
                  </a:lnTo>
                  <a:lnTo>
                    <a:pt x="807032" y="1594"/>
                  </a:lnTo>
                  <a:lnTo>
                    <a:pt x="812205" y="1545"/>
                  </a:lnTo>
                  <a:lnTo>
                    <a:pt x="817379" y="1497"/>
                  </a:lnTo>
                  <a:lnTo>
                    <a:pt x="822552" y="1451"/>
                  </a:lnTo>
                  <a:lnTo>
                    <a:pt x="827725" y="1407"/>
                  </a:lnTo>
                  <a:lnTo>
                    <a:pt x="832899" y="1363"/>
                  </a:lnTo>
                  <a:lnTo>
                    <a:pt x="838072" y="1321"/>
                  </a:lnTo>
                  <a:lnTo>
                    <a:pt x="843245" y="1280"/>
                  </a:lnTo>
                  <a:lnTo>
                    <a:pt x="848418" y="1240"/>
                  </a:lnTo>
                  <a:lnTo>
                    <a:pt x="853592" y="1202"/>
                  </a:lnTo>
                  <a:lnTo>
                    <a:pt x="858765" y="1164"/>
                  </a:lnTo>
                  <a:lnTo>
                    <a:pt x="863938" y="1128"/>
                  </a:lnTo>
                  <a:lnTo>
                    <a:pt x="869112" y="1092"/>
                  </a:lnTo>
                  <a:lnTo>
                    <a:pt x="874285" y="1058"/>
                  </a:lnTo>
                  <a:lnTo>
                    <a:pt x="879458" y="1025"/>
                  </a:lnTo>
                  <a:lnTo>
                    <a:pt x="884631" y="992"/>
                  </a:lnTo>
                  <a:lnTo>
                    <a:pt x="889805" y="961"/>
                  </a:lnTo>
                  <a:lnTo>
                    <a:pt x="894978" y="930"/>
                  </a:lnTo>
                  <a:lnTo>
                    <a:pt x="900151" y="901"/>
                  </a:lnTo>
                  <a:lnTo>
                    <a:pt x="905325" y="872"/>
                  </a:lnTo>
                  <a:lnTo>
                    <a:pt x="910498" y="844"/>
                  </a:lnTo>
                  <a:lnTo>
                    <a:pt x="915671" y="817"/>
                  </a:lnTo>
                  <a:lnTo>
                    <a:pt x="920844" y="790"/>
                  </a:lnTo>
                  <a:lnTo>
                    <a:pt x="926018" y="765"/>
                  </a:lnTo>
                  <a:lnTo>
                    <a:pt x="931191" y="740"/>
                  </a:lnTo>
                  <a:lnTo>
                    <a:pt x="936364" y="716"/>
                  </a:lnTo>
                  <a:lnTo>
                    <a:pt x="941538" y="692"/>
                  </a:lnTo>
                  <a:lnTo>
                    <a:pt x="946711" y="670"/>
                  </a:lnTo>
                  <a:lnTo>
                    <a:pt x="951884" y="648"/>
                  </a:lnTo>
                  <a:lnTo>
                    <a:pt x="957057" y="626"/>
                  </a:lnTo>
                  <a:lnTo>
                    <a:pt x="962231" y="605"/>
                  </a:lnTo>
                  <a:lnTo>
                    <a:pt x="967404" y="585"/>
                  </a:lnTo>
                  <a:lnTo>
                    <a:pt x="972577" y="565"/>
                  </a:lnTo>
                  <a:lnTo>
                    <a:pt x="977751" y="546"/>
                  </a:lnTo>
                  <a:lnTo>
                    <a:pt x="982924" y="528"/>
                  </a:lnTo>
                  <a:lnTo>
                    <a:pt x="988097" y="510"/>
                  </a:lnTo>
                  <a:lnTo>
                    <a:pt x="993270" y="493"/>
                  </a:lnTo>
                  <a:lnTo>
                    <a:pt x="998444" y="476"/>
                  </a:lnTo>
                  <a:lnTo>
                    <a:pt x="1003617" y="459"/>
                  </a:lnTo>
                  <a:lnTo>
                    <a:pt x="1008790" y="444"/>
                  </a:lnTo>
                  <a:lnTo>
                    <a:pt x="1013964" y="428"/>
                  </a:lnTo>
                  <a:lnTo>
                    <a:pt x="1019137" y="413"/>
                  </a:lnTo>
                  <a:lnTo>
                    <a:pt x="1024310" y="399"/>
                  </a:lnTo>
                  <a:lnTo>
                    <a:pt x="1029483" y="385"/>
                  </a:lnTo>
                  <a:lnTo>
                    <a:pt x="1034657" y="371"/>
                  </a:lnTo>
                  <a:lnTo>
                    <a:pt x="1039830" y="358"/>
                  </a:lnTo>
                  <a:lnTo>
                    <a:pt x="1045003" y="345"/>
                  </a:lnTo>
                  <a:lnTo>
                    <a:pt x="1050177" y="333"/>
                  </a:lnTo>
                  <a:lnTo>
                    <a:pt x="1055350" y="321"/>
                  </a:lnTo>
                  <a:lnTo>
                    <a:pt x="1060523" y="309"/>
                  </a:lnTo>
                  <a:lnTo>
                    <a:pt x="1065696" y="298"/>
                  </a:lnTo>
                  <a:lnTo>
                    <a:pt x="1070870" y="287"/>
                  </a:lnTo>
                  <a:lnTo>
                    <a:pt x="1076043" y="276"/>
                  </a:lnTo>
                  <a:lnTo>
                    <a:pt x="1081216" y="266"/>
                  </a:lnTo>
                  <a:lnTo>
                    <a:pt x="1086390" y="256"/>
                  </a:lnTo>
                  <a:lnTo>
                    <a:pt x="1091563" y="246"/>
                  </a:lnTo>
                  <a:lnTo>
                    <a:pt x="1096736" y="237"/>
                  </a:lnTo>
                  <a:lnTo>
                    <a:pt x="1101909" y="228"/>
                  </a:lnTo>
                  <a:lnTo>
                    <a:pt x="1107083" y="219"/>
                  </a:lnTo>
                  <a:lnTo>
                    <a:pt x="1112256" y="211"/>
                  </a:lnTo>
                  <a:lnTo>
                    <a:pt x="1117429" y="203"/>
                  </a:lnTo>
                  <a:lnTo>
                    <a:pt x="1122603" y="195"/>
                  </a:lnTo>
                  <a:lnTo>
                    <a:pt x="1127776" y="187"/>
                  </a:lnTo>
                  <a:lnTo>
                    <a:pt x="1132949" y="180"/>
                  </a:lnTo>
                  <a:lnTo>
                    <a:pt x="1138122" y="173"/>
                  </a:lnTo>
                  <a:lnTo>
                    <a:pt x="1143296" y="166"/>
                  </a:lnTo>
                  <a:lnTo>
                    <a:pt x="1148469" y="159"/>
                  </a:lnTo>
                  <a:lnTo>
                    <a:pt x="1153642" y="153"/>
                  </a:lnTo>
                  <a:lnTo>
                    <a:pt x="1158816" y="147"/>
                  </a:lnTo>
                  <a:lnTo>
                    <a:pt x="1163989" y="141"/>
                  </a:lnTo>
                  <a:lnTo>
                    <a:pt x="1169162" y="135"/>
                  </a:lnTo>
                  <a:lnTo>
                    <a:pt x="1174335" y="129"/>
                  </a:lnTo>
                  <a:lnTo>
                    <a:pt x="1179509" y="124"/>
                  </a:lnTo>
                  <a:lnTo>
                    <a:pt x="1184682" y="119"/>
                  </a:lnTo>
                  <a:lnTo>
                    <a:pt x="1189855" y="114"/>
                  </a:lnTo>
                  <a:lnTo>
                    <a:pt x="1195029" y="109"/>
                  </a:lnTo>
                  <a:lnTo>
                    <a:pt x="1200202" y="104"/>
                  </a:lnTo>
                  <a:lnTo>
                    <a:pt x="1205375" y="100"/>
                  </a:lnTo>
                  <a:lnTo>
                    <a:pt x="1210548" y="95"/>
                  </a:lnTo>
                  <a:lnTo>
                    <a:pt x="1215722" y="91"/>
                  </a:lnTo>
                  <a:lnTo>
                    <a:pt x="1220895" y="87"/>
                  </a:lnTo>
                  <a:lnTo>
                    <a:pt x="1226068" y="83"/>
                  </a:lnTo>
                  <a:lnTo>
                    <a:pt x="1231242" y="80"/>
                  </a:lnTo>
                  <a:lnTo>
                    <a:pt x="1236415" y="76"/>
                  </a:lnTo>
                  <a:lnTo>
                    <a:pt x="1241588" y="73"/>
                  </a:lnTo>
                  <a:lnTo>
                    <a:pt x="1246761" y="69"/>
                  </a:lnTo>
                  <a:lnTo>
                    <a:pt x="1251935" y="66"/>
                  </a:lnTo>
                  <a:lnTo>
                    <a:pt x="1257108" y="63"/>
                  </a:lnTo>
                  <a:lnTo>
                    <a:pt x="1262281" y="60"/>
                  </a:lnTo>
                  <a:lnTo>
                    <a:pt x="1267455" y="57"/>
                  </a:lnTo>
                  <a:lnTo>
                    <a:pt x="1272628" y="55"/>
                  </a:lnTo>
                  <a:lnTo>
                    <a:pt x="1277801" y="52"/>
                  </a:lnTo>
                  <a:lnTo>
                    <a:pt x="1282974" y="49"/>
                  </a:lnTo>
                  <a:lnTo>
                    <a:pt x="1288148" y="47"/>
                  </a:lnTo>
                  <a:lnTo>
                    <a:pt x="1293321" y="45"/>
                  </a:lnTo>
                  <a:lnTo>
                    <a:pt x="1298494" y="42"/>
                  </a:lnTo>
                  <a:lnTo>
                    <a:pt x="1303668" y="40"/>
                  </a:lnTo>
                  <a:lnTo>
                    <a:pt x="1308841" y="38"/>
                  </a:lnTo>
                  <a:lnTo>
                    <a:pt x="1314014" y="36"/>
                  </a:lnTo>
                  <a:lnTo>
                    <a:pt x="1319187" y="34"/>
                  </a:lnTo>
                  <a:lnTo>
                    <a:pt x="1324361" y="33"/>
                  </a:lnTo>
                  <a:lnTo>
                    <a:pt x="1329534" y="31"/>
                  </a:lnTo>
                  <a:lnTo>
                    <a:pt x="1334707" y="29"/>
                  </a:lnTo>
                  <a:lnTo>
                    <a:pt x="1339881" y="27"/>
                  </a:lnTo>
                  <a:lnTo>
                    <a:pt x="1345054" y="26"/>
                  </a:lnTo>
                  <a:lnTo>
                    <a:pt x="1350227" y="24"/>
                  </a:lnTo>
                  <a:lnTo>
                    <a:pt x="1355400" y="23"/>
                  </a:lnTo>
                  <a:lnTo>
                    <a:pt x="1360574" y="22"/>
                  </a:lnTo>
                  <a:lnTo>
                    <a:pt x="1365747" y="20"/>
                  </a:lnTo>
                  <a:lnTo>
                    <a:pt x="1370920" y="19"/>
                  </a:lnTo>
                  <a:lnTo>
                    <a:pt x="1376094" y="18"/>
                  </a:lnTo>
                  <a:lnTo>
                    <a:pt x="1381267" y="17"/>
                  </a:lnTo>
                  <a:lnTo>
                    <a:pt x="1386440" y="16"/>
                  </a:lnTo>
                  <a:lnTo>
                    <a:pt x="1391613" y="15"/>
                  </a:lnTo>
                  <a:lnTo>
                    <a:pt x="1396787" y="13"/>
                  </a:lnTo>
                  <a:lnTo>
                    <a:pt x="1401960" y="13"/>
                  </a:lnTo>
                  <a:lnTo>
                    <a:pt x="1407133" y="12"/>
                  </a:lnTo>
                  <a:lnTo>
                    <a:pt x="1412307" y="11"/>
                  </a:lnTo>
                  <a:lnTo>
                    <a:pt x="1417480" y="10"/>
                  </a:lnTo>
                  <a:lnTo>
                    <a:pt x="1422653" y="9"/>
                  </a:lnTo>
                  <a:lnTo>
                    <a:pt x="1427826" y="8"/>
                  </a:lnTo>
                  <a:lnTo>
                    <a:pt x="1433000" y="8"/>
                  </a:lnTo>
                  <a:lnTo>
                    <a:pt x="1438173" y="7"/>
                  </a:lnTo>
                  <a:lnTo>
                    <a:pt x="1443346" y="6"/>
                  </a:lnTo>
                  <a:lnTo>
                    <a:pt x="1448520" y="6"/>
                  </a:lnTo>
                  <a:lnTo>
                    <a:pt x="1453693" y="5"/>
                  </a:lnTo>
                  <a:lnTo>
                    <a:pt x="1458866" y="5"/>
                  </a:lnTo>
                  <a:lnTo>
                    <a:pt x="1464039" y="4"/>
                  </a:lnTo>
                  <a:lnTo>
                    <a:pt x="1469213" y="4"/>
                  </a:lnTo>
                  <a:lnTo>
                    <a:pt x="1474386" y="3"/>
                  </a:lnTo>
                  <a:lnTo>
                    <a:pt x="1479559" y="3"/>
                  </a:lnTo>
                  <a:lnTo>
                    <a:pt x="1484733" y="3"/>
                  </a:lnTo>
                  <a:lnTo>
                    <a:pt x="1489906" y="2"/>
                  </a:lnTo>
                  <a:lnTo>
                    <a:pt x="1495079" y="2"/>
                  </a:lnTo>
                  <a:lnTo>
                    <a:pt x="1500252" y="2"/>
                  </a:lnTo>
                  <a:lnTo>
                    <a:pt x="1505426" y="1"/>
                  </a:lnTo>
                  <a:lnTo>
                    <a:pt x="1510599" y="1"/>
                  </a:lnTo>
                  <a:lnTo>
                    <a:pt x="1515772" y="1"/>
                  </a:lnTo>
                  <a:lnTo>
                    <a:pt x="1520946" y="1"/>
                  </a:lnTo>
                  <a:lnTo>
                    <a:pt x="1526119" y="1"/>
                  </a:lnTo>
                  <a:lnTo>
                    <a:pt x="1531292" y="1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644151" y="2048304"/>
              <a:ext cx="1883076" cy="611618"/>
            </a:xfrm>
            <a:custGeom>
              <a:avLst/>
              <a:pathLst>
                <a:path w="1883076" h="611618">
                  <a:moveTo>
                    <a:pt x="0" y="328637"/>
                  </a:moveTo>
                  <a:lnTo>
                    <a:pt x="5173" y="321533"/>
                  </a:lnTo>
                  <a:lnTo>
                    <a:pt x="10346" y="314527"/>
                  </a:lnTo>
                  <a:lnTo>
                    <a:pt x="15519" y="307626"/>
                  </a:lnTo>
                  <a:lnTo>
                    <a:pt x="20693" y="300832"/>
                  </a:lnTo>
                  <a:lnTo>
                    <a:pt x="25866" y="294151"/>
                  </a:lnTo>
                  <a:lnTo>
                    <a:pt x="31039" y="287585"/>
                  </a:lnTo>
                  <a:lnTo>
                    <a:pt x="36213" y="281139"/>
                  </a:lnTo>
                  <a:lnTo>
                    <a:pt x="41386" y="274815"/>
                  </a:lnTo>
                  <a:lnTo>
                    <a:pt x="46559" y="268616"/>
                  </a:lnTo>
                  <a:lnTo>
                    <a:pt x="51732" y="262544"/>
                  </a:lnTo>
                  <a:lnTo>
                    <a:pt x="56906" y="256601"/>
                  </a:lnTo>
                  <a:lnTo>
                    <a:pt x="62079" y="250788"/>
                  </a:lnTo>
                  <a:lnTo>
                    <a:pt x="67252" y="245108"/>
                  </a:lnTo>
                  <a:lnTo>
                    <a:pt x="72426" y="239560"/>
                  </a:lnTo>
                  <a:lnTo>
                    <a:pt x="77599" y="234145"/>
                  </a:lnTo>
                  <a:lnTo>
                    <a:pt x="82772" y="228864"/>
                  </a:lnTo>
                  <a:lnTo>
                    <a:pt x="87945" y="223716"/>
                  </a:lnTo>
                  <a:lnTo>
                    <a:pt x="93119" y="218702"/>
                  </a:lnTo>
                  <a:lnTo>
                    <a:pt x="98292" y="213820"/>
                  </a:lnTo>
                  <a:lnTo>
                    <a:pt x="103465" y="209070"/>
                  </a:lnTo>
                  <a:lnTo>
                    <a:pt x="108639" y="204451"/>
                  </a:lnTo>
                  <a:lnTo>
                    <a:pt x="113812" y="199961"/>
                  </a:lnTo>
                  <a:lnTo>
                    <a:pt x="118985" y="195600"/>
                  </a:lnTo>
                  <a:lnTo>
                    <a:pt x="124158" y="191366"/>
                  </a:lnTo>
                  <a:lnTo>
                    <a:pt x="129332" y="187256"/>
                  </a:lnTo>
                  <a:lnTo>
                    <a:pt x="134505" y="183269"/>
                  </a:lnTo>
                  <a:lnTo>
                    <a:pt x="139678" y="179403"/>
                  </a:lnTo>
                  <a:lnTo>
                    <a:pt x="144852" y="175656"/>
                  </a:lnTo>
                  <a:lnTo>
                    <a:pt x="150025" y="172025"/>
                  </a:lnTo>
                  <a:lnTo>
                    <a:pt x="155198" y="168509"/>
                  </a:lnTo>
                  <a:lnTo>
                    <a:pt x="160371" y="165104"/>
                  </a:lnTo>
                  <a:lnTo>
                    <a:pt x="165545" y="161808"/>
                  </a:lnTo>
                  <a:lnTo>
                    <a:pt x="170718" y="158619"/>
                  </a:lnTo>
                  <a:lnTo>
                    <a:pt x="175891" y="155534"/>
                  </a:lnTo>
                  <a:lnTo>
                    <a:pt x="181065" y="152550"/>
                  </a:lnTo>
                  <a:lnTo>
                    <a:pt x="186238" y="149665"/>
                  </a:lnTo>
                  <a:lnTo>
                    <a:pt x="191411" y="146876"/>
                  </a:lnTo>
                  <a:lnTo>
                    <a:pt x="196584" y="144180"/>
                  </a:lnTo>
                  <a:lnTo>
                    <a:pt x="201758" y="141575"/>
                  </a:lnTo>
                  <a:lnTo>
                    <a:pt x="206931" y="139058"/>
                  </a:lnTo>
                  <a:lnTo>
                    <a:pt x="212104" y="136626"/>
                  </a:lnTo>
                  <a:lnTo>
                    <a:pt x="217278" y="134277"/>
                  </a:lnTo>
                  <a:lnTo>
                    <a:pt x="222451" y="132009"/>
                  </a:lnTo>
                  <a:lnTo>
                    <a:pt x="227624" y="129817"/>
                  </a:lnTo>
                  <a:lnTo>
                    <a:pt x="232797" y="127701"/>
                  </a:lnTo>
                  <a:lnTo>
                    <a:pt x="237971" y="125657"/>
                  </a:lnTo>
                  <a:lnTo>
                    <a:pt x="243144" y="123683"/>
                  </a:lnTo>
                  <a:lnTo>
                    <a:pt x="248317" y="121777"/>
                  </a:lnTo>
                  <a:lnTo>
                    <a:pt x="253491" y="119936"/>
                  </a:lnTo>
                  <a:lnTo>
                    <a:pt x="258664" y="118158"/>
                  </a:lnTo>
                  <a:lnTo>
                    <a:pt x="263837" y="116440"/>
                  </a:lnTo>
                  <a:lnTo>
                    <a:pt x="269010" y="114781"/>
                  </a:lnTo>
                  <a:lnTo>
                    <a:pt x="274184" y="113178"/>
                  </a:lnTo>
                  <a:lnTo>
                    <a:pt x="279357" y="111630"/>
                  </a:lnTo>
                  <a:lnTo>
                    <a:pt x="284530" y="110133"/>
                  </a:lnTo>
                  <a:lnTo>
                    <a:pt x="289704" y="108687"/>
                  </a:lnTo>
                  <a:lnTo>
                    <a:pt x="294877" y="107288"/>
                  </a:lnTo>
                  <a:lnTo>
                    <a:pt x="300050" y="105937"/>
                  </a:lnTo>
                  <a:lnTo>
                    <a:pt x="305223" y="104629"/>
                  </a:lnTo>
                  <a:lnTo>
                    <a:pt x="310397" y="103364"/>
                  </a:lnTo>
                  <a:lnTo>
                    <a:pt x="315570" y="102141"/>
                  </a:lnTo>
                  <a:lnTo>
                    <a:pt x="320743" y="100956"/>
                  </a:lnTo>
                  <a:lnTo>
                    <a:pt x="325917" y="99810"/>
                  </a:lnTo>
                  <a:lnTo>
                    <a:pt x="331090" y="98699"/>
                  </a:lnTo>
                  <a:lnTo>
                    <a:pt x="336263" y="97623"/>
                  </a:lnTo>
                  <a:lnTo>
                    <a:pt x="341436" y="96581"/>
                  </a:lnTo>
                  <a:lnTo>
                    <a:pt x="346610" y="95570"/>
                  </a:lnTo>
                  <a:lnTo>
                    <a:pt x="351783" y="94590"/>
                  </a:lnTo>
                  <a:lnTo>
                    <a:pt x="356956" y="93639"/>
                  </a:lnTo>
                  <a:lnTo>
                    <a:pt x="362130" y="92715"/>
                  </a:lnTo>
                  <a:lnTo>
                    <a:pt x="367303" y="91819"/>
                  </a:lnTo>
                  <a:lnTo>
                    <a:pt x="372476" y="90948"/>
                  </a:lnTo>
                  <a:lnTo>
                    <a:pt x="377649" y="90102"/>
                  </a:lnTo>
                  <a:lnTo>
                    <a:pt x="382823" y="89279"/>
                  </a:lnTo>
                  <a:lnTo>
                    <a:pt x="387996" y="88478"/>
                  </a:lnTo>
                  <a:lnTo>
                    <a:pt x="393169" y="87699"/>
                  </a:lnTo>
                  <a:lnTo>
                    <a:pt x="398343" y="86940"/>
                  </a:lnTo>
                  <a:lnTo>
                    <a:pt x="403516" y="86200"/>
                  </a:lnTo>
                  <a:lnTo>
                    <a:pt x="408689" y="85479"/>
                  </a:lnTo>
                  <a:lnTo>
                    <a:pt x="413862" y="84776"/>
                  </a:lnTo>
                  <a:lnTo>
                    <a:pt x="419036" y="84090"/>
                  </a:lnTo>
                  <a:lnTo>
                    <a:pt x="424209" y="83420"/>
                  </a:lnTo>
                  <a:lnTo>
                    <a:pt x="429382" y="82765"/>
                  </a:lnTo>
                  <a:lnTo>
                    <a:pt x="434556" y="82125"/>
                  </a:lnTo>
                  <a:lnTo>
                    <a:pt x="439729" y="81499"/>
                  </a:lnTo>
                  <a:lnTo>
                    <a:pt x="444902" y="80886"/>
                  </a:lnTo>
                  <a:lnTo>
                    <a:pt x="450075" y="80286"/>
                  </a:lnTo>
                  <a:lnTo>
                    <a:pt x="455249" y="79698"/>
                  </a:lnTo>
                  <a:lnTo>
                    <a:pt x="460422" y="79121"/>
                  </a:lnTo>
                  <a:lnTo>
                    <a:pt x="465595" y="78556"/>
                  </a:lnTo>
                  <a:lnTo>
                    <a:pt x="470769" y="78001"/>
                  </a:lnTo>
                  <a:lnTo>
                    <a:pt x="475942" y="77455"/>
                  </a:lnTo>
                  <a:lnTo>
                    <a:pt x="481115" y="76920"/>
                  </a:lnTo>
                  <a:lnTo>
                    <a:pt x="486288" y="76393"/>
                  </a:lnTo>
                  <a:lnTo>
                    <a:pt x="491462" y="75874"/>
                  </a:lnTo>
                  <a:lnTo>
                    <a:pt x="496635" y="75364"/>
                  </a:lnTo>
                  <a:lnTo>
                    <a:pt x="501808" y="74861"/>
                  </a:lnTo>
                  <a:lnTo>
                    <a:pt x="506982" y="74366"/>
                  </a:lnTo>
                  <a:lnTo>
                    <a:pt x="512155" y="73877"/>
                  </a:lnTo>
                  <a:lnTo>
                    <a:pt x="517328" y="73395"/>
                  </a:lnTo>
                  <a:lnTo>
                    <a:pt x="522501" y="72919"/>
                  </a:lnTo>
                  <a:lnTo>
                    <a:pt x="527675" y="72449"/>
                  </a:lnTo>
                  <a:lnTo>
                    <a:pt x="532848" y="71985"/>
                  </a:lnTo>
                  <a:lnTo>
                    <a:pt x="538021" y="71525"/>
                  </a:lnTo>
                  <a:lnTo>
                    <a:pt x="543195" y="71071"/>
                  </a:lnTo>
                  <a:lnTo>
                    <a:pt x="548368" y="70621"/>
                  </a:lnTo>
                  <a:lnTo>
                    <a:pt x="553541" y="70176"/>
                  </a:lnTo>
                  <a:lnTo>
                    <a:pt x="558714" y="69734"/>
                  </a:lnTo>
                  <a:lnTo>
                    <a:pt x="563888" y="69297"/>
                  </a:lnTo>
                  <a:lnTo>
                    <a:pt x="569061" y="68863"/>
                  </a:lnTo>
                  <a:lnTo>
                    <a:pt x="574234" y="68433"/>
                  </a:lnTo>
                  <a:lnTo>
                    <a:pt x="579408" y="68006"/>
                  </a:lnTo>
                  <a:lnTo>
                    <a:pt x="584581" y="67582"/>
                  </a:lnTo>
                  <a:lnTo>
                    <a:pt x="589754" y="67161"/>
                  </a:lnTo>
                  <a:lnTo>
                    <a:pt x="594927" y="66742"/>
                  </a:lnTo>
                  <a:lnTo>
                    <a:pt x="600101" y="66326"/>
                  </a:lnTo>
                  <a:lnTo>
                    <a:pt x="605274" y="65913"/>
                  </a:lnTo>
                  <a:lnTo>
                    <a:pt x="610447" y="65501"/>
                  </a:lnTo>
                  <a:lnTo>
                    <a:pt x="615621" y="65091"/>
                  </a:lnTo>
                  <a:lnTo>
                    <a:pt x="620794" y="64684"/>
                  </a:lnTo>
                  <a:lnTo>
                    <a:pt x="625967" y="64277"/>
                  </a:lnTo>
                  <a:lnTo>
                    <a:pt x="631140" y="63873"/>
                  </a:lnTo>
                  <a:lnTo>
                    <a:pt x="636314" y="63470"/>
                  </a:lnTo>
                  <a:lnTo>
                    <a:pt x="641487" y="63068"/>
                  </a:lnTo>
                  <a:lnTo>
                    <a:pt x="646660" y="62667"/>
                  </a:lnTo>
                  <a:lnTo>
                    <a:pt x="651834" y="62268"/>
                  </a:lnTo>
                  <a:lnTo>
                    <a:pt x="657007" y="61869"/>
                  </a:lnTo>
                  <a:lnTo>
                    <a:pt x="662180" y="61471"/>
                  </a:lnTo>
                  <a:lnTo>
                    <a:pt x="667353" y="61074"/>
                  </a:lnTo>
                  <a:lnTo>
                    <a:pt x="672527" y="60678"/>
                  </a:lnTo>
                  <a:lnTo>
                    <a:pt x="677700" y="60282"/>
                  </a:lnTo>
                  <a:lnTo>
                    <a:pt x="682873" y="59886"/>
                  </a:lnTo>
                  <a:lnTo>
                    <a:pt x="688047" y="59491"/>
                  </a:lnTo>
                  <a:lnTo>
                    <a:pt x="693220" y="59097"/>
                  </a:lnTo>
                  <a:lnTo>
                    <a:pt x="698393" y="58702"/>
                  </a:lnTo>
                  <a:lnTo>
                    <a:pt x="703566" y="58308"/>
                  </a:lnTo>
                  <a:lnTo>
                    <a:pt x="708740" y="57913"/>
                  </a:lnTo>
                  <a:lnTo>
                    <a:pt x="713913" y="57519"/>
                  </a:lnTo>
                  <a:lnTo>
                    <a:pt x="719086" y="57125"/>
                  </a:lnTo>
                  <a:lnTo>
                    <a:pt x="724260" y="56730"/>
                  </a:lnTo>
                  <a:lnTo>
                    <a:pt x="729433" y="56336"/>
                  </a:lnTo>
                  <a:lnTo>
                    <a:pt x="734606" y="55941"/>
                  </a:lnTo>
                  <a:lnTo>
                    <a:pt x="739779" y="55546"/>
                  </a:lnTo>
                  <a:lnTo>
                    <a:pt x="744953" y="55150"/>
                  </a:lnTo>
                  <a:lnTo>
                    <a:pt x="750126" y="54754"/>
                  </a:lnTo>
                  <a:lnTo>
                    <a:pt x="755299" y="54358"/>
                  </a:lnTo>
                  <a:lnTo>
                    <a:pt x="760473" y="53961"/>
                  </a:lnTo>
                  <a:lnTo>
                    <a:pt x="765646" y="53563"/>
                  </a:lnTo>
                  <a:lnTo>
                    <a:pt x="770819" y="53165"/>
                  </a:lnTo>
                  <a:lnTo>
                    <a:pt x="775992" y="52766"/>
                  </a:lnTo>
                  <a:lnTo>
                    <a:pt x="781166" y="52367"/>
                  </a:lnTo>
                  <a:lnTo>
                    <a:pt x="786339" y="51967"/>
                  </a:lnTo>
                  <a:lnTo>
                    <a:pt x="791512" y="51566"/>
                  </a:lnTo>
                  <a:lnTo>
                    <a:pt x="796686" y="51164"/>
                  </a:lnTo>
                  <a:lnTo>
                    <a:pt x="801859" y="50761"/>
                  </a:lnTo>
                  <a:lnTo>
                    <a:pt x="807032" y="50358"/>
                  </a:lnTo>
                  <a:lnTo>
                    <a:pt x="812205" y="49954"/>
                  </a:lnTo>
                  <a:lnTo>
                    <a:pt x="817379" y="49549"/>
                  </a:lnTo>
                  <a:lnTo>
                    <a:pt x="822552" y="49143"/>
                  </a:lnTo>
                  <a:lnTo>
                    <a:pt x="827725" y="48736"/>
                  </a:lnTo>
                  <a:lnTo>
                    <a:pt x="832899" y="48327"/>
                  </a:lnTo>
                  <a:lnTo>
                    <a:pt x="838072" y="47918"/>
                  </a:lnTo>
                  <a:lnTo>
                    <a:pt x="843245" y="47508"/>
                  </a:lnTo>
                  <a:lnTo>
                    <a:pt x="848418" y="47097"/>
                  </a:lnTo>
                  <a:lnTo>
                    <a:pt x="853592" y="46685"/>
                  </a:lnTo>
                  <a:lnTo>
                    <a:pt x="858765" y="46272"/>
                  </a:lnTo>
                  <a:lnTo>
                    <a:pt x="863938" y="45858"/>
                  </a:lnTo>
                  <a:lnTo>
                    <a:pt x="869112" y="45442"/>
                  </a:lnTo>
                  <a:lnTo>
                    <a:pt x="874285" y="45026"/>
                  </a:lnTo>
                  <a:lnTo>
                    <a:pt x="879458" y="44608"/>
                  </a:lnTo>
                  <a:lnTo>
                    <a:pt x="884631" y="44190"/>
                  </a:lnTo>
                  <a:lnTo>
                    <a:pt x="889805" y="43770"/>
                  </a:lnTo>
                  <a:lnTo>
                    <a:pt x="894978" y="43349"/>
                  </a:lnTo>
                  <a:lnTo>
                    <a:pt x="900151" y="42927"/>
                  </a:lnTo>
                  <a:lnTo>
                    <a:pt x="905325" y="42504"/>
                  </a:lnTo>
                  <a:lnTo>
                    <a:pt x="910498" y="42080"/>
                  </a:lnTo>
                  <a:lnTo>
                    <a:pt x="915671" y="41655"/>
                  </a:lnTo>
                  <a:lnTo>
                    <a:pt x="920844" y="41228"/>
                  </a:lnTo>
                  <a:lnTo>
                    <a:pt x="926018" y="40801"/>
                  </a:lnTo>
                  <a:lnTo>
                    <a:pt x="931191" y="40373"/>
                  </a:lnTo>
                  <a:lnTo>
                    <a:pt x="936364" y="39943"/>
                  </a:lnTo>
                  <a:lnTo>
                    <a:pt x="941538" y="39513"/>
                  </a:lnTo>
                  <a:lnTo>
                    <a:pt x="946711" y="39082"/>
                  </a:lnTo>
                  <a:lnTo>
                    <a:pt x="951884" y="38649"/>
                  </a:lnTo>
                  <a:lnTo>
                    <a:pt x="957057" y="38216"/>
                  </a:lnTo>
                  <a:lnTo>
                    <a:pt x="962231" y="37782"/>
                  </a:lnTo>
                  <a:lnTo>
                    <a:pt x="967404" y="37347"/>
                  </a:lnTo>
                  <a:lnTo>
                    <a:pt x="972577" y="36912"/>
                  </a:lnTo>
                  <a:lnTo>
                    <a:pt x="977751" y="36475"/>
                  </a:lnTo>
                  <a:lnTo>
                    <a:pt x="982924" y="36038"/>
                  </a:lnTo>
                  <a:lnTo>
                    <a:pt x="988097" y="35600"/>
                  </a:lnTo>
                  <a:lnTo>
                    <a:pt x="993270" y="35162"/>
                  </a:lnTo>
                  <a:lnTo>
                    <a:pt x="998444" y="34723"/>
                  </a:lnTo>
                  <a:lnTo>
                    <a:pt x="1003617" y="34284"/>
                  </a:lnTo>
                  <a:lnTo>
                    <a:pt x="1008790" y="33844"/>
                  </a:lnTo>
                  <a:lnTo>
                    <a:pt x="1013964" y="33404"/>
                  </a:lnTo>
                  <a:lnTo>
                    <a:pt x="1019137" y="32963"/>
                  </a:lnTo>
                  <a:lnTo>
                    <a:pt x="1024310" y="32522"/>
                  </a:lnTo>
                  <a:lnTo>
                    <a:pt x="1029483" y="32082"/>
                  </a:lnTo>
                  <a:lnTo>
                    <a:pt x="1034657" y="31641"/>
                  </a:lnTo>
                  <a:lnTo>
                    <a:pt x="1039830" y="31199"/>
                  </a:lnTo>
                  <a:lnTo>
                    <a:pt x="1045003" y="30759"/>
                  </a:lnTo>
                  <a:lnTo>
                    <a:pt x="1050177" y="30318"/>
                  </a:lnTo>
                  <a:lnTo>
                    <a:pt x="1055350" y="29877"/>
                  </a:lnTo>
                  <a:lnTo>
                    <a:pt x="1060523" y="29437"/>
                  </a:lnTo>
                  <a:lnTo>
                    <a:pt x="1065696" y="28997"/>
                  </a:lnTo>
                  <a:lnTo>
                    <a:pt x="1070870" y="28558"/>
                  </a:lnTo>
                  <a:lnTo>
                    <a:pt x="1076043" y="28119"/>
                  </a:lnTo>
                  <a:lnTo>
                    <a:pt x="1081216" y="27681"/>
                  </a:lnTo>
                  <a:lnTo>
                    <a:pt x="1086390" y="27244"/>
                  </a:lnTo>
                  <a:lnTo>
                    <a:pt x="1091563" y="26808"/>
                  </a:lnTo>
                  <a:lnTo>
                    <a:pt x="1096736" y="26373"/>
                  </a:lnTo>
                  <a:lnTo>
                    <a:pt x="1101909" y="25939"/>
                  </a:lnTo>
                  <a:lnTo>
                    <a:pt x="1107083" y="25506"/>
                  </a:lnTo>
                  <a:lnTo>
                    <a:pt x="1112256" y="25075"/>
                  </a:lnTo>
                  <a:lnTo>
                    <a:pt x="1117429" y="24645"/>
                  </a:lnTo>
                  <a:lnTo>
                    <a:pt x="1122603" y="24216"/>
                  </a:lnTo>
                  <a:lnTo>
                    <a:pt x="1127776" y="23789"/>
                  </a:lnTo>
                  <a:lnTo>
                    <a:pt x="1132949" y="23364"/>
                  </a:lnTo>
                  <a:lnTo>
                    <a:pt x="1138122" y="22941"/>
                  </a:lnTo>
                  <a:lnTo>
                    <a:pt x="1143296" y="22520"/>
                  </a:lnTo>
                  <a:lnTo>
                    <a:pt x="1148469" y="22101"/>
                  </a:lnTo>
                  <a:lnTo>
                    <a:pt x="1153642" y="21684"/>
                  </a:lnTo>
                  <a:lnTo>
                    <a:pt x="1158816" y="21269"/>
                  </a:lnTo>
                  <a:lnTo>
                    <a:pt x="1163989" y="20857"/>
                  </a:lnTo>
                  <a:lnTo>
                    <a:pt x="1169162" y="20448"/>
                  </a:lnTo>
                  <a:lnTo>
                    <a:pt x="1174335" y="20040"/>
                  </a:lnTo>
                  <a:lnTo>
                    <a:pt x="1179509" y="19636"/>
                  </a:lnTo>
                  <a:lnTo>
                    <a:pt x="1184682" y="19234"/>
                  </a:lnTo>
                  <a:lnTo>
                    <a:pt x="1189855" y="18836"/>
                  </a:lnTo>
                  <a:lnTo>
                    <a:pt x="1195029" y="18440"/>
                  </a:lnTo>
                  <a:lnTo>
                    <a:pt x="1200202" y="18047"/>
                  </a:lnTo>
                  <a:lnTo>
                    <a:pt x="1205375" y="17657"/>
                  </a:lnTo>
                  <a:lnTo>
                    <a:pt x="1210548" y="17271"/>
                  </a:lnTo>
                  <a:lnTo>
                    <a:pt x="1215722" y="16887"/>
                  </a:lnTo>
                  <a:lnTo>
                    <a:pt x="1220895" y="16507"/>
                  </a:lnTo>
                  <a:lnTo>
                    <a:pt x="1226068" y="16131"/>
                  </a:lnTo>
                  <a:lnTo>
                    <a:pt x="1231242" y="15757"/>
                  </a:lnTo>
                  <a:lnTo>
                    <a:pt x="1236415" y="15387"/>
                  </a:lnTo>
                  <a:lnTo>
                    <a:pt x="1241588" y="15021"/>
                  </a:lnTo>
                  <a:lnTo>
                    <a:pt x="1246761" y="14658"/>
                  </a:lnTo>
                  <a:lnTo>
                    <a:pt x="1251935" y="14298"/>
                  </a:lnTo>
                  <a:lnTo>
                    <a:pt x="1257108" y="13942"/>
                  </a:lnTo>
                  <a:lnTo>
                    <a:pt x="1262281" y="13589"/>
                  </a:lnTo>
                  <a:lnTo>
                    <a:pt x="1267455" y="13240"/>
                  </a:lnTo>
                  <a:lnTo>
                    <a:pt x="1272628" y="12894"/>
                  </a:lnTo>
                  <a:lnTo>
                    <a:pt x="1277801" y="12552"/>
                  </a:lnTo>
                  <a:lnTo>
                    <a:pt x="1282974" y="12213"/>
                  </a:lnTo>
                  <a:lnTo>
                    <a:pt x="1288148" y="11878"/>
                  </a:lnTo>
                  <a:lnTo>
                    <a:pt x="1293321" y="11546"/>
                  </a:lnTo>
                  <a:lnTo>
                    <a:pt x="1298494" y="11217"/>
                  </a:lnTo>
                  <a:lnTo>
                    <a:pt x="1303668" y="10892"/>
                  </a:lnTo>
                  <a:lnTo>
                    <a:pt x="1308841" y="10569"/>
                  </a:lnTo>
                  <a:lnTo>
                    <a:pt x="1314014" y="10250"/>
                  </a:lnTo>
                  <a:lnTo>
                    <a:pt x="1319187" y="9934"/>
                  </a:lnTo>
                  <a:lnTo>
                    <a:pt x="1324361" y="9621"/>
                  </a:lnTo>
                  <a:lnTo>
                    <a:pt x="1329534" y="9311"/>
                  </a:lnTo>
                  <a:lnTo>
                    <a:pt x="1334707" y="9004"/>
                  </a:lnTo>
                  <a:lnTo>
                    <a:pt x="1339881" y="8699"/>
                  </a:lnTo>
                  <a:lnTo>
                    <a:pt x="1345054" y="8398"/>
                  </a:lnTo>
                  <a:lnTo>
                    <a:pt x="1350227" y="8099"/>
                  </a:lnTo>
                  <a:lnTo>
                    <a:pt x="1355400" y="7803"/>
                  </a:lnTo>
                  <a:lnTo>
                    <a:pt x="1360574" y="7510"/>
                  </a:lnTo>
                  <a:lnTo>
                    <a:pt x="1365747" y="7219"/>
                  </a:lnTo>
                  <a:lnTo>
                    <a:pt x="1370920" y="6932"/>
                  </a:lnTo>
                  <a:lnTo>
                    <a:pt x="1376094" y="6647"/>
                  </a:lnTo>
                  <a:lnTo>
                    <a:pt x="1381267" y="6366"/>
                  </a:lnTo>
                  <a:lnTo>
                    <a:pt x="1386440" y="6087"/>
                  </a:lnTo>
                  <a:lnTo>
                    <a:pt x="1391613" y="5812"/>
                  </a:lnTo>
                  <a:lnTo>
                    <a:pt x="1396787" y="5540"/>
                  </a:lnTo>
                  <a:lnTo>
                    <a:pt x="1401960" y="5272"/>
                  </a:lnTo>
                  <a:lnTo>
                    <a:pt x="1407133" y="5008"/>
                  </a:lnTo>
                  <a:lnTo>
                    <a:pt x="1412307" y="4748"/>
                  </a:lnTo>
                  <a:lnTo>
                    <a:pt x="1417480" y="4493"/>
                  </a:lnTo>
                  <a:lnTo>
                    <a:pt x="1422653" y="4243"/>
                  </a:lnTo>
                  <a:lnTo>
                    <a:pt x="1427826" y="3998"/>
                  </a:lnTo>
                  <a:lnTo>
                    <a:pt x="1433000" y="3759"/>
                  </a:lnTo>
                  <a:lnTo>
                    <a:pt x="1438173" y="3527"/>
                  </a:lnTo>
                  <a:lnTo>
                    <a:pt x="1443346" y="3301"/>
                  </a:lnTo>
                  <a:lnTo>
                    <a:pt x="1448520" y="3082"/>
                  </a:lnTo>
                  <a:lnTo>
                    <a:pt x="1453693" y="2870"/>
                  </a:lnTo>
                  <a:lnTo>
                    <a:pt x="1458866" y="2667"/>
                  </a:lnTo>
                  <a:lnTo>
                    <a:pt x="1464039" y="2471"/>
                  </a:lnTo>
                  <a:lnTo>
                    <a:pt x="1469213" y="2284"/>
                  </a:lnTo>
                  <a:lnTo>
                    <a:pt x="1474386" y="2106"/>
                  </a:lnTo>
                  <a:lnTo>
                    <a:pt x="1479559" y="1937"/>
                  </a:lnTo>
                  <a:lnTo>
                    <a:pt x="1484733" y="1777"/>
                  </a:lnTo>
                  <a:lnTo>
                    <a:pt x="1489906" y="1626"/>
                  </a:lnTo>
                  <a:lnTo>
                    <a:pt x="1495079" y="1485"/>
                  </a:lnTo>
                  <a:lnTo>
                    <a:pt x="1500252" y="1352"/>
                  </a:lnTo>
                  <a:lnTo>
                    <a:pt x="1505426" y="1229"/>
                  </a:lnTo>
                  <a:lnTo>
                    <a:pt x="1510599" y="1114"/>
                  </a:lnTo>
                  <a:lnTo>
                    <a:pt x="1515772" y="1008"/>
                  </a:lnTo>
                  <a:lnTo>
                    <a:pt x="1520946" y="910"/>
                  </a:lnTo>
                  <a:lnTo>
                    <a:pt x="1526119" y="820"/>
                  </a:lnTo>
                  <a:lnTo>
                    <a:pt x="1531292" y="737"/>
                  </a:lnTo>
                  <a:lnTo>
                    <a:pt x="1536465" y="661"/>
                  </a:lnTo>
                  <a:lnTo>
                    <a:pt x="1541639" y="593"/>
                  </a:lnTo>
                  <a:lnTo>
                    <a:pt x="1546812" y="530"/>
                  </a:lnTo>
                  <a:lnTo>
                    <a:pt x="1551985" y="474"/>
                  </a:lnTo>
                  <a:lnTo>
                    <a:pt x="1557159" y="422"/>
                  </a:lnTo>
                  <a:lnTo>
                    <a:pt x="1562332" y="376"/>
                  </a:lnTo>
                  <a:lnTo>
                    <a:pt x="1567505" y="335"/>
                  </a:lnTo>
                  <a:lnTo>
                    <a:pt x="1572678" y="297"/>
                  </a:lnTo>
                  <a:lnTo>
                    <a:pt x="1577852" y="264"/>
                  </a:lnTo>
                  <a:lnTo>
                    <a:pt x="1583025" y="234"/>
                  </a:lnTo>
                  <a:lnTo>
                    <a:pt x="1588198" y="207"/>
                  </a:lnTo>
                  <a:lnTo>
                    <a:pt x="1593372" y="183"/>
                  </a:lnTo>
                  <a:lnTo>
                    <a:pt x="1598545" y="162"/>
                  </a:lnTo>
                  <a:lnTo>
                    <a:pt x="1603718" y="143"/>
                  </a:lnTo>
                  <a:lnTo>
                    <a:pt x="1608891" y="126"/>
                  </a:lnTo>
                  <a:lnTo>
                    <a:pt x="1614065" y="111"/>
                  </a:lnTo>
                  <a:lnTo>
                    <a:pt x="1619238" y="98"/>
                  </a:lnTo>
                  <a:lnTo>
                    <a:pt x="1624411" y="86"/>
                  </a:lnTo>
                  <a:lnTo>
                    <a:pt x="1629585" y="76"/>
                  </a:lnTo>
                  <a:lnTo>
                    <a:pt x="1634758" y="67"/>
                  </a:lnTo>
                  <a:lnTo>
                    <a:pt x="1639931" y="59"/>
                  </a:lnTo>
                  <a:lnTo>
                    <a:pt x="1645104" y="52"/>
                  </a:lnTo>
                  <a:lnTo>
                    <a:pt x="1650278" y="45"/>
                  </a:lnTo>
                  <a:lnTo>
                    <a:pt x="1655451" y="40"/>
                  </a:lnTo>
                  <a:lnTo>
                    <a:pt x="1660624" y="35"/>
                  </a:lnTo>
                  <a:lnTo>
                    <a:pt x="1665798" y="31"/>
                  </a:lnTo>
                  <a:lnTo>
                    <a:pt x="1670971" y="27"/>
                  </a:lnTo>
                  <a:lnTo>
                    <a:pt x="1676144" y="24"/>
                  </a:lnTo>
                  <a:lnTo>
                    <a:pt x="1681317" y="21"/>
                  </a:lnTo>
                  <a:lnTo>
                    <a:pt x="1686491" y="18"/>
                  </a:lnTo>
                  <a:lnTo>
                    <a:pt x="1691664" y="16"/>
                  </a:lnTo>
                  <a:lnTo>
                    <a:pt x="1696837" y="14"/>
                  </a:lnTo>
                  <a:lnTo>
                    <a:pt x="1702011" y="12"/>
                  </a:lnTo>
                  <a:lnTo>
                    <a:pt x="1707184" y="10"/>
                  </a:lnTo>
                  <a:lnTo>
                    <a:pt x="1712357" y="9"/>
                  </a:lnTo>
                  <a:lnTo>
                    <a:pt x="1717530" y="8"/>
                  </a:lnTo>
                  <a:lnTo>
                    <a:pt x="1722704" y="7"/>
                  </a:lnTo>
                  <a:lnTo>
                    <a:pt x="1727877" y="6"/>
                  </a:lnTo>
                  <a:lnTo>
                    <a:pt x="1733050" y="5"/>
                  </a:lnTo>
                  <a:lnTo>
                    <a:pt x="1738224" y="4"/>
                  </a:lnTo>
                  <a:lnTo>
                    <a:pt x="1743397" y="4"/>
                  </a:lnTo>
                  <a:lnTo>
                    <a:pt x="1748570" y="3"/>
                  </a:lnTo>
                  <a:lnTo>
                    <a:pt x="1753743" y="3"/>
                  </a:lnTo>
                  <a:lnTo>
                    <a:pt x="1758917" y="2"/>
                  </a:lnTo>
                  <a:lnTo>
                    <a:pt x="1764090" y="2"/>
                  </a:lnTo>
                  <a:lnTo>
                    <a:pt x="1769263" y="2"/>
                  </a:lnTo>
                  <a:lnTo>
                    <a:pt x="1774437" y="1"/>
                  </a:lnTo>
                  <a:lnTo>
                    <a:pt x="1779610" y="1"/>
                  </a:lnTo>
                  <a:lnTo>
                    <a:pt x="1784783" y="1"/>
                  </a:lnTo>
                  <a:lnTo>
                    <a:pt x="1789956" y="1"/>
                  </a:lnTo>
                  <a:lnTo>
                    <a:pt x="1795130" y="1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1"/>
                  </a:lnTo>
                  <a:lnTo>
                    <a:pt x="1805476" y="1"/>
                  </a:lnTo>
                  <a:lnTo>
                    <a:pt x="1800303" y="1"/>
                  </a:lnTo>
                  <a:lnTo>
                    <a:pt x="1795130" y="1"/>
                  </a:lnTo>
                  <a:lnTo>
                    <a:pt x="1789956" y="1"/>
                  </a:lnTo>
                  <a:lnTo>
                    <a:pt x="1784783" y="2"/>
                  </a:lnTo>
                  <a:lnTo>
                    <a:pt x="1779610" y="2"/>
                  </a:lnTo>
                  <a:lnTo>
                    <a:pt x="1774437" y="2"/>
                  </a:lnTo>
                  <a:lnTo>
                    <a:pt x="1769263" y="3"/>
                  </a:lnTo>
                  <a:lnTo>
                    <a:pt x="1764090" y="3"/>
                  </a:lnTo>
                  <a:lnTo>
                    <a:pt x="1758917" y="4"/>
                  </a:lnTo>
                  <a:lnTo>
                    <a:pt x="1753743" y="5"/>
                  </a:lnTo>
                  <a:lnTo>
                    <a:pt x="1748570" y="5"/>
                  </a:lnTo>
                  <a:lnTo>
                    <a:pt x="1743397" y="6"/>
                  </a:lnTo>
                  <a:lnTo>
                    <a:pt x="1738224" y="7"/>
                  </a:lnTo>
                  <a:lnTo>
                    <a:pt x="1733050" y="8"/>
                  </a:lnTo>
                  <a:lnTo>
                    <a:pt x="1727877" y="10"/>
                  </a:lnTo>
                  <a:lnTo>
                    <a:pt x="1722704" y="11"/>
                  </a:lnTo>
                  <a:lnTo>
                    <a:pt x="1717530" y="13"/>
                  </a:lnTo>
                  <a:lnTo>
                    <a:pt x="1712357" y="15"/>
                  </a:lnTo>
                  <a:lnTo>
                    <a:pt x="1707184" y="17"/>
                  </a:lnTo>
                  <a:lnTo>
                    <a:pt x="1702011" y="19"/>
                  </a:lnTo>
                  <a:lnTo>
                    <a:pt x="1696837" y="22"/>
                  </a:lnTo>
                  <a:lnTo>
                    <a:pt x="1691664" y="25"/>
                  </a:lnTo>
                  <a:lnTo>
                    <a:pt x="1686491" y="29"/>
                  </a:lnTo>
                  <a:lnTo>
                    <a:pt x="1681317" y="33"/>
                  </a:lnTo>
                  <a:lnTo>
                    <a:pt x="1676144" y="38"/>
                  </a:lnTo>
                  <a:lnTo>
                    <a:pt x="1670971" y="43"/>
                  </a:lnTo>
                  <a:lnTo>
                    <a:pt x="1665798" y="49"/>
                  </a:lnTo>
                  <a:lnTo>
                    <a:pt x="1660624" y="56"/>
                  </a:lnTo>
                  <a:lnTo>
                    <a:pt x="1655451" y="64"/>
                  </a:lnTo>
                  <a:lnTo>
                    <a:pt x="1650278" y="74"/>
                  </a:lnTo>
                  <a:lnTo>
                    <a:pt x="1645104" y="84"/>
                  </a:lnTo>
                  <a:lnTo>
                    <a:pt x="1639931" y="96"/>
                  </a:lnTo>
                  <a:lnTo>
                    <a:pt x="1634758" y="109"/>
                  </a:lnTo>
                  <a:lnTo>
                    <a:pt x="1629585" y="124"/>
                  </a:lnTo>
                  <a:lnTo>
                    <a:pt x="1624411" y="142"/>
                  </a:lnTo>
                  <a:lnTo>
                    <a:pt x="1619238" y="161"/>
                  </a:lnTo>
                  <a:lnTo>
                    <a:pt x="1614065" y="183"/>
                  </a:lnTo>
                  <a:lnTo>
                    <a:pt x="1608891" y="208"/>
                  </a:lnTo>
                  <a:lnTo>
                    <a:pt x="1603718" y="237"/>
                  </a:lnTo>
                  <a:lnTo>
                    <a:pt x="1598545" y="269"/>
                  </a:lnTo>
                  <a:lnTo>
                    <a:pt x="1593372" y="305"/>
                  </a:lnTo>
                  <a:lnTo>
                    <a:pt x="1588198" y="346"/>
                  </a:lnTo>
                  <a:lnTo>
                    <a:pt x="1583025" y="391"/>
                  </a:lnTo>
                  <a:lnTo>
                    <a:pt x="1577852" y="443"/>
                  </a:lnTo>
                  <a:lnTo>
                    <a:pt x="1572678" y="500"/>
                  </a:lnTo>
                  <a:lnTo>
                    <a:pt x="1567505" y="565"/>
                  </a:lnTo>
                  <a:lnTo>
                    <a:pt x="1562332" y="637"/>
                  </a:lnTo>
                  <a:lnTo>
                    <a:pt x="1557159" y="717"/>
                  </a:lnTo>
                  <a:lnTo>
                    <a:pt x="1551985" y="806"/>
                  </a:lnTo>
                  <a:lnTo>
                    <a:pt x="1546812" y="906"/>
                  </a:lnTo>
                  <a:lnTo>
                    <a:pt x="1541639" y="1015"/>
                  </a:lnTo>
                  <a:lnTo>
                    <a:pt x="1536465" y="1137"/>
                  </a:lnTo>
                  <a:lnTo>
                    <a:pt x="1531292" y="1270"/>
                  </a:lnTo>
                  <a:lnTo>
                    <a:pt x="1526119" y="1417"/>
                  </a:lnTo>
                  <a:lnTo>
                    <a:pt x="1520946" y="1578"/>
                  </a:lnTo>
                  <a:lnTo>
                    <a:pt x="1515772" y="1753"/>
                  </a:lnTo>
                  <a:lnTo>
                    <a:pt x="1510599" y="1944"/>
                  </a:lnTo>
                  <a:lnTo>
                    <a:pt x="1505426" y="2151"/>
                  </a:lnTo>
                  <a:lnTo>
                    <a:pt x="1500252" y="2375"/>
                  </a:lnTo>
                  <a:lnTo>
                    <a:pt x="1495079" y="2616"/>
                  </a:lnTo>
                  <a:lnTo>
                    <a:pt x="1489906" y="2875"/>
                  </a:lnTo>
                  <a:lnTo>
                    <a:pt x="1484733" y="3151"/>
                  </a:lnTo>
                  <a:lnTo>
                    <a:pt x="1479559" y="3446"/>
                  </a:lnTo>
                  <a:lnTo>
                    <a:pt x="1474386" y="3759"/>
                  </a:lnTo>
                  <a:lnTo>
                    <a:pt x="1469213" y="4090"/>
                  </a:lnTo>
                  <a:lnTo>
                    <a:pt x="1464039" y="4439"/>
                  </a:lnTo>
                  <a:lnTo>
                    <a:pt x="1458866" y="4805"/>
                  </a:lnTo>
                  <a:lnTo>
                    <a:pt x="1453693" y="5189"/>
                  </a:lnTo>
                  <a:lnTo>
                    <a:pt x="1448520" y="5590"/>
                  </a:lnTo>
                  <a:lnTo>
                    <a:pt x="1443346" y="6007"/>
                  </a:lnTo>
                  <a:lnTo>
                    <a:pt x="1438173" y="6440"/>
                  </a:lnTo>
                  <a:lnTo>
                    <a:pt x="1433000" y="6888"/>
                  </a:lnTo>
                  <a:lnTo>
                    <a:pt x="1427826" y="7351"/>
                  </a:lnTo>
                  <a:lnTo>
                    <a:pt x="1422653" y="7827"/>
                  </a:lnTo>
                  <a:lnTo>
                    <a:pt x="1417480" y="8317"/>
                  </a:lnTo>
                  <a:lnTo>
                    <a:pt x="1412307" y="8819"/>
                  </a:lnTo>
                  <a:lnTo>
                    <a:pt x="1407133" y="9333"/>
                  </a:lnTo>
                  <a:lnTo>
                    <a:pt x="1401960" y="9859"/>
                  </a:lnTo>
                  <a:lnTo>
                    <a:pt x="1396787" y="10396"/>
                  </a:lnTo>
                  <a:lnTo>
                    <a:pt x="1391613" y="10943"/>
                  </a:lnTo>
                  <a:lnTo>
                    <a:pt x="1386440" y="11501"/>
                  </a:lnTo>
                  <a:lnTo>
                    <a:pt x="1381267" y="12069"/>
                  </a:lnTo>
                  <a:lnTo>
                    <a:pt x="1376094" y="12647"/>
                  </a:lnTo>
                  <a:lnTo>
                    <a:pt x="1370920" y="13235"/>
                  </a:lnTo>
                  <a:lnTo>
                    <a:pt x="1365747" y="13833"/>
                  </a:lnTo>
                  <a:lnTo>
                    <a:pt x="1360574" y="14440"/>
                  </a:lnTo>
                  <a:lnTo>
                    <a:pt x="1355400" y="15057"/>
                  </a:lnTo>
                  <a:lnTo>
                    <a:pt x="1350227" y="15684"/>
                  </a:lnTo>
                  <a:lnTo>
                    <a:pt x="1345054" y="16320"/>
                  </a:lnTo>
                  <a:lnTo>
                    <a:pt x="1339881" y="16967"/>
                  </a:lnTo>
                  <a:lnTo>
                    <a:pt x="1334707" y="17624"/>
                  </a:lnTo>
                  <a:lnTo>
                    <a:pt x="1329534" y="18291"/>
                  </a:lnTo>
                  <a:lnTo>
                    <a:pt x="1324361" y="18968"/>
                  </a:lnTo>
                  <a:lnTo>
                    <a:pt x="1319187" y="19657"/>
                  </a:lnTo>
                  <a:lnTo>
                    <a:pt x="1314014" y="20357"/>
                  </a:lnTo>
                  <a:lnTo>
                    <a:pt x="1308841" y="21067"/>
                  </a:lnTo>
                  <a:lnTo>
                    <a:pt x="1303668" y="21790"/>
                  </a:lnTo>
                  <a:lnTo>
                    <a:pt x="1298494" y="22524"/>
                  </a:lnTo>
                  <a:lnTo>
                    <a:pt x="1293321" y="23270"/>
                  </a:lnTo>
                  <a:lnTo>
                    <a:pt x="1288148" y="24028"/>
                  </a:lnTo>
                  <a:lnTo>
                    <a:pt x="1282974" y="24799"/>
                  </a:lnTo>
                  <a:lnTo>
                    <a:pt x="1277801" y="25582"/>
                  </a:lnTo>
                  <a:lnTo>
                    <a:pt x="1272628" y="26378"/>
                  </a:lnTo>
                  <a:lnTo>
                    <a:pt x="1267455" y="27187"/>
                  </a:lnTo>
                  <a:lnTo>
                    <a:pt x="1262281" y="28009"/>
                  </a:lnTo>
                  <a:lnTo>
                    <a:pt x="1257108" y="28845"/>
                  </a:lnTo>
                  <a:lnTo>
                    <a:pt x="1251935" y="29694"/>
                  </a:lnTo>
                  <a:lnTo>
                    <a:pt x="1246761" y="30557"/>
                  </a:lnTo>
                  <a:lnTo>
                    <a:pt x="1241588" y="31434"/>
                  </a:lnTo>
                  <a:lnTo>
                    <a:pt x="1236415" y="32325"/>
                  </a:lnTo>
                  <a:lnTo>
                    <a:pt x="1231242" y="33230"/>
                  </a:lnTo>
                  <a:lnTo>
                    <a:pt x="1226068" y="34148"/>
                  </a:lnTo>
                  <a:lnTo>
                    <a:pt x="1220895" y="35081"/>
                  </a:lnTo>
                  <a:lnTo>
                    <a:pt x="1215722" y="36029"/>
                  </a:lnTo>
                  <a:lnTo>
                    <a:pt x="1210548" y="36990"/>
                  </a:lnTo>
                  <a:lnTo>
                    <a:pt x="1205375" y="37966"/>
                  </a:lnTo>
                  <a:lnTo>
                    <a:pt x="1200202" y="38956"/>
                  </a:lnTo>
                  <a:lnTo>
                    <a:pt x="1195029" y="39961"/>
                  </a:lnTo>
                  <a:lnTo>
                    <a:pt x="1189855" y="40980"/>
                  </a:lnTo>
                  <a:lnTo>
                    <a:pt x="1184682" y="42013"/>
                  </a:lnTo>
                  <a:lnTo>
                    <a:pt x="1179509" y="43061"/>
                  </a:lnTo>
                  <a:lnTo>
                    <a:pt x="1174335" y="44123"/>
                  </a:lnTo>
                  <a:lnTo>
                    <a:pt x="1169162" y="45199"/>
                  </a:lnTo>
                  <a:lnTo>
                    <a:pt x="1163989" y="46289"/>
                  </a:lnTo>
                  <a:lnTo>
                    <a:pt x="1158816" y="47393"/>
                  </a:lnTo>
                  <a:lnTo>
                    <a:pt x="1153642" y="48512"/>
                  </a:lnTo>
                  <a:lnTo>
                    <a:pt x="1148469" y="49644"/>
                  </a:lnTo>
                  <a:lnTo>
                    <a:pt x="1143296" y="50790"/>
                  </a:lnTo>
                  <a:lnTo>
                    <a:pt x="1138122" y="51950"/>
                  </a:lnTo>
                  <a:lnTo>
                    <a:pt x="1132949" y="53124"/>
                  </a:lnTo>
                  <a:lnTo>
                    <a:pt x="1127776" y="54311"/>
                  </a:lnTo>
                  <a:lnTo>
                    <a:pt x="1122603" y="55512"/>
                  </a:lnTo>
                  <a:lnTo>
                    <a:pt x="1117429" y="56726"/>
                  </a:lnTo>
                  <a:lnTo>
                    <a:pt x="1112256" y="57953"/>
                  </a:lnTo>
                  <a:lnTo>
                    <a:pt x="1107083" y="59193"/>
                  </a:lnTo>
                  <a:lnTo>
                    <a:pt x="1101909" y="60447"/>
                  </a:lnTo>
                  <a:lnTo>
                    <a:pt x="1096736" y="61713"/>
                  </a:lnTo>
                  <a:lnTo>
                    <a:pt x="1091563" y="62992"/>
                  </a:lnTo>
                  <a:lnTo>
                    <a:pt x="1086390" y="64284"/>
                  </a:lnTo>
                  <a:lnTo>
                    <a:pt x="1081216" y="65588"/>
                  </a:lnTo>
                  <a:lnTo>
                    <a:pt x="1076043" y="66904"/>
                  </a:lnTo>
                  <a:lnTo>
                    <a:pt x="1070870" y="68233"/>
                  </a:lnTo>
                  <a:lnTo>
                    <a:pt x="1065696" y="69574"/>
                  </a:lnTo>
                  <a:lnTo>
                    <a:pt x="1060523" y="70927"/>
                  </a:lnTo>
                  <a:lnTo>
                    <a:pt x="1055350" y="72292"/>
                  </a:lnTo>
                  <a:lnTo>
                    <a:pt x="1050177" y="73669"/>
                  </a:lnTo>
                  <a:lnTo>
                    <a:pt x="1045003" y="75057"/>
                  </a:lnTo>
                  <a:lnTo>
                    <a:pt x="1039830" y="76457"/>
                  </a:lnTo>
                  <a:lnTo>
                    <a:pt x="1034657" y="77868"/>
                  </a:lnTo>
                  <a:lnTo>
                    <a:pt x="1029483" y="79290"/>
                  </a:lnTo>
                  <a:lnTo>
                    <a:pt x="1024310" y="80724"/>
                  </a:lnTo>
                  <a:lnTo>
                    <a:pt x="1019137" y="82169"/>
                  </a:lnTo>
                  <a:lnTo>
                    <a:pt x="1013964" y="83625"/>
                  </a:lnTo>
                  <a:lnTo>
                    <a:pt x="1008790" y="85092"/>
                  </a:lnTo>
                  <a:lnTo>
                    <a:pt x="1003617" y="86569"/>
                  </a:lnTo>
                  <a:lnTo>
                    <a:pt x="998444" y="88058"/>
                  </a:lnTo>
                  <a:lnTo>
                    <a:pt x="993270" y="89557"/>
                  </a:lnTo>
                  <a:lnTo>
                    <a:pt x="988097" y="91066"/>
                  </a:lnTo>
                  <a:lnTo>
                    <a:pt x="982924" y="92587"/>
                  </a:lnTo>
                  <a:lnTo>
                    <a:pt x="977751" y="94117"/>
                  </a:lnTo>
                  <a:lnTo>
                    <a:pt x="972577" y="95659"/>
                  </a:lnTo>
                  <a:lnTo>
                    <a:pt x="967404" y="97210"/>
                  </a:lnTo>
                  <a:lnTo>
                    <a:pt x="962231" y="98772"/>
                  </a:lnTo>
                  <a:lnTo>
                    <a:pt x="957057" y="100344"/>
                  </a:lnTo>
                  <a:lnTo>
                    <a:pt x="951884" y="101926"/>
                  </a:lnTo>
                  <a:lnTo>
                    <a:pt x="946711" y="103519"/>
                  </a:lnTo>
                  <a:lnTo>
                    <a:pt x="941538" y="105122"/>
                  </a:lnTo>
                  <a:lnTo>
                    <a:pt x="936364" y="106734"/>
                  </a:lnTo>
                  <a:lnTo>
                    <a:pt x="931191" y="108357"/>
                  </a:lnTo>
                  <a:lnTo>
                    <a:pt x="926018" y="109990"/>
                  </a:lnTo>
                  <a:lnTo>
                    <a:pt x="920844" y="111633"/>
                  </a:lnTo>
                  <a:lnTo>
                    <a:pt x="915671" y="113287"/>
                  </a:lnTo>
                  <a:lnTo>
                    <a:pt x="910498" y="114950"/>
                  </a:lnTo>
                  <a:lnTo>
                    <a:pt x="905325" y="116623"/>
                  </a:lnTo>
                  <a:lnTo>
                    <a:pt x="900151" y="118306"/>
                  </a:lnTo>
                  <a:lnTo>
                    <a:pt x="894978" y="120000"/>
                  </a:lnTo>
                  <a:lnTo>
                    <a:pt x="889805" y="121703"/>
                  </a:lnTo>
                  <a:lnTo>
                    <a:pt x="884631" y="123417"/>
                  </a:lnTo>
                  <a:lnTo>
                    <a:pt x="879458" y="125140"/>
                  </a:lnTo>
                  <a:lnTo>
                    <a:pt x="874285" y="126874"/>
                  </a:lnTo>
                  <a:lnTo>
                    <a:pt x="869112" y="128618"/>
                  </a:lnTo>
                  <a:lnTo>
                    <a:pt x="863938" y="130372"/>
                  </a:lnTo>
                  <a:lnTo>
                    <a:pt x="858765" y="132136"/>
                  </a:lnTo>
                  <a:lnTo>
                    <a:pt x="853592" y="133911"/>
                  </a:lnTo>
                  <a:lnTo>
                    <a:pt x="848418" y="135696"/>
                  </a:lnTo>
                  <a:lnTo>
                    <a:pt x="843245" y="137491"/>
                  </a:lnTo>
                  <a:lnTo>
                    <a:pt x="838072" y="139296"/>
                  </a:lnTo>
                  <a:lnTo>
                    <a:pt x="832899" y="141112"/>
                  </a:lnTo>
                  <a:lnTo>
                    <a:pt x="827725" y="142938"/>
                  </a:lnTo>
                  <a:lnTo>
                    <a:pt x="822552" y="144775"/>
                  </a:lnTo>
                  <a:lnTo>
                    <a:pt x="817379" y="146622"/>
                  </a:lnTo>
                  <a:lnTo>
                    <a:pt x="812205" y="148480"/>
                  </a:lnTo>
                  <a:lnTo>
                    <a:pt x="807032" y="150348"/>
                  </a:lnTo>
                  <a:lnTo>
                    <a:pt x="801859" y="152227"/>
                  </a:lnTo>
                  <a:lnTo>
                    <a:pt x="796686" y="154116"/>
                  </a:lnTo>
                  <a:lnTo>
                    <a:pt x="791512" y="156017"/>
                  </a:lnTo>
                  <a:lnTo>
                    <a:pt x="786339" y="157928"/>
                  </a:lnTo>
                  <a:lnTo>
                    <a:pt x="781166" y="159850"/>
                  </a:lnTo>
                  <a:lnTo>
                    <a:pt x="775992" y="161782"/>
                  </a:lnTo>
                  <a:lnTo>
                    <a:pt x="770819" y="163726"/>
                  </a:lnTo>
                  <a:lnTo>
                    <a:pt x="765646" y="165681"/>
                  </a:lnTo>
                  <a:lnTo>
                    <a:pt x="760473" y="167647"/>
                  </a:lnTo>
                  <a:lnTo>
                    <a:pt x="755299" y="169624"/>
                  </a:lnTo>
                  <a:lnTo>
                    <a:pt x="750126" y="171611"/>
                  </a:lnTo>
                  <a:lnTo>
                    <a:pt x="744953" y="173611"/>
                  </a:lnTo>
                  <a:lnTo>
                    <a:pt x="739779" y="175621"/>
                  </a:lnTo>
                  <a:lnTo>
                    <a:pt x="734606" y="177643"/>
                  </a:lnTo>
                  <a:lnTo>
                    <a:pt x="729433" y="179676"/>
                  </a:lnTo>
                  <a:lnTo>
                    <a:pt x="724260" y="181720"/>
                  </a:lnTo>
                  <a:lnTo>
                    <a:pt x="719086" y="183776"/>
                  </a:lnTo>
                  <a:lnTo>
                    <a:pt x="713913" y="185844"/>
                  </a:lnTo>
                  <a:lnTo>
                    <a:pt x="708740" y="187923"/>
                  </a:lnTo>
                  <a:lnTo>
                    <a:pt x="703566" y="190013"/>
                  </a:lnTo>
                  <a:lnTo>
                    <a:pt x="698393" y="192115"/>
                  </a:lnTo>
                  <a:lnTo>
                    <a:pt x="693220" y="194229"/>
                  </a:lnTo>
                  <a:lnTo>
                    <a:pt x="688047" y="196355"/>
                  </a:lnTo>
                  <a:lnTo>
                    <a:pt x="682873" y="198492"/>
                  </a:lnTo>
                  <a:lnTo>
                    <a:pt x="677700" y="200641"/>
                  </a:lnTo>
                  <a:lnTo>
                    <a:pt x="672527" y="202802"/>
                  </a:lnTo>
                  <a:lnTo>
                    <a:pt x="667353" y="204975"/>
                  </a:lnTo>
                  <a:lnTo>
                    <a:pt x="662180" y="207160"/>
                  </a:lnTo>
                  <a:lnTo>
                    <a:pt x="657007" y="209356"/>
                  </a:lnTo>
                  <a:lnTo>
                    <a:pt x="651834" y="211565"/>
                  </a:lnTo>
                  <a:lnTo>
                    <a:pt x="646660" y="213786"/>
                  </a:lnTo>
                  <a:lnTo>
                    <a:pt x="641487" y="216019"/>
                  </a:lnTo>
                  <a:lnTo>
                    <a:pt x="636314" y="218264"/>
                  </a:lnTo>
                  <a:lnTo>
                    <a:pt x="631140" y="220521"/>
                  </a:lnTo>
                  <a:lnTo>
                    <a:pt x="625967" y="222791"/>
                  </a:lnTo>
                  <a:lnTo>
                    <a:pt x="620794" y="225073"/>
                  </a:lnTo>
                  <a:lnTo>
                    <a:pt x="615621" y="227367"/>
                  </a:lnTo>
                  <a:lnTo>
                    <a:pt x="610447" y="229673"/>
                  </a:lnTo>
                  <a:lnTo>
                    <a:pt x="605274" y="231991"/>
                  </a:lnTo>
                  <a:lnTo>
                    <a:pt x="600101" y="234322"/>
                  </a:lnTo>
                  <a:lnTo>
                    <a:pt x="594927" y="236666"/>
                  </a:lnTo>
                  <a:lnTo>
                    <a:pt x="589754" y="239021"/>
                  </a:lnTo>
                  <a:lnTo>
                    <a:pt x="584581" y="241390"/>
                  </a:lnTo>
                  <a:lnTo>
                    <a:pt x="579408" y="243770"/>
                  </a:lnTo>
                  <a:lnTo>
                    <a:pt x="574234" y="246163"/>
                  </a:lnTo>
                  <a:lnTo>
                    <a:pt x="569061" y="248569"/>
                  </a:lnTo>
                  <a:lnTo>
                    <a:pt x="563888" y="250988"/>
                  </a:lnTo>
                  <a:lnTo>
                    <a:pt x="558714" y="253419"/>
                  </a:lnTo>
                  <a:lnTo>
                    <a:pt x="553541" y="255862"/>
                  </a:lnTo>
                  <a:lnTo>
                    <a:pt x="548368" y="258318"/>
                  </a:lnTo>
                  <a:lnTo>
                    <a:pt x="543195" y="260787"/>
                  </a:lnTo>
                  <a:lnTo>
                    <a:pt x="538021" y="263269"/>
                  </a:lnTo>
                  <a:lnTo>
                    <a:pt x="532848" y="265764"/>
                  </a:lnTo>
                  <a:lnTo>
                    <a:pt x="527675" y="268271"/>
                  </a:lnTo>
                  <a:lnTo>
                    <a:pt x="522501" y="270791"/>
                  </a:lnTo>
                  <a:lnTo>
                    <a:pt x="517328" y="273324"/>
                  </a:lnTo>
                  <a:lnTo>
                    <a:pt x="512155" y="275870"/>
                  </a:lnTo>
                  <a:lnTo>
                    <a:pt x="506982" y="278429"/>
                  </a:lnTo>
                  <a:lnTo>
                    <a:pt x="501808" y="281001"/>
                  </a:lnTo>
                  <a:lnTo>
                    <a:pt x="496635" y="283586"/>
                  </a:lnTo>
                  <a:lnTo>
                    <a:pt x="491462" y="286185"/>
                  </a:lnTo>
                  <a:lnTo>
                    <a:pt x="486288" y="288796"/>
                  </a:lnTo>
                  <a:lnTo>
                    <a:pt x="481115" y="291421"/>
                  </a:lnTo>
                  <a:lnTo>
                    <a:pt x="475942" y="294059"/>
                  </a:lnTo>
                  <a:lnTo>
                    <a:pt x="470769" y="296710"/>
                  </a:lnTo>
                  <a:lnTo>
                    <a:pt x="465595" y="299375"/>
                  </a:lnTo>
                  <a:lnTo>
                    <a:pt x="460422" y="302053"/>
                  </a:lnTo>
                  <a:lnTo>
                    <a:pt x="455249" y="304745"/>
                  </a:lnTo>
                  <a:lnTo>
                    <a:pt x="450075" y="307450"/>
                  </a:lnTo>
                  <a:lnTo>
                    <a:pt x="444902" y="310169"/>
                  </a:lnTo>
                  <a:lnTo>
                    <a:pt x="439729" y="312902"/>
                  </a:lnTo>
                  <a:lnTo>
                    <a:pt x="434556" y="315649"/>
                  </a:lnTo>
                  <a:lnTo>
                    <a:pt x="429382" y="318410"/>
                  </a:lnTo>
                  <a:lnTo>
                    <a:pt x="424209" y="321185"/>
                  </a:lnTo>
                  <a:lnTo>
                    <a:pt x="419036" y="323974"/>
                  </a:lnTo>
                  <a:lnTo>
                    <a:pt x="413862" y="326778"/>
                  </a:lnTo>
                  <a:lnTo>
                    <a:pt x="408689" y="329596"/>
                  </a:lnTo>
                  <a:lnTo>
                    <a:pt x="403516" y="332428"/>
                  </a:lnTo>
                  <a:lnTo>
                    <a:pt x="398343" y="335276"/>
                  </a:lnTo>
                  <a:lnTo>
                    <a:pt x="393169" y="338138"/>
                  </a:lnTo>
                  <a:lnTo>
                    <a:pt x="387996" y="341015"/>
                  </a:lnTo>
                  <a:lnTo>
                    <a:pt x="382823" y="343908"/>
                  </a:lnTo>
                  <a:lnTo>
                    <a:pt x="377649" y="346816"/>
                  </a:lnTo>
                  <a:lnTo>
                    <a:pt x="372476" y="349739"/>
                  </a:lnTo>
                  <a:lnTo>
                    <a:pt x="367303" y="352678"/>
                  </a:lnTo>
                  <a:lnTo>
                    <a:pt x="362130" y="355633"/>
                  </a:lnTo>
                  <a:lnTo>
                    <a:pt x="356956" y="358604"/>
                  </a:lnTo>
                  <a:lnTo>
                    <a:pt x="351783" y="361591"/>
                  </a:lnTo>
                  <a:lnTo>
                    <a:pt x="346610" y="364595"/>
                  </a:lnTo>
                  <a:lnTo>
                    <a:pt x="341436" y="367615"/>
                  </a:lnTo>
                  <a:lnTo>
                    <a:pt x="336263" y="370653"/>
                  </a:lnTo>
                  <a:lnTo>
                    <a:pt x="331090" y="373707"/>
                  </a:lnTo>
                  <a:lnTo>
                    <a:pt x="325917" y="376779"/>
                  </a:lnTo>
                  <a:lnTo>
                    <a:pt x="320743" y="379869"/>
                  </a:lnTo>
                  <a:lnTo>
                    <a:pt x="315570" y="382977"/>
                  </a:lnTo>
                  <a:lnTo>
                    <a:pt x="310397" y="386103"/>
                  </a:lnTo>
                  <a:lnTo>
                    <a:pt x="305223" y="389247"/>
                  </a:lnTo>
                  <a:lnTo>
                    <a:pt x="300050" y="392410"/>
                  </a:lnTo>
                  <a:lnTo>
                    <a:pt x="294877" y="395592"/>
                  </a:lnTo>
                  <a:lnTo>
                    <a:pt x="289704" y="398794"/>
                  </a:lnTo>
                  <a:lnTo>
                    <a:pt x="284530" y="402015"/>
                  </a:lnTo>
                  <a:lnTo>
                    <a:pt x="279357" y="405256"/>
                  </a:lnTo>
                  <a:lnTo>
                    <a:pt x="274184" y="408517"/>
                  </a:lnTo>
                  <a:lnTo>
                    <a:pt x="269010" y="411799"/>
                  </a:lnTo>
                  <a:lnTo>
                    <a:pt x="263837" y="415102"/>
                  </a:lnTo>
                  <a:lnTo>
                    <a:pt x="258664" y="418425"/>
                  </a:lnTo>
                  <a:lnTo>
                    <a:pt x="253491" y="421771"/>
                  </a:lnTo>
                  <a:lnTo>
                    <a:pt x="248317" y="425138"/>
                  </a:lnTo>
                  <a:lnTo>
                    <a:pt x="243144" y="428527"/>
                  </a:lnTo>
                  <a:lnTo>
                    <a:pt x="237971" y="431938"/>
                  </a:lnTo>
                  <a:lnTo>
                    <a:pt x="232797" y="435372"/>
                  </a:lnTo>
                  <a:lnTo>
                    <a:pt x="227624" y="438829"/>
                  </a:lnTo>
                  <a:lnTo>
                    <a:pt x="222451" y="442309"/>
                  </a:lnTo>
                  <a:lnTo>
                    <a:pt x="217278" y="445813"/>
                  </a:lnTo>
                  <a:lnTo>
                    <a:pt x="212104" y="449340"/>
                  </a:lnTo>
                  <a:lnTo>
                    <a:pt x="206931" y="452892"/>
                  </a:lnTo>
                  <a:lnTo>
                    <a:pt x="201758" y="456467"/>
                  </a:lnTo>
                  <a:lnTo>
                    <a:pt x="196584" y="460067"/>
                  </a:lnTo>
                  <a:lnTo>
                    <a:pt x="191411" y="463691"/>
                  </a:lnTo>
                  <a:lnTo>
                    <a:pt x="186238" y="467340"/>
                  </a:lnTo>
                  <a:lnTo>
                    <a:pt x="181065" y="471013"/>
                  </a:lnTo>
                  <a:lnTo>
                    <a:pt x="175891" y="474711"/>
                  </a:lnTo>
                  <a:lnTo>
                    <a:pt x="170718" y="478435"/>
                  </a:lnTo>
                  <a:lnTo>
                    <a:pt x="165545" y="482182"/>
                  </a:lnTo>
                  <a:lnTo>
                    <a:pt x="160371" y="485955"/>
                  </a:lnTo>
                  <a:lnTo>
                    <a:pt x="155198" y="489752"/>
                  </a:lnTo>
                  <a:lnTo>
                    <a:pt x="150025" y="493574"/>
                  </a:lnTo>
                  <a:lnTo>
                    <a:pt x="144852" y="497420"/>
                  </a:lnTo>
                  <a:lnTo>
                    <a:pt x="139678" y="501290"/>
                  </a:lnTo>
                  <a:lnTo>
                    <a:pt x="134505" y="505183"/>
                  </a:lnTo>
                  <a:lnTo>
                    <a:pt x="129332" y="509100"/>
                  </a:lnTo>
                  <a:lnTo>
                    <a:pt x="124158" y="513039"/>
                  </a:lnTo>
                  <a:lnTo>
                    <a:pt x="118985" y="517001"/>
                  </a:lnTo>
                  <a:lnTo>
                    <a:pt x="113812" y="520984"/>
                  </a:lnTo>
                  <a:lnTo>
                    <a:pt x="108639" y="524988"/>
                  </a:lnTo>
                  <a:lnTo>
                    <a:pt x="103465" y="529012"/>
                  </a:lnTo>
                  <a:lnTo>
                    <a:pt x="98292" y="533055"/>
                  </a:lnTo>
                  <a:lnTo>
                    <a:pt x="93119" y="537117"/>
                  </a:lnTo>
                  <a:lnTo>
                    <a:pt x="87945" y="541195"/>
                  </a:lnTo>
                  <a:lnTo>
                    <a:pt x="82772" y="545290"/>
                  </a:lnTo>
                  <a:lnTo>
                    <a:pt x="77599" y="549399"/>
                  </a:lnTo>
                  <a:lnTo>
                    <a:pt x="72426" y="553521"/>
                  </a:lnTo>
                  <a:lnTo>
                    <a:pt x="67252" y="557655"/>
                  </a:lnTo>
                  <a:lnTo>
                    <a:pt x="62079" y="561799"/>
                  </a:lnTo>
                  <a:lnTo>
                    <a:pt x="56906" y="565952"/>
                  </a:lnTo>
                  <a:lnTo>
                    <a:pt x="51732" y="570111"/>
                  </a:lnTo>
                  <a:lnTo>
                    <a:pt x="46559" y="574276"/>
                  </a:lnTo>
                  <a:lnTo>
                    <a:pt x="41386" y="578443"/>
                  </a:lnTo>
                  <a:lnTo>
                    <a:pt x="36213" y="582611"/>
                  </a:lnTo>
                  <a:lnTo>
                    <a:pt x="31039" y="586778"/>
                  </a:lnTo>
                  <a:lnTo>
                    <a:pt x="25866" y="590941"/>
                  </a:lnTo>
                  <a:lnTo>
                    <a:pt x="20693" y="595098"/>
                  </a:lnTo>
                  <a:lnTo>
                    <a:pt x="15519" y="599247"/>
                  </a:lnTo>
                  <a:lnTo>
                    <a:pt x="10346" y="603385"/>
                  </a:lnTo>
                  <a:lnTo>
                    <a:pt x="5173" y="607510"/>
                  </a:lnTo>
                  <a:lnTo>
                    <a:pt x="0" y="611618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644151" y="2048304"/>
              <a:ext cx="1883076" cy="328637"/>
            </a:xfrm>
            <a:custGeom>
              <a:avLst/>
              <a:pathLst>
                <a:path w="1883076" h="328637">
                  <a:moveTo>
                    <a:pt x="0" y="328637"/>
                  </a:moveTo>
                  <a:lnTo>
                    <a:pt x="5173" y="321533"/>
                  </a:lnTo>
                  <a:lnTo>
                    <a:pt x="10346" y="314527"/>
                  </a:lnTo>
                  <a:lnTo>
                    <a:pt x="15519" y="307626"/>
                  </a:lnTo>
                  <a:lnTo>
                    <a:pt x="20693" y="300832"/>
                  </a:lnTo>
                  <a:lnTo>
                    <a:pt x="25866" y="294151"/>
                  </a:lnTo>
                  <a:lnTo>
                    <a:pt x="31039" y="287585"/>
                  </a:lnTo>
                  <a:lnTo>
                    <a:pt x="36213" y="281139"/>
                  </a:lnTo>
                  <a:lnTo>
                    <a:pt x="41386" y="274815"/>
                  </a:lnTo>
                  <a:lnTo>
                    <a:pt x="46559" y="268616"/>
                  </a:lnTo>
                  <a:lnTo>
                    <a:pt x="51732" y="262544"/>
                  </a:lnTo>
                  <a:lnTo>
                    <a:pt x="56906" y="256601"/>
                  </a:lnTo>
                  <a:lnTo>
                    <a:pt x="62079" y="250788"/>
                  </a:lnTo>
                  <a:lnTo>
                    <a:pt x="67252" y="245108"/>
                  </a:lnTo>
                  <a:lnTo>
                    <a:pt x="72426" y="239560"/>
                  </a:lnTo>
                  <a:lnTo>
                    <a:pt x="77599" y="234145"/>
                  </a:lnTo>
                  <a:lnTo>
                    <a:pt x="82772" y="228864"/>
                  </a:lnTo>
                  <a:lnTo>
                    <a:pt x="87945" y="223716"/>
                  </a:lnTo>
                  <a:lnTo>
                    <a:pt x="93119" y="218702"/>
                  </a:lnTo>
                  <a:lnTo>
                    <a:pt x="98292" y="213820"/>
                  </a:lnTo>
                  <a:lnTo>
                    <a:pt x="103465" y="209070"/>
                  </a:lnTo>
                  <a:lnTo>
                    <a:pt x="108639" y="204451"/>
                  </a:lnTo>
                  <a:lnTo>
                    <a:pt x="113812" y="199961"/>
                  </a:lnTo>
                  <a:lnTo>
                    <a:pt x="118985" y="195600"/>
                  </a:lnTo>
                  <a:lnTo>
                    <a:pt x="124158" y="191366"/>
                  </a:lnTo>
                  <a:lnTo>
                    <a:pt x="129332" y="187256"/>
                  </a:lnTo>
                  <a:lnTo>
                    <a:pt x="134505" y="183269"/>
                  </a:lnTo>
                  <a:lnTo>
                    <a:pt x="139678" y="179403"/>
                  </a:lnTo>
                  <a:lnTo>
                    <a:pt x="144852" y="175656"/>
                  </a:lnTo>
                  <a:lnTo>
                    <a:pt x="150025" y="172025"/>
                  </a:lnTo>
                  <a:lnTo>
                    <a:pt x="155198" y="168509"/>
                  </a:lnTo>
                  <a:lnTo>
                    <a:pt x="160371" y="165104"/>
                  </a:lnTo>
                  <a:lnTo>
                    <a:pt x="165545" y="161808"/>
                  </a:lnTo>
                  <a:lnTo>
                    <a:pt x="170718" y="158619"/>
                  </a:lnTo>
                  <a:lnTo>
                    <a:pt x="175891" y="155534"/>
                  </a:lnTo>
                  <a:lnTo>
                    <a:pt x="181065" y="152550"/>
                  </a:lnTo>
                  <a:lnTo>
                    <a:pt x="186238" y="149665"/>
                  </a:lnTo>
                  <a:lnTo>
                    <a:pt x="191411" y="146876"/>
                  </a:lnTo>
                  <a:lnTo>
                    <a:pt x="196584" y="144180"/>
                  </a:lnTo>
                  <a:lnTo>
                    <a:pt x="201758" y="141575"/>
                  </a:lnTo>
                  <a:lnTo>
                    <a:pt x="206931" y="139058"/>
                  </a:lnTo>
                  <a:lnTo>
                    <a:pt x="212104" y="136626"/>
                  </a:lnTo>
                  <a:lnTo>
                    <a:pt x="217278" y="134277"/>
                  </a:lnTo>
                  <a:lnTo>
                    <a:pt x="222451" y="132009"/>
                  </a:lnTo>
                  <a:lnTo>
                    <a:pt x="227624" y="129817"/>
                  </a:lnTo>
                  <a:lnTo>
                    <a:pt x="232797" y="127701"/>
                  </a:lnTo>
                  <a:lnTo>
                    <a:pt x="237971" y="125657"/>
                  </a:lnTo>
                  <a:lnTo>
                    <a:pt x="243144" y="123683"/>
                  </a:lnTo>
                  <a:lnTo>
                    <a:pt x="248317" y="121777"/>
                  </a:lnTo>
                  <a:lnTo>
                    <a:pt x="253491" y="119936"/>
                  </a:lnTo>
                  <a:lnTo>
                    <a:pt x="258664" y="118158"/>
                  </a:lnTo>
                  <a:lnTo>
                    <a:pt x="263837" y="116440"/>
                  </a:lnTo>
                  <a:lnTo>
                    <a:pt x="269010" y="114781"/>
                  </a:lnTo>
                  <a:lnTo>
                    <a:pt x="274184" y="113178"/>
                  </a:lnTo>
                  <a:lnTo>
                    <a:pt x="279357" y="111630"/>
                  </a:lnTo>
                  <a:lnTo>
                    <a:pt x="284530" y="110133"/>
                  </a:lnTo>
                  <a:lnTo>
                    <a:pt x="289704" y="108687"/>
                  </a:lnTo>
                  <a:lnTo>
                    <a:pt x="294877" y="107289"/>
                  </a:lnTo>
                  <a:lnTo>
                    <a:pt x="300050" y="105937"/>
                  </a:lnTo>
                  <a:lnTo>
                    <a:pt x="305223" y="104629"/>
                  </a:lnTo>
                  <a:lnTo>
                    <a:pt x="310397" y="103364"/>
                  </a:lnTo>
                  <a:lnTo>
                    <a:pt x="315570" y="102141"/>
                  </a:lnTo>
                  <a:lnTo>
                    <a:pt x="320743" y="100956"/>
                  </a:lnTo>
                  <a:lnTo>
                    <a:pt x="325917" y="99810"/>
                  </a:lnTo>
                  <a:lnTo>
                    <a:pt x="331090" y="98699"/>
                  </a:lnTo>
                  <a:lnTo>
                    <a:pt x="336263" y="97623"/>
                  </a:lnTo>
                  <a:lnTo>
                    <a:pt x="341436" y="96581"/>
                  </a:lnTo>
                  <a:lnTo>
                    <a:pt x="346610" y="95570"/>
                  </a:lnTo>
                  <a:lnTo>
                    <a:pt x="351783" y="94590"/>
                  </a:lnTo>
                  <a:lnTo>
                    <a:pt x="356956" y="93639"/>
                  </a:lnTo>
                  <a:lnTo>
                    <a:pt x="362130" y="92715"/>
                  </a:lnTo>
                  <a:lnTo>
                    <a:pt x="367303" y="91819"/>
                  </a:lnTo>
                  <a:lnTo>
                    <a:pt x="372476" y="90948"/>
                  </a:lnTo>
                  <a:lnTo>
                    <a:pt x="377649" y="90102"/>
                  </a:lnTo>
                  <a:lnTo>
                    <a:pt x="382823" y="89279"/>
                  </a:lnTo>
                  <a:lnTo>
                    <a:pt x="387996" y="88478"/>
                  </a:lnTo>
                  <a:lnTo>
                    <a:pt x="393169" y="87699"/>
                  </a:lnTo>
                  <a:lnTo>
                    <a:pt x="398343" y="86940"/>
                  </a:lnTo>
                  <a:lnTo>
                    <a:pt x="403516" y="86200"/>
                  </a:lnTo>
                  <a:lnTo>
                    <a:pt x="408689" y="85479"/>
                  </a:lnTo>
                  <a:lnTo>
                    <a:pt x="413862" y="84776"/>
                  </a:lnTo>
                  <a:lnTo>
                    <a:pt x="419036" y="84090"/>
                  </a:lnTo>
                  <a:lnTo>
                    <a:pt x="424209" y="83420"/>
                  </a:lnTo>
                  <a:lnTo>
                    <a:pt x="429382" y="82765"/>
                  </a:lnTo>
                  <a:lnTo>
                    <a:pt x="434556" y="82125"/>
                  </a:lnTo>
                  <a:lnTo>
                    <a:pt x="439729" y="81499"/>
                  </a:lnTo>
                  <a:lnTo>
                    <a:pt x="444902" y="80886"/>
                  </a:lnTo>
                  <a:lnTo>
                    <a:pt x="450075" y="80286"/>
                  </a:lnTo>
                  <a:lnTo>
                    <a:pt x="455249" y="79698"/>
                  </a:lnTo>
                  <a:lnTo>
                    <a:pt x="460422" y="79121"/>
                  </a:lnTo>
                  <a:lnTo>
                    <a:pt x="465595" y="78556"/>
                  </a:lnTo>
                  <a:lnTo>
                    <a:pt x="470769" y="78001"/>
                  </a:lnTo>
                  <a:lnTo>
                    <a:pt x="475942" y="77455"/>
                  </a:lnTo>
                  <a:lnTo>
                    <a:pt x="481115" y="76920"/>
                  </a:lnTo>
                  <a:lnTo>
                    <a:pt x="486288" y="76393"/>
                  </a:lnTo>
                  <a:lnTo>
                    <a:pt x="491462" y="75874"/>
                  </a:lnTo>
                  <a:lnTo>
                    <a:pt x="496635" y="75364"/>
                  </a:lnTo>
                  <a:lnTo>
                    <a:pt x="501808" y="74861"/>
                  </a:lnTo>
                  <a:lnTo>
                    <a:pt x="506982" y="74366"/>
                  </a:lnTo>
                  <a:lnTo>
                    <a:pt x="512155" y="73877"/>
                  </a:lnTo>
                  <a:lnTo>
                    <a:pt x="517328" y="73395"/>
                  </a:lnTo>
                  <a:lnTo>
                    <a:pt x="522501" y="72919"/>
                  </a:lnTo>
                  <a:lnTo>
                    <a:pt x="527675" y="72449"/>
                  </a:lnTo>
                  <a:lnTo>
                    <a:pt x="532848" y="71985"/>
                  </a:lnTo>
                  <a:lnTo>
                    <a:pt x="538021" y="71525"/>
                  </a:lnTo>
                  <a:lnTo>
                    <a:pt x="543195" y="71071"/>
                  </a:lnTo>
                  <a:lnTo>
                    <a:pt x="548368" y="70621"/>
                  </a:lnTo>
                  <a:lnTo>
                    <a:pt x="553541" y="70176"/>
                  </a:lnTo>
                  <a:lnTo>
                    <a:pt x="558714" y="69734"/>
                  </a:lnTo>
                  <a:lnTo>
                    <a:pt x="563888" y="69297"/>
                  </a:lnTo>
                  <a:lnTo>
                    <a:pt x="569061" y="68863"/>
                  </a:lnTo>
                  <a:lnTo>
                    <a:pt x="574234" y="68433"/>
                  </a:lnTo>
                  <a:lnTo>
                    <a:pt x="579408" y="68006"/>
                  </a:lnTo>
                  <a:lnTo>
                    <a:pt x="584581" y="67582"/>
                  </a:lnTo>
                  <a:lnTo>
                    <a:pt x="589754" y="67161"/>
                  </a:lnTo>
                  <a:lnTo>
                    <a:pt x="594927" y="66742"/>
                  </a:lnTo>
                  <a:lnTo>
                    <a:pt x="600101" y="66326"/>
                  </a:lnTo>
                  <a:lnTo>
                    <a:pt x="605274" y="65913"/>
                  </a:lnTo>
                  <a:lnTo>
                    <a:pt x="610447" y="65501"/>
                  </a:lnTo>
                  <a:lnTo>
                    <a:pt x="615621" y="65091"/>
                  </a:lnTo>
                  <a:lnTo>
                    <a:pt x="620794" y="64684"/>
                  </a:lnTo>
                  <a:lnTo>
                    <a:pt x="625967" y="64278"/>
                  </a:lnTo>
                  <a:lnTo>
                    <a:pt x="631140" y="63873"/>
                  </a:lnTo>
                  <a:lnTo>
                    <a:pt x="636314" y="63470"/>
                  </a:lnTo>
                  <a:lnTo>
                    <a:pt x="641487" y="63068"/>
                  </a:lnTo>
                  <a:lnTo>
                    <a:pt x="646660" y="62667"/>
                  </a:lnTo>
                  <a:lnTo>
                    <a:pt x="651834" y="62268"/>
                  </a:lnTo>
                  <a:lnTo>
                    <a:pt x="657007" y="61869"/>
                  </a:lnTo>
                  <a:lnTo>
                    <a:pt x="662180" y="61471"/>
                  </a:lnTo>
                  <a:lnTo>
                    <a:pt x="667353" y="61074"/>
                  </a:lnTo>
                  <a:lnTo>
                    <a:pt x="672527" y="60678"/>
                  </a:lnTo>
                  <a:lnTo>
                    <a:pt x="677700" y="60282"/>
                  </a:lnTo>
                  <a:lnTo>
                    <a:pt x="682873" y="59886"/>
                  </a:lnTo>
                  <a:lnTo>
                    <a:pt x="688047" y="59491"/>
                  </a:lnTo>
                  <a:lnTo>
                    <a:pt x="693220" y="59097"/>
                  </a:lnTo>
                  <a:lnTo>
                    <a:pt x="698393" y="58702"/>
                  </a:lnTo>
                  <a:lnTo>
                    <a:pt x="703566" y="58308"/>
                  </a:lnTo>
                  <a:lnTo>
                    <a:pt x="708740" y="57914"/>
                  </a:lnTo>
                  <a:lnTo>
                    <a:pt x="713913" y="57519"/>
                  </a:lnTo>
                  <a:lnTo>
                    <a:pt x="719086" y="57125"/>
                  </a:lnTo>
                  <a:lnTo>
                    <a:pt x="724260" y="56730"/>
                  </a:lnTo>
                  <a:lnTo>
                    <a:pt x="729433" y="56336"/>
                  </a:lnTo>
                  <a:lnTo>
                    <a:pt x="734606" y="55941"/>
                  </a:lnTo>
                  <a:lnTo>
                    <a:pt x="739779" y="55546"/>
                  </a:lnTo>
                  <a:lnTo>
                    <a:pt x="744953" y="55150"/>
                  </a:lnTo>
                  <a:lnTo>
                    <a:pt x="750126" y="54754"/>
                  </a:lnTo>
                  <a:lnTo>
                    <a:pt x="755299" y="54358"/>
                  </a:lnTo>
                  <a:lnTo>
                    <a:pt x="760473" y="53961"/>
                  </a:lnTo>
                  <a:lnTo>
                    <a:pt x="765646" y="53563"/>
                  </a:lnTo>
                  <a:lnTo>
                    <a:pt x="770819" y="53165"/>
                  </a:lnTo>
                  <a:lnTo>
                    <a:pt x="775992" y="52766"/>
                  </a:lnTo>
                  <a:lnTo>
                    <a:pt x="781166" y="52367"/>
                  </a:lnTo>
                  <a:lnTo>
                    <a:pt x="786339" y="51967"/>
                  </a:lnTo>
                  <a:lnTo>
                    <a:pt x="791512" y="51566"/>
                  </a:lnTo>
                  <a:lnTo>
                    <a:pt x="796686" y="51164"/>
                  </a:lnTo>
                  <a:lnTo>
                    <a:pt x="801859" y="50761"/>
                  </a:lnTo>
                  <a:lnTo>
                    <a:pt x="807032" y="50358"/>
                  </a:lnTo>
                  <a:lnTo>
                    <a:pt x="812205" y="49954"/>
                  </a:lnTo>
                  <a:lnTo>
                    <a:pt x="817379" y="49549"/>
                  </a:lnTo>
                  <a:lnTo>
                    <a:pt x="822552" y="49143"/>
                  </a:lnTo>
                  <a:lnTo>
                    <a:pt x="827725" y="48736"/>
                  </a:lnTo>
                  <a:lnTo>
                    <a:pt x="832899" y="48328"/>
                  </a:lnTo>
                  <a:lnTo>
                    <a:pt x="838072" y="47918"/>
                  </a:lnTo>
                  <a:lnTo>
                    <a:pt x="843245" y="47508"/>
                  </a:lnTo>
                  <a:lnTo>
                    <a:pt x="848418" y="47097"/>
                  </a:lnTo>
                  <a:lnTo>
                    <a:pt x="853592" y="46685"/>
                  </a:lnTo>
                  <a:lnTo>
                    <a:pt x="858765" y="46272"/>
                  </a:lnTo>
                  <a:lnTo>
                    <a:pt x="863938" y="45858"/>
                  </a:lnTo>
                  <a:lnTo>
                    <a:pt x="869112" y="45442"/>
                  </a:lnTo>
                  <a:lnTo>
                    <a:pt x="874285" y="45026"/>
                  </a:lnTo>
                  <a:lnTo>
                    <a:pt x="879458" y="44608"/>
                  </a:lnTo>
                  <a:lnTo>
                    <a:pt x="884631" y="44190"/>
                  </a:lnTo>
                  <a:lnTo>
                    <a:pt x="889805" y="43770"/>
                  </a:lnTo>
                  <a:lnTo>
                    <a:pt x="894978" y="43349"/>
                  </a:lnTo>
                  <a:lnTo>
                    <a:pt x="900151" y="42927"/>
                  </a:lnTo>
                  <a:lnTo>
                    <a:pt x="905325" y="42504"/>
                  </a:lnTo>
                  <a:lnTo>
                    <a:pt x="910498" y="42080"/>
                  </a:lnTo>
                  <a:lnTo>
                    <a:pt x="915671" y="41655"/>
                  </a:lnTo>
                  <a:lnTo>
                    <a:pt x="920844" y="41228"/>
                  </a:lnTo>
                  <a:lnTo>
                    <a:pt x="926018" y="40801"/>
                  </a:lnTo>
                  <a:lnTo>
                    <a:pt x="931191" y="40373"/>
                  </a:lnTo>
                  <a:lnTo>
                    <a:pt x="936364" y="39943"/>
                  </a:lnTo>
                  <a:lnTo>
                    <a:pt x="941538" y="39513"/>
                  </a:lnTo>
                  <a:lnTo>
                    <a:pt x="946711" y="39082"/>
                  </a:lnTo>
                  <a:lnTo>
                    <a:pt x="951884" y="38649"/>
                  </a:lnTo>
                  <a:lnTo>
                    <a:pt x="957057" y="38216"/>
                  </a:lnTo>
                  <a:lnTo>
                    <a:pt x="962231" y="37782"/>
                  </a:lnTo>
                  <a:lnTo>
                    <a:pt x="967404" y="37347"/>
                  </a:lnTo>
                  <a:lnTo>
                    <a:pt x="972577" y="36912"/>
                  </a:lnTo>
                  <a:lnTo>
                    <a:pt x="977751" y="36475"/>
                  </a:lnTo>
                  <a:lnTo>
                    <a:pt x="982924" y="36038"/>
                  </a:lnTo>
                  <a:lnTo>
                    <a:pt x="988097" y="35601"/>
                  </a:lnTo>
                  <a:lnTo>
                    <a:pt x="993270" y="35162"/>
                  </a:lnTo>
                  <a:lnTo>
                    <a:pt x="998444" y="34723"/>
                  </a:lnTo>
                  <a:lnTo>
                    <a:pt x="1003617" y="34284"/>
                  </a:lnTo>
                  <a:lnTo>
                    <a:pt x="1008790" y="33844"/>
                  </a:lnTo>
                  <a:lnTo>
                    <a:pt x="1013964" y="33404"/>
                  </a:lnTo>
                  <a:lnTo>
                    <a:pt x="1019137" y="32963"/>
                  </a:lnTo>
                  <a:lnTo>
                    <a:pt x="1024310" y="32522"/>
                  </a:lnTo>
                  <a:lnTo>
                    <a:pt x="1029483" y="32082"/>
                  </a:lnTo>
                  <a:lnTo>
                    <a:pt x="1034657" y="31641"/>
                  </a:lnTo>
                  <a:lnTo>
                    <a:pt x="1039830" y="31200"/>
                  </a:lnTo>
                  <a:lnTo>
                    <a:pt x="1045003" y="30759"/>
                  </a:lnTo>
                  <a:lnTo>
                    <a:pt x="1050177" y="30318"/>
                  </a:lnTo>
                  <a:lnTo>
                    <a:pt x="1055350" y="29877"/>
                  </a:lnTo>
                  <a:lnTo>
                    <a:pt x="1060523" y="29437"/>
                  </a:lnTo>
                  <a:lnTo>
                    <a:pt x="1065696" y="28997"/>
                  </a:lnTo>
                  <a:lnTo>
                    <a:pt x="1070870" y="28558"/>
                  </a:lnTo>
                  <a:lnTo>
                    <a:pt x="1076043" y="28119"/>
                  </a:lnTo>
                  <a:lnTo>
                    <a:pt x="1081216" y="27681"/>
                  </a:lnTo>
                  <a:lnTo>
                    <a:pt x="1086390" y="27244"/>
                  </a:lnTo>
                  <a:lnTo>
                    <a:pt x="1091563" y="26808"/>
                  </a:lnTo>
                  <a:lnTo>
                    <a:pt x="1096736" y="26373"/>
                  </a:lnTo>
                  <a:lnTo>
                    <a:pt x="1101909" y="25939"/>
                  </a:lnTo>
                  <a:lnTo>
                    <a:pt x="1107083" y="25506"/>
                  </a:lnTo>
                  <a:lnTo>
                    <a:pt x="1112256" y="25075"/>
                  </a:lnTo>
                  <a:lnTo>
                    <a:pt x="1117429" y="24645"/>
                  </a:lnTo>
                  <a:lnTo>
                    <a:pt x="1122603" y="24216"/>
                  </a:lnTo>
                  <a:lnTo>
                    <a:pt x="1127776" y="23789"/>
                  </a:lnTo>
                  <a:lnTo>
                    <a:pt x="1132949" y="23364"/>
                  </a:lnTo>
                  <a:lnTo>
                    <a:pt x="1138122" y="22941"/>
                  </a:lnTo>
                  <a:lnTo>
                    <a:pt x="1143296" y="22520"/>
                  </a:lnTo>
                  <a:lnTo>
                    <a:pt x="1148469" y="22101"/>
                  </a:lnTo>
                  <a:lnTo>
                    <a:pt x="1153642" y="21684"/>
                  </a:lnTo>
                  <a:lnTo>
                    <a:pt x="1158816" y="21269"/>
                  </a:lnTo>
                  <a:lnTo>
                    <a:pt x="1163989" y="20857"/>
                  </a:lnTo>
                  <a:lnTo>
                    <a:pt x="1169162" y="20448"/>
                  </a:lnTo>
                  <a:lnTo>
                    <a:pt x="1174335" y="20041"/>
                  </a:lnTo>
                  <a:lnTo>
                    <a:pt x="1179509" y="19636"/>
                  </a:lnTo>
                  <a:lnTo>
                    <a:pt x="1184682" y="19234"/>
                  </a:lnTo>
                  <a:lnTo>
                    <a:pt x="1189855" y="18836"/>
                  </a:lnTo>
                  <a:lnTo>
                    <a:pt x="1195029" y="18440"/>
                  </a:lnTo>
                  <a:lnTo>
                    <a:pt x="1200202" y="18047"/>
                  </a:lnTo>
                  <a:lnTo>
                    <a:pt x="1205375" y="17657"/>
                  </a:lnTo>
                  <a:lnTo>
                    <a:pt x="1210548" y="17271"/>
                  </a:lnTo>
                  <a:lnTo>
                    <a:pt x="1215722" y="16887"/>
                  </a:lnTo>
                  <a:lnTo>
                    <a:pt x="1220895" y="16507"/>
                  </a:lnTo>
                  <a:lnTo>
                    <a:pt x="1226068" y="16131"/>
                  </a:lnTo>
                  <a:lnTo>
                    <a:pt x="1231242" y="15757"/>
                  </a:lnTo>
                  <a:lnTo>
                    <a:pt x="1236415" y="15387"/>
                  </a:lnTo>
                  <a:lnTo>
                    <a:pt x="1241588" y="15021"/>
                  </a:lnTo>
                  <a:lnTo>
                    <a:pt x="1246761" y="14658"/>
                  </a:lnTo>
                  <a:lnTo>
                    <a:pt x="1251935" y="14298"/>
                  </a:lnTo>
                  <a:lnTo>
                    <a:pt x="1257108" y="13942"/>
                  </a:lnTo>
                  <a:lnTo>
                    <a:pt x="1262281" y="13589"/>
                  </a:lnTo>
                  <a:lnTo>
                    <a:pt x="1267455" y="13240"/>
                  </a:lnTo>
                  <a:lnTo>
                    <a:pt x="1272628" y="12894"/>
                  </a:lnTo>
                  <a:lnTo>
                    <a:pt x="1277801" y="12552"/>
                  </a:lnTo>
                  <a:lnTo>
                    <a:pt x="1282974" y="12213"/>
                  </a:lnTo>
                  <a:lnTo>
                    <a:pt x="1288148" y="11878"/>
                  </a:lnTo>
                  <a:lnTo>
                    <a:pt x="1293321" y="11546"/>
                  </a:lnTo>
                  <a:lnTo>
                    <a:pt x="1298494" y="11217"/>
                  </a:lnTo>
                  <a:lnTo>
                    <a:pt x="1303668" y="10892"/>
                  </a:lnTo>
                  <a:lnTo>
                    <a:pt x="1308841" y="10569"/>
                  </a:lnTo>
                  <a:lnTo>
                    <a:pt x="1314014" y="10250"/>
                  </a:lnTo>
                  <a:lnTo>
                    <a:pt x="1319187" y="9934"/>
                  </a:lnTo>
                  <a:lnTo>
                    <a:pt x="1324361" y="9621"/>
                  </a:lnTo>
                  <a:lnTo>
                    <a:pt x="1329534" y="9311"/>
                  </a:lnTo>
                  <a:lnTo>
                    <a:pt x="1334707" y="9004"/>
                  </a:lnTo>
                  <a:lnTo>
                    <a:pt x="1339881" y="8699"/>
                  </a:lnTo>
                  <a:lnTo>
                    <a:pt x="1345054" y="8398"/>
                  </a:lnTo>
                  <a:lnTo>
                    <a:pt x="1350227" y="8099"/>
                  </a:lnTo>
                  <a:lnTo>
                    <a:pt x="1355400" y="7803"/>
                  </a:lnTo>
                  <a:lnTo>
                    <a:pt x="1360574" y="7510"/>
                  </a:lnTo>
                  <a:lnTo>
                    <a:pt x="1365747" y="7219"/>
                  </a:lnTo>
                  <a:lnTo>
                    <a:pt x="1370920" y="6932"/>
                  </a:lnTo>
                  <a:lnTo>
                    <a:pt x="1376094" y="6647"/>
                  </a:lnTo>
                  <a:lnTo>
                    <a:pt x="1381267" y="6366"/>
                  </a:lnTo>
                  <a:lnTo>
                    <a:pt x="1386440" y="6087"/>
                  </a:lnTo>
                  <a:lnTo>
                    <a:pt x="1391613" y="5812"/>
                  </a:lnTo>
                  <a:lnTo>
                    <a:pt x="1396787" y="5540"/>
                  </a:lnTo>
                  <a:lnTo>
                    <a:pt x="1401960" y="5272"/>
                  </a:lnTo>
                  <a:lnTo>
                    <a:pt x="1407133" y="5008"/>
                  </a:lnTo>
                  <a:lnTo>
                    <a:pt x="1412307" y="4748"/>
                  </a:lnTo>
                  <a:lnTo>
                    <a:pt x="1417480" y="4493"/>
                  </a:lnTo>
                  <a:lnTo>
                    <a:pt x="1422653" y="4243"/>
                  </a:lnTo>
                  <a:lnTo>
                    <a:pt x="1427826" y="3998"/>
                  </a:lnTo>
                  <a:lnTo>
                    <a:pt x="1433000" y="3759"/>
                  </a:lnTo>
                  <a:lnTo>
                    <a:pt x="1438173" y="3527"/>
                  </a:lnTo>
                  <a:lnTo>
                    <a:pt x="1443346" y="3301"/>
                  </a:lnTo>
                  <a:lnTo>
                    <a:pt x="1448520" y="3082"/>
                  </a:lnTo>
                  <a:lnTo>
                    <a:pt x="1453693" y="2870"/>
                  </a:lnTo>
                  <a:lnTo>
                    <a:pt x="1458866" y="2667"/>
                  </a:lnTo>
                  <a:lnTo>
                    <a:pt x="1464039" y="2471"/>
                  </a:lnTo>
                  <a:lnTo>
                    <a:pt x="1469213" y="2284"/>
                  </a:lnTo>
                  <a:lnTo>
                    <a:pt x="1474386" y="2106"/>
                  </a:lnTo>
                  <a:lnTo>
                    <a:pt x="1479559" y="1937"/>
                  </a:lnTo>
                  <a:lnTo>
                    <a:pt x="1484733" y="1777"/>
                  </a:lnTo>
                  <a:lnTo>
                    <a:pt x="1489906" y="1626"/>
                  </a:lnTo>
                  <a:lnTo>
                    <a:pt x="1495079" y="1485"/>
                  </a:lnTo>
                  <a:lnTo>
                    <a:pt x="1500252" y="1352"/>
                  </a:lnTo>
                  <a:lnTo>
                    <a:pt x="1505426" y="1229"/>
                  </a:lnTo>
                  <a:lnTo>
                    <a:pt x="1510599" y="1114"/>
                  </a:lnTo>
                  <a:lnTo>
                    <a:pt x="1515772" y="1008"/>
                  </a:lnTo>
                  <a:lnTo>
                    <a:pt x="1520946" y="910"/>
                  </a:lnTo>
                  <a:lnTo>
                    <a:pt x="1526119" y="820"/>
                  </a:lnTo>
                  <a:lnTo>
                    <a:pt x="1531292" y="737"/>
                  </a:lnTo>
                  <a:lnTo>
                    <a:pt x="1536465" y="662"/>
                  </a:lnTo>
                  <a:lnTo>
                    <a:pt x="1541639" y="593"/>
                  </a:lnTo>
                  <a:lnTo>
                    <a:pt x="1546812" y="530"/>
                  </a:lnTo>
                  <a:lnTo>
                    <a:pt x="1551985" y="474"/>
                  </a:lnTo>
                  <a:lnTo>
                    <a:pt x="1557159" y="422"/>
                  </a:lnTo>
                  <a:lnTo>
                    <a:pt x="1562332" y="376"/>
                  </a:lnTo>
                  <a:lnTo>
                    <a:pt x="1567505" y="335"/>
                  </a:lnTo>
                  <a:lnTo>
                    <a:pt x="1572678" y="297"/>
                  </a:lnTo>
                  <a:lnTo>
                    <a:pt x="1577852" y="264"/>
                  </a:lnTo>
                  <a:lnTo>
                    <a:pt x="1583025" y="234"/>
                  </a:lnTo>
                  <a:lnTo>
                    <a:pt x="1588198" y="207"/>
                  </a:lnTo>
                  <a:lnTo>
                    <a:pt x="1593372" y="183"/>
                  </a:lnTo>
                  <a:lnTo>
                    <a:pt x="1598545" y="162"/>
                  </a:lnTo>
                  <a:lnTo>
                    <a:pt x="1603718" y="143"/>
                  </a:lnTo>
                  <a:lnTo>
                    <a:pt x="1608891" y="126"/>
                  </a:lnTo>
                  <a:lnTo>
                    <a:pt x="1614065" y="111"/>
                  </a:lnTo>
                  <a:lnTo>
                    <a:pt x="1619238" y="98"/>
                  </a:lnTo>
                  <a:lnTo>
                    <a:pt x="1624411" y="86"/>
                  </a:lnTo>
                  <a:lnTo>
                    <a:pt x="1629585" y="76"/>
                  </a:lnTo>
                  <a:lnTo>
                    <a:pt x="1634758" y="67"/>
                  </a:lnTo>
                  <a:lnTo>
                    <a:pt x="1639931" y="59"/>
                  </a:lnTo>
                  <a:lnTo>
                    <a:pt x="1645104" y="52"/>
                  </a:lnTo>
                  <a:lnTo>
                    <a:pt x="1650278" y="45"/>
                  </a:lnTo>
                  <a:lnTo>
                    <a:pt x="1655451" y="40"/>
                  </a:lnTo>
                  <a:lnTo>
                    <a:pt x="1660624" y="35"/>
                  </a:lnTo>
                  <a:lnTo>
                    <a:pt x="1665798" y="31"/>
                  </a:lnTo>
                  <a:lnTo>
                    <a:pt x="1670971" y="27"/>
                  </a:lnTo>
                  <a:lnTo>
                    <a:pt x="1676144" y="24"/>
                  </a:lnTo>
                  <a:lnTo>
                    <a:pt x="1681317" y="21"/>
                  </a:lnTo>
                  <a:lnTo>
                    <a:pt x="1686491" y="18"/>
                  </a:lnTo>
                  <a:lnTo>
                    <a:pt x="1691664" y="16"/>
                  </a:lnTo>
                  <a:lnTo>
                    <a:pt x="1696837" y="14"/>
                  </a:lnTo>
                  <a:lnTo>
                    <a:pt x="1702011" y="12"/>
                  </a:lnTo>
                  <a:lnTo>
                    <a:pt x="1707184" y="10"/>
                  </a:lnTo>
                  <a:lnTo>
                    <a:pt x="1712357" y="9"/>
                  </a:lnTo>
                  <a:lnTo>
                    <a:pt x="1717530" y="8"/>
                  </a:lnTo>
                  <a:lnTo>
                    <a:pt x="1722704" y="7"/>
                  </a:lnTo>
                  <a:lnTo>
                    <a:pt x="1727877" y="6"/>
                  </a:lnTo>
                  <a:lnTo>
                    <a:pt x="1733050" y="5"/>
                  </a:lnTo>
                  <a:lnTo>
                    <a:pt x="1738224" y="4"/>
                  </a:lnTo>
                  <a:lnTo>
                    <a:pt x="1743397" y="4"/>
                  </a:lnTo>
                  <a:lnTo>
                    <a:pt x="1748570" y="3"/>
                  </a:lnTo>
                  <a:lnTo>
                    <a:pt x="1753743" y="3"/>
                  </a:lnTo>
                  <a:lnTo>
                    <a:pt x="1758917" y="2"/>
                  </a:lnTo>
                  <a:lnTo>
                    <a:pt x="1764090" y="2"/>
                  </a:lnTo>
                  <a:lnTo>
                    <a:pt x="1769263" y="2"/>
                  </a:lnTo>
                  <a:lnTo>
                    <a:pt x="1774437" y="1"/>
                  </a:lnTo>
                  <a:lnTo>
                    <a:pt x="1779610" y="1"/>
                  </a:lnTo>
                  <a:lnTo>
                    <a:pt x="1784783" y="1"/>
                  </a:lnTo>
                  <a:lnTo>
                    <a:pt x="1789956" y="1"/>
                  </a:lnTo>
                  <a:lnTo>
                    <a:pt x="1795130" y="1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644151" y="2048304"/>
              <a:ext cx="1883076" cy="639440"/>
            </a:xfrm>
            <a:custGeom>
              <a:avLst/>
              <a:pathLst>
                <a:path w="1883076" h="639440">
                  <a:moveTo>
                    <a:pt x="0" y="611618"/>
                  </a:moveTo>
                  <a:lnTo>
                    <a:pt x="5173" y="607509"/>
                  </a:lnTo>
                  <a:lnTo>
                    <a:pt x="10346" y="603385"/>
                  </a:lnTo>
                  <a:lnTo>
                    <a:pt x="15519" y="599247"/>
                  </a:lnTo>
                  <a:lnTo>
                    <a:pt x="20693" y="595098"/>
                  </a:lnTo>
                  <a:lnTo>
                    <a:pt x="25866" y="590941"/>
                  </a:lnTo>
                  <a:lnTo>
                    <a:pt x="31039" y="586778"/>
                  </a:lnTo>
                  <a:lnTo>
                    <a:pt x="36213" y="582611"/>
                  </a:lnTo>
                  <a:lnTo>
                    <a:pt x="41386" y="578443"/>
                  </a:lnTo>
                  <a:lnTo>
                    <a:pt x="46559" y="574276"/>
                  </a:lnTo>
                  <a:lnTo>
                    <a:pt x="51732" y="570111"/>
                  </a:lnTo>
                  <a:lnTo>
                    <a:pt x="56906" y="565952"/>
                  </a:lnTo>
                  <a:lnTo>
                    <a:pt x="62079" y="561799"/>
                  </a:lnTo>
                  <a:lnTo>
                    <a:pt x="67252" y="557655"/>
                  </a:lnTo>
                  <a:lnTo>
                    <a:pt x="72426" y="553521"/>
                  </a:lnTo>
                  <a:lnTo>
                    <a:pt x="77599" y="549399"/>
                  </a:lnTo>
                  <a:lnTo>
                    <a:pt x="82772" y="545290"/>
                  </a:lnTo>
                  <a:lnTo>
                    <a:pt x="87945" y="541195"/>
                  </a:lnTo>
                  <a:lnTo>
                    <a:pt x="93119" y="537117"/>
                  </a:lnTo>
                  <a:lnTo>
                    <a:pt x="98292" y="533055"/>
                  </a:lnTo>
                  <a:lnTo>
                    <a:pt x="103465" y="529012"/>
                  </a:lnTo>
                  <a:lnTo>
                    <a:pt x="108639" y="524988"/>
                  </a:lnTo>
                  <a:lnTo>
                    <a:pt x="113812" y="520984"/>
                  </a:lnTo>
                  <a:lnTo>
                    <a:pt x="118985" y="517001"/>
                  </a:lnTo>
                  <a:lnTo>
                    <a:pt x="124158" y="513039"/>
                  </a:lnTo>
                  <a:lnTo>
                    <a:pt x="129332" y="509100"/>
                  </a:lnTo>
                  <a:lnTo>
                    <a:pt x="134505" y="505183"/>
                  </a:lnTo>
                  <a:lnTo>
                    <a:pt x="139678" y="501290"/>
                  </a:lnTo>
                  <a:lnTo>
                    <a:pt x="144852" y="497420"/>
                  </a:lnTo>
                  <a:lnTo>
                    <a:pt x="150025" y="493574"/>
                  </a:lnTo>
                  <a:lnTo>
                    <a:pt x="155198" y="489752"/>
                  </a:lnTo>
                  <a:lnTo>
                    <a:pt x="160371" y="485955"/>
                  </a:lnTo>
                  <a:lnTo>
                    <a:pt x="165545" y="482182"/>
                  </a:lnTo>
                  <a:lnTo>
                    <a:pt x="170718" y="478434"/>
                  </a:lnTo>
                  <a:lnTo>
                    <a:pt x="175891" y="474711"/>
                  </a:lnTo>
                  <a:lnTo>
                    <a:pt x="181065" y="471013"/>
                  </a:lnTo>
                  <a:lnTo>
                    <a:pt x="186238" y="467340"/>
                  </a:lnTo>
                  <a:lnTo>
                    <a:pt x="191411" y="463691"/>
                  </a:lnTo>
                  <a:lnTo>
                    <a:pt x="196584" y="460067"/>
                  </a:lnTo>
                  <a:lnTo>
                    <a:pt x="201758" y="456467"/>
                  </a:lnTo>
                  <a:lnTo>
                    <a:pt x="206931" y="452892"/>
                  </a:lnTo>
                  <a:lnTo>
                    <a:pt x="212104" y="449340"/>
                  </a:lnTo>
                  <a:lnTo>
                    <a:pt x="217278" y="445813"/>
                  </a:lnTo>
                  <a:lnTo>
                    <a:pt x="222451" y="442309"/>
                  </a:lnTo>
                  <a:lnTo>
                    <a:pt x="227624" y="438829"/>
                  </a:lnTo>
                  <a:lnTo>
                    <a:pt x="232797" y="435372"/>
                  </a:lnTo>
                  <a:lnTo>
                    <a:pt x="237971" y="431938"/>
                  </a:lnTo>
                  <a:lnTo>
                    <a:pt x="243144" y="428527"/>
                  </a:lnTo>
                  <a:lnTo>
                    <a:pt x="248317" y="425138"/>
                  </a:lnTo>
                  <a:lnTo>
                    <a:pt x="253491" y="421771"/>
                  </a:lnTo>
                  <a:lnTo>
                    <a:pt x="258664" y="418425"/>
                  </a:lnTo>
                  <a:lnTo>
                    <a:pt x="263837" y="415102"/>
                  </a:lnTo>
                  <a:lnTo>
                    <a:pt x="269010" y="411799"/>
                  </a:lnTo>
                  <a:lnTo>
                    <a:pt x="274184" y="408517"/>
                  </a:lnTo>
                  <a:lnTo>
                    <a:pt x="279357" y="405256"/>
                  </a:lnTo>
                  <a:lnTo>
                    <a:pt x="284530" y="402015"/>
                  </a:lnTo>
                  <a:lnTo>
                    <a:pt x="289704" y="398794"/>
                  </a:lnTo>
                  <a:lnTo>
                    <a:pt x="294877" y="395592"/>
                  </a:lnTo>
                  <a:lnTo>
                    <a:pt x="300050" y="392410"/>
                  </a:lnTo>
                  <a:lnTo>
                    <a:pt x="305223" y="389247"/>
                  </a:lnTo>
                  <a:lnTo>
                    <a:pt x="310397" y="386103"/>
                  </a:lnTo>
                  <a:lnTo>
                    <a:pt x="315570" y="382977"/>
                  </a:lnTo>
                  <a:lnTo>
                    <a:pt x="320743" y="379869"/>
                  </a:lnTo>
                  <a:lnTo>
                    <a:pt x="325917" y="376779"/>
                  </a:lnTo>
                  <a:lnTo>
                    <a:pt x="331090" y="373707"/>
                  </a:lnTo>
                  <a:lnTo>
                    <a:pt x="336263" y="370653"/>
                  </a:lnTo>
                  <a:lnTo>
                    <a:pt x="341436" y="367615"/>
                  </a:lnTo>
                  <a:lnTo>
                    <a:pt x="346610" y="364595"/>
                  </a:lnTo>
                  <a:lnTo>
                    <a:pt x="351783" y="361591"/>
                  </a:lnTo>
                  <a:lnTo>
                    <a:pt x="356956" y="358604"/>
                  </a:lnTo>
                  <a:lnTo>
                    <a:pt x="362130" y="355633"/>
                  </a:lnTo>
                  <a:lnTo>
                    <a:pt x="367303" y="352678"/>
                  </a:lnTo>
                  <a:lnTo>
                    <a:pt x="372476" y="349739"/>
                  </a:lnTo>
                  <a:lnTo>
                    <a:pt x="377649" y="346815"/>
                  </a:lnTo>
                  <a:lnTo>
                    <a:pt x="382823" y="343908"/>
                  </a:lnTo>
                  <a:lnTo>
                    <a:pt x="387996" y="341015"/>
                  </a:lnTo>
                  <a:lnTo>
                    <a:pt x="393169" y="338138"/>
                  </a:lnTo>
                  <a:lnTo>
                    <a:pt x="398343" y="335276"/>
                  </a:lnTo>
                  <a:lnTo>
                    <a:pt x="403516" y="332428"/>
                  </a:lnTo>
                  <a:lnTo>
                    <a:pt x="408689" y="329596"/>
                  </a:lnTo>
                  <a:lnTo>
                    <a:pt x="413862" y="326778"/>
                  </a:lnTo>
                  <a:lnTo>
                    <a:pt x="419036" y="323974"/>
                  </a:lnTo>
                  <a:lnTo>
                    <a:pt x="424209" y="321185"/>
                  </a:lnTo>
                  <a:lnTo>
                    <a:pt x="429382" y="318410"/>
                  </a:lnTo>
                  <a:lnTo>
                    <a:pt x="434556" y="315649"/>
                  </a:lnTo>
                  <a:lnTo>
                    <a:pt x="439729" y="312902"/>
                  </a:lnTo>
                  <a:lnTo>
                    <a:pt x="444902" y="310169"/>
                  </a:lnTo>
                  <a:lnTo>
                    <a:pt x="450075" y="307450"/>
                  </a:lnTo>
                  <a:lnTo>
                    <a:pt x="455249" y="304745"/>
                  </a:lnTo>
                  <a:lnTo>
                    <a:pt x="460422" y="302053"/>
                  </a:lnTo>
                  <a:lnTo>
                    <a:pt x="465595" y="299375"/>
                  </a:lnTo>
                  <a:lnTo>
                    <a:pt x="470769" y="296710"/>
                  </a:lnTo>
                  <a:lnTo>
                    <a:pt x="475942" y="294059"/>
                  </a:lnTo>
                  <a:lnTo>
                    <a:pt x="481115" y="291421"/>
                  </a:lnTo>
                  <a:lnTo>
                    <a:pt x="486288" y="288796"/>
                  </a:lnTo>
                  <a:lnTo>
                    <a:pt x="491462" y="286185"/>
                  </a:lnTo>
                  <a:lnTo>
                    <a:pt x="496635" y="283586"/>
                  </a:lnTo>
                  <a:lnTo>
                    <a:pt x="501808" y="281001"/>
                  </a:lnTo>
                  <a:lnTo>
                    <a:pt x="506982" y="278429"/>
                  </a:lnTo>
                  <a:lnTo>
                    <a:pt x="512155" y="275870"/>
                  </a:lnTo>
                  <a:lnTo>
                    <a:pt x="517328" y="273324"/>
                  </a:lnTo>
                  <a:lnTo>
                    <a:pt x="522501" y="270791"/>
                  </a:lnTo>
                  <a:lnTo>
                    <a:pt x="527675" y="268271"/>
                  </a:lnTo>
                  <a:lnTo>
                    <a:pt x="532848" y="265764"/>
                  </a:lnTo>
                  <a:lnTo>
                    <a:pt x="538021" y="263269"/>
                  </a:lnTo>
                  <a:lnTo>
                    <a:pt x="543195" y="260787"/>
                  </a:lnTo>
                  <a:lnTo>
                    <a:pt x="548368" y="258318"/>
                  </a:lnTo>
                  <a:lnTo>
                    <a:pt x="553541" y="255862"/>
                  </a:lnTo>
                  <a:lnTo>
                    <a:pt x="558714" y="253418"/>
                  </a:lnTo>
                  <a:lnTo>
                    <a:pt x="563888" y="250988"/>
                  </a:lnTo>
                  <a:lnTo>
                    <a:pt x="569061" y="248569"/>
                  </a:lnTo>
                  <a:lnTo>
                    <a:pt x="574234" y="246163"/>
                  </a:lnTo>
                  <a:lnTo>
                    <a:pt x="579408" y="243770"/>
                  </a:lnTo>
                  <a:lnTo>
                    <a:pt x="584581" y="241389"/>
                  </a:lnTo>
                  <a:lnTo>
                    <a:pt x="589754" y="239021"/>
                  </a:lnTo>
                  <a:lnTo>
                    <a:pt x="594927" y="236666"/>
                  </a:lnTo>
                  <a:lnTo>
                    <a:pt x="600101" y="234322"/>
                  </a:lnTo>
                  <a:lnTo>
                    <a:pt x="605274" y="231991"/>
                  </a:lnTo>
                  <a:lnTo>
                    <a:pt x="610447" y="229673"/>
                  </a:lnTo>
                  <a:lnTo>
                    <a:pt x="615621" y="227366"/>
                  </a:lnTo>
                  <a:lnTo>
                    <a:pt x="620794" y="225073"/>
                  </a:lnTo>
                  <a:lnTo>
                    <a:pt x="625967" y="222791"/>
                  </a:lnTo>
                  <a:lnTo>
                    <a:pt x="631140" y="220521"/>
                  </a:lnTo>
                  <a:lnTo>
                    <a:pt x="636314" y="218264"/>
                  </a:lnTo>
                  <a:lnTo>
                    <a:pt x="641487" y="216019"/>
                  </a:lnTo>
                  <a:lnTo>
                    <a:pt x="646660" y="213786"/>
                  </a:lnTo>
                  <a:lnTo>
                    <a:pt x="651834" y="211565"/>
                  </a:lnTo>
                  <a:lnTo>
                    <a:pt x="657007" y="209356"/>
                  </a:lnTo>
                  <a:lnTo>
                    <a:pt x="662180" y="207160"/>
                  </a:lnTo>
                  <a:lnTo>
                    <a:pt x="667353" y="204975"/>
                  </a:lnTo>
                  <a:lnTo>
                    <a:pt x="672527" y="202802"/>
                  </a:lnTo>
                  <a:lnTo>
                    <a:pt x="677700" y="200641"/>
                  </a:lnTo>
                  <a:lnTo>
                    <a:pt x="682873" y="198492"/>
                  </a:lnTo>
                  <a:lnTo>
                    <a:pt x="688047" y="196354"/>
                  </a:lnTo>
                  <a:lnTo>
                    <a:pt x="693220" y="194229"/>
                  </a:lnTo>
                  <a:lnTo>
                    <a:pt x="698393" y="192115"/>
                  </a:lnTo>
                  <a:lnTo>
                    <a:pt x="703566" y="190013"/>
                  </a:lnTo>
                  <a:lnTo>
                    <a:pt x="708740" y="187922"/>
                  </a:lnTo>
                  <a:lnTo>
                    <a:pt x="713913" y="185844"/>
                  </a:lnTo>
                  <a:lnTo>
                    <a:pt x="719086" y="183776"/>
                  </a:lnTo>
                  <a:lnTo>
                    <a:pt x="724260" y="181720"/>
                  </a:lnTo>
                  <a:lnTo>
                    <a:pt x="729433" y="179676"/>
                  </a:lnTo>
                  <a:lnTo>
                    <a:pt x="734606" y="177643"/>
                  </a:lnTo>
                  <a:lnTo>
                    <a:pt x="739779" y="175621"/>
                  </a:lnTo>
                  <a:lnTo>
                    <a:pt x="744953" y="173611"/>
                  </a:lnTo>
                  <a:lnTo>
                    <a:pt x="750126" y="171611"/>
                  </a:lnTo>
                  <a:lnTo>
                    <a:pt x="755299" y="169623"/>
                  </a:lnTo>
                  <a:lnTo>
                    <a:pt x="760473" y="167647"/>
                  </a:lnTo>
                  <a:lnTo>
                    <a:pt x="765646" y="165681"/>
                  </a:lnTo>
                  <a:lnTo>
                    <a:pt x="770819" y="163726"/>
                  </a:lnTo>
                  <a:lnTo>
                    <a:pt x="775992" y="161782"/>
                  </a:lnTo>
                  <a:lnTo>
                    <a:pt x="781166" y="159850"/>
                  </a:lnTo>
                  <a:lnTo>
                    <a:pt x="786339" y="157928"/>
                  </a:lnTo>
                  <a:lnTo>
                    <a:pt x="791512" y="156017"/>
                  </a:lnTo>
                  <a:lnTo>
                    <a:pt x="796686" y="154116"/>
                  </a:lnTo>
                  <a:lnTo>
                    <a:pt x="801859" y="152227"/>
                  </a:lnTo>
                  <a:lnTo>
                    <a:pt x="807032" y="150348"/>
                  </a:lnTo>
                  <a:lnTo>
                    <a:pt x="812205" y="148480"/>
                  </a:lnTo>
                  <a:lnTo>
                    <a:pt x="817379" y="146622"/>
                  </a:lnTo>
                  <a:lnTo>
                    <a:pt x="822552" y="144775"/>
                  </a:lnTo>
                  <a:lnTo>
                    <a:pt x="827725" y="142938"/>
                  </a:lnTo>
                  <a:lnTo>
                    <a:pt x="832899" y="141112"/>
                  </a:lnTo>
                  <a:lnTo>
                    <a:pt x="838072" y="139296"/>
                  </a:lnTo>
                  <a:lnTo>
                    <a:pt x="843245" y="137491"/>
                  </a:lnTo>
                  <a:lnTo>
                    <a:pt x="848418" y="135696"/>
                  </a:lnTo>
                  <a:lnTo>
                    <a:pt x="853592" y="133911"/>
                  </a:lnTo>
                  <a:lnTo>
                    <a:pt x="858765" y="132136"/>
                  </a:lnTo>
                  <a:lnTo>
                    <a:pt x="863938" y="130372"/>
                  </a:lnTo>
                  <a:lnTo>
                    <a:pt x="869112" y="128618"/>
                  </a:lnTo>
                  <a:lnTo>
                    <a:pt x="874285" y="126874"/>
                  </a:lnTo>
                  <a:lnTo>
                    <a:pt x="879458" y="125140"/>
                  </a:lnTo>
                  <a:lnTo>
                    <a:pt x="884631" y="123417"/>
                  </a:lnTo>
                  <a:lnTo>
                    <a:pt x="889805" y="121703"/>
                  </a:lnTo>
                  <a:lnTo>
                    <a:pt x="894978" y="120000"/>
                  </a:lnTo>
                  <a:lnTo>
                    <a:pt x="900151" y="118306"/>
                  </a:lnTo>
                  <a:lnTo>
                    <a:pt x="905325" y="116623"/>
                  </a:lnTo>
                  <a:lnTo>
                    <a:pt x="910498" y="114950"/>
                  </a:lnTo>
                  <a:lnTo>
                    <a:pt x="915671" y="113287"/>
                  </a:lnTo>
                  <a:lnTo>
                    <a:pt x="920844" y="111633"/>
                  </a:lnTo>
                  <a:lnTo>
                    <a:pt x="926018" y="109990"/>
                  </a:lnTo>
                  <a:lnTo>
                    <a:pt x="931191" y="108357"/>
                  </a:lnTo>
                  <a:lnTo>
                    <a:pt x="936364" y="106734"/>
                  </a:lnTo>
                  <a:lnTo>
                    <a:pt x="941538" y="105122"/>
                  </a:lnTo>
                  <a:lnTo>
                    <a:pt x="946711" y="103519"/>
                  </a:lnTo>
                  <a:lnTo>
                    <a:pt x="951884" y="101926"/>
                  </a:lnTo>
                  <a:lnTo>
                    <a:pt x="957057" y="100344"/>
                  </a:lnTo>
                  <a:lnTo>
                    <a:pt x="962231" y="98772"/>
                  </a:lnTo>
                  <a:lnTo>
                    <a:pt x="967404" y="97210"/>
                  </a:lnTo>
                  <a:lnTo>
                    <a:pt x="972577" y="95659"/>
                  </a:lnTo>
                  <a:lnTo>
                    <a:pt x="977751" y="94117"/>
                  </a:lnTo>
                  <a:lnTo>
                    <a:pt x="982924" y="92587"/>
                  </a:lnTo>
                  <a:lnTo>
                    <a:pt x="988097" y="91066"/>
                  </a:lnTo>
                  <a:lnTo>
                    <a:pt x="993270" y="89557"/>
                  </a:lnTo>
                  <a:lnTo>
                    <a:pt x="998444" y="88058"/>
                  </a:lnTo>
                  <a:lnTo>
                    <a:pt x="1003617" y="86569"/>
                  </a:lnTo>
                  <a:lnTo>
                    <a:pt x="1008790" y="85091"/>
                  </a:lnTo>
                  <a:lnTo>
                    <a:pt x="1013964" y="83625"/>
                  </a:lnTo>
                  <a:lnTo>
                    <a:pt x="1019137" y="82169"/>
                  </a:lnTo>
                  <a:lnTo>
                    <a:pt x="1024310" y="80724"/>
                  </a:lnTo>
                  <a:lnTo>
                    <a:pt x="1029483" y="79290"/>
                  </a:lnTo>
                  <a:lnTo>
                    <a:pt x="1034657" y="77868"/>
                  </a:lnTo>
                  <a:lnTo>
                    <a:pt x="1039830" y="76456"/>
                  </a:lnTo>
                  <a:lnTo>
                    <a:pt x="1045003" y="75057"/>
                  </a:lnTo>
                  <a:lnTo>
                    <a:pt x="1050177" y="73668"/>
                  </a:lnTo>
                  <a:lnTo>
                    <a:pt x="1055350" y="72292"/>
                  </a:lnTo>
                  <a:lnTo>
                    <a:pt x="1060523" y="70927"/>
                  </a:lnTo>
                  <a:lnTo>
                    <a:pt x="1065696" y="69574"/>
                  </a:lnTo>
                  <a:lnTo>
                    <a:pt x="1070870" y="68233"/>
                  </a:lnTo>
                  <a:lnTo>
                    <a:pt x="1076043" y="66904"/>
                  </a:lnTo>
                  <a:lnTo>
                    <a:pt x="1081216" y="65588"/>
                  </a:lnTo>
                  <a:lnTo>
                    <a:pt x="1086390" y="64284"/>
                  </a:lnTo>
                  <a:lnTo>
                    <a:pt x="1091563" y="62992"/>
                  </a:lnTo>
                  <a:lnTo>
                    <a:pt x="1096736" y="61713"/>
                  </a:lnTo>
                  <a:lnTo>
                    <a:pt x="1101909" y="60447"/>
                  </a:lnTo>
                  <a:lnTo>
                    <a:pt x="1107083" y="59193"/>
                  </a:lnTo>
                  <a:lnTo>
                    <a:pt x="1112256" y="57953"/>
                  </a:lnTo>
                  <a:lnTo>
                    <a:pt x="1117429" y="56726"/>
                  </a:lnTo>
                  <a:lnTo>
                    <a:pt x="1122603" y="55512"/>
                  </a:lnTo>
                  <a:lnTo>
                    <a:pt x="1127776" y="54311"/>
                  </a:lnTo>
                  <a:lnTo>
                    <a:pt x="1132949" y="53124"/>
                  </a:lnTo>
                  <a:lnTo>
                    <a:pt x="1138122" y="51950"/>
                  </a:lnTo>
                  <a:lnTo>
                    <a:pt x="1143296" y="50790"/>
                  </a:lnTo>
                  <a:lnTo>
                    <a:pt x="1148469" y="49644"/>
                  </a:lnTo>
                  <a:lnTo>
                    <a:pt x="1153642" y="48512"/>
                  </a:lnTo>
                  <a:lnTo>
                    <a:pt x="1158816" y="47393"/>
                  </a:lnTo>
                  <a:lnTo>
                    <a:pt x="1163989" y="46289"/>
                  </a:lnTo>
                  <a:lnTo>
                    <a:pt x="1169162" y="45199"/>
                  </a:lnTo>
                  <a:lnTo>
                    <a:pt x="1174335" y="44122"/>
                  </a:lnTo>
                  <a:lnTo>
                    <a:pt x="1179509" y="43061"/>
                  </a:lnTo>
                  <a:lnTo>
                    <a:pt x="1184682" y="42013"/>
                  </a:lnTo>
                  <a:lnTo>
                    <a:pt x="1189855" y="40980"/>
                  </a:lnTo>
                  <a:lnTo>
                    <a:pt x="1195029" y="39961"/>
                  </a:lnTo>
                  <a:lnTo>
                    <a:pt x="1200202" y="38956"/>
                  </a:lnTo>
                  <a:lnTo>
                    <a:pt x="1205375" y="37966"/>
                  </a:lnTo>
                  <a:lnTo>
                    <a:pt x="1210548" y="36990"/>
                  </a:lnTo>
                  <a:lnTo>
                    <a:pt x="1215722" y="36029"/>
                  </a:lnTo>
                  <a:lnTo>
                    <a:pt x="1220895" y="35081"/>
                  </a:lnTo>
                  <a:lnTo>
                    <a:pt x="1226068" y="34148"/>
                  </a:lnTo>
                  <a:lnTo>
                    <a:pt x="1231242" y="33230"/>
                  </a:lnTo>
                  <a:lnTo>
                    <a:pt x="1236415" y="32325"/>
                  </a:lnTo>
                  <a:lnTo>
                    <a:pt x="1241588" y="31434"/>
                  </a:lnTo>
                  <a:lnTo>
                    <a:pt x="1246761" y="30557"/>
                  </a:lnTo>
                  <a:lnTo>
                    <a:pt x="1251935" y="29694"/>
                  </a:lnTo>
                  <a:lnTo>
                    <a:pt x="1257108" y="28845"/>
                  </a:lnTo>
                  <a:lnTo>
                    <a:pt x="1262281" y="28009"/>
                  </a:lnTo>
                  <a:lnTo>
                    <a:pt x="1267455" y="27187"/>
                  </a:lnTo>
                  <a:lnTo>
                    <a:pt x="1272628" y="26378"/>
                  </a:lnTo>
                  <a:lnTo>
                    <a:pt x="1277801" y="25582"/>
                  </a:lnTo>
                  <a:lnTo>
                    <a:pt x="1282974" y="24799"/>
                  </a:lnTo>
                  <a:lnTo>
                    <a:pt x="1288148" y="24028"/>
                  </a:lnTo>
                  <a:lnTo>
                    <a:pt x="1293321" y="23270"/>
                  </a:lnTo>
                  <a:lnTo>
                    <a:pt x="1298494" y="22524"/>
                  </a:lnTo>
                  <a:lnTo>
                    <a:pt x="1303668" y="21790"/>
                  </a:lnTo>
                  <a:lnTo>
                    <a:pt x="1308841" y="21067"/>
                  </a:lnTo>
                  <a:lnTo>
                    <a:pt x="1314014" y="20356"/>
                  </a:lnTo>
                  <a:lnTo>
                    <a:pt x="1319187" y="19657"/>
                  </a:lnTo>
                  <a:lnTo>
                    <a:pt x="1324361" y="18968"/>
                  </a:lnTo>
                  <a:lnTo>
                    <a:pt x="1329534" y="18291"/>
                  </a:lnTo>
                  <a:lnTo>
                    <a:pt x="1334707" y="17623"/>
                  </a:lnTo>
                  <a:lnTo>
                    <a:pt x="1339881" y="16967"/>
                  </a:lnTo>
                  <a:lnTo>
                    <a:pt x="1345054" y="16320"/>
                  </a:lnTo>
                  <a:lnTo>
                    <a:pt x="1350227" y="15683"/>
                  </a:lnTo>
                  <a:lnTo>
                    <a:pt x="1355400" y="15057"/>
                  </a:lnTo>
                  <a:lnTo>
                    <a:pt x="1360574" y="14440"/>
                  </a:lnTo>
                  <a:lnTo>
                    <a:pt x="1365747" y="13833"/>
                  </a:lnTo>
                  <a:lnTo>
                    <a:pt x="1370920" y="13235"/>
                  </a:lnTo>
                  <a:lnTo>
                    <a:pt x="1376094" y="12647"/>
                  </a:lnTo>
                  <a:lnTo>
                    <a:pt x="1381267" y="12069"/>
                  </a:lnTo>
                  <a:lnTo>
                    <a:pt x="1386440" y="11501"/>
                  </a:lnTo>
                  <a:lnTo>
                    <a:pt x="1391613" y="10943"/>
                  </a:lnTo>
                  <a:lnTo>
                    <a:pt x="1396787" y="10396"/>
                  </a:lnTo>
                  <a:lnTo>
                    <a:pt x="1401960" y="9859"/>
                  </a:lnTo>
                  <a:lnTo>
                    <a:pt x="1407133" y="9333"/>
                  </a:lnTo>
                  <a:lnTo>
                    <a:pt x="1412307" y="8819"/>
                  </a:lnTo>
                  <a:lnTo>
                    <a:pt x="1417480" y="8317"/>
                  </a:lnTo>
                  <a:lnTo>
                    <a:pt x="1422653" y="7827"/>
                  </a:lnTo>
                  <a:lnTo>
                    <a:pt x="1427826" y="7351"/>
                  </a:lnTo>
                  <a:lnTo>
                    <a:pt x="1433000" y="6888"/>
                  </a:lnTo>
                  <a:lnTo>
                    <a:pt x="1438173" y="6440"/>
                  </a:lnTo>
                  <a:lnTo>
                    <a:pt x="1443346" y="6007"/>
                  </a:lnTo>
                  <a:lnTo>
                    <a:pt x="1448520" y="5590"/>
                  </a:lnTo>
                  <a:lnTo>
                    <a:pt x="1453693" y="5189"/>
                  </a:lnTo>
                  <a:lnTo>
                    <a:pt x="1458866" y="4805"/>
                  </a:lnTo>
                  <a:lnTo>
                    <a:pt x="1464039" y="4439"/>
                  </a:lnTo>
                  <a:lnTo>
                    <a:pt x="1469213" y="4090"/>
                  </a:lnTo>
                  <a:lnTo>
                    <a:pt x="1474386" y="3759"/>
                  </a:lnTo>
                  <a:lnTo>
                    <a:pt x="1479559" y="3446"/>
                  </a:lnTo>
                  <a:lnTo>
                    <a:pt x="1484733" y="3151"/>
                  </a:lnTo>
                  <a:lnTo>
                    <a:pt x="1489906" y="2874"/>
                  </a:lnTo>
                  <a:lnTo>
                    <a:pt x="1495079" y="2616"/>
                  </a:lnTo>
                  <a:lnTo>
                    <a:pt x="1500252" y="2375"/>
                  </a:lnTo>
                  <a:lnTo>
                    <a:pt x="1505426" y="2151"/>
                  </a:lnTo>
                  <a:lnTo>
                    <a:pt x="1510599" y="1944"/>
                  </a:lnTo>
                  <a:lnTo>
                    <a:pt x="1515772" y="1753"/>
                  </a:lnTo>
                  <a:lnTo>
                    <a:pt x="1520946" y="1578"/>
                  </a:lnTo>
                  <a:lnTo>
                    <a:pt x="1526119" y="1417"/>
                  </a:lnTo>
                  <a:lnTo>
                    <a:pt x="1531292" y="1270"/>
                  </a:lnTo>
                  <a:lnTo>
                    <a:pt x="1536465" y="1137"/>
                  </a:lnTo>
                  <a:lnTo>
                    <a:pt x="1541639" y="1015"/>
                  </a:lnTo>
                  <a:lnTo>
                    <a:pt x="1546812" y="906"/>
                  </a:lnTo>
                  <a:lnTo>
                    <a:pt x="1551985" y="806"/>
                  </a:lnTo>
                  <a:lnTo>
                    <a:pt x="1557159" y="717"/>
                  </a:lnTo>
                  <a:lnTo>
                    <a:pt x="1562332" y="637"/>
                  </a:lnTo>
                  <a:lnTo>
                    <a:pt x="1567505" y="565"/>
                  </a:lnTo>
                  <a:lnTo>
                    <a:pt x="1572678" y="500"/>
                  </a:lnTo>
                  <a:lnTo>
                    <a:pt x="1577852" y="443"/>
                  </a:lnTo>
                  <a:lnTo>
                    <a:pt x="1583025" y="391"/>
                  </a:lnTo>
                  <a:lnTo>
                    <a:pt x="1588198" y="345"/>
                  </a:lnTo>
                  <a:lnTo>
                    <a:pt x="1593372" y="305"/>
                  </a:lnTo>
                  <a:lnTo>
                    <a:pt x="1598545" y="269"/>
                  </a:lnTo>
                  <a:lnTo>
                    <a:pt x="1603718" y="237"/>
                  </a:lnTo>
                  <a:lnTo>
                    <a:pt x="1608891" y="208"/>
                  </a:lnTo>
                  <a:lnTo>
                    <a:pt x="1614065" y="183"/>
                  </a:lnTo>
                  <a:lnTo>
                    <a:pt x="1619238" y="161"/>
                  </a:lnTo>
                  <a:lnTo>
                    <a:pt x="1624411" y="142"/>
                  </a:lnTo>
                  <a:lnTo>
                    <a:pt x="1629585" y="124"/>
                  </a:lnTo>
                  <a:lnTo>
                    <a:pt x="1634758" y="109"/>
                  </a:lnTo>
                  <a:lnTo>
                    <a:pt x="1639931" y="96"/>
                  </a:lnTo>
                  <a:lnTo>
                    <a:pt x="1645104" y="84"/>
                  </a:lnTo>
                  <a:lnTo>
                    <a:pt x="1650278" y="74"/>
                  </a:lnTo>
                  <a:lnTo>
                    <a:pt x="1655451" y="64"/>
                  </a:lnTo>
                  <a:lnTo>
                    <a:pt x="1660624" y="56"/>
                  </a:lnTo>
                  <a:lnTo>
                    <a:pt x="1665798" y="49"/>
                  </a:lnTo>
                  <a:lnTo>
                    <a:pt x="1670971" y="43"/>
                  </a:lnTo>
                  <a:lnTo>
                    <a:pt x="1676144" y="38"/>
                  </a:lnTo>
                  <a:lnTo>
                    <a:pt x="1681317" y="33"/>
                  </a:lnTo>
                  <a:lnTo>
                    <a:pt x="1686491" y="29"/>
                  </a:lnTo>
                  <a:lnTo>
                    <a:pt x="1691664" y="25"/>
                  </a:lnTo>
                  <a:lnTo>
                    <a:pt x="1696837" y="22"/>
                  </a:lnTo>
                  <a:lnTo>
                    <a:pt x="1702011" y="19"/>
                  </a:lnTo>
                  <a:lnTo>
                    <a:pt x="1707184" y="17"/>
                  </a:lnTo>
                  <a:lnTo>
                    <a:pt x="1712357" y="14"/>
                  </a:lnTo>
                  <a:lnTo>
                    <a:pt x="1717530" y="13"/>
                  </a:lnTo>
                  <a:lnTo>
                    <a:pt x="1722704" y="11"/>
                  </a:lnTo>
                  <a:lnTo>
                    <a:pt x="1727877" y="9"/>
                  </a:lnTo>
                  <a:lnTo>
                    <a:pt x="1733050" y="8"/>
                  </a:lnTo>
                  <a:lnTo>
                    <a:pt x="1738224" y="7"/>
                  </a:lnTo>
                  <a:lnTo>
                    <a:pt x="1743397" y="6"/>
                  </a:lnTo>
                  <a:lnTo>
                    <a:pt x="1748570" y="5"/>
                  </a:lnTo>
                  <a:lnTo>
                    <a:pt x="1753743" y="5"/>
                  </a:lnTo>
                  <a:lnTo>
                    <a:pt x="1758917" y="4"/>
                  </a:lnTo>
                  <a:lnTo>
                    <a:pt x="1764090" y="3"/>
                  </a:lnTo>
                  <a:lnTo>
                    <a:pt x="1769263" y="3"/>
                  </a:lnTo>
                  <a:lnTo>
                    <a:pt x="1774437" y="2"/>
                  </a:lnTo>
                  <a:lnTo>
                    <a:pt x="1779610" y="2"/>
                  </a:lnTo>
                  <a:lnTo>
                    <a:pt x="1784783" y="2"/>
                  </a:lnTo>
                  <a:lnTo>
                    <a:pt x="1789956" y="1"/>
                  </a:lnTo>
                  <a:lnTo>
                    <a:pt x="1795130" y="1"/>
                  </a:lnTo>
                  <a:lnTo>
                    <a:pt x="1800303" y="1"/>
                  </a:lnTo>
                  <a:lnTo>
                    <a:pt x="1805476" y="1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1"/>
                  </a:lnTo>
                  <a:lnTo>
                    <a:pt x="1810650" y="1"/>
                  </a:lnTo>
                  <a:lnTo>
                    <a:pt x="1805476" y="1"/>
                  </a:lnTo>
                  <a:lnTo>
                    <a:pt x="1800303" y="1"/>
                  </a:lnTo>
                  <a:lnTo>
                    <a:pt x="1795130" y="2"/>
                  </a:lnTo>
                  <a:lnTo>
                    <a:pt x="1789956" y="2"/>
                  </a:lnTo>
                  <a:lnTo>
                    <a:pt x="1784783" y="2"/>
                  </a:lnTo>
                  <a:lnTo>
                    <a:pt x="1779610" y="3"/>
                  </a:lnTo>
                  <a:lnTo>
                    <a:pt x="1774437" y="3"/>
                  </a:lnTo>
                  <a:lnTo>
                    <a:pt x="1769263" y="4"/>
                  </a:lnTo>
                  <a:lnTo>
                    <a:pt x="1764090" y="4"/>
                  </a:lnTo>
                  <a:lnTo>
                    <a:pt x="1758917" y="5"/>
                  </a:lnTo>
                  <a:lnTo>
                    <a:pt x="1753743" y="6"/>
                  </a:lnTo>
                  <a:lnTo>
                    <a:pt x="1748570" y="7"/>
                  </a:lnTo>
                  <a:lnTo>
                    <a:pt x="1743397" y="8"/>
                  </a:lnTo>
                  <a:lnTo>
                    <a:pt x="1738224" y="9"/>
                  </a:lnTo>
                  <a:lnTo>
                    <a:pt x="1733050" y="11"/>
                  </a:lnTo>
                  <a:lnTo>
                    <a:pt x="1727877" y="12"/>
                  </a:lnTo>
                  <a:lnTo>
                    <a:pt x="1722704" y="14"/>
                  </a:lnTo>
                  <a:lnTo>
                    <a:pt x="1717530" y="16"/>
                  </a:lnTo>
                  <a:lnTo>
                    <a:pt x="1712357" y="19"/>
                  </a:lnTo>
                  <a:lnTo>
                    <a:pt x="1707184" y="21"/>
                  </a:lnTo>
                  <a:lnTo>
                    <a:pt x="1702011" y="25"/>
                  </a:lnTo>
                  <a:lnTo>
                    <a:pt x="1696837" y="28"/>
                  </a:lnTo>
                  <a:lnTo>
                    <a:pt x="1691664" y="32"/>
                  </a:lnTo>
                  <a:lnTo>
                    <a:pt x="1686491" y="37"/>
                  </a:lnTo>
                  <a:lnTo>
                    <a:pt x="1681317" y="42"/>
                  </a:lnTo>
                  <a:lnTo>
                    <a:pt x="1676144" y="48"/>
                  </a:lnTo>
                  <a:lnTo>
                    <a:pt x="1670971" y="55"/>
                  </a:lnTo>
                  <a:lnTo>
                    <a:pt x="1665798" y="63"/>
                  </a:lnTo>
                  <a:lnTo>
                    <a:pt x="1660624" y="72"/>
                  </a:lnTo>
                  <a:lnTo>
                    <a:pt x="1655451" y="82"/>
                  </a:lnTo>
                  <a:lnTo>
                    <a:pt x="1650278" y="94"/>
                  </a:lnTo>
                  <a:lnTo>
                    <a:pt x="1645104" y="107"/>
                  </a:lnTo>
                  <a:lnTo>
                    <a:pt x="1639931" y="122"/>
                  </a:lnTo>
                  <a:lnTo>
                    <a:pt x="1634758" y="139"/>
                  </a:lnTo>
                  <a:lnTo>
                    <a:pt x="1629585" y="158"/>
                  </a:lnTo>
                  <a:lnTo>
                    <a:pt x="1624411" y="180"/>
                  </a:lnTo>
                  <a:lnTo>
                    <a:pt x="1619238" y="204"/>
                  </a:lnTo>
                  <a:lnTo>
                    <a:pt x="1614065" y="232"/>
                  </a:lnTo>
                  <a:lnTo>
                    <a:pt x="1608891" y="264"/>
                  </a:lnTo>
                  <a:lnTo>
                    <a:pt x="1603718" y="300"/>
                  </a:lnTo>
                  <a:lnTo>
                    <a:pt x="1598545" y="340"/>
                  </a:lnTo>
                  <a:lnTo>
                    <a:pt x="1593372" y="386"/>
                  </a:lnTo>
                  <a:lnTo>
                    <a:pt x="1588198" y="437"/>
                  </a:lnTo>
                  <a:lnTo>
                    <a:pt x="1583025" y="494"/>
                  </a:lnTo>
                  <a:lnTo>
                    <a:pt x="1577852" y="559"/>
                  </a:lnTo>
                  <a:lnTo>
                    <a:pt x="1572678" y="632"/>
                  </a:lnTo>
                  <a:lnTo>
                    <a:pt x="1567505" y="713"/>
                  </a:lnTo>
                  <a:lnTo>
                    <a:pt x="1562332" y="803"/>
                  </a:lnTo>
                  <a:lnTo>
                    <a:pt x="1557159" y="904"/>
                  </a:lnTo>
                  <a:lnTo>
                    <a:pt x="1551985" y="1017"/>
                  </a:lnTo>
                  <a:lnTo>
                    <a:pt x="1546812" y="1141"/>
                  </a:lnTo>
                  <a:lnTo>
                    <a:pt x="1541639" y="1279"/>
                  </a:lnTo>
                  <a:lnTo>
                    <a:pt x="1536465" y="1432"/>
                  </a:lnTo>
                  <a:lnTo>
                    <a:pt x="1531292" y="1599"/>
                  </a:lnTo>
                  <a:lnTo>
                    <a:pt x="1526119" y="1783"/>
                  </a:lnTo>
                  <a:lnTo>
                    <a:pt x="1520946" y="1985"/>
                  </a:lnTo>
                  <a:lnTo>
                    <a:pt x="1515772" y="2204"/>
                  </a:lnTo>
                  <a:lnTo>
                    <a:pt x="1510599" y="2444"/>
                  </a:lnTo>
                  <a:lnTo>
                    <a:pt x="1505426" y="2703"/>
                  </a:lnTo>
                  <a:lnTo>
                    <a:pt x="1500252" y="2983"/>
                  </a:lnTo>
                  <a:lnTo>
                    <a:pt x="1495079" y="3284"/>
                  </a:lnTo>
                  <a:lnTo>
                    <a:pt x="1489906" y="3607"/>
                  </a:lnTo>
                  <a:lnTo>
                    <a:pt x="1484733" y="3952"/>
                  </a:lnTo>
                  <a:lnTo>
                    <a:pt x="1479559" y="4320"/>
                  </a:lnTo>
                  <a:lnTo>
                    <a:pt x="1474386" y="4711"/>
                  </a:lnTo>
                  <a:lnTo>
                    <a:pt x="1469213" y="5123"/>
                  </a:lnTo>
                  <a:lnTo>
                    <a:pt x="1464039" y="5558"/>
                  </a:lnTo>
                  <a:lnTo>
                    <a:pt x="1458866" y="6015"/>
                  </a:lnTo>
                  <a:lnTo>
                    <a:pt x="1453693" y="6493"/>
                  </a:lnTo>
                  <a:lnTo>
                    <a:pt x="1448520" y="6991"/>
                  </a:lnTo>
                  <a:lnTo>
                    <a:pt x="1443346" y="7510"/>
                  </a:lnTo>
                  <a:lnTo>
                    <a:pt x="1438173" y="8047"/>
                  </a:lnTo>
                  <a:lnTo>
                    <a:pt x="1433000" y="8603"/>
                  </a:lnTo>
                  <a:lnTo>
                    <a:pt x="1427826" y="9177"/>
                  </a:lnTo>
                  <a:lnTo>
                    <a:pt x="1422653" y="9767"/>
                  </a:lnTo>
                  <a:lnTo>
                    <a:pt x="1417480" y="10374"/>
                  </a:lnTo>
                  <a:lnTo>
                    <a:pt x="1412307" y="10995"/>
                  </a:lnTo>
                  <a:lnTo>
                    <a:pt x="1407133" y="11631"/>
                  </a:lnTo>
                  <a:lnTo>
                    <a:pt x="1401960" y="12281"/>
                  </a:lnTo>
                  <a:lnTo>
                    <a:pt x="1396787" y="12944"/>
                  </a:lnTo>
                  <a:lnTo>
                    <a:pt x="1391613" y="13620"/>
                  </a:lnTo>
                  <a:lnTo>
                    <a:pt x="1386440" y="14308"/>
                  </a:lnTo>
                  <a:lnTo>
                    <a:pt x="1381267" y="15008"/>
                  </a:lnTo>
                  <a:lnTo>
                    <a:pt x="1376094" y="15719"/>
                  </a:lnTo>
                  <a:lnTo>
                    <a:pt x="1370920" y="16442"/>
                  </a:lnTo>
                  <a:lnTo>
                    <a:pt x="1365747" y="17177"/>
                  </a:lnTo>
                  <a:lnTo>
                    <a:pt x="1360574" y="17923"/>
                  </a:lnTo>
                  <a:lnTo>
                    <a:pt x="1355400" y="18680"/>
                  </a:lnTo>
                  <a:lnTo>
                    <a:pt x="1350227" y="19448"/>
                  </a:lnTo>
                  <a:lnTo>
                    <a:pt x="1345054" y="20228"/>
                  </a:lnTo>
                  <a:lnTo>
                    <a:pt x="1339881" y="21020"/>
                  </a:lnTo>
                  <a:lnTo>
                    <a:pt x="1334707" y="21823"/>
                  </a:lnTo>
                  <a:lnTo>
                    <a:pt x="1329534" y="22639"/>
                  </a:lnTo>
                  <a:lnTo>
                    <a:pt x="1324361" y="23467"/>
                  </a:lnTo>
                  <a:lnTo>
                    <a:pt x="1319187" y="24307"/>
                  </a:lnTo>
                  <a:lnTo>
                    <a:pt x="1314014" y="25160"/>
                  </a:lnTo>
                  <a:lnTo>
                    <a:pt x="1308841" y="26026"/>
                  </a:lnTo>
                  <a:lnTo>
                    <a:pt x="1303668" y="26905"/>
                  </a:lnTo>
                  <a:lnTo>
                    <a:pt x="1298494" y="27798"/>
                  </a:lnTo>
                  <a:lnTo>
                    <a:pt x="1293321" y="28705"/>
                  </a:lnTo>
                  <a:lnTo>
                    <a:pt x="1288148" y="29626"/>
                  </a:lnTo>
                  <a:lnTo>
                    <a:pt x="1282974" y="30561"/>
                  </a:lnTo>
                  <a:lnTo>
                    <a:pt x="1277801" y="31511"/>
                  </a:lnTo>
                  <a:lnTo>
                    <a:pt x="1272628" y="32476"/>
                  </a:lnTo>
                  <a:lnTo>
                    <a:pt x="1267455" y="33456"/>
                  </a:lnTo>
                  <a:lnTo>
                    <a:pt x="1262281" y="34451"/>
                  </a:lnTo>
                  <a:lnTo>
                    <a:pt x="1257108" y="35461"/>
                  </a:lnTo>
                  <a:lnTo>
                    <a:pt x="1251935" y="36487"/>
                  </a:lnTo>
                  <a:lnTo>
                    <a:pt x="1246761" y="37529"/>
                  </a:lnTo>
                  <a:lnTo>
                    <a:pt x="1241588" y="38586"/>
                  </a:lnTo>
                  <a:lnTo>
                    <a:pt x="1236415" y="39660"/>
                  </a:lnTo>
                  <a:lnTo>
                    <a:pt x="1231242" y="40749"/>
                  </a:lnTo>
                  <a:lnTo>
                    <a:pt x="1226068" y="41855"/>
                  </a:lnTo>
                  <a:lnTo>
                    <a:pt x="1220895" y="42976"/>
                  </a:lnTo>
                  <a:lnTo>
                    <a:pt x="1215722" y="44115"/>
                  </a:lnTo>
                  <a:lnTo>
                    <a:pt x="1210548" y="45269"/>
                  </a:lnTo>
                  <a:lnTo>
                    <a:pt x="1205375" y="46439"/>
                  </a:lnTo>
                  <a:lnTo>
                    <a:pt x="1200202" y="47626"/>
                  </a:lnTo>
                  <a:lnTo>
                    <a:pt x="1195029" y="48829"/>
                  </a:lnTo>
                  <a:lnTo>
                    <a:pt x="1189855" y="50048"/>
                  </a:lnTo>
                  <a:lnTo>
                    <a:pt x="1184682" y="51284"/>
                  </a:lnTo>
                  <a:lnTo>
                    <a:pt x="1179509" y="52535"/>
                  </a:lnTo>
                  <a:lnTo>
                    <a:pt x="1174335" y="53803"/>
                  </a:lnTo>
                  <a:lnTo>
                    <a:pt x="1169162" y="55086"/>
                  </a:lnTo>
                  <a:lnTo>
                    <a:pt x="1163989" y="56386"/>
                  </a:lnTo>
                  <a:lnTo>
                    <a:pt x="1158816" y="57701"/>
                  </a:lnTo>
                  <a:lnTo>
                    <a:pt x="1153642" y="59031"/>
                  </a:lnTo>
                  <a:lnTo>
                    <a:pt x="1148469" y="60377"/>
                  </a:lnTo>
                  <a:lnTo>
                    <a:pt x="1143296" y="61739"/>
                  </a:lnTo>
                  <a:lnTo>
                    <a:pt x="1138122" y="63115"/>
                  </a:lnTo>
                  <a:lnTo>
                    <a:pt x="1132949" y="64507"/>
                  </a:lnTo>
                  <a:lnTo>
                    <a:pt x="1127776" y="65914"/>
                  </a:lnTo>
                  <a:lnTo>
                    <a:pt x="1122603" y="67335"/>
                  </a:lnTo>
                  <a:lnTo>
                    <a:pt x="1117429" y="68771"/>
                  </a:lnTo>
                  <a:lnTo>
                    <a:pt x="1112256" y="70221"/>
                  </a:lnTo>
                  <a:lnTo>
                    <a:pt x="1107083" y="71686"/>
                  </a:lnTo>
                  <a:lnTo>
                    <a:pt x="1101909" y="73164"/>
                  </a:lnTo>
                  <a:lnTo>
                    <a:pt x="1096736" y="74657"/>
                  </a:lnTo>
                  <a:lnTo>
                    <a:pt x="1091563" y="76163"/>
                  </a:lnTo>
                  <a:lnTo>
                    <a:pt x="1086390" y="77683"/>
                  </a:lnTo>
                  <a:lnTo>
                    <a:pt x="1081216" y="79216"/>
                  </a:lnTo>
                  <a:lnTo>
                    <a:pt x="1076043" y="80762"/>
                  </a:lnTo>
                  <a:lnTo>
                    <a:pt x="1070870" y="82321"/>
                  </a:lnTo>
                  <a:lnTo>
                    <a:pt x="1065696" y="83893"/>
                  </a:lnTo>
                  <a:lnTo>
                    <a:pt x="1060523" y="85478"/>
                  </a:lnTo>
                  <a:lnTo>
                    <a:pt x="1055350" y="87075"/>
                  </a:lnTo>
                  <a:lnTo>
                    <a:pt x="1050177" y="88684"/>
                  </a:lnTo>
                  <a:lnTo>
                    <a:pt x="1045003" y="90305"/>
                  </a:lnTo>
                  <a:lnTo>
                    <a:pt x="1039830" y="91939"/>
                  </a:lnTo>
                  <a:lnTo>
                    <a:pt x="1034657" y="93584"/>
                  </a:lnTo>
                  <a:lnTo>
                    <a:pt x="1029483" y="95241"/>
                  </a:lnTo>
                  <a:lnTo>
                    <a:pt x="1024310" y="96910"/>
                  </a:lnTo>
                  <a:lnTo>
                    <a:pt x="1019137" y="98590"/>
                  </a:lnTo>
                  <a:lnTo>
                    <a:pt x="1013964" y="100281"/>
                  </a:lnTo>
                  <a:lnTo>
                    <a:pt x="1008790" y="101983"/>
                  </a:lnTo>
                  <a:lnTo>
                    <a:pt x="1003617" y="103696"/>
                  </a:lnTo>
                  <a:lnTo>
                    <a:pt x="998444" y="105420"/>
                  </a:lnTo>
                  <a:lnTo>
                    <a:pt x="993270" y="107155"/>
                  </a:lnTo>
                  <a:lnTo>
                    <a:pt x="988097" y="108900"/>
                  </a:lnTo>
                  <a:lnTo>
                    <a:pt x="982924" y="110656"/>
                  </a:lnTo>
                  <a:lnTo>
                    <a:pt x="977751" y="112422"/>
                  </a:lnTo>
                  <a:lnTo>
                    <a:pt x="972577" y="114199"/>
                  </a:lnTo>
                  <a:lnTo>
                    <a:pt x="967404" y="115986"/>
                  </a:lnTo>
                  <a:lnTo>
                    <a:pt x="962231" y="117783"/>
                  </a:lnTo>
                  <a:lnTo>
                    <a:pt x="957057" y="119590"/>
                  </a:lnTo>
                  <a:lnTo>
                    <a:pt x="951884" y="121407"/>
                  </a:lnTo>
                  <a:lnTo>
                    <a:pt x="946711" y="123234"/>
                  </a:lnTo>
                  <a:lnTo>
                    <a:pt x="941538" y="125071"/>
                  </a:lnTo>
                  <a:lnTo>
                    <a:pt x="936364" y="126918"/>
                  </a:lnTo>
                  <a:lnTo>
                    <a:pt x="931191" y="128774"/>
                  </a:lnTo>
                  <a:lnTo>
                    <a:pt x="926018" y="130640"/>
                  </a:lnTo>
                  <a:lnTo>
                    <a:pt x="920844" y="132516"/>
                  </a:lnTo>
                  <a:lnTo>
                    <a:pt x="915671" y="134402"/>
                  </a:lnTo>
                  <a:lnTo>
                    <a:pt x="910498" y="136297"/>
                  </a:lnTo>
                  <a:lnTo>
                    <a:pt x="905325" y="138202"/>
                  </a:lnTo>
                  <a:lnTo>
                    <a:pt x="900151" y="140117"/>
                  </a:lnTo>
                  <a:lnTo>
                    <a:pt x="894978" y="142041"/>
                  </a:lnTo>
                  <a:lnTo>
                    <a:pt x="889805" y="143975"/>
                  </a:lnTo>
                  <a:lnTo>
                    <a:pt x="884631" y="145918"/>
                  </a:lnTo>
                  <a:lnTo>
                    <a:pt x="879458" y="147871"/>
                  </a:lnTo>
                  <a:lnTo>
                    <a:pt x="874285" y="149833"/>
                  </a:lnTo>
                  <a:lnTo>
                    <a:pt x="869112" y="151805"/>
                  </a:lnTo>
                  <a:lnTo>
                    <a:pt x="863938" y="153787"/>
                  </a:lnTo>
                  <a:lnTo>
                    <a:pt x="858765" y="155778"/>
                  </a:lnTo>
                  <a:lnTo>
                    <a:pt x="853592" y="157779"/>
                  </a:lnTo>
                  <a:lnTo>
                    <a:pt x="848418" y="159789"/>
                  </a:lnTo>
                  <a:lnTo>
                    <a:pt x="843245" y="161809"/>
                  </a:lnTo>
                  <a:lnTo>
                    <a:pt x="838072" y="163839"/>
                  </a:lnTo>
                  <a:lnTo>
                    <a:pt x="832899" y="165879"/>
                  </a:lnTo>
                  <a:lnTo>
                    <a:pt x="827725" y="167928"/>
                  </a:lnTo>
                  <a:lnTo>
                    <a:pt x="822552" y="169987"/>
                  </a:lnTo>
                  <a:lnTo>
                    <a:pt x="817379" y="172055"/>
                  </a:lnTo>
                  <a:lnTo>
                    <a:pt x="812205" y="174134"/>
                  </a:lnTo>
                  <a:lnTo>
                    <a:pt x="807032" y="176223"/>
                  </a:lnTo>
                  <a:lnTo>
                    <a:pt x="801859" y="178321"/>
                  </a:lnTo>
                  <a:lnTo>
                    <a:pt x="796686" y="180429"/>
                  </a:lnTo>
                  <a:lnTo>
                    <a:pt x="791512" y="182547"/>
                  </a:lnTo>
                  <a:lnTo>
                    <a:pt x="786339" y="184676"/>
                  </a:lnTo>
                  <a:lnTo>
                    <a:pt x="781166" y="186814"/>
                  </a:lnTo>
                  <a:lnTo>
                    <a:pt x="775992" y="188962"/>
                  </a:lnTo>
                  <a:lnTo>
                    <a:pt x="770819" y="191121"/>
                  </a:lnTo>
                  <a:lnTo>
                    <a:pt x="765646" y="193289"/>
                  </a:lnTo>
                  <a:lnTo>
                    <a:pt x="760473" y="195468"/>
                  </a:lnTo>
                  <a:lnTo>
                    <a:pt x="755299" y="197657"/>
                  </a:lnTo>
                  <a:lnTo>
                    <a:pt x="750126" y="199856"/>
                  </a:lnTo>
                  <a:lnTo>
                    <a:pt x="744953" y="202066"/>
                  </a:lnTo>
                  <a:lnTo>
                    <a:pt x="739779" y="204286"/>
                  </a:lnTo>
                  <a:lnTo>
                    <a:pt x="734606" y="206516"/>
                  </a:lnTo>
                  <a:lnTo>
                    <a:pt x="729433" y="208757"/>
                  </a:lnTo>
                  <a:lnTo>
                    <a:pt x="724260" y="211008"/>
                  </a:lnTo>
                  <a:lnTo>
                    <a:pt x="719086" y="213270"/>
                  </a:lnTo>
                  <a:lnTo>
                    <a:pt x="713913" y="215542"/>
                  </a:lnTo>
                  <a:lnTo>
                    <a:pt x="708740" y="217825"/>
                  </a:lnTo>
                  <a:lnTo>
                    <a:pt x="703566" y="220118"/>
                  </a:lnTo>
                  <a:lnTo>
                    <a:pt x="698393" y="222422"/>
                  </a:lnTo>
                  <a:lnTo>
                    <a:pt x="693220" y="224737"/>
                  </a:lnTo>
                  <a:lnTo>
                    <a:pt x="688047" y="227062"/>
                  </a:lnTo>
                  <a:lnTo>
                    <a:pt x="682873" y="229398"/>
                  </a:lnTo>
                  <a:lnTo>
                    <a:pt x="677700" y="231744"/>
                  </a:lnTo>
                  <a:lnTo>
                    <a:pt x="672527" y="234102"/>
                  </a:lnTo>
                  <a:lnTo>
                    <a:pt x="667353" y="236470"/>
                  </a:lnTo>
                  <a:lnTo>
                    <a:pt x="662180" y="238849"/>
                  </a:lnTo>
                  <a:lnTo>
                    <a:pt x="657007" y="241238"/>
                  </a:lnTo>
                  <a:lnTo>
                    <a:pt x="651834" y="243639"/>
                  </a:lnTo>
                  <a:lnTo>
                    <a:pt x="646660" y="246050"/>
                  </a:lnTo>
                  <a:lnTo>
                    <a:pt x="641487" y="248473"/>
                  </a:lnTo>
                  <a:lnTo>
                    <a:pt x="636314" y="250906"/>
                  </a:lnTo>
                  <a:lnTo>
                    <a:pt x="631140" y="253350"/>
                  </a:lnTo>
                  <a:lnTo>
                    <a:pt x="625967" y="255804"/>
                  </a:lnTo>
                  <a:lnTo>
                    <a:pt x="620794" y="258270"/>
                  </a:lnTo>
                  <a:lnTo>
                    <a:pt x="615621" y="260747"/>
                  </a:lnTo>
                  <a:lnTo>
                    <a:pt x="610447" y="263234"/>
                  </a:lnTo>
                  <a:lnTo>
                    <a:pt x="605274" y="265733"/>
                  </a:lnTo>
                  <a:lnTo>
                    <a:pt x="600101" y="268242"/>
                  </a:lnTo>
                  <a:lnTo>
                    <a:pt x="594927" y="270762"/>
                  </a:lnTo>
                  <a:lnTo>
                    <a:pt x="589754" y="273294"/>
                  </a:lnTo>
                  <a:lnTo>
                    <a:pt x="584581" y="275836"/>
                  </a:lnTo>
                  <a:lnTo>
                    <a:pt x="579408" y="278389"/>
                  </a:lnTo>
                  <a:lnTo>
                    <a:pt x="574234" y="280953"/>
                  </a:lnTo>
                  <a:lnTo>
                    <a:pt x="569061" y="283528"/>
                  </a:lnTo>
                  <a:lnTo>
                    <a:pt x="563888" y="286114"/>
                  </a:lnTo>
                  <a:lnTo>
                    <a:pt x="558714" y="288710"/>
                  </a:lnTo>
                  <a:lnTo>
                    <a:pt x="553541" y="291318"/>
                  </a:lnTo>
                  <a:lnTo>
                    <a:pt x="548368" y="293937"/>
                  </a:lnTo>
                  <a:lnTo>
                    <a:pt x="543195" y="296566"/>
                  </a:lnTo>
                  <a:lnTo>
                    <a:pt x="538021" y="299207"/>
                  </a:lnTo>
                  <a:lnTo>
                    <a:pt x="532848" y="301858"/>
                  </a:lnTo>
                  <a:lnTo>
                    <a:pt x="527675" y="304520"/>
                  </a:lnTo>
                  <a:lnTo>
                    <a:pt x="522501" y="307193"/>
                  </a:lnTo>
                  <a:lnTo>
                    <a:pt x="517328" y="309877"/>
                  </a:lnTo>
                  <a:lnTo>
                    <a:pt x="512155" y="312572"/>
                  </a:lnTo>
                  <a:lnTo>
                    <a:pt x="506982" y="315278"/>
                  </a:lnTo>
                  <a:lnTo>
                    <a:pt x="501808" y="317995"/>
                  </a:lnTo>
                  <a:lnTo>
                    <a:pt x="496635" y="320723"/>
                  </a:lnTo>
                  <a:lnTo>
                    <a:pt x="491462" y="323461"/>
                  </a:lnTo>
                  <a:lnTo>
                    <a:pt x="486288" y="326211"/>
                  </a:lnTo>
                  <a:lnTo>
                    <a:pt x="481115" y="328971"/>
                  </a:lnTo>
                  <a:lnTo>
                    <a:pt x="475942" y="331743"/>
                  </a:lnTo>
                  <a:lnTo>
                    <a:pt x="470769" y="334525"/>
                  </a:lnTo>
                  <a:lnTo>
                    <a:pt x="465595" y="337319"/>
                  </a:lnTo>
                  <a:lnTo>
                    <a:pt x="460422" y="340123"/>
                  </a:lnTo>
                  <a:lnTo>
                    <a:pt x="455249" y="342938"/>
                  </a:lnTo>
                  <a:lnTo>
                    <a:pt x="450075" y="345765"/>
                  </a:lnTo>
                  <a:lnTo>
                    <a:pt x="444902" y="348602"/>
                  </a:lnTo>
                  <a:lnTo>
                    <a:pt x="439729" y="351451"/>
                  </a:lnTo>
                  <a:lnTo>
                    <a:pt x="434556" y="354310"/>
                  </a:lnTo>
                  <a:lnTo>
                    <a:pt x="429382" y="357181"/>
                  </a:lnTo>
                  <a:lnTo>
                    <a:pt x="424209" y="360063"/>
                  </a:lnTo>
                  <a:lnTo>
                    <a:pt x="419036" y="362956"/>
                  </a:lnTo>
                  <a:lnTo>
                    <a:pt x="413862" y="365860"/>
                  </a:lnTo>
                  <a:lnTo>
                    <a:pt x="408689" y="368776"/>
                  </a:lnTo>
                  <a:lnTo>
                    <a:pt x="403516" y="371703"/>
                  </a:lnTo>
                  <a:lnTo>
                    <a:pt x="398343" y="374642"/>
                  </a:lnTo>
                  <a:lnTo>
                    <a:pt x="393169" y="377592"/>
                  </a:lnTo>
                  <a:lnTo>
                    <a:pt x="387996" y="380554"/>
                  </a:lnTo>
                  <a:lnTo>
                    <a:pt x="382823" y="383527"/>
                  </a:lnTo>
                  <a:lnTo>
                    <a:pt x="377649" y="386512"/>
                  </a:lnTo>
                  <a:lnTo>
                    <a:pt x="372476" y="389509"/>
                  </a:lnTo>
                  <a:lnTo>
                    <a:pt x="367303" y="392518"/>
                  </a:lnTo>
                  <a:lnTo>
                    <a:pt x="362130" y="395539"/>
                  </a:lnTo>
                  <a:lnTo>
                    <a:pt x="356956" y="398572"/>
                  </a:lnTo>
                  <a:lnTo>
                    <a:pt x="351783" y="401618"/>
                  </a:lnTo>
                  <a:lnTo>
                    <a:pt x="346610" y="404676"/>
                  </a:lnTo>
                  <a:lnTo>
                    <a:pt x="341436" y="407746"/>
                  </a:lnTo>
                  <a:lnTo>
                    <a:pt x="336263" y="410829"/>
                  </a:lnTo>
                  <a:lnTo>
                    <a:pt x="331090" y="413924"/>
                  </a:lnTo>
                  <a:lnTo>
                    <a:pt x="325917" y="417033"/>
                  </a:lnTo>
                  <a:lnTo>
                    <a:pt x="320743" y="420154"/>
                  </a:lnTo>
                  <a:lnTo>
                    <a:pt x="315570" y="423289"/>
                  </a:lnTo>
                  <a:lnTo>
                    <a:pt x="310397" y="426436"/>
                  </a:lnTo>
                  <a:lnTo>
                    <a:pt x="305223" y="429598"/>
                  </a:lnTo>
                  <a:lnTo>
                    <a:pt x="300050" y="432773"/>
                  </a:lnTo>
                  <a:lnTo>
                    <a:pt x="294877" y="435962"/>
                  </a:lnTo>
                  <a:lnTo>
                    <a:pt x="289704" y="439164"/>
                  </a:lnTo>
                  <a:lnTo>
                    <a:pt x="284530" y="442381"/>
                  </a:lnTo>
                  <a:lnTo>
                    <a:pt x="279357" y="445613"/>
                  </a:lnTo>
                  <a:lnTo>
                    <a:pt x="274184" y="448858"/>
                  </a:lnTo>
                  <a:lnTo>
                    <a:pt x="269010" y="452118"/>
                  </a:lnTo>
                  <a:lnTo>
                    <a:pt x="263837" y="455393"/>
                  </a:lnTo>
                  <a:lnTo>
                    <a:pt x="258664" y="458683"/>
                  </a:lnTo>
                  <a:lnTo>
                    <a:pt x="253491" y="461988"/>
                  </a:lnTo>
                  <a:lnTo>
                    <a:pt x="248317" y="465309"/>
                  </a:lnTo>
                  <a:lnTo>
                    <a:pt x="243144" y="468645"/>
                  </a:lnTo>
                  <a:lnTo>
                    <a:pt x="237971" y="471996"/>
                  </a:lnTo>
                  <a:lnTo>
                    <a:pt x="232797" y="475363"/>
                  </a:lnTo>
                  <a:lnTo>
                    <a:pt x="227624" y="478746"/>
                  </a:lnTo>
                  <a:lnTo>
                    <a:pt x="222451" y="482145"/>
                  </a:lnTo>
                  <a:lnTo>
                    <a:pt x="217278" y="485559"/>
                  </a:lnTo>
                  <a:lnTo>
                    <a:pt x="212104" y="488990"/>
                  </a:lnTo>
                  <a:lnTo>
                    <a:pt x="206931" y="492437"/>
                  </a:lnTo>
                  <a:lnTo>
                    <a:pt x="201758" y="495901"/>
                  </a:lnTo>
                  <a:lnTo>
                    <a:pt x="196584" y="499380"/>
                  </a:lnTo>
                  <a:lnTo>
                    <a:pt x="191411" y="502876"/>
                  </a:lnTo>
                  <a:lnTo>
                    <a:pt x="186238" y="506388"/>
                  </a:lnTo>
                  <a:lnTo>
                    <a:pt x="181065" y="509917"/>
                  </a:lnTo>
                  <a:lnTo>
                    <a:pt x="175891" y="513461"/>
                  </a:lnTo>
                  <a:lnTo>
                    <a:pt x="170718" y="517022"/>
                  </a:lnTo>
                  <a:lnTo>
                    <a:pt x="165545" y="520598"/>
                  </a:lnTo>
                  <a:lnTo>
                    <a:pt x="160371" y="524190"/>
                  </a:lnTo>
                  <a:lnTo>
                    <a:pt x="155198" y="527797"/>
                  </a:lnTo>
                  <a:lnTo>
                    <a:pt x="150025" y="531419"/>
                  </a:lnTo>
                  <a:lnTo>
                    <a:pt x="144852" y="535056"/>
                  </a:lnTo>
                  <a:lnTo>
                    <a:pt x="139678" y="538708"/>
                  </a:lnTo>
                  <a:lnTo>
                    <a:pt x="134505" y="542373"/>
                  </a:lnTo>
                  <a:lnTo>
                    <a:pt x="129332" y="546052"/>
                  </a:lnTo>
                  <a:lnTo>
                    <a:pt x="124158" y="549743"/>
                  </a:lnTo>
                  <a:lnTo>
                    <a:pt x="118985" y="553447"/>
                  </a:lnTo>
                  <a:lnTo>
                    <a:pt x="113812" y="557162"/>
                  </a:lnTo>
                  <a:lnTo>
                    <a:pt x="108639" y="560888"/>
                  </a:lnTo>
                  <a:lnTo>
                    <a:pt x="103465" y="564624"/>
                  </a:lnTo>
                  <a:lnTo>
                    <a:pt x="98292" y="568369"/>
                  </a:lnTo>
                  <a:lnTo>
                    <a:pt x="93119" y="572121"/>
                  </a:lnTo>
                  <a:lnTo>
                    <a:pt x="87945" y="575881"/>
                  </a:lnTo>
                  <a:lnTo>
                    <a:pt x="82772" y="579647"/>
                  </a:lnTo>
                  <a:lnTo>
                    <a:pt x="77599" y="583417"/>
                  </a:lnTo>
                  <a:lnTo>
                    <a:pt x="72426" y="587190"/>
                  </a:lnTo>
                  <a:lnTo>
                    <a:pt x="67252" y="590965"/>
                  </a:lnTo>
                  <a:lnTo>
                    <a:pt x="62079" y="594740"/>
                  </a:lnTo>
                  <a:lnTo>
                    <a:pt x="56906" y="598515"/>
                  </a:lnTo>
                  <a:lnTo>
                    <a:pt x="51732" y="602286"/>
                  </a:lnTo>
                  <a:lnTo>
                    <a:pt x="46559" y="606053"/>
                  </a:lnTo>
                  <a:lnTo>
                    <a:pt x="41386" y="609814"/>
                  </a:lnTo>
                  <a:lnTo>
                    <a:pt x="36213" y="613567"/>
                  </a:lnTo>
                  <a:lnTo>
                    <a:pt x="31039" y="617310"/>
                  </a:lnTo>
                  <a:lnTo>
                    <a:pt x="25866" y="621040"/>
                  </a:lnTo>
                  <a:lnTo>
                    <a:pt x="20693" y="624757"/>
                  </a:lnTo>
                  <a:lnTo>
                    <a:pt x="15519" y="628457"/>
                  </a:lnTo>
                  <a:lnTo>
                    <a:pt x="10346" y="632140"/>
                  </a:lnTo>
                  <a:lnTo>
                    <a:pt x="5173" y="635801"/>
                  </a:lnTo>
                  <a:lnTo>
                    <a:pt x="0" y="639440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644151" y="2048304"/>
              <a:ext cx="1883076" cy="611618"/>
            </a:xfrm>
            <a:custGeom>
              <a:avLst/>
              <a:pathLst>
                <a:path w="1883076" h="611618">
                  <a:moveTo>
                    <a:pt x="0" y="611618"/>
                  </a:moveTo>
                  <a:lnTo>
                    <a:pt x="5173" y="607509"/>
                  </a:lnTo>
                  <a:lnTo>
                    <a:pt x="10346" y="603385"/>
                  </a:lnTo>
                  <a:lnTo>
                    <a:pt x="15519" y="599247"/>
                  </a:lnTo>
                  <a:lnTo>
                    <a:pt x="20693" y="595098"/>
                  </a:lnTo>
                  <a:lnTo>
                    <a:pt x="25866" y="590941"/>
                  </a:lnTo>
                  <a:lnTo>
                    <a:pt x="31039" y="586778"/>
                  </a:lnTo>
                  <a:lnTo>
                    <a:pt x="36213" y="582611"/>
                  </a:lnTo>
                  <a:lnTo>
                    <a:pt x="41386" y="578443"/>
                  </a:lnTo>
                  <a:lnTo>
                    <a:pt x="46559" y="574276"/>
                  </a:lnTo>
                  <a:lnTo>
                    <a:pt x="51732" y="570111"/>
                  </a:lnTo>
                  <a:lnTo>
                    <a:pt x="56906" y="565952"/>
                  </a:lnTo>
                  <a:lnTo>
                    <a:pt x="62079" y="561799"/>
                  </a:lnTo>
                  <a:lnTo>
                    <a:pt x="67252" y="557655"/>
                  </a:lnTo>
                  <a:lnTo>
                    <a:pt x="72426" y="553521"/>
                  </a:lnTo>
                  <a:lnTo>
                    <a:pt x="77599" y="549399"/>
                  </a:lnTo>
                  <a:lnTo>
                    <a:pt x="82772" y="545290"/>
                  </a:lnTo>
                  <a:lnTo>
                    <a:pt x="87945" y="541195"/>
                  </a:lnTo>
                  <a:lnTo>
                    <a:pt x="93119" y="537117"/>
                  </a:lnTo>
                  <a:lnTo>
                    <a:pt x="98292" y="533055"/>
                  </a:lnTo>
                  <a:lnTo>
                    <a:pt x="103465" y="529012"/>
                  </a:lnTo>
                  <a:lnTo>
                    <a:pt x="108639" y="524988"/>
                  </a:lnTo>
                  <a:lnTo>
                    <a:pt x="113812" y="520984"/>
                  </a:lnTo>
                  <a:lnTo>
                    <a:pt x="118985" y="517001"/>
                  </a:lnTo>
                  <a:lnTo>
                    <a:pt x="124158" y="513039"/>
                  </a:lnTo>
                  <a:lnTo>
                    <a:pt x="129332" y="509100"/>
                  </a:lnTo>
                  <a:lnTo>
                    <a:pt x="134505" y="505183"/>
                  </a:lnTo>
                  <a:lnTo>
                    <a:pt x="139678" y="501290"/>
                  </a:lnTo>
                  <a:lnTo>
                    <a:pt x="144852" y="497420"/>
                  </a:lnTo>
                  <a:lnTo>
                    <a:pt x="150025" y="493574"/>
                  </a:lnTo>
                  <a:lnTo>
                    <a:pt x="155198" y="489752"/>
                  </a:lnTo>
                  <a:lnTo>
                    <a:pt x="160371" y="485955"/>
                  </a:lnTo>
                  <a:lnTo>
                    <a:pt x="165545" y="482182"/>
                  </a:lnTo>
                  <a:lnTo>
                    <a:pt x="170718" y="478434"/>
                  </a:lnTo>
                  <a:lnTo>
                    <a:pt x="175891" y="474711"/>
                  </a:lnTo>
                  <a:lnTo>
                    <a:pt x="181065" y="471013"/>
                  </a:lnTo>
                  <a:lnTo>
                    <a:pt x="186238" y="467340"/>
                  </a:lnTo>
                  <a:lnTo>
                    <a:pt x="191411" y="463691"/>
                  </a:lnTo>
                  <a:lnTo>
                    <a:pt x="196584" y="460067"/>
                  </a:lnTo>
                  <a:lnTo>
                    <a:pt x="201758" y="456467"/>
                  </a:lnTo>
                  <a:lnTo>
                    <a:pt x="206931" y="452892"/>
                  </a:lnTo>
                  <a:lnTo>
                    <a:pt x="212104" y="449340"/>
                  </a:lnTo>
                  <a:lnTo>
                    <a:pt x="217278" y="445813"/>
                  </a:lnTo>
                  <a:lnTo>
                    <a:pt x="222451" y="442309"/>
                  </a:lnTo>
                  <a:lnTo>
                    <a:pt x="227624" y="438829"/>
                  </a:lnTo>
                  <a:lnTo>
                    <a:pt x="232797" y="435372"/>
                  </a:lnTo>
                  <a:lnTo>
                    <a:pt x="237971" y="431938"/>
                  </a:lnTo>
                  <a:lnTo>
                    <a:pt x="243144" y="428527"/>
                  </a:lnTo>
                  <a:lnTo>
                    <a:pt x="248317" y="425138"/>
                  </a:lnTo>
                  <a:lnTo>
                    <a:pt x="253491" y="421771"/>
                  </a:lnTo>
                  <a:lnTo>
                    <a:pt x="258664" y="418425"/>
                  </a:lnTo>
                  <a:lnTo>
                    <a:pt x="263837" y="415102"/>
                  </a:lnTo>
                  <a:lnTo>
                    <a:pt x="269010" y="411799"/>
                  </a:lnTo>
                  <a:lnTo>
                    <a:pt x="274184" y="408517"/>
                  </a:lnTo>
                  <a:lnTo>
                    <a:pt x="279357" y="405256"/>
                  </a:lnTo>
                  <a:lnTo>
                    <a:pt x="284530" y="402015"/>
                  </a:lnTo>
                  <a:lnTo>
                    <a:pt x="289704" y="398794"/>
                  </a:lnTo>
                  <a:lnTo>
                    <a:pt x="294877" y="395592"/>
                  </a:lnTo>
                  <a:lnTo>
                    <a:pt x="300050" y="392410"/>
                  </a:lnTo>
                  <a:lnTo>
                    <a:pt x="305223" y="389247"/>
                  </a:lnTo>
                  <a:lnTo>
                    <a:pt x="310397" y="386103"/>
                  </a:lnTo>
                  <a:lnTo>
                    <a:pt x="315570" y="382977"/>
                  </a:lnTo>
                  <a:lnTo>
                    <a:pt x="320743" y="379869"/>
                  </a:lnTo>
                  <a:lnTo>
                    <a:pt x="325917" y="376779"/>
                  </a:lnTo>
                  <a:lnTo>
                    <a:pt x="331090" y="373707"/>
                  </a:lnTo>
                  <a:lnTo>
                    <a:pt x="336263" y="370653"/>
                  </a:lnTo>
                  <a:lnTo>
                    <a:pt x="341436" y="367615"/>
                  </a:lnTo>
                  <a:lnTo>
                    <a:pt x="346610" y="364595"/>
                  </a:lnTo>
                  <a:lnTo>
                    <a:pt x="351783" y="361591"/>
                  </a:lnTo>
                  <a:lnTo>
                    <a:pt x="356956" y="358604"/>
                  </a:lnTo>
                  <a:lnTo>
                    <a:pt x="362130" y="355633"/>
                  </a:lnTo>
                  <a:lnTo>
                    <a:pt x="367303" y="352678"/>
                  </a:lnTo>
                  <a:lnTo>
                    <a:pt x="372476" y="349739"/>
                  </a:lnTo>
                  <a:lnTo>
                    <a:pt x="377649" y="346815"/>
                  </a:lnTo>
                  <a:lnTo>
                    <a:pt x="382823" y="343908"/>
                  </a:lnTo>
                  <a:lnTo>
                    <a:pt x="387996" y="341015"/>
                  </a:lnTo>
                  <a:lnTo>
                    <a:pt x="393169" y="338138"/>
                  </a:lnTo>
                  <a:lnTo>
                    <a:pt x="398343" y="335276"/>
                  </a:lnTo>
                  <a:lnTo>
                    <a:pt x="403516" y="332428"/>
                  </a:lnTo>
                  <a:lnTo>
                    <a:pt x="408689" y="329596"/>
                  </a:lnTo>
                  <a:lnTo>
                    <a:pt x="413862" y="326778"/>
                  </a:lnTo>
                  <a:lnTo>
                    <a:pt x="419036" y="323974"/>
                  </a:lnTo>
                  <a:lnTo>
                    <a:pt x="424209" y="321185"/>
                  </a:lnTo>
                  <a:lnTo>
                    <a:pt x="429382" y="318410"/>
                  </a:lnTo>
                  <a:lnTo>
                    <a:pt x="434556" y="315649"/>
                  </a:lnTo>
                  <a:lnTo>
                    <a:pt x="439729" y="312902"/>
                  </a:lnTo>
                  <a:lnTo>
                    <a:pt x="444902" y="310169"/>
                  </a:lnTo>
                  <a:lnTo>
                    <a:pt x="450075" y="307450"/>
                  </a:lnTo>
                  <a:lnTo>
                    <a:pt x="455249" y="304745"/>
                  </a:lnTo>
                  <a:lnTo>
                    <a:pt x="460422" y="302053"/>
                  </a:lnTo>
                  <a:lnTo>
                    <a:pt x="465595" y="299375"/>
                  </a:lnTo>
                  <a:lnTo>
                    <a:pt x="470769" y="296710"/>
                  </a:lnTo>
                  <a:lnTo>
                    <a:pt x="475942" y="294059"/>
                  </a:lnTo>
                  <a:lnTo>
                    <a:pt x="481115" y="291421"/>
                  </a:lnTo>
                  <a:lnTo>
                    <a:pt x="486288" y="288796"/>
                  </a:lnTo>
                  <a:lnTo>
                    <a:pt x="491462" y="286185"/>
                  </a:lnTo>
                  <a:lnTo>
                    <a:pt x="496635" y="283586"/>
                  </a:lnTo>
                  <a:lnTo>
                    <a:pt x="501808" y="281001"/>
                  </a:lnTo>
                  <a:lnTo>
                    <a:pt x="506982" y="278429"/>
                  </a:lnTo>
                  <a:lnTo>
                    <a:pt x="512155" y="275870"/>
                  </a:lnTo>
                  <a:lnTo>
                    <a:pt x="517328" y="273324"/>
                  </a:lnTo>
                  <a:lnTo>
                    <a:pt x="522501" y="270791"/>
                  </a:lnTo>
                  <a:lnTo>
                    <a:pt x="527675" y="268271"/>
                  </a:lnTo>
                  <a:lnTo>
                    <a:pt x="532848" y="265764"/>
                  </a:lnTo>
                  <a:lnTo>
                    <a:pt x="538021" y="263269"/>
                  </a:lnTo>
                  <a:lnTo>
                    <a:pt x="543195" y="260787"/>
                  </a:lnTo>
                  <a:lnTo>
                    <a:pt x="548368" y="258318"/>
                  </a:lnTo>
                  <a:lnTo>
                    <a:pt x="553541" y="255862"/>
                  </a:lnTo>
                  <a:lnTo>
                    <a:pt x="558714" y="253419"/>
                  </a:lnTo>
                  <a:lnTo>
                    <a:pt x="563888" y="250988"/>
                  </a:lnTo>
                  <a:lnTo>
                    <a:pt x="569061" y="248569"/>
                  </a:lnTo>
                  <a:lnTo>
                    <a:pt x="574234" y="246163"/>
                  </a:lnTo>
                  <a:lnTo>
                    <a:pt x="579408" y="243770"/>
                  </a:lnTo>
                  <a:lnTo>
                    <a:pt x="584581" y="241390"/>
                  </a:lnTo>
                  <a:lnTo>
                    <a:pt x="589754" y="239021"/>
                  </a:lnTo>
                  <a:lnTo>
                    <a:pt x="594927" y="236666"/>
                  </a:lnTo>
                  <a:lnTo>
                    <a:pt x="600101" y="234322"/>
                  </a:lnTo>
                  <a:lnTo>
                    <a:pt x="605274" y="231991"/>
                  </a:lnTo>
                  <a:lnTo>
                    <a:pt x="610447" y="229673"/>
                  </a:lnTo>
                  <a:lnTo>
                    <a:pt x="615621" y="227366"/>
                  </a:lnTo>
                  <a:lnTo>
                    <a:pt x="620794" y="225073"/>
                  </a:lnTo>
                  <a:lnTo>
                    <a:pt x="625967" y="222791"/>
                  </a:lnTo>
                  <a:lnTo>
                    <a:pt x="631140" y="220521"/>
                  </a:lnTo>
                  <a:lnTo>
                    <a:pt x="636314" y="218264"/>
                  </a:lnTo>
                  <a:lnTo>
                    <a:pt x="641487" y="216019"/>
                  </a:lnTo>
                  <a:lnTo>
                    <a:pt x="646660" y="213786"/>
                  </a:lnTo>
                  <a:lnTo>
                    <a:pt x="651834" y="211565"/>
                  </a:lnTo>
                  <a:lnTo>
                    <a:pt x="657007" y="209356"/>
                  </a:lnTo>
                  <a:lnTo>
                    <a:pt x="662180" y="207160"/>
                  </a:lnTo>
                  <a:lnTo>
                    <a:pt x="667353" y="204975"/>
                  </a:lnTo>
                  <a:lnTo>
                    <a:pt x="672527" y="202802"/>
                  </a:lnTo>
                  <a:lnTo>
                    <a:pt x="677700" y="200641"/>
                  </a:lnTo>
                  <a:lnTo>
                    <a:pt x="682873" y="198492"/>
                  </a:lnTo>
                  <a:lnTo>
                    <a:pt x="688047" y="196355"/>
                  </a:lnTo>
                  <a:lnTo>
                    <a:pt x="693220" y="194229"/>
                  </a:lnTo>
                  <a:lnTo>
                    <a:pt x="698393" y="192115"/>
                  </a:lnTo>
                  <a:lnTo>
                    <a:pt x="703566" y="190013"/>
                  </a:lnTo>
                  <a:lnTo>
                    <a:pt x="708740" y="187922"/>
                  </a:lnTo>
                  <a:lnTo>
                    <a:pt x="713913" y="185844"/>
                  </a:lnTo>
                  <a:lnTo>
                    <a:pt x="719086" y="183776"/>
                  </a:lnTo>
                  <a:lnTo>
                    <a:pt x="724260" y="181720"/>
                  </a:lnTo>
                  <a:lnTo>
                    <a:pt x="729433" y="179676"/>
                  </a:lnTo>
                  <a:lnTo>
                    <a:pt x="734606" y="177643"/>
                  </a:lnTo>
                  <a:lnTo>
                    <a:pt x="739779" y="175621"/>
                  </a:lnTo>
                  <a:lnTo>
                    <a:pt x="744953" y="173611"/>
                  </a:lnTo>
                  <a:lnTo>
                    <a:pt x="750126" y="171611"/>
                  </a:lnTo>
                  <a:lnTo>
                    <a:pt x="755299" y="169623"/>
                  </a:lnTo>
                  <a:lnTo>
                    <a:pt x="760473" y="167647"/>
                  </a:lnTo>
                  <a:lnTo>
                    <a:pt x="765646" y="165681"/>
                  </a:lnTo>
                  <a:lnTo>
                    <a:pt x="770819" y="163726"/>
                  </a:lnTo>
                  <a:lnTo>
                    <a:pt x="775992" y="161782"/>
                  </a:lnTo>
                  <a:lnTo>
                    <a:pt x="781166" y="159850"/>
                  </a:lnTo>
                  <a:lnTo>
                    <a:pt x="786339" y="157928"/>
                  </a:lnTo>
                  <a:lnTo>
                    <a:pt x="791512" y="156017"/>
                  </a:lnTo>
                  <a:lnTo>
                    <a:pt x="796686" y="154116"/>
                  </a:lnTo>
                  <a:lnTo>
                    <a:pt x="801859" y="152227"/>
                  </a:lnTo>
                  <a:lnTo>
                    <a:pt x="807032" y="150348"/>
                  </a:lnTo>
                  <a:lnTo>
                    <a:pt x="812205" y="148480"/>
                  </a:lnTo>
                  <a:lnTo>
                    <a:pt x="817379" y="146622"/>
                  </a:lnTo>
                  <a:lnTo>
                    <a:pt x="822552" y="144775"/>
                  </a:lnTo>
                  <a:lnTo>
                    <a:pt x="827725" y="142938"/>
                  </a:lnTo>
                  <a:lnTo>
                    <a:pt x="832899" y="141112"/>
                  </a:lnTo>
                  <a:lnTo>
                    <a:pt x="838072" y="139296"/>
                  </a:lnTo>
                  <a:lnTo>
                    <a:pt x="843245" y="137491"/>
                  </a:lnTo>
                  <a:lnTo>
                    <a:pt x="848418" y="135696"/>
                  </a:lnTo>
                  <a:lnTo>
                    <a:pt x="853592" y="133911"/>
                  </a:lnTo>
                  <a:lnTo>
                    <a:pt x="858765" y="132136"/>
                  </a:lnTo>
                  <a:lnTo>
                    <a:pt x="863938" y="130372"/>
                  </a:lnTo>
                  <a:lnTo>
                    <a:pt x="869112" y="128618"/>
                  </a:lnTo>
                  <a:lnTo>
                    <a:pt x="874285" y="126874"/>
                  </a:lnTo>
                  <a:lnTo>
                    <a:pt x="879458" y="125140"/>
                  </a:lnTo>
                  <a:lnTo>
                    <a:pt x="884631" y="123417"/>
                  </a:lnTo>
                  <a:lnTo>
                    <a:pt x="889805" y="121703"/>
                  </a:lnTo>
                  <a:lnTo>
                    <a:pt x="894978" y="120000"/>
                  </a:lnTo>
                  <a:lnTo>
                    <a:pt x="900151" y="118306"/>
                  </a:lnTo>
                  <a:lnTo>
                    <a:pt x="905325" y="116623"/>
                  </a:lnTo>
                  <a:lnTo>
                    <a:pt x="910498" y="114950"/>
                  </a:lnTo>
                  <a:lnTo>
                    <a:pt x="915671" y="113287"/>
                  </a:lnTo>
                  <a:lnTo>
                    <a:pt x="920844" y="111633"/>
                  </a:lnTo>
                  <a:lnTo>
                    <a:pt x="926018" y="109990"/>
                  </a:lnTo>
                  <a:lnTo>
                    <a:pt x="931191" y="108357"/>
                  </a:lnTo>
                  <a:lnTo>
                    <a:pt x="936364" y="106734"/>
                  </a:lnTo>
                  <a:lnTo>
                    <a:pt x="941538" y="105122"/>
                  </a:lnTo>
                  <a:lnTo>
                    <a:pt x="946711" y="103519"/>
                  </a:lnTo>
                  <a:lnTo>
                    <a:pt x="951884" y="101926"/>
                  </a:lnTo>
                  <a:lnTo>
                    <a:pt x="957057" y="100344"/>
                  </a:lnTo>
                  <a:lnTo>
                    <a:pt x="962231" y="98772"/>
                  </a:lnTo>
                  <a:lnTo>
                    <a:pt x="967404" y="97210"/>
                  </a:lnTo>
                  <a:lnTo>
                    <a:pt x="972577" y="95659"/>
                  </a:lnTo>
                  <a:lnTo>
                    <a:pt x="977751" y="94117"/>
                  </a:lnTo>
                  <a:lnTo>
                    <a:pt x="982924" y="92587"/>
                  </a:lnTo>
                  <a:lnTo>
                    <a:pt x="988097" y="91066"/>
                  </a:lnTo>
                  <a:lnTo>
                    <a:pt x="993270" y="89557"/>
                  </a:lnTo>
                  <a:lnTo>
                    <a:pt x="998444" y="88058"/>
                  </a:lnTo>
                  <a:lnTo>
                    <a:pt x="1003617" y="86569"/>
                  </a:lnTo>
                  <a:lnTo>
                    <a:pt x="1008790" y="85092"/>
                  </a:lnTo>
                  <a:lnTo>
                    <a:pt x="1013964" y="83625"/>
                  </a:lnTo>
                  <a:lnTo>
                    <a:pt x="1019137" y="82169"/>
                  </a:lnTo>
                  <a:lnTo>
                    <a:pt x="1024310" y="80724"/>
                  </a:lnTo>
                  <a:lnTo>
                    <a:pt x="1029483" y="79290"/>
                  </a:lnTo>
                  <a:lnTo>
                    <a:pt x="1034657" y="77868"/>
                  </a:lnTo>
                  <a:lnTo>
                    <a:pt x="1039830" y="76456"/>
                  </a:lnTo>
                  <a:lnTo>
                    <a:pt x="1045003" y="75057"/>
                  </a:lnTo>
                  <a:lnTo>
                    <a:pt x="1050177" y="73668"/>
                  </a:lnTo>
                  <a:lnTo>
                    <a:pt x="1055350" y="72292"/>
                  </a:lnTo>
                  <a:lnTo>
                    <a:pt x="1060523" y="70927"/>
                  </a:lnTo>
                  <a:lnTo>
                    <a:pt x="1065696" y="69574"/>
                  </a:lnTo>
                  <a:lnTo>
                    <a:pt x="1070870" y="68233"/>
                  </a:lnTo>
                  <a:lnTo>
                    <a:pt x="1076043" y="66904"/>
                  </a:lnTo>
                  <a:lnTo>
                    <a:pt x="1081216" y="65588"/>
                  </a:lnTo>
                  <a:lnTo>
                    <a:pt x="1086390" y="64284"/>
                  </a:lnTo>
                  <a:lnTo>
                    <a:pt x="1091563" y="62992"/>
                  </a:lnTo>
                  <a:lnTo>
                    <a:pt x="1096736" y="61713"/>
                  </a:lnTo>
                  <a:lnTo>
                    <a:pt x="1101909" y="60447"/>
                  </a:lnTo>
                  <a:lnTo>
                    <a:pt x="1107083" y="59193"/>
                  </a:lnTo>
                  <a:lnTo>
                    <a:pt x="1112256" y="57953"/>
                  </a:lnTo>
                  <a:lnTo>
                    <a:pt x="1117429" y="56726"/>
                  </a:lnTo>
                  <a:lnTo>
                    <a:pt x="1122603" y="55512"/>
                  </a:lnTo>
                  <a:lnTo>
                    <a:pt x="1127776" y="54311"/>
                  </a:lnTo>
                  <a:lnTo>
                    <a:pt x="1132949" y="53124"/>
                  </a:lnTo>
                  <a:lnTo>
                    <a:pt x="1138122" y="51950"/>
                  </a:lnTo>
                  <a:lnTo>
                    <a:pt x="1143296" y="50790"/>
                  </a:lnTo>
                  <a:lnTo>
                    <a:pt x="1148469" y="49644"/>
                  </a:lnTo>
                  <a:lnTo>
                    <a:pt x="1153642" y="48512"/>
                  </a:lnTo>
                  <a:lnTo>
                    <a:pt x="1158816" y="47393"/>
                  </a:lnTo>
                  <a:lnTo>
                    <a:pt x="1163989" y="46289"/>
                  </a:lnTo>
                  <a:lnTo>
                    <a:pt x="1169162" y="45199"/>
                  </a:lnTo>
                  <a:lnTo>
                    <a:pt x="1174335" y="44122"/>
                  </a:lnTo>
                  <a:lnTo>
                    <a:pt x="1179509" y="43061"/>
                  </a:lnTo>
                  <a:lnTo>
                    <a:pt x="1184682" y="42013"/>
                  </a:lnTo>
                  <a:lnTo>
                    <a:pt x="1189855" y="40980"/>
                  </a:lnTo>
                  <a:lnTo>
                    <a:pt x="1195029" y="39961"/>
                  </a:lnTo>
                  <a:lnTo>
                    <a:pt x="1200202" y="38956"/>
                  </a:lnTo>
                  <a:lnTo>
                    <a:pt x="1205375" y="37966"/>
                  </a:lnTo>
                  <a:lnTo>
                    <a:pt x="1210548" y="36990"/>
                  </a:lnTo>
                  <a:lnTo>
                    <a:pt x="1215722" y="36029"/>
                  </a:lnTo>
                  <a:lnTo>
                    <a:pt x="1220895" y="35081"/>
                  </a:lnTo>
                  <a:lnTo>
                    <a:pt x="1226068" y="34148"/>
                  </a:lnTo>
                  <a:lnTo>
                    <a:pt x="1231242" y="33230"/>
                  </a:lnTo>
                  <a:lnTo>
                    <a:pt x="1236415" y="32325"/>
                  </a:lnTo>
                  <a:lnTo>
                    <a:pt x="1241588" y="31434"/>
                  </a:lnTo>
                  <a:lnTo>
                    <a:pt x="1246761" y="30557"/>
                  </a:lnTo>
                  <a:lnTo>
                    <a:pt x="1251935" y="29694"/>
                  </a:lnTo>
                  <a:lnTo>
                    <a:pt x="1257108" y="28845"/>
                  </a:lnTo>
                  <a:lnTo>
                    <a:pt x="1262281" y="28009"/>
                  </a:lnTo>
                  <a:lnTo>
                    <a:pt x="1267455" y="27187"/>
                  </a:lnTo>
                  <a:lnTo>
                    <a:pt x="1272628" y="26378"/>
                  </a:lnTo>
                  <a:lnTo>
                    <a:pt x="1277801" y="25582"/>
                  </a:lnTo>
                  <a:lnTo>
                    <a:pt x="1282974" y="24799"/>
                  </a:lnTo>
                  <a:lnTo>
                    <a:pt x="1288148" y="24028"/>
                  </a:lnTo>
                  <a:lnTo>
                    <a:pt x="1293321" y="23270"/>
                  </a:lnTo>
                  <a:lnTo>
                    <a:pt x="1298494" y="22524"/>
                  </a:lnTo>
                  <a:lnTo>
                    <a:pt x="1303668" y="21790"/>
                  </a:lnTo>
                  <a:lnTo>
                    <a:pt x="1308841" y="21067"/>
                  </a:lnTo>
                  <a:lnTo>
                    <a:pt x="1314014" y="20356"/>
                  </a:lnTo>
                  <a:lnTo>
                    <a:pt x="1319187" y="19657"/>
                  </a:lnTo>
                  <a:lnTo>
                    <a:pt x="1324361" y="18968"/>
                  </a:lnTo>
                  <a:lnTo>
                    <a:pt x="1329534" y="18291"/>
                  </a:lnTo>
                  <a:lnTo>
                    <a:pt x="1334707" y="17623"/>
                  </a:lnTo>
                  <a:lnTo>
                    <a:pt x="1339881" y="16967"/>
                  </a:lnTo>
                  <a:lnTo>
                    <a:pt x="1345054" y="16320"/>
                  </a:lnTo>
                  <a:lnTo>
                    <a:pt x="1350227" y="15683"/>
                  </a:lnTo>
                  <a:lnTo>
                    <a:pt x="1355400" y="15057"/>
                  </a:lnTo>
                  <a:lnTo>
                    <a:pt x="1360574" y="14440"/>
                  </a:lnTo>
                  <a:lnTo>
                    <a:pt x="1365747" y="13833"/>
                  </a:lnTo>
                  <a:lnTo>
                    <a:pt x="1370920" y="13235"/>
                  </a:lnTo>
                  <a:lnTo>
                    <a:pt x="1376094" y="12647"/>
                  </a:lnTo>
                  <a:lnTo>
                    <a:pt x="1381267" y="12069"/>
                  </a:lnTo>
                  <a:lnTo>
                    <a:pt x="1386440" y="11501"/>
                  </a:lnTo>
                  <a:lnTo>
                    <a:pt x="1391613" y="10943"/>
                  </a:lnTo>
                  <a:lnTo>
                    <a:pt x="1396787" y="10396"/>
                  </a:lnTo>
                  <a:lnTo>
                    <a:pt x="1401960" y="9859"/>
                  </a:lnTo>
                  <a:lnTo>
                    <a:pt x="1407133" y="9333"/>
                  </a:lnTo>
                  <a:lnTo>
                    <a:pt x="1412307" y="8819"/>
                  </a:lnTo>
                  <a:lnTo>
                    <a:pt x="1417480" y="8317"/>
                  </a:lnTo>
                  <a:lnTo>
                    <a:pt x="1422653" y="7827"/>
                  </a:lnTo>
                  <a:lnTo>
                    <a:pt x="1427826" y="7351"/>
                  </a:lnTo>
                  <a:lnTo>
                    <a:pt x="1433000" y="6888"/>
                  </a:lnTo>
                  <a:lnTo>
                    <a:pt x="1438173" y="6440"/>
                  </a:lnTo>
                  <a:lnTo>
                    <a:pt x="1443346" y="6007"/>
                  </a:lnTo>
                  <a:lnTo>
                    <a:pt x="1448520" y="5590"/>
                  </a:lnTo>
                  <a:lnTo>
                    <a:pt x="1453693" y="5189"/>
                  </a:lnTo>
                  <a:lnTo>
                    <a:pt x="1458866" y="4805"/>
                  </a:lnTo>
                  <a:lnTo>
                    <a:pt x="1464039" y="4439"/>
                  </a:lnTo>
                  <a:lnTo>
                    <a:pt x="1469213" y="4090"/>
                  </a:lnTo>
                  <a:lnTo>
                    <a:pt x="1474386" y="3759"/>
                  </a:lnTo>
                  <a:lnTo>
                    <a:pt x="1479559" y="3446"/>
                  </a:lnTo>
                  <a:lnTo>
                    <a:pt x="1484733" y="3151"/>
                  </a:lnTo>
                  <a:lnTo>
                    <a:pt x="1489906" y="2875"/>
                  </a:lnTo>
                  <a:lnTo>
                    <a:pt x="1495079" y="2616"/>
                  </a:lnTo>
                  <a:lnTo>
                    <a:pt x="1500252" y="2375"/>
                  </a:lnTo>
                  <a:lnTo>
                    <a:pt x="1505426" y="2151"/>
                  </a:lnTo>
                  <a:lnTo>
                    <a:pt x="1510599" y="1944"/>
                  </a:lnTo>
                  <a:lnTo>
                    <a:pt x="1515772" y="1753"/>
                  </a:lnTo>
                  <a:lnTo>
                    <a:pt x="1520946" y="1578"/>
                  </a:lnTo>
                  <a:lnTo>
                    <a:pt x="1526119" y="1417"/>
                  </a:lnTo>
                  <a:lnTo>
                    <a:pt x="1531292" y="1270"/>
                  </a:lnTo>
                  <a:lnTo>
                    <a:pt x="1536465" y="1137"/>
                  </a:lnTo>
                  <a:lnTo>
                    <a:pt x="1541639" y="1015"/>
                  </a:lnTo>
                  <a:lnTo>
                    <a:pt x="1546812" y="906"/>
                  </a:lnTo>
                  <a:lnTo>
                    <a:pt x="1551985" y="806"/>
                  </a:lnTo>
                  <a:lnTo>
                    <a:pt x="1557159" y="717"/>
                  </a:lnTo>
                  <a:lnTo>
                    <a:pt x="1562332" y="637"/>
                  </a:lnTo>
                  <a:lnTo>
                    <a:pt x="1567505" y="565"/>
                  </a:lnTo>
                  <a:lnTo>
                    <a:pt x="1572678" y="500"/>
                  </a:lnTo>
                  <a:lnTo>
                    <a:pt x="1577852" y="443"/>
                  </a:lnTo>
                  <a:lnTo>
                    <a:pt x="1583025" y="391"/>
                  </a:lnTo>
                  <a:lnTo>
                    <a:pt x="1588198" y="345"/>
                  </a:lnTo>
                  <a:lnTo>
                    <a:pt x="1593372" y="305"/>
                  </a:lnTo>
                  <a:lnTo>
                    <a:pt x="1598545" y="269"/>
                  </a:lnTo>
                  <a:lnTo>
                    <a:pt x="1603718" y="237"/>
                  </a:lnTo>
                  <a:lnTo>
                    <a:pt x="1608891" y="208"/>
                  </a:lnTo>
                  <a:lnTo>
                    <a:pt x="1614065" y="183"/>
                  </a:lnTo>
                  <a:lnTo>
                    <a:pt x="1619238" y="161"/>
                  </a:lnTo>
                  <a:lnTo>
                    <a:pt x="1624411" y="142"/>
                  </a:lnTo>
                  <a:lnTo>
                    <a:pt x="1629585" y="124"/>
                  </a:lnTo>
                  <a:lnTo>
                    <a:pt x="1634758" y="109"/>
                  </a:lnTo>
                  <a:lnTo>
                    <a:pt x="1639931" y="96"/>
                  </a:lnTo>
                  <a:lnTo>
                    <a:pt x="1645104" y="84"/>
                  </a:lnTo>
                  <a:lnTo>
                    <a:pt x="1650278" y="74"/>
                  </a:lnTo>
                  <a:lnTo>
                    <a:pt x="1655451" y="64"/>
                  </a:lnTo>
                  <a:lnTo>
                    <a:pt x="1660624" y="56"/>
                  </a:lnTo>
                  <a:lnTo>
                    <a:pt x="1665798" y="49"/>
                  </a:lnTo>
                  <a:lnTo>
                    <a:pt x="1670971" y="43"/>
                  </a:lnTo>
                  <a:lnTo>
                    <a:pt x="1676144" y="38"/>
                  </a:lnTo>
                  <a:lnTo>
                    <a:pt x="1681317" y="33"/>
                  </a:lnTo>
                  <a:lnTo>
                    <a:pt x="1686491" y="29"/>
                  </a:lnTo>
                  <a:lnTo>
                    <a:pt x="1691664" y="25"/>
                  </a:lnTo>
                  <a:lnTo>
                    <a:pt x="1696837" y="22"/>
                  </a:lnTo>
                  <a:lnTo>
                    <a:pt x="1702011" y="19"/>
                  </a:lnTo>
                  <a:lnTo>
                    <a:pt x="1707184" y="17"/>
                  </a:lnTo>
                  <a:lnTo>
                    <a:pt x="1712357" y="14"/>
                  </a:lnTo>
                  <a:lnTo>
                    <a:pt x="1717530" y="13"/>
                  </a:lnTo>
                  <a:lnTo>
                    <a:pt x="1722704" y="11"/>
                  </a:lnTo>
                  <a:lnTo>
                    <a:pt x="1727877" y="9"/>
                  </a:lnTo>
                  <a:lnTo>
                    <a:pt x="1733050" y="8"/>
                  </a:lnTo>
                  <a:lnTo>
                    <a:pt x="1738224" y="7"/>
                  </a:lnTo>
                  <a:lnTo>
                    <a:pt x="1743397" y="6"/>
                  </a:lnTo>
                  <a:lnTo>
                    <a:pt x="1748570" y="5"/>
                  </a:lnTo>
                  <a:lnTo>
                    <a:pt x="1753743" y="5"/>
                  </a:lnTo>
                  <a:lnTo>
                    <a:pt x="1758917" y="4"/>
                  </a:lnTo>
                  <a:lnTo>
                    <a:pt x="1764090" y="3"/>
                  </a:lnTo>
                  <a:lnTo>
                    <a:pt x="1769263" y="3"/>
                  </a:lnTo>
                  <a:lnTo>
                    <a:pt x="1774437" y="2"/>
                  </a:lnTo>
                  <a:lnTo>
                    <a:pt x="1779610" y="2"/>
                  </a:lnTo>
                  <a:lnTo>
                    <a:pt x="1784783" y="2"/>
                  </a:lnTo>
                  <a:lnTo>
                    <a:pt x="1789956" y="1"/>
                  </a:lnTo>
                  <a:lnTo>
                    <a:pt x="1795130" y="1"/>
                  </a:lnTo>
                  <a:lnTo>
                    <a:pt x="1800303" y="1"/>
                  </a:lnTo>
                  <a:lnTo>
                    <a:pt x="1805476" y="1"/>
                  </a:lnTo>
                  <a:lnTo>
                    <a:pt x="1810650" y="1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644151" y="2048305"/>
              <a:ext cx="1883076" cy="639614"/>
            </a:xfrm>
            <a:custGeom>
              <a:avLst/>
              <a:pathLst>
                <a:path w="1883076" h="639614">
                  <a:moveTo>
                    <a:pt x="0" y="639440"/>
                  </a:moveTo>
                  <a:lnTo>
                    <a:pt x="5173" y="635801"/>
                  </a:lnTo>
                  <a:lnTo>
                    <a:pt x="10346" y="632140"/>
                  </a:lnTo>
                  <a:lnTo>
                    <a:pt x="15519" y="628457"/>
                  </a:lnTo>
                  <a:lnTo>
                    <a:pt x="20693" y="624757"/>
                  </a:lnTo>
                  <a:lnTo>
                    <a:pt x="25866" y="621040"/>
                  </a:lnTo>
                  <a:lnTo>
                    <a:pt x="31039" y="617310"/>
                  </a:lnTo>
                  <a:lnTo>
                    <a:pt x="36213" y="613567"/>
                  </a:lnTo>
                  <a:lnTo>
                    <a:pt x="41386" y="609814"/>
                  </a:lnTo>
                  <a:lnTo>
                    <a:pt x="46559" y="606053"/>
                  </a:lnTo>
                  <a:lnTo>
                    <a:pt x="51732" y="602286"/>
                  </a:lnTo>
                  <a:lnTo>
                    <a:pt x="56906" y="598515"/>
                  </a:lnTo>
                  <a:lnTo>
                    <a:pt x="62079" y="594740"/>
                  </a:lnTo>
                  <a:lnTo>
                    <a:pt x="67252" y="590965"/>
                  </a:lnTo>
                  <a:lnTo>
                    <a:pt x="72426" y="587190"/>
                  </a:lnTo>
                  <a:lnTo>
                    <a:pt x="77599" y="583416"/>
                  </a:lnTo>
                  <a:lnTo>
                    <a:pt x="82772" y="579646"/>
                  </a:lnTo>
                  <a:lnTo>
                    <a:pt x="87945" y="575881"/>
                  </a:lnTo>
                  <a:lnTo>
                    <a:pt x="93119" y="572121"/>
                  </a:lnTo>
                  <a:lnTo>
                    <a:pt x="98292" y="568368"/>
                  </a:lnTo>
                  <a:lnTo>
                    <a:pt x="103465" y="564624"/>
                  </a:lnTo>
                  <a:lnTo>
                    <a:pt x="108639" y="560888"/>
                  </a:lnTo>
                  <a:lnTo>
                    <a:pt x="113812" y="557162"/>
                  </a:lnTo>
                  <a:lnTo>
                    <a:pt x="118985" y="553447"/>
                  </a:lnTo>
                  <a:lnTo>
                    <a:pt x="124158" y="549743"/>
                  </a:lnTo>
                  <a:lnTo>
                    <a:pt x="129332" y="546051"/>
                  </a:lnTo>
                  <a:lnTo>
                    <a:pt x="134505" y="542373"/>
                  </a:lnTo>
                  <a:lnTo>
                    <a:pt x="139678" y="538707"/>
                  </a:lnTo>
                  <a:lnTo>
                    <a:pt x="144852" y="535056"/>
                  </a:lnTo>
                  <a:lnTo>
                    <a:pt x="150025" y="531419"/>
                  </a:lnTo>
                  <a:lnTo>
                    <a:pt x="155198" y="527797"/>
                  </a:lnTo>
                  <a:lnTo>
                    <a:pt x="160371" y="524190"/>
                  </a:lnTo>
                  <a:lnTo>
                    <a:pt x="165545" y="520598"/>
                  </a:lnTo>
                  <a:lnTo>
                    <a:pt x="170718" y="517022"/>
                  </a:lnTo>
                  <a:lnTo>
                    <a:pt x="175891" y="513461"/>
                  </a:lnTo>
                  <a:lnTo>
                    <a:pt x="181065" y="509917"/>
                  </a:lnTo>
                  <a:lnTo>
                    <a:pt x="186238" y="506388"/>
                  </a:lnTo>
                  <a:lnTo>
                    <a:pt x="191411" y="502876"/>
                  </a:lnTo>
                  <a:lnTo>
                    <a:pt x="196584" y="499380"/>
                  </a:lnTo>
                  <a:lnTo>
                    <a:pt x="201758" y="495901"/>
                  </a:lnTo>
                  <a:lnTo>
                    <a:pt x="206931" y="492437"/>
                  </a:lnTo>
                  <a:lnTo>
                    <a:pt x="212104" y="488990"/>
                  </a:lnTo>
                  <a:lnTo>
                    <a:pt x="217278" y="485559"/>
                  </a:lnTo>
                  <a:lnTo>
                    <a:pt x="222451" y="482144"/>
                  </a:lnTo>
                  <a:lnTo>
                    <a:pt x="227624" y="478746"/>
                  </a:lnTo>
                  <a:lnTo>
                    <a:pt x="232797" y="475363"/>
                  </a:lnTo>
                  <a:lnTo>
                    <a:pt x="237971" y="471996"/>
                  </a:lnTo>
                  <a:lnTo>
                    <a:pt x="243144" y="468644"/>
                  </a:lnTo>
                  <a:lnTo>
                    <a:pt x="248317" y="465309"/>
                  </a:lnTo>
                  <a:lnTo>
                    <a:pt x="253491" y="461988"/>
                  </a:lnTo>
                  <a:lnTo>
                    <a:pt x="258664" y="458683"/>
                  </a:lnTo>
                  <a:lnTo>
                    <a:pt x="263837" y="455393"/>
                  </a:lnTo>
                  <a:lnTo>
                    <a:pt x="269010" y="452118"/>
                  </a:lnTo>
                  <a:lnTo>
                    <a:pt x="274184" y="448858"/>
                  </a:lnTo>
                  <a:lnTo>
                    <a:pt x="279357" y="445612"/>
                  </a:lnTo>
                  <a:lnTo>
                    <a:pt x="284530" y="442381"/>
                  </a:lnTo>
                  <a:lnTo>
                    <a:pt x="289704" y="439164"/>
                  </a:lnTo>
                  <a:lnTo>
                    <a:pt x="294877" y="435962"/>
                  </a:lnTo>
                  <a:lnTo>
                    <a:pt x="300050" y="432773"/>
                  </a:lnTo>
                  <a:lnTo>
                    <a:pt x="305223" y="429598"/>
                  </a:lnTo>
                  <a:lnTo>
                    <a:pt x="310397" y="426436"/>
                  </a:lnTo>
                  <a:lnTo>
                    <a:pt x="315570" y="423289"/>
                  </a:lnTo>
                  <a:lnTo>
                    <a:pt x="320743" y="420154"/>
                  </a:lnTo>
                  <a:lnTo>
                    <a:pt x="325917" y="417032"/>
                  </a:lnTo>
                  <a:lnTo>
                    <a:pt x="331090" y="413924"/>
                  </a:lnTo>
                  <a:lnTo>
                    <a:pt x="336263" y="410828"/>
                  </a:lnTo>
                  <a:lnTo>
                    <a:pt x="341436" y="407746"/>
                  </a:lnTo>
                  <a:lnTo>
                    <a:pt x="346610" y="404675"/>
                  </a:lnTo>
                  <a:lnTo>
                    <a:pt x="351783" y="401618"/>
                  </a:lnTo>
                  <a:lnTo>
                    <a:pt x="356956" y="398572"/>
                  </a:lnTo>
                  <a:lnTo>
                    <a:pt x="362130" y="395539"/>
                  </a:lnTo>
                  <a:lnTo>
                    <a:pt x="367303" y="392518"/>
                  </a:lnTo>
                  <a:lnTo>
                    <a:pt x="372476" y="389509"/>
                  </a:lnTo>
                  <a:lnTo>
                    <a:pt x="377649" y="386512"/>
                  </a:lnTo>
                  <a:lnTo>
                    <a:pt x="382823" y="383527"/>
                  </a:lnTo>
                  <a:lnTo>
                    <a:pt x="387996" y="380554"/>
                  </a:lnTo>
                  <a:lnTo>
                    <a:pt x="393169" y="377592"/>
                  </a:lnTo>
                  <a:lnTo>
                    <a:pt x="398343" y="374642"/>
                  </a:lnTo>
                  <a:lnTo>
                    <a:pt x="403516" y="371703"/>
                  </a:lnTo>
                  <a:lnTo>
                    <a:pt x="408689" y="368776"/>
                  </a:lnTo>
                  <a:lnTo>
                    <a:pt x="413862" y="365860"/>
                  </a:lnTo>
                  <a:lnTo>
                    <a:pt x="419036" y="362956"/>
                  </a:lnTo>
                  <a:lnTo>
                    <a:pt x="424209" y="360063"/>
                  </a:lnTo>
                  <a:lnTo>
                    <a:pt x="429382" y="357181"/>
                  </a:lnTo>
                  <a:lnTo>
                    <a:pt x="434556" y="354310"/>
                  </a:lnTo>
                  <a:lnTo>
                    <a:pt x="439729" y="351450"/>
                  </a:lnTo>
                  <a:lnTo>
                    <a:pt x="444902" y="348602"/>
                  </a:lnTo>
                  <a:lnTo>
                    <a:pt x="450075" y="345765"/>
                  </a:lnTo>
                  <a:lnTo>
                    <a:pt x="455249" y="342938"/>
                  </a:lnTo>
                  <a:lnTo>
                    <a:pt x="460422" y="340123"/>
                  </a:lnTo>
                  <a:lnTo>
                    <a:pt x="465595" y="337319"/>
                  </a:lnTo>
                  <a:lnTo>
                    <a:pt x="470769" y="334525"/>
                  </a:lnTo>
                  <a:lnTo>
                    <a:pt x="475942" y="331743"/>
                  </a:lnTo>
                  <a:lnTo>
                    <a:pt x="481115" y="328971"/>
                  </a:lnTo>
                  <a:lnTo>
                    <a:pt x="486288" y="326211"/>
                  </a:lnTo>
                  <a:lnTo>
                    <a:pt x="491462" y="323461"/>
                  </a:lnTo>
                  <a:lnTo>
                    <a:pt x="496635" y="320723"/>
                  </a:lnTo>
                  <a:lnTo>
                    <a:pt x="501808" y="317995"/>
                  </a:lnTo>
                  <a:lnTo>
                    <a:pt x="506982" y="315278"/>
                  </a:lnTo>
                  <a:lnTo>
                    <a:pt x="512155" y="312572"/>
                  </a:lnTo>
                  <a:lnTo>
                    <a:pt x="517328" y="309877"/>
                  </a:lnTo>
                  <a:lnTo>
                    <a:pt x="522501" y="307193"/>
                  </a:lnTo>
                  <a:lnTo>
                    <a:pt x="527675" y="304520"/>
                  </a:lnTo>
                  <a:lnTo>
                    <a:pt x="532848" y="301858"/>
                  </a:lnTo>
                  <a:lnTo>
                    <a:pt x="538021" y="299207"/>
                  </a:lnTo>
                  <a:lnTo>
                    <a:pt x="543195" y="296566"/>
                  </a:lnTo>
                  <a:lnTo>
                    <a:pt x="548368" y="293937"/>
                  </a:lnTo>
                  <a:lnTo>
                    <a:pt x="553541" y="291318"/>
                  </a:lnTo>
                  <a:lnTo>
                    <a:pt x="558714" y="288710"/>
                  </a:lnTo>
                  <a:lnTo>
                    <a:pt x="563888" y="286113"/>
                  </a:lnTo>
                  <a:lnTo>
                    <a:pt x="569061" y="283528"/>
                  </a:lnTo>
                  <a:lnTo>
                    <a:pt x="574234" y="280953"/>
                  </a:lnTo>
                  <a:lnTo>
                    <a:pt x="579408" y="278389"/>
                  </a:lnTo>
                  <a:lnTo>
                    <a:pt x="584581" y="275836"/>
                  </a:lnTo>
                  <a:lnTo>
                    <a:pt x="589754" y="273293"/>
                  </a:lnTo>
                  <a:lnTo>
                    <a:pt x="594927" y="270762"/>
                  </a:lnTo>
                  <a:lnTo>
                    <a:pt x="600101" y="268242"/>
                  </a:lnTo>
                  <a:lnTo>
                    <a:pt x="605274" y="265733"/>
                  </a:lnTo>
                  <a:lnTo>
                    <a:pt x="610447" y="263234"/>
                  </a:lnTo>
                  <a:lnTo>
                    <a:pt x="615621" y="260747"/>
                  </a:lnTo>
                  <a:lnTo>
                    <a:pt x="620794" y="258270"/>
                  </a:lnTo>
                  <a:lnTo>
                    <a:pt x="625967" y="255804"/>
                  </a:lnTo>
                  <a:lnTo>
                    <a:pt x="631140" y="253349"/>
                  </a:lnTo>
                  <a:lnTo>
                    <a:pt x="636314" y="250906"/>
                  </a:lnTo>
                  <a:lnTo>
                    <a:pt x="641487" y="248472"/>
                  </a:lnTo>
                  <a:lnTo>
                    <a:pt x="646660" y="246050"/>
                  </a:lnTo>
                  <a:lnTo>
                    <a:pt x="651834" y="243639"/>
                  </a:lnTo>
                  <a:lnTo>
                    <a:pt x="657007" y="241238"/>
                  </a:lnTo>
                  <a:lnTo>
                    <a:pt x="662180" y="238849"/>
                  </a:lnTo>
                  <a:lnTo>
                    <a:pt x="667353" y="236470"/>
                  </a:lnTo>
                  <a:lnTo>
                    <a:pt x="672527" y="234102"/>
                  </a:lnTo>
                  <a:lnTo>
                    <a:pt x="677700" y="231744"/>
                  </a:lnTo>
                  <a:lnTo>
                    <a:pt x="682873" y="229398"/>
                  </a:lnTo>
                  <a:lnTo>
                    <a:pt x="688047" y="227062"/>
                  </a:lnTo>
                  <a:lnTo>
                    <a:pt x="693220" y="224737"/>
                  </a:lnTo>
                  <a:lnTo>
                    <a:pt x="698393" y="222422"/>
                  </a:lnTo>
                  <a:lnTo>
                    <a:pt x="703566" y="220118"/>
                  </a:lnTo>
                  <a:lnTo>
                    <a:pt x="708740" y="217825"/>
                  </a:lnTo>
                  <a:lnTo>
                    <a:pt x="713913" y="215542"/>
                  </a:lnTo>
                  <a:lnTo>
                    <a:pt x="719086" y="213270"/>
                  </a:lnTo>
                  <a:lnTo>
                    <a:pt x="724260" y="211008"/>
                  </a:lnTo>
                  <a:lnTo>
                    <a:pt x="729433" y="208757"/>
                  </a:lnTo>
                  <a:lnTo>
                    <a:pt x="734606" y="206516"/>
                  </a:lnTo>
                  <a:lnTo>
                    <a:pt x="739779" y="204286"/>
                  </a:lnTo>
                  <a:lnTo>
                    <a:pt x="744953" y="202066"/>
                  </a:lnTo>
                  <a:lnTo>
                    <a:pt x="750126" y="199856"/>
                  </a:lnTo>
                  <a:lnTo>
                    <a:pt x="755299" y="197657"/>
                  </a:lnTo>
                  <a:lnTo>
                    <a:pt x="760473" y="195468"/>
                  </a:lnTo>
                  <a:lnTo>
                    <a:pt x="765646" y="193289"/>
                  </a:lnTo>
                  <a:lnTo>
                    <a:pt x="770819" y="191121"/>
                  </a:lnTo>
                  <a:lnTo>
                    <a:pt x="775992" y="188962"/>
                  </a:lnTo>
                  <a:lnTo>
                    <a:pt x="781166" y="186814"/>
                  </a:lnTo>
                  <a:lnTo>
                    <a:pt x="786339" y="184676"/>
                  </a:lnTo>
                  <a:lnTo>
                    <a:pt x="791512" y="182547"/>
                  </a:lnTo>
                  <a:lnTo>
                    <a:pt x="796686" y="180429"/>
                  </a:lnTo>
                  <a:lnTo>
                    <a:pt x="801859" y="178321"/>
                  </a:lnTo>
                  <a:lnTo>
                    <a:pt x="807032" y="176222"/>
                  </a:lnTo>
                  <a:lnTo>
                    <a:pt x="812205" y="174134"/>
                  </a:lnTo>
                  <a:lnTo>
                    <a:pt x="817379" y="172055"/>
                  </a:lnTo>
                  <a:lnTo>
                    <a:pt x="822552" y="169987"/>
                  </a:lnTo>
                  <a:lnTo>
                    <a:pt x="827725" y="167928"/>
                  </a:lnTo>
                  <a:lnTo>
                    <a:pt x="832899" y="165878"/>
                  </a:lnTo>
                  <a:lnTo>
                    <a:pt x="838072" y="163839"/>
                  </a:lnTo>
                  <a:lnTo>
                    <a:pt x="843245" y="161809"/>
                  </a:lnTo>
                  <a:lnTo>
                    <a:pt x="848418" y="159789"/>
                  </a:lnTo>
                  <a:lnTo>
                    <a:pt x="853592" y="157779"/>
                  </a:lnTo>
                  <a:lnTo>
                    <a:pt x="858765" y="155778"/>
                  </a:lnTo>
                  <a:lnTo>
                    <a:pt x="863938" y="153787"/>
                  </a:lnTo>
                  <a:lnTo>
                    <a:pt x="869112" y="151805"/>
                  </a:lnTo>
                  <a:lnTo>
                    <a:pt x="874285" y="149833"/>
                  </a:lnTo>
                  <a:lnTo>
                    <a:pt x="879458" y="147871"/>
                  </a:lnTo>
                  <a:lnTo>
                    <a:pt x="884631" y="145918"/>
                  </a:lnTo>
                  <a:lnTo>
                    <a:pt x="889805" y="143975"/>
                  </a:lnTo>
                  <a:lnTo>
                    <a:pt x="894978" y="142041"/>
                  </a:lnTo>
                  <a:lnTo>
                    <a:pt x="900151" y="140117"/>
                  </a:lnTo>
                  <a:lnTo>
                    <a:pt x="905325" y="138202"/>
                  </a:lnTo>
                  <a:lnTo>
                    <a:pt x="910498" y="136297"/>
                  </a:lnTo>
                  <a:lnTo>
                    <a:pt x="915671" y="134402"/>
                  </a:lnTo>
                  <a:lnTo>
                    <a:pt x="920844" y="132516"/>
                  </a:lnTo>
                  <a:lnTo>
                    <a:pt x="926018" y="130640"/>
                  </a:lnTo>
                  <a:lnTo>
                    <a:pt x="931191" y="128774"/>
                  </a:lnTo>
                  <a:lnTo>
                    <a:pt x="936364" y="126918"/>
                  </a:lnTo>
                  <a:lnTo>
                    <a:pt x="941538" y="125071"/>
                  </a:lnTo>
                  <a:lnTo>
                    <a:pt x="946711" y="123234"/>
                  </a:lnTo>
                  <a:lnTo>
                    <a:pt x="951884" y="121407"/>
                  </a:lnTo>
                  <a:lnTo>
                    <a:pt x="957057" y="119590"/>
                  </a:lnTo>
                  <a:lnTo>
                    <a:pt x="962231" y="117783"/>
                  </a:lnTo>
                  <a:lnTo>
                    <a:pt x="967404" y="115986"/>
                  </a:lnTo>
                  <a:lnTo>
                    <a:pt x="972577" y="114199"/>
                  </a:lnTo>
                  <a:lnTo>
                    <a:pt x="977751" y="112422"/>
                  </a:lnTo>
                  <a:lnTo>
                    <a:pt x="982924" y="110656"/>
                  </a:lnTo>
                  <a:lnTo>
                    <a:pt x="988097" y="108900"/>
                  </a:lnTo>
                  <a:lnTo>
                    <a:pt x="993270" y="107155"/>
                  </a:lnTo>
                  <a:lnTo>
                    <a:pt x="998444" y="105420"/>
                  </a:lnTo>
                  <a:lnTo>
                    <a:pt x="1003617" y="103696"/>
                  </a:lnTo>
                  <a:lnTo>
                    <a:pt x="1008790" y="101983"/>
                  </a:lnTo>
                  <a:lnTo>
                    <a:pt x="1013964" y="100281"/>
                  </a:lnTo>
                  <a:lnTo>
                    <a:pt x="1019137" y="98589"/>
                  </a:lnTo>
                  <a:lnTo>
                    <a:pt x="1024310" y="96910"/>
                  </a:lnTo>
                  <a:lnTo>
                    <a:pt x="1029483" y="95241"/>
                  </a:lnTo>
                  <a:lnTo>
                    <a:pt x="1034657" y="93584"/>
                  </a:lnTo>
                  <a:lnTo>
                    <a:pt x="1039830" y="91939"/>
                  </a:lnTo>
                  <a:lnTo>
                    <a:pt x="1045003" y="90305"/>
                  </a:lnTo>
                  <a:lnTo>
                    <a:pt x="1050177" y="88684"/>
                  </a:lnTo>
                  <a:lnTo>
                    <a:pt x="1055350" y="87075"/>
                  </a:lnTo>
                  <a:lnTo>
                    <a:pt x="1060523" y="85477"/>
                  </a:lnTo>
                  <a:lnTo>
                    <a:pt x="1065696" y="83893"/>
                  </a:lnTo>
                  <a:lnTo>
                    <a:pt x="1070870" y="82321"/>
                  </a:lnTo>
                  <a:lnTo>
                    <a:pt x="1076043" y="80762"/>
                  </a:lnTo>
                  <a:lnTo>
                    <a:pt x="1081216" y="79216"/>
                  </a:lnTo>
                  <a:lnTo>
                    <a:pt x="1086390" y="77683"/>
                  </a:lnTo>
                  <a:lnTo>
                    <a:pt x="1091563" y="76163"/>
                  </a:lnTo>
                  <a:lnTo>
                    <a:pt x="1096736" y="74657"/>
                  </a:lnTo>
                  <a:lnTo>
                    <a:pt x="1101909" y="73164"/>
                  </a:lnTo>
                  <a:lnTo>
                    <a:pt x="1107083" y="71686"/>
                  </a:lnTo>
                  <a:lnTo>
                    <a:pt x="1112256" y="70221"/>
                  </a:lnTo>
                  <a:lnTo>
                    <a:pt x="1117429" y="68771"/>
                  </a:lnTo>
                  <a:lnTo>
                    <a:pt x="1122603" y="67335"/>
                  </a:lnTo>
                  <a:lnTo>
                    <a:pt x="1127776" y="65914"/>
                  </a:lnTo>
                  <a:lnTo>
                    <a:pt x="1132949" y="64507"/>
                  </a:lnTo>
                  <a:lnTo>
                    <a:pt x="1138122" y="63115"/>
                  </a:lnTo>
                  <a:lnTo>
                    <a:pt x="1143296" y="61739"/>
                  </a:lnTo>
                  <a:lnTo>
                    <a:pt x="1148469" y="60377"/>
                  </a:lnTo>
                  <a:lnTo>
                    <a:pt x="1153642" y="59031"/>
                  </a:lnTo>
                  <a:lnTo>
                    <a:pt x="1158816" y="57701"/>
                  </a:lnTo>
                  <a:lnTo>
                    <a:pt x="1163989" y="56386"/>
                  </a:lnTo>
                  <a:lnTo>
                    <a:pt x="1169162" y="55086"/>
                  </a:lnTo>
                  <a:lnTo>
                    <a:pt x="1174335" y="53803"/>
                  </a:lnTo>
                  <a:lnTo>
                    <a:pt x="1179509" y="52535"/>
                  </a:lnTo>
                  <a:lnTo>
                    <a:pt x="1184682" y="51284"/>
                  </a:lnTo>
                  <a:lnTo>
                    <a:pt x="1189855" y="50048"/>
                  </a:lnTo>
                  <a:lnTo>
                    <a:pt x="1195029" y="48829"/>
                  </a:lnTo>
                  <a:lnTo>
                    <a:pt x="1200202" y="47626"/>
                  </a:lnTo>
                  <a:lnTo>
                    <a:pt x="1205375" y="46439"/>
                  </a:lnTo>
                  <a:lnTo>
                    <a:pt x="1210548" y="45269"/>
                  </a:lnTo>
                  <a:lnTo>
                    <a:pt x="1215722" y="44114"/>
                  </a:lnTo>
                  <a:lnTo>
                    <a:pt x="1220895" y="42976"/>
                  </a:lnTo>
                  <a:lnTo>
                    <a:pt x="1226068" y="41855"/>
                  </a:lnTo>
                  <a:lnTo>
                    <a:pt x="1231242" y="40749"/>
                  </a:lnTo>
                  <a:lnTo>
                    <a:pt x="1236415" y="39659"/>
                  </a:lnTo>
                  <a:lnTo>
                    <a:pt x="1241588" y="38586"/>
                  </a:lnTo>
                  <a:lnTo>
                    <a:pt x="1246761" y="37529"/>
                  </a:lnTo>
                  <a:lnTo>
                    <a:pt x="1251935" y="36487"/>
                  </a:lnTo>
                  <a:lnTo>
                    <a:pt x="1257108" y="35461"/>
                  </a:lnTo>
                  <a:lnTo>
                    <a:pt x="1262281" y="34451"/>
                  </a:lnTo>
                  <a:lnTo>
                    <a:pt x="1267455" y="33456"/>
                  </a:lnTo>
                  <a:lnTo>
                    <a:pt x="1272628" y="32476"/>
                  </a:lnTo>
                  <a:lnTo>
                    <a:pt x="1277801" y="31511"/>
                  </a:lnTo>
                  <a:lnTo>
                    <a:pt x="1282974" y="30561"/>
                  </a:lnTo>
                  <a:lnTo>
                    <a:pt x="1288148" y="29626"/>
                  </a:lnTo>
                  <a:lnTo>
                    <a:pt x="1293321" y="28705"/>
                  </a:lnTo>
                  <a:lnTo>
                    <a:pt x="1298494" y="27798"/>
                  </a:lnTo>
                  <a:lnTo>
                    <a:pt x="1303668" y="26905"/>
                  </a:lnTo>
                  <a:lnTo>
                    <a:pt x="1308841" y="26026"/>
                  </a:lnTo>
                  <a:lnTo>
                    <a:pt x="1314014" y="25160"/>
                  </a:lnTo>
                  <a:lnTo>
                    <a:pt x="1319187" y="24307"/>
                  </a:lnTo>
                  <a:lnTo>
                    <a:pt x="1324361" y="23466"/>
                  </a:lnTo>
                  <a:lnTo>
                    <a:pt x="1329534" y="22639"/>
                  </a:lnTo>
                  <a:lnTo>
                    <a:pt x="1334707" y="21823"/>
                  </a:lnTo>
                  <a:lnTo>
                    <a:pt x="1339881" y="21020"/>
                  </a:lnTo>
                  <a:lnTo>
                    <a:pt x="1345054" y="20228"/>
                  </a:lnTo>
                  <a:lnTo>
                    <a:pt x="1350227" y="19448"/>
                  </a:lnTo>
                  <a:lnTo>
                    <a:pt x="1355400" y="18680"/>
                  </a:lnTo>
                  <a:lnTo>
                    <a:pt x="1360574" y="17923"/>
                  </a:lnTo>
                  <a:lnTo>
                    <a:pt x="1365747" y="17177"/>
                  </a:lnTo>
                  <a:lnTo>
                    <a:pt x="1370920" y="16442"/>
                  </a:lnTo>
                  <a:lnTo>
                    <a:pt x="1376094" y="15719"/>
                  </a:lnTo>
                  <a:lnTo>
                    <a:pt x="1381267" y="15008"/>
                  </a:lnTo>
                  <a:lnTo>
                    <a:pt x="1386440" y="14308"/>
                  </a:lnTo>
                  <a:lnTo>
                    <a:pt x="1391613" y="13620"/>
                  </a:lnTo>
                  <a:lnTo>
                    <a:pt x="1396787" y="12944"/>
                  </a:lnTo>
                  <a:lnTo>
                    <a:pt x="1401960" y="12281"/>
                  </a:lnTo>
                  <a:lnTo>
                    <a:pt x="1407133" y="11631"/>
                  </a:lnTo>
                  <a:lnTo>
                    <a:pt x="1412307" y="10995"/>
                  </a:lnTo>
                  <a:lnTo>
                    <a:pt x="1417480" y="10374"/>
                  </a:lnTo>
                  <a:lnTo>
                    <a:pt x="1422653" y="9767"/>
                  </a:lnTo>
                  <a:lnTo>
                    <a:pt x="1427826" y="9177"/>
                  </a:lnTo>
                  <a:lnTo>
                    <a:pt x="1433000" y="8603"/>
                  </a:lnTo>
                  <a:lnTo>
                    <a:pt x="1438173" y="8047"/>
                  </a:lnTo>
                  <a:lnTo>
                    <a:pt x="1443346" y="7510"/>
                  </a:lnTo>
                  <a:lnTo>
                    <a:pt x="1448520" y="6991"/>
                  </a:lnTo>
                  <a:lnTo>
                    <a:pt x="1453693" y="6493"/>
                  </a:lnTo>
                  <a:lnTo>
                    <a:pt x="1458866" y="6015"/>
                  </a:lnTo>
                  <a:lnTo>
                    <a:pt x="1464039" y="5558"/>
                  </a:lnTo>
                  <a:lnTo>
                    <a:pt x="1469213" y="5123"/>
                  </a:lnTo>
                  <a:lnTo>
                    <a:pt x="1474386" y="4711"/>
                  </a:lnTo>
                  <a:lnTo>
                    <a:pt x="1479559" y="4320"/>
                  </a:lnTo>
                  <a:lnTo>
                    <a:pt x="1484733" y="3952"/>
                  </a:lnTo>
                  <a:lnTo>
                    <a:pt x="1489906" y="3607"/>
                  </a:lnTo>
                  <a:lnTo>
                    <a:pt x="1495079" y="3284"/>
                  </a:lnTo>
                  <a:lnTo>
                    <a:pt x="1500252" y="2982"/>
                  </a:lnTo>
                  <a:lnTo>
                    <a:pt x="1505426" y="2703"/>
                  </a:lnTo>
                  <a:lnTo>
                    <a:pt x="1510599" y="2443"/>
                  </a:lnTo>
                  <a:lnTo>
                    <a:pt x="1515772" y="2204"/>
                  </a:lnTo>
                  <a:lnTo>
                    <a:pt x="1520946" y="1985"/>
                  </a:lnTo>
                  <a:lnTo>
                    <a:pt x="1526119" y="1783"/>
                  </a:lnTo>
                  <a:lnTo>
                    <a:pt x="1531292" y="1599"/>
                  </a:lnTo>
                  <a:lnTo>
                    <a:pt x="1536465" y="1432"/>
                  </a:lnTo>
                  <a:lnTo>
                    <a:pt x="1541639" y="1279"/>
                  </a:lnTo>
                  <a:lnTo>
                    <a:pt x="1546812" y="1141"/>
                  </a:lnTo>
                  <a:lnTo>
                    <a:pt x="1551985" y="1017"/>
                  </a:lnTo>
                  <a:lnTo>
                    <a:pt x="1557159" y="904"/>
                  </a:lnTo>
                  <a:lnTo>
                    <a:pt x="1562332" y="803"/>
                  </a:lnTo>
                  <a:lnTo>
                    <a:pt x="1567505" y="713"/>
                  </a:lnTo>
                  <a:lnTo>
                    <a:pt x="1572678" y="632"/>
                  </a:lnTo>
                  <a:lnTo>
                    <a:pt x="1577852" y="559"/>
                  </a:lnTo>
                  <a:lnTo>
                    <a:pt x="1583025" y="494"/>
                  </a:lnTo>
                  <a:lnTo>
                    <a:pt x="1588198" y="437"/>
                  </a:lnTo>
                  <a:lnTo>
                    <a:pt x="1593372" y="386"/>
                  </a:lnTo>
                  <a:lnTo>
                    <a:pt x="1598545" y="340"/>
                  </a:lnTo>
                  <a:lnTo>
                    <a:pt x="1603718" y="300"/>
                  </a:lnTo>
                  <a:lnTo>
                    <a:pt x="1608891" y="264"/>
                  </a:lnTo>
                  <a:lnTo>
                    <a:pt x="1614065" y="232"/>
                  </a:lnTo>
                  <a:lnTo>
                    <a:pt x="1619238" y="204"/>
                  </a:lnTo>
                  <a:lnTo>
                    <a:pt x="1624411" y="179"/>
                  </a:lnTo>
                  <a:lnTo>
                    <a:pt x="1629585" y="158"/>
                  </a:lnTo>
                  <a:lnTo>
                    <a:pt x="1634758" y="138"/>
                  </a:lnTo>
                  <a:lnTo>
                    <a:pt x="1639931" y="122"/>
                  </a:lnTo>
                  <a:lnTo>
                    <a:pt x="1645104" y="107"/>
                  </a:lnTo>
                  <a:lnTo>
                    <a:pt x="1650278" y="93"/>
                  </a:lnTo>
                  <a:lnTo>
                    <a:pt x="1655451" y="82"/>
                  </a:lnTo>
                  <a:lnTo>
                    <a:pt x="1660624" y="72"/>
                  </a:lnTo>
                  <a:lnTo>
                    <a:pt x="1665798" y="63"/>
                  </a:lnTo>
                  <a:lnTo>
                    <a:pt x="1670971" y="55"/>
                  </a:lnTo>
                  <a:lnTo>
                    <a:pt x="1676144" y="48"/>
                  </a:lnTo>
                  <a:lnTo>
                    <a:pt x="1681317" y="42"/>
                  </a:lnTo>
                  <a:lnTo>
                    <a:pt x="1686491" y="37"/>
                  </a:lnTo>
                  <a:lnTo>
                    <a:pt x="1691664" y="32"/>
                  </a:lnTo>
                  <a:lnTo>
                    <a:pt x="1696837" y="28"/>
                  </a:lnTo>
                  <a:lnTo>
                    <a:pt x="1702011" y="24"/>
                  </a:lnTo>
                  <a:lnTo>
                    <a:pt x="1707184" y="21"/>
                  </a:lnTo>
                  <a:lnTo>
                    <a:pt x="1712357" y="19"/>
                  </a:lnTo>
                  <a:lnTo>
                    <a:pt x="1717530" y="16"/>
                  </a:lnTo>
                  <a:lnTo>
                    <a:pt x="1722704" y="14"/>
                  </a:lnTo>
                  <a:lnTo>
                    <a:pt x="1727877" y="12"/>
                  </a:lnTo>
                  <a:lnTo>
                    <a:pt x="1733050" y="11"/>
                  </a:lnTo>
                  <a:lnTo>
                    <a:pt x="1738224" y="9"/>
                  </a:lnTo>
                  <a:lnTo>
                    <a:pt x="1743397" y="8"/>
                  </a:lnTo>
                  <a:lnTo>
                    <a:pt x="1748570" y="7"/>
                  </a:lnTo>
                  <a:lnTo>
                    <a:pt x="1753743" y="6"/>
                  </a:lnTo>
                  <a:lnTo>
                    <a:pt x="1758917" y="5"/>
                  </a:lnTo>
                  <a:lnTo>
                    <a:pt x="1764090" y="4"/>
                  </a:lnTo>
                  <a:lnTo>
                    <a:pt x="1769263" y="4"/>
                  </a:lnTo>
                  <a:lnTo>
                    <a:pt x="1774437" y="3"/>
                  </a:lnTo>
                  <a:lnTo>
                    <a:pt x="1779610" y="3"/>
                  </a:lnTo>
                  <a:lnTo>
                    <a:pt x="1784783" y="2"/>
                  </a:lnTo>
                  <a:lnTo>
                    <a:pt x="1789956" y="2"/>
                  </a:lnTo>
                  <a:lnTo>
                    <a:pt x="1795130" y="2"/>
                  </a:lnTo>
                  <a:lnTo>
                    <a:pt x="1800303" y="1"/>
                  </a:lnTo>
                  <a:lnTo>
                    <a:pt x="1805476" y="1"/>
                  </a:lnTo>
                  <a:lnTo>
                    <a:pt x="1810650" y="1"/>
                  </a:lnTo>
                  <a:lnTo>
                    <a:pt x="1815823" y="1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1"/>
                  </a:lnTo>
                  <a:lnTo>
                    <a:pt x="1877902" y="1"/>
                  </a:lnTo>
                  <a:lnTo>
                    <a:pt x="1872729" y="1"/>
                  </a:lnTo>
                  <a:lnTo>
                    <a:pt x="1867556" y="2"/>
                  </a:lnTo>
                  <a:lnTo>
                    <a:pt x="1862382" y="2"/>
                  </a:lnTo>
                  <a:lnTo>
                    <a:pt x="1857209" y="2"/>
                  </a:lnTo>
                  <a:lnTo>
                    <a:pt x="1852036" y="3"/>
                  </a:lnTo>
                  <a:lnTo>
                    <a:pt x="1846863" y="3"/>
                  </a:lnTo>
                  <a:lnTo>
                    <a:pt x="1841689" y="4"/>
                  </a:lnTo>
                  <a:lnTo>
                    <a:pt x="1836516" y="4"/>
                  </a:lnTo>
                  <a:lnTo>
                    <a:pt x="1831343" y="5"/>
                  </a:lnTo>
                  <a:lnTo>
                    <a:pt x="1826169" y="5"/>
                  </a:lnTo>
                  <a:lnTo>
                    <a:pt x="1820996" y="6"/>
                  </a:lnTo>
                  <a:lnTo>
                    <a:pt x="1815823" y="7"/>
                  </a:lnTo>
                  <a:lnTo>
                    <a:pt x="1810650" y="8"/>
                  </a:lnTo>
                  <a:lnTo>
                    <a:pt x="1805476" y="9"/>
                  </a:lnTo>
                  <a:lnTo>
                    <a:pt x="1800303" y="10"/>
                  </a:lnTo>
                  <a:lnTo>
                    <a:pt x="1795130" y="12"/>
                  </a:lnTo>
                  <a:lnTo>
                    <a:pt x="1789956" y="13"/>
                  </a:lnTo>
                  <a:lnTo>
                    <a:pt x="1784783" y="15"/>
                  </a:lnTo>
                  <a:lnTo>
                    <a:pt x="1779610" y="17"/>
                  </a:lnTo>
                  <a:lnTo>
                    <a:pt x="1774437" y="19"/>
                  </a:lnTo>
                  <a:lnTo>
                    <a:pt x="1769263" y="21"/>
                  </a:lnTo>
                  <a:lnTo>
                    <a:pt x="1764090" y="24"/>
                  </a:lnTo>
                  <a:lnTo>
                    <a:pt x="1758917" y="27"/>
                  </a:lnTo>
                  <a:lnTo>
                    <a:pt x="1753743" y="30"/>
                  </a:lnTo>
                  <a:lnTo>
                    <a:pt x="1748570" y="34"/>
                  </a:lnTo>
                  <a:lnTo>
                    <a:pt x="1743397" y="38"/>
                  </a:lnTo>
                  <a:lnTo>
                    <a:pt x="1738224" y="43"/>
                  </a:lnTo>
                  <a:lnTo>
                    <a:pt x="1733050" y="48"/>
                  </a:lnTo>
                  <a:lnTo>
                    <a:pt x="1727877" y="54"/>
                  </a:lnTo>
                  <a:lnTo>
                    <a:pt x="1722704" y="60"/>
                  </a:lnTo>
                  <a:lnTo>
                    <a:pt x="1717530" y="68"/>
                  </a:lnTo>
                  <a:lnTo>
                    <a:pt x="1712357" y="76"/>
                  </a:lnTo>
                  <a:lnTo>
                    <a:pt x="1707184" y="85"/>
                  </a:lnTo>
                  <a:lnTo>
                    <a:pt x="1702011" y="96"/>
                  </a:lnTo>
                  <a:lnTo>
                    <a:pt x="1696837" y="107"/>
                  </a:lnTo>
                  <a:lnTo>
                    <a:pt x="1691664" y="121"/>
                  </a:lnTo>
                  <a:lnTo>
                    <a:pt x="1686491" y="135"/>
                  </a:lnTo>
                  <a:lnTo>
                    <a:pt x="1681317" y="152"/>
                  </a:lnTo>
                  <a:lnTo>
                    <a:pt x="1676144" y="170"/>
                  </a:lnTo>
                  <a:lnTo>
                    <a:pt x="1670971" y="191"/>
                  </a:lnTo>
                  <a:lnTo>
                    <a:pt x="1665798" y="214"/>
                  </a:lnTo>
                  <a:lnTo>
                    <a:pt x="1660624" y="240"/>
                  </a:lnTo>
                  <a:lnTo>
                    <a:pt x="1655451" y="269"/>
                  </a:lnTo>
                  <a:lnTo>
                    <a:pt x="1650278" y="302"/>
                  </a:lnTo>
                  <a:lnTo>
                    <a:pt x="1645104" y="338"/>
                  </a:lnTo>
                  <a:lnTo>
                    <a:pt x="1639931" y="379"/>
                  </a:lnTo>
                  <a:lnTo>
                    <a:pt x="1634758" y="425"/>
                  </a:lnTo>
                  <a:lnTo>
                    <a:pt x="1629585" y="476"/>
                  </a:lnTo>
                  <a:lnTo>
                    <a:pt x="1624411" y="532"/>
                  </a:lnTo>
                  <a:lnTo>
                    <a:pt x="1619238" y="596"/>
                  </a:lnTo>
                  <a:lnTo>
                    <a:pt x="1614065" y="666"/>
                  </a:lnTo>
                  <a:lnTo>
                    <a:pt x="1608891" y="745"/>
                  </a:lnTo>
                  <a:lnTo>
                    <a:pt x="1603718" y="833"/>
                  </a:lnTo>
                  <a:lnTo>
                    <a:pt x="1598545" y="930"/>
                  </a:lnTo>
                  <a:lnTo>
                    <a:pt x="1593372" y="1038"/>
                  </a:lnTo>
                  <a:lnTo>
                    <a:pt x="1588198" y="1158"/>
                  </a:lnTo>
                  <a:lnTo>
                    <a:pt x="1583025" y="1291"/>
                  </a:lnTo>
                  <a:lnTo>
                    <a:pt x="1577852" y="1437"/>
                  </a:lnTo>
                  <a:lnTo>
                    <a:pt x="1572678" y="1599"/>
                  </a:lnTo>
                  <a:lnTo>
                    <a:pt x="1567505" y="1778"/>
                  </a:lnTo>
                  <a:lnTo>
                    <a:pt x="1562332" y="1975"/>
                  </a:lnTo>
                  <a:lnTo>
                    <a:pt x="1557159" y="2191"/>
                  </a:lnTo>
                  <a:lnTo>
                    <a:pt x="1551985" y="2427"/>
                  </a:lnTo>
                  <a:lnTo>
                    <a:pt x="1546812" y="2686"/>
                  </a:lnTo>
                  <a:lnTo>
                    <a:pt x="1541639" y="2968"/>
                  </a:lnTo>
                  <a:lnTo>
                    <a:pt x="1536465" y="3275"/>
                  </a:lnTo>
                  <a:lnTo>
                    <a:pt x="1531292" y="3608"/>
                  </a:lnTo>
                  <a:lnTo>
                    <a:pt x="1526119" y="3968"/>
                  </a:lnTo>
                  <a:lnTo>
                    <a:pt x="1520946" y="4357"/>
                  </a:lnTo>
                  <a:lnTo>
                    <a:pt x="1515772" y="4775"/>
                  </a:lnTo>
                  <a:lnTo>
                    <a:pt x="1510599" y="5223"/>
                  </a:lnTo>
                  <a:lnTo>
                    <a:pt x="1505426" y="5701"/>
                  </a:lnTo>
                  <a:lnTo>
                    <a:pt x="1500252" y="6210"/>
                  </a:lnTo>
                  <a:lnTo>
                    <a:pt x="1495079" y="6750"/>
                  </a:lnTo>
                  <a:lnTo>
                    <a:pt x="1489906" y="7321"/>
                  </a:lnTo>
                  <a:lnTo>
                    <a:pt x="1484733" y="7922"/>
                  </a:lnTo>
                  <a:lnTo>
                    <a:pt x="1479559" y="8553"/>
                  </a:lnTo>
                  <a:lnTo>
                    <a:pt x="1474386" y="9212"/>
                  </a:lnTo>
                  <a:lnTo>
                    <a:pt x="1469213" y="9898"/>
                  </a:lnTo>
                  <a:lnTo>
                    <a:pt x="1464039" y="10611"/>
                  </a:lnTo>
                  <a:lnTo>
                    <a:pt x="1458866" y="11348"/>
                  </a:lnTo>
                  <a:lnTo>
                    <a:pt x="1453693" y="12108"/>
                  </a:lnTo>
                  <a:lnTo>
                    <a:pt x="1448520" y="12888"/>
                  </a:lnTo>
                  <a:lnTo>
                    <a:pt x="1443346" y="13688"/>
                  </a:lnTo>
                  <a:lnTo>
                    <a:pt x="1438173" y="14504"/>
                  </a:lnTo>
                  <a:lnTo>
                    <a:pt x="1433000" y="15336"/>
                  </a:lnTo>
                  <a:lnTo>
                    <a:pt x="1427826" y="16181"/>
                  </a:lnTo>
                  <a:lnTo>
                    <a:pt x="1422653" y="17038"/>
                  </a:lnTo>
                  <a:lnTo>
                    <a:pt x="1417480" y="17905"/>
                  </a:lnTo>
                  <a:lnTo>
                    <a:pt x="1412307" y="18780"/>
                  </a:lnTo>
                  <a:lnTo>
                    <a:pt x="1407133" y="19663"/>
                  </a:lnTo>
                  <a:lnTo>
                    <a:pt x="1401960" y="20551"/>
                  </a:lnTo>
                  <a:lnTo>
                    <a:pt x="1396787" y="21445"/>
                  </a:lnTo>
                  <a:lnTo>
                    <a:pt x="1391613" y="22343"/>
                  </a:lnTo>
                  <a:lnTo>
                    <a:pt x="1386440" y="23244"/>
                  </a:lnTo>
                  <a:lnTo>
                    <a:pt x="1381267" y="24149"/>
                  </a:lnTo>
                  <a:lnTo>
                    <a:pt x="1376094" y="25056"/>
                  </a:lnTo>
                  <a:lnTo>
                    <a:pt x="1370920" y="25966"/>
                  </a:lnTo>
                  <a:lnTo>
                    <a:pt x="1365747" y="26879"/>
                  </a:lnTo>
                  <a:lnTo>
                    <a:pt x="1360574" y="27794"/>
                  </a:lnTo>
                  <a:lnTo>
                    <a:pt x="1355400" y="28713"/>
                  </a:lnTo>
                  <a:lnTo>
                    <a:pt x="1350227" y="29634"/>
                  </a:lnTo>
                  <a:lnTo>
                    <a:pt x="1345054" y="30559"/>
                  </a:lnTo>
                  <a:lnTo>
                    <a:pt x="1339881" y="31487"/>
                  </a:lnTo>
                  <a:lnTo>
                    <a:pt x="1334707" y="32420"/>
                  </a:lnTo>
                  <a:lnTo>
                    <a:pt x="1329534" y="33358"/>
                  </a:lnTo>
                  <a:lnTo>
                    <a:pt x="1324361" y="34300"/>
                  </a:lnTo>
                  <a:lnTo>
                    <a:pt x="1319187" y="35248"/>
                  </a:lnTo>
                  <a:lnTo>
                    <a:pt x="1314014" y="36203"/>
                  </a:lnTo>
                  <a:lnTo>
                    <a:pt x="1308841" y="37164"/>
                  </a:lnTo>
                  <a:lnTo>
                    <a:pt x="1303668" y="38132"/>
                  </a:lnTo>
                  <a:lnTo>
                    <a:pt x="1298494" y="39107"/>
                  </a:lnTo>
                  <a:lnTo>
                    <a:pt x="1293321" y="40091"/>
                  </a:lnTo>
                  <a:lnTo>
                    <a:pt x="1288148" y="41083"/>
                  </a:lnTo>
                  <a:lnTo>
                    <a:pt x="1282974" y="42084"/>
                  </a:lnTo>
                  <a:lnTo>
                    <a:pt x="1277801" y="43095"/>
                  </a:lnTo>
                  <a:lnTo>
                    <a:pt x="1272628" y="44115"/>
                  </a:lnTo>
                  <a:lnTo>
                    <a:pt x="1267455" y="45145"/>
                  </a:lnTo>
                  <a:lnTo>
                    <a:pt x="1262281" y="46186"/>
                  </a:lnTo>
                  <a:lnTo>
                    <a:pt x="1257108" y="47237"/>
                  </a:lnTo>
                  <a:lnTo>
                    <a:pt x="1251935" y="48300"/>
                  </a:lnTo>
                  <a:lnTo>
                    <a:pt x="1246761" y="49373"/>
                  </a:lnTo>
                  <a:lnTo>
                    <a:pt x="1241588" y="50458"/>
                  </a:lnTo>
                  <a:lnTo>
                    <a:pt x="1236415" y="51555"/>
                  </a:lnTo>
                  <a:lnTo>
                    <a:pt x="1231242" y="52664"/>
                  </a:lnTo>
                  <a:lnTo>
                    <a:pt x="1226068" y="53785"/>
                  </a:lnTo>
                  <a:lnTo>
                    <a:pt x="1220895" y="54918"/>
                  </a:lnTo>
                  <a:lnTo>
                    <a:pt x="1215722" y="56063"/>
                  </a:lnTo>
                  <a:lnTo>
                    <a:pt x="1210548" y="57221"/>
                  </a:lnTo>
                  <a:lnTo>
                    <a:pt x="1205375" y="58391"/>
                  </a:lnTo>
                  <a:lnTo>
                    <a:pt x="1200202" y="59574"/>
                  </a:lnTo>
                  <a:lnTo>
                    <a:pt x="1195029" y="60770"/>
                  </a:lnTo>
                  <a:lnTo>
                    <a:pt x="1189855" y="61978"/>
                  </a:lnTo>
                  <a:lnTo>
                    <a:pt x="1184682" y="63199"/>
                  </a:lnTo>
                  <a:lnTo>
                    <a:pt x="1179509" y="64433"/>
                  </a:lnTo>
                  <a:lnTo>
                    <a:pt x="1174335" y="65679"/>
                  </a:lnTo>
                  <a:lnTo>
                    <a:pt x="1169162" y="66938"/>
                  </a:lnTo>
                  <a:lnTo>
                    <a:pt x="1163989" y="68209"/>
                  </a:lnTo>
                  <a:lnTo>
                    <a:pt x="1158816" y="69494"/>
                  </a:lnTo>
                  <a:lnTo>
                    <a:pt x="1153642" y="70790"/>
                  </a:lnTo>
                  <a:lnTo>
                    <a:pt x="1148469" y="72099"/>
                  </a:lnTo>
                  <a:lnTo>
                    <a:pt x="1143296" y="73421"/>
                  </a:lnTo>
                  <a:lnTo>
                    <a:pt x="1138122" y="74755"/>
                  </a:lnTo>
                  <a:lnTo>
                    <a:pt x="1132949" y="76101"/>
                  </a:lnTo>
                  <a:lnTo>
                    <a:pt x="1127776" y="77459"/>
                  </a:lnTo>
                  <a:lnTo>
                    <a:pt x="1122603" y="78830"/>
                  </a:lnTo>
                  <a:lnTo>
                    <a:pt x="1117429" y="80212"/>
                  </a:lnTo>
                  <a:lnTo>
                    <a:pt x="1112256" y="81606"/>
                  </a:lnTo>
                  <a:lnTo>
                    <a:pt x="1107083" y="83012"/>
                  </a:lnTo>
                  <a:lnTo>
                    <a:pt x="1101909" y="84430"/>
                  </a:lnTo>
                  <a:lnTo>
                    <a:pt x="1096736" y="85859"/>
                  </a:lnTo>
                  <a:lnTo>
                    <a:pt x="1091563" y="87299"/>
                  </a:lnTo>
                  <a:lnTo>
                    <a:pt x="1086390" y="88751"/>
                  </a:lnTo>
                  <a:lnTo>
                    <a:pt x="1081216" y="90215"/>
                  </a:lnTo>
                  <a:lnTo>
                    <a:pt x="1076043" y="91689"/>
                  </a:lnTo>
                  <a:lnTo>
                    <a:pt x="1070870" y="93174"/>
                  </a:lnTo>
                  <a:lnTo>
                    <a:pt x="1065696" y="94671"/>
                  </a:lnTo>
                  <a:lnTo>
                    <a:pt x="1060523" y="96178"/>
                  </a:lnTo>
                  <a:lnTo>
                    <a:pt x="1055350" y="97696"/>
                  </a:lnTo>
                  <a:lnTo>
                    <a:pt x="1050177" y="99224"/>
                  </a:lnTo>
                  <a:lnTo>
                    <a:pt x="1045003" y="100763"/>
                  </a:lnTo>
                  <a:lnTo>
                    <a:pt x="1039830" y="102313"/>
                  </a:lnTo>
                  <a:lnTo>
                    <a:pt x="1034657" y="103873"/>
                  </a:lnTo>
                  <a:lnTo>
                    <a:pt x="1029483" y="105443"/>
                  </a:lnTo>
                  <a:lnTo>
                    <a:pt x="1024310" y="107024"/>
                  </a:lnTo>
                  <a:lnTo>
                    <a:pt x="1019137" y="108615"/>
                  </a:lnTo>
                  <a:lnTo>
                    <a:pt x="1013964" y="110216"/>
                  </a:lnTo>
                  <a:lnTo>
                    <a:pt x="1008790" y="111826"/>
                  </a:lnTo>
                  <a:lnTo>
                    <a:pt x="1003617" y="113447"/>
                  </a:lnTo>
                  <a:lnTo>
                    <a:pt x="998444" y="115078"/>
                  </a:lnTo>
                  <a:lnTo>
                    <a:pt x="993270" y="116719"/>
                  </a:lnTo>
                  <a:lnTo>
                    <a:pt x="988097" y="118369"/>
                  </a:lnTo>
                  <a:lnTo>
                    <a:pt x="982924" y="120030"/>
                  </a:lnTo>
                  <a:lnTo>
                    <a:pt x="977751" y="121700"/>
                  </a:lnTo>
                  <a:lnTo>
                    <a:pt x="972577" y="123380"/>
                  </a:lnTo>
                  <a:lnTo>
                    <a:pt x="967404" y="125070"/>
                  </a:lnTo>
                  <a:lnTo>
                    <a:pt x="962231" y="126769"/>
                  </a:lnTo>
                  <a:lnTo>
                    <a:pt x="957057" y="128478"/>
                  </a:lnTo>
                  <a:lnTo>
                    <a:pt x="951884" y="130196"/>
                  </a:lnTo>
                  <a:lnTo>
                    <a:pt x="946711" y="131925"/>
                  </a:lnTo>
                  <a:lnTo>
                    <a:pt x="941538" y="133663"/>
                  </a:lnTo>
                  <a:lnTo>
                    <a:pt x="936364" y="135410"/>
                  </a:lnTo>
                  <a:lnTo>
                    <a:pt x="931191" y="137168"/>
                  </a:lnTo>
                  <a:lnTo>
                    <a:pt x="926018" y="138935"/>
                  </a:lnTo>
                  <a:lnTo>
                    <a:pt x="920844" y="140711"/>
                  </a:lnTo>
                  <a:lnTo>
                    <a:pt x="915671" y="142498"/>
                  </a:lnTo>
                  <a:lnTo>
                    <a:pt x="910498" y="144294"/>
                  </a:lnTo>
                  <a:lnTo>
                    <a:pt x="905325" y="146100"/>
                  </a:lnTo>
                  <a:lnTo>
                    <a:pt x="900151" y="147915"/>
                  </a:lnTo>
                  <a:lnTo>
                    <a:pt x="894978" y="149741"/>
                  </a:lnTo>
                  <a:lnTo>
                    <a:pt x="889805" y="151576"/>
                  </a:lnTo>
                  <a:lnTo>
                    <a:pt x="884631" y="153421"/>
                  </a:lnTo>
                  <a:lnTo>
                    <a:pt x="879458" y="155276"/>
                  </a:lnTo>
                  <a:lnTo>
                    <a:pt x="874285" y="157141"/>
                  </a:lnTo>
                  <a:lnTo>
                    <a:pt x="869112" y="159016"/>
                  </a:lnTo>
                  <a:lnTo>
                    <a:pt x="863938" y="160901"/>
                  </a:lnTo>
                  <a:lnTo>
                    <a:pt x="858765" y="162796"/>
                  </a:lnTo>
                  <a:lnTo>
                    <a:pt x="853592" y="164701"/>
                  </a:lnTo>
                  <a:lnTo>
                    <a:pt x="848418" y="166616"/>
                  </a:lnTo>
                  <a:lnTo>
                    <a:pt x="843245" y="168541"/>
                  </a:lnTo>
                  <a:lnTo>
                    <a:pt x="838072" y="170477"/>
                  </a:lnTo>
                  <a:lnTo>
                    <a:pt x="832899" y="172423"/>
                  </a:lnTo>
                  <a:lnTo>
                    <a:pt x="827725" y="174379"/>
                  </a:lnTo>
                  <a:lnTo>
                    <a:pt x="822552" y="176346"/>
                  </a:lnTo>
                  <a:lnTo>
                    <a:pt x="817379" y="178323"/>
                  </a:lnTo>
                  <a:lnTo>
                    <a:pt x="812205" y="180311"/>
                  </a:lnTo>
                  <a:lnTo>
                    <a:pt x="807032" y="182309"/>
                  </a:lnTo>
                  <a:lnTo>
                    <a:pt x="801859" y="184318"/>
                  </a:lnTo>
                  <a:lnTo>
                    <a:pt x="796686" y="186337"/>
                  </a:lnTo>
                  <a:lnTo>
                    <a:pt x="791512" y="188368"/>
                  </a:lnTo>
                  <a:lnTo>
                    <a:pt x="786339" y="190408"/>
                  </a:lnTo>
                  <a:lnTo>
                    <a:pt x="781166" y="192460"/>
                  </a:lnTo>
                  <a:lnTo>
                    <a:pt x="775992" y="194523"/>
                  </a:lnTo>
                  <a:lnTo>
                    <a:pt x="770819" y="196596"/>
                  </a:lnTo>
                  <a:lnTo>
                    <a:pt x="765646" y="198681"/>
                  </a:lnTo>
                  <a:lnTo>
                    <a:pt x="760473" y="200776"/>
                  </a:lnTo>
                  <a:lnTo>
                    <a:pt x="755299" y="202883"/>
                  </a:lnTo>
                  <a:lnTo>
                    <a:pt x="750126" y="205000"/>
                  </a:lnTo>
                  <a:lnTo>
                    <a:pt x="744953" y="207129"/>
                  </a:lnTo>
                  <a:lnTo>
                    <a:pt x="739779" y="209269"/>
                  </a:lnTo>
                  <a:lnTo>
                    <a:pt x="734606" y="211420"/>
                  </a:lnTo>
                  <a:lnTo>
                    <a:pt x="729433" y="213583"/>
                  </a:lnTo>
                  <a:lnTo>
                    <a:pt x="724260" y="215757"/>
                  </a:lnTo>
                  <a:lnTo>
                    <a:pt x="719086" y="217942"/>
                  </a:lnTo>
                  <a:lnTo>
                    <a:pt x="713913" y="220138"/>
                  </a:lnTo>
                  <a:lnTo>
                    <a:pt x="708740" y="222346"/>
                  </a:lnTo>
                  <a:lnTo>
                    <a:pt x="703566" y="224565"/>
                  </a:lnTo>
                  <a:lnTo>
                    <a:pt x="698393" y="226796"/>
                  </a:lnTo>
                  <a:lnTo>
                    <a:pt x="693220" y="229038"/>
                  </a:lnTo>
                  <a:lnTo>
                    <a:pt x="688047" y="231292"/>
                  </a:lnTo>
                  <a:lnTo>
                    <a:pt x="682873" y="233557"/>
                  </a:lnTo>
                  <a:lnTo>
                    <a:pt x="677700" y="235834"/>
                  </a:lnTo>
                  <a:lnTo>
                    <a:pt x="672527" y="238123"/>
                  </a:lnTo>
                  <a:lnTo>
                    <a:pt x="667353" y="240423"/>
                  </a:lnTo>
                  <a:lnTo>
                    <a:pt x="662180" y="242735"/>
                  </a:lnTo>
                  <a:lnTo>
                    <a:pt x="657007" y="245058"/>
                  </a:lnTo>
                  <a:lnTo>
                    <a:pt x="651834" y="247394"/>
                  </a:lnTo>
                  <a:lnTo>
                    <a:pt x="646660" y="249740"/>
                  </a:lnTo>
                  <a:lnTo>
                    <a:pt x="641487" y="252099"/>
                  </a:lnTo>
                  <a:lnTo>
                    <a:pt x="636314" y="254469"/>
                  </a:lnTo>
                  <a:lnTo>
                    <a:pt x="631140" y="256851"/>
                  </a:lnTo>
                  <a:lnTo>
                    <a:pt x="625967" y="259245"/>
                  </a:lnTo>
                  <a:lnTo>
                    <a:pt x="620794" y="261650"/>
                  </a:lnTo>
                  <a:lnTo>
                    <a:pt x="615621" y="264067"/>
                  </a:lnTo>
                  <a:lnTo>
                    <a:pt x="610447" y="266496"/>
                  </a:lnTo>
                  <a:lnTo>
                    <a:pt x="605274" y="268936"/>
                  </a:lnTo>
                  <a:lnTo>
                    <a:pt x="600101" y="271389"/>
                  </a:lnTo>
                  <a:lnTo>
                    <a:pt x="594927" y="273853"/>
                  </a:lnTo>
                  <a:lnTo>
                    <a:pt x="589754" y="276328"/>
                  </a:lnTo>
                  <a:lnTo>
                    <a:pt x="584581" y="278816"/>
                  </a:lnTo>
                  <a:lnTo>
                    <a:pt x="579408" y="281315"/>
                  </a:lnTo>
                  <a:lnTo>
                    <a:pt x="574234" y="283826"/>
                  </a:lnTo>
                  <a:lnTo>
                    <a:pt x="569061" y="286348"/>
                  </a:lnTo>
                  <a:lnTo>
                    <a:pt x="563888" y="288882"/>
                  </a:lnTo>
                  <a:lnTo>
                    <a:pt x="558714" y="291428"/>
                  </a:lnTo>
                  <a:lnTo>
                    <a:pt x="553541" y="293986"/>
                  </a:lnTo>
                  <a:lnTo>
                    <a:pt x="548368" y="296555"/>
                  </a:lnTo>
                  <a:lnTo>
                    <a:pt x="543195" y="299136"/>
                  </a:lnTo>
                  <a:lnTo>
                    <a:pt x="538021" y="301728"/>
                  </a:lnTo>
                  <a:lnTo>
                    <a:pt x="532848" y="304332"/>
                  </a:lnTo>
                  <a:lnTo>
                    <a:pt x="527675" y="306948"/>
                  </a:lnTo>
                  <a:lnTo>
                    <a:pt x="522501" y="309576"/>
                  </a:lnTo>
                  <a:lnTo>
                    <a:pt x="517328" y="312214"/>
                  </a:lnTo>
                  <a:lnTo>
                    <a:pt x="512155" y="314865"/>
                  </a:lnTo>
                  <a:lnTo>
                    <a:pt x="506982" y="317527"/>
                  </a:lnTo>
                  <a:lnTo>
                    <a:pt x="501808" y="320201"/>
                  </a:lnTo>
                  <a:lnTo>
                    <a:pt x="496635" y="322886"/>
                  </a:lnTo>
                  <a:lnTo>
                    <a:pt x="491462" y="325583"/>
                  </a:lnTo>
                  <a:lnTo>
                    <a:pt x="486288" y="328292"/>
                  </a:lnTo>
                  <a:lnTo>
                    <a:pt x="481115" y="331012"/>
                  </a:lnTo>
                  <a:lnTo>
                    <a:pt x="475942" y="333743"/>
                  </a:lnTo>
                  <a:lnTo>
                    <a:pt x="470769" y="336486"/>
                  </a:lnTo>
                  <a:lnTo>
                    <a:pt x="465595" y="339241"/>
                  </a:lnTo>
                  <a:lnTo>
                    <a:pt x="460422" y="342007"/>
                  </a:lnTo>
                  <a:lnTo>
                    <a:pt x="455249" y="344785"/>
                  </a:lnTo>
                  <a:lnTo>
                    <a:pt x="450075" y="347575"/>
                  </a:lnTo>
                  <a:lnTo>
                    <a:pt x="444902" y="350376"/>
                  </a:lnTo>
                  <a:lnTo>
                    <a:pt x="439729" y="353189"/>
                  </a:lnTo>
                  <a:lnTo>
                    <a:pt x="434556" y="356014"/>
                  </a:lnTo>
                  <a:lnTo>
                    <a:pt x="429382" y="358850"/>
                  </a:lnTo>
                  <a:lnTo>
                    <a:pt x="424209" y="361698"/>
                  </a:lnTo>
                  <a:lnTo>
                    <a:pt x="419036" y="364558"/>
                  </a:lnTo>
                  <a:lnTo>
                    <a:pt x="413862" y="367430"/>
                  </a:lnTo>
                  <a:lnTo>
                    <a:pt x="408689" y="370313"/>
                  </a:lnTo>
                  <a:lnTo>
                    <a:pt x="403516" y="373209"/>
                  </a:lnTo>
                  <a:lnTo>
                    <a:pt x="398343" y="376116"/>
                  </a:lnTo>
                  <a:lnTo>
                    <a:pt x="393169" y="379035"/>
                  </a:lnTo>
                  <a:lnTo>
                    <a:pt x="387996" y="381967"/>
                  </a:lnTo>
                  <a:lnTo>
                    <a:pt x="382823" y="384911"/>
                  </a:lnTo>
                  <a:lnTo>
                    <a:pt x="377649" y="387867"/>
                  </a:lnTo>
                  <a:lnTo>
                    <a:pt x="372476" y="390835"/>
                  </a:lnTo>
                  <a:lnTo>
                    <a:pt x="367303" y="393816"/>
                  </a:lnTo>
                  <a:lnTo>
                    <a:pt x="362130" y="396809"/>
                  </a:lnTo>
                  <a:lnTo>
                    <a:pt x="356956" y="399815"/>
                  </a:lnTo>
                  <a:lnTo>
                    <a:pt x="351783" y="402833"/>
                  </a:lnTo>
                  <a:lnTo>
                    <a:pt x="346610" y="405865"/>
                  </a:lnTo>
                  <a:lnTo>
                    <a:pt x="341436" y="408909"/>
                  </a:lnTo>
                  <a:lnTo>
                    <a:pt x="336263" y="411966"/>
                  </a:lnTo>
                  <a:lnTo>
                    <a:pt x="331090" y="415037"/>
                  </a:lnTo>
                  <a:lnTo>
                    <a:pt x="325917" y="418121"/>
                  </a:lnTo>
                  <a:lnTo>
                    <a:pt x="320743" y="421218"/>
                  </a:lnTo>
                  <a:lnTo>
                    <a:pt x="315570" y="424329"/>
                  </a:lnTo>
                  <a:lnTo>
                    <a:pt x="310397" y="427453"/>
                  </a:lnTo>
                  <a:lnTo>
                    <a:pt x="305223" y="430592"/>
                  </a:lnTo>
                  <a:lnTo>
                    <a:pt x="300050" y="433744"/>
                  </a:lnTo>
                  <a:lnTo>
                    <a:pt x="294877" y="436911"/>
                  </a:lnTo>
                  <a:lnTo>
                    <a:pt x="289704" y="440092"/>
                  </a:lnTo>
                  <a:lnTo>
                    <a:pt x="284530" y="443287"/>
                  </a:lnTo>
                  <a:lnTo>
                    <a:pt x="279357" y="446497"/>
                  </a:lnTo>
                  <a:lnTo>
                    <a:pt x="274184" y="449722"/>
                  </a:lnTo>
                  <a:lnTo>
                    <a:pt x="269010" y="452962"/>
                  </a:lnTo>
                  <a:lnTo>
                    <a:pt x="263837" y="456217"/>
                  </a:lnTo>
                  <a:lnTo>
                    <a:pt x="258664" y="459488"/>
                  </a:lnTo>
                  <a:lnTo>
                    <a:pt x="253491" y="462773"/>
                  </a:lnTo>
                  <a:lnTo>
                    <a:pt x="248317" y="466075"/>
                  </a:lnTo>
                  <a:lnTo>
                    <a:pt x="243144" y="469392"/>
                  </a:lnTo>
                  <a:lnTo>
                    <a:pt x="237971" y="472725"/>
                  </a:lnTo>
                  <a:lnTo>
                    <a:pt x="232797" y="476074"/>
                  </a:lnTo>
                  <a:lnTo>
                    <a:pt x="227624" y="479439"/>
                  </a:lnTo>
                  <a:lnTo>
                    <a:pt x="222451" y="482821"/>
                  </a:lnTo>
                  <a:lnTo>
                    <a:pt x="217278" y="486219"/>
                  </a:lnTo>
                  <a:lnTo>
                    <a:pt x="212104" y="489633"/>
                  </a:lnTo>
                  <a:lnTo>
                    <a:pt x="206931" y="493064"/>
                  </a:lnTo>
                  <a:lnTo>
                    <a:pt x="201758" y="496511"/>
                  </a:lnTo>
                  <a:lnTo>
                    <a:pt x="196584" y="499975"/>
                  </a:lnTo>
                  <a:lnTo>
                    <a:pt x="191411" y="503455"/>
                  </a:lnTo>
                  <a:lnTo>
                    <a:pt x="186238" y="506952"/>
                  </a:lnTo>
                  <a:lnTo>
                    <a:pt x="181065" y="510465"/>
                  </a:lnTo>
                  <a:lnTo>
                    <a:pt x="175891" y="513995"/>
                  </a:lnTo>
                  <a:lnTo>
                    <a:pt x="170718" y="517541"/>
                  </a:lnTo>
                  <a:lnTo>
                    <a:pt x="165545" y="521103"/>
                  </a:lnTo>
                  <a:lnTo>
                    <a:pt x="160371" y="524681"/>
                  </a:lnTo>
                  <a:lnTo>
                    <a:pt x="155198" y="528274"/>
                  </a:lnTo>
                  <a:lnTo>
                    <a:pt x="150025" y="531883"/>
                  </a:lnTo>
                  <a:lnTo>
                    <a:pt x="144852" y="535507"/>
                  </a:lnTo>
                  <a:lnTo>
                    <a:pt x="139678" y="539145"/>
                  </a:lnTo>
                  <a:lnTo>
                    <a:pt x="134505" y="542798"/>
                  </a:lnTo>
                  <a:lnTo>
                    <a:pt x="129332" y="546464"/>
                  </a:lnTo>
                  <a:lnTo>
                    <a:pt x="124158" y="550144"/>
                  </a:lnTo>
                  <a:lnTo>
                    <a:pt x="118985" y="553835"/>
                  </a:lnTo>
                  <a:lnTo>
                    <a:pt x="113812" y="557539"/>
                  </a:lnTo>
                  <a:lnTo>
                    <a:pt x="108639" y="561253"/>
                  </a:lnTo>
                  <a:lnTo>
                    <a:pt x="103465" y="564978"/>
                  </a:lnTo>
                  <a:lnTo>
                    <a:pt x="98292" y="568712"/>
                  </a:lnTo>
                  <a:lnTo>
                    <a:pt x="93119" y="572454"/>
                  </a:lnTo>
                  <a:lnTo>
                    <a:pt x="87945" y="576203"/>
                  </a:lnTo>
                  <a:lnTo>
                    <a:pt x="82772" y="579958"/>
                  </a:lnTo>
                  <a:lnTo>
                    <a:pt x="77599" y="583718"/>
                  </a:lnTo>
                  <a:lnTo>
                    <a:pt x="72426" y="587481"/>
                  </a:lnTo>
                  <a:lnTo>
                    <a:pt x="67252" y="591246"/>
                  </a:lnTo>
                  <a:lnTo>
                    <a:pt x="62079" y="595012"/>
                  </a:lnTo>
                  <a:lnTo>
                    <a:pt x="56906" y="598777"/>
                  </a:lnTo>
                  <a:lnTo>
                    <a:pt x="51732" y="602540"/>
                  </a:lnTo>
                  <a:lnTo>
                    <a:pt x="46559" y="606298"/>
                  </a:lnTo>
                  <a:lnTo>
                    <a:pt x="41386" y="610050"/>
                  </a:lnTo>
                  <a:lnTo>
                    <a:pt x="36213" y="613794"/>
                  </a:lnTo>
                  <a:lnTo>
                    <a:pt x="31039" y="617529"/>
                  </a:lnTo>
                  <a:lnTo>
                    <a:pt x="25866" y="621251"/>
                  </a:lnTo>
                  <a:lnTo>
                    <a:pt x="20693" y="624960"/>
                  </a:lnTo>
                  <a:lnTo>
                    <a:pt x="15519" y="628653"/>
                  </a:lnTo>
                  <a:lnTo>
                    <a:pt x="10346" y="632328"/>
                  </a:lnTo>
                  <a:lnTo>
                    <a:pt x="5173" y="635982"/>
                  </a:lnTo>
                  <a:lnTo>
                    <a:pt x="0" y="639614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644151" y="2048305"/>
              <a:ext cx="1883076" cy="639440"/>
            </a:xfrm>
            <a:custGeom>
              <a:avLst/>
              <a:pathLst>
                <a:path w="1883076" h="639440">
                  <a:moveTo>
                    <a:pt x="0" y="639440"/>
                  </a:moveTo>
                  <a:lnTo>
                    <a:pt x="5173" y="635801"/>
                  </a:lnTo>
                  <a:lnTo>
                    <a:pt x="10346" y="632140"/>
                  </a:lnTo>
                  <a:lnTo>
                    <a:pt x="15519" y="628457"/>
                  </a:lnTo>
                  <a:lnTo>
                    <a:pt x="20693" y="624757"/>
                  </a:lnTo>
                  <a:lnTo>
                    <a:pt x="25866" y="621040"/>
                  </a:lnTo>
                  <a:lnTo>
                    <a:pt x="31039" y="617310"/>
                  </a:lnTo>
                  <a:lnTo>
                    <a:pt x="36213" y="613567"/>
                  </a:lnTo>
                  <a:lnTo>
                    <a:pt x="41386" y="609814"/>
                  </a:lnTo>
                  <a:lnTo>
                    <a:pt x="46559" y="606053"/>
                  </a:lnTo>
                  <a:lnTo>
                    <a:pt x="51732" y="602286"/>
                  </a:lnTo>
                  <a:lnTo>
                    <a:pt x="56906" y="598515"/>
                  </a:lnTo>
                  <a:lnTo>
                    <a:pt x="62079" y="594740"/>
                  </a:lnTo>
                  <a:lnTo>
                    <a:pt x="67252" y="590965"/>
                  </a:lnTo>
                  <a:lnTo>
                    <a:pt x="72426" y="587190"/>
                  </a:lnTo>
                  <a:lnTo>
                    <a:pt x="77599" y="583417"/>
                  </a:lnTo>
                  <a:lnTo>
                    <a:pt x="82772" y="579646"/>
                  </a:lnTo>
                  <a:lnTo>
                    <a:pt x="87945" y="575881"/>
                  </a:lnTo>
                  <a:lnTo>
                    <a:pt x="93119" y="572121"/>
                  </a:lnTo>
                  <a:lnTo>
                    <a:pt x="98292" y="568368"/>
                  </a:lnTo>
                  <a:lnTo>
                    <a:pt x="103465" y="564624"/>
                  </a:lnTo>
                  <a:lnTo>
                    <a:pt x="108639" y="560888"/>
                  </a:lnTo>
                  <a:lnTo>
                    <a:pt x="113812" y="557162"/>
                  </a:lnTo>
                  <a:lnTo>
                    <a:pt x="118985" y="553447"/>
                  </a:lnTo>
                  <a:lnTo>
                    <a:pt x="124158" y="549743"/>
                  </a:lnTo>
                  <a:lnTo>
                    <a:pt x="129332" y="546051"/>
                  </a:lnTo>
                  <a:lnTo>
                    <a:pt x="134505" y="542373"/>
                  </a:lnTo>
                  <a:lnTo>
                    <a:pt x="139678" y="538708"/>
                  </a:lnTo>
                  <a:lnTo>
                    <a:pt x="144852" y="535056"/>
                  </a:lnTo>
                  <a:lnTo>
                    <a:pt x="150025" y="531419"/>
                  </a:lnTo>
                  <a:lnTo>
                    <a:pt x="155198" y="527797"/>
                  </a:lnTo>
                  <a:lnTo>
                    <a:pt x="160371" y="524190"/>
                  </a:lnTo>
                  <a:lnTo>
                    <a:pt x="165545" y="520598"/>
                  </a:lnTo>
                  <a:lnTo>
                    <a:pt x="170718" y="517022"/>
                  </a:lnTo>
                  <a:lnTo>
                    <a:pt x="175891" y="513461"/>
                  </a:lnTo>
                  <a:lnTo>
                    <a:pt x="181065" y="509917"/>
                  </a:lnTo>
                  <a:lnTo>
                    <a:pt x="186238" y="506388"/>
                  </a:lnTo>
                  <a:lnTo>
                    <a:pt x="191411" y="502876"/>
                  </a:lnTo>
                  <a:lnTo>
                    <a:pt x="196584" y="499380"/>
                  </a:lnTo>
                  <a:lnTo>
                    <a:pt x="201758" y="495901"/>
                  </a:lnTo>
                  <a:lnTo>
                    <a:pt x="206931" y="492437"/>
                  </a:lnTo>
                  <a:lnTo>
                    <a:pt x="212104" y="488990"/>
                  </a:lnTo>
                  <a:lnTo>
                    <a:pt x="217278" y="485559"/>
                  </a:lnTo>
                  <a:lnTo>
                    <a:pt x="222451" y="482144"/>
                  </a:lnTo>
                  <a:lnTo>
                    <a:pt x="227624" y="478746"/>
                  </a:lnTo>
                  <a:lnTo>
                    <a:pt x="232797" y="475363"/>
                  </a:lnTo>
                  <a:lnTo>
                    <a:pt x="237971" y="471996"/>
                  </a:lnTo>
                  <a:lnTo>
                    <a:pt x="243144" y="468644"/>
                  </a:lnTo>
                  <a:lnTo>
                    <a:pt x="248317" y="465309"/>
                  </a:lnTo>
                  <a:lnTo>
                    <a:pt x="253491" y="461988"/>
                  </a:lnTo>
                  <a:lnTo>
                    <a:pt x="258664" y="458683"/>
                  </a:lnTo>
                  <a:lnTo>
                    <a:pt x="263837" y="455393"/>
                  </a:lnTo>
                  <a:lnTo>
                    <a:pt x="269010" y="452118"/>
                  </a:lnTo>
                  <a:lnTo>
                    <a:pt x="274184" y="448858"/>
                  </a:lnTo>
                  <a:lnTo>
                    <a:pt x="279357" y="445612"/>
                  </a:lnTo>
                  <a:lnTo>
                    <a:pt x="284530" y="442381"/>
                  </a:lnTo>
                  <a:lnTo>
                    <a:pt x="289704" y="439164"/>
                  </a:lnTo>
                  <a:lnTo>
                    <a:pt x="294877" y="435962"/>
                  </a:lnTo>
                  <a:lnTo>
                    <a:pt x="300050" y="432773"/>
                  </a:lnTo>
                  <a:lnTo>
                    <a:pt x="305223" y="429598"/>
                  </a:lnTo>
                  <a:lnTo>
                    <a:pt x="310397" y="426436"/>
                  </a:lnTo>
                  <a:lnTo>
                    <a:pt x="315570" y="423289"/>
                  </a:lnTo>
                  <a:lnTo>
                    <a:pt x="320743" y="420154"/>
                  </a:lnTo>
                  <a:lnTo>
                    <a:pt x="325917" y="417032"/>
                  </a:lnTo>
                  <a:lnTo>
                    <a:pt x="331090" y="413924"/>
                  </a:lnTo>
                  <a:lnTo>
                    <a:pt x="336263" y="410829"/>
                  </a:lnTo>
                  <a:lnTo>
                    <a:pt x="341436" y="407746"/>
                  </a:lnTo>
                  <a:lnTo>
                    <a:pt x="346610" y="404676"/>
                  </a:lnTo>
                  <a:lnTo>
                    <a:pt x="351783" y="401618"/>
                  </a:lnTo>
                  <a:lnTo>
                    <a:pt x="356956" y="398572"/>
                  </a:lnTo>
                  <a:lnTo>
                    <a:pt x="362130" y="395539"/>
                  </a:lnTo>
                  <a:lnTo>
                    <a:pt x="367303" y="392518"/>
                  </a:lnTo>
                  <a:lnTo>
                    <a:pt x="372476" y="389509"/>
                  </a:lnTo>
                  <a:lnTo>
                    <a:pt x="377649" y="386512"/>
                  </a:lnTo>
                  <a:lnTo>
                    <a:pt x="382823" y="383527"/>
                  </a:lnTo>
                  <a:lnTo>
                    <a:pt x="387996" y="380554"/>
                  </a:lnTo>
                  <a:lnTo>
                    <a:pt x="393169" y="377592"/>
                  </a:lnTo>
                  <a:lnTo>
                    <a:pt x="398343" y="374642"/>
                  </a:lnTo>
                  <a:lnTo>
                    <a:pt x="403516" y="371703"/>
                  </a:lnTo>
                  <a:lnTo>
                    <a:pt x="408689" y="368776"/>
                  </a:lnTo>
                  <a:lnTo>
                    <a:pt x="413862" y="365860"/>
                  </a:lnTo>
                  <a:lnTo>
                    <a:pt x="419036" y="362956"/>
                  </a:lnTo>
                  <a:lnTo>
                    <a:pt x="424209" y="360063"/>
                  </a:lnTo>
                  <a:lnTo>
                    <a:pt x="429382" y="357181"/>
                  </a:lnTo>
                  <a:lnTo>
                    <a:pt x="434556" y="354310"/>
                  </a:lnTo>
                  <a:lnTo>
                    <a:pt x="439729" y="351450"/>
                  </a:lnTo>
                  <a:lnTo>
                    <a:pt x="444902" y="348602"/>
                  </a:lnTo>
                  <a:lnTo>
                    <a:pt x="450075" y="345765"/>
                  </a:lnTo>
                  <a:lnTo>
                    <a:pt x="455249" y="342938"/>
                  </a:lnTo>
                  <a:lnTo>
                    <a:pt x="460422" y="340123"/>
                  </a:lnTo>
                  <a:lnTo>
                    <a:pt x="465595" y="337319"/>
                  </a:lnTo>
                  <a:lnTo>
                    <a:pt x="470769" y="334525"/>
                  </a:lnTo>
                  <a:lnTo>
                    <a:pt x="475942" y="331743"/>
                  </a:lnTo>
                  <a:lnTo>
                    <a:pt x="481115" y="328971"/>
                  </a:lnTo>
                  <a:lnTo>
                    <a:pt x="486288" y="326211"/>
                  </a:lnTo>
                  <a:lnTo>
                    <a:pt x="491462" y="323461"/>
                  </a:lnTo>
                  <a:lnTo>
                    <a:pt x="496635" y="320723"/>
                  </a:lnTo>
                  <a:lnTo>
                    <a:pt x="501808" y="317995"/>
                  </a:lnTo>
                  <a:lnTo>
                    <a:pt x="506982" y="315278"/>
                  </a:lnTo>
                  <a:lnTo>
                    <a:pt x="512155" y="312572"/>
                  </a:lnTo>
                  <a:lnTo>
                    <a:pt x="517328" y="309877"/>
                  </a:lnTo>
                  <a:lnTo>
                    <a:pt x="522501" y="307193"/>
                  </a:lnTo>
                  <a:lnTo>
                    <a:pt x="527675" y="304520"/>
                  </a:lnTo>
                  <a:lnTo>
                    <a:pt x="532848" y="301858"/>
                  </a:lnTo>
                  <a:lnTo>
                    <a:pt x="538021" y="299207"/>
                  </a:lnTo>
                  <a:lnTo>
                    <a:pt x="543195" y="296566"/>
                  </a:lnTo>
                  <a:lnTo>
                    <a:pt x="548368" y="293937"/>
                  </a:lnTo>
                  <a:lnTo>
                    <a:pt x="553541" y="291318"/>
                  </a:lnTo>
                  <a:lnTo>
                    <a:pt x="558714" y="288710"/>
                  </a:lnTo>
                  <a:lnTo>
                    <a:pt x="563888" y="286113"/>
                  </a:lnTo>
                  <a:lnTo>
                    <a:pt x="569061" y="283528"/>
                  </a:lnTo>
                  <a:lnTo>
                    <a:pt x="574234" y="280953"/>
                  </a:lnTo>
                  <a:lnTo>
                    <a:pt x="579408" y="278389"/>
                  </a:lnTo>
                  <a:lnTo>
                    <a:pt x="584581" y="275836"/>
                  </a:lnTo>
                  <a:lnTo>
                    <a:pt x="589754" y="273294"/>
                  </a:lnTo>
                  <a:lnTo>
                    <a:pt x="594927" y="270762"/>
                  </a:lnTo>
                  <a:lnTo>
                    <a:pt x="600101" y="268242"/>
                  </a:lnTo>
                  <a:lnTo>
                    <a:pt x="605274" y="265733"/>
                  </a:lnTo>
                  <a:lnTo>
                    <a:pt x="610447" y="263234"/>
                  </a:lnTo>
                  <a:lnTo>
                    <a:pt x="615621" y="260747"/>
                  </a:lnTo>
                  <a:lnTo>
                    <a:pt x="620794" y="258270"/>
                  </a:lnTo>
                  <a:lnTo>
                    <a:pt x="625967" y="255804"/>
                  </a:lnTo>
                  <a:lnTo>
                    <a:pt x="631140" y="253349"/>
                  </a:lnTo>
                  <a:lnTo>
                    <a:pt x="636314" y="250906"/>
                  </a:lnTo>
                  <a:lnTo>
                    <a:pt x="641487" y="248472"/>
                  </a:lnTo>
                  <a:lnTo>
                    <a:pt x="646660" y="246050"/>
                  </a:lnTo>
                  <a:lnTo>
                    <a:pt x="651834" y="243639"/>
                  </a:lnTo>
                  <a:lnTo>
                    <a:pt x="657007" y="241238"/>
                  </a:lnTo>
                  <a:lnTo>
                    <a:pt x="662180" y="238849"/>
                  </a:lnTo>
                  <a:lnTo>
                    <a:pt x="667353" y="236470"/>
                  </a:lnTo>
                  <a:lnTo>
                    <a:pt x="672527" y="234102"/>
                  </a:lnTo>
                  <a:lnTo>
                    <a:pt x="677700" y="231744"/>
                  </a:lnTo>
                  <a:lnTo>
                    <a:pt x="682873" y="229398"/>
                  </a:lnTo>
                  <a:lnTo>
                    <a:pt x="688047" y="227062"/>
                  </a:lnTo>
                  <a:lnTo>
                    <a:pt x="693220" y="224737"/>
                  </a:lnTo>
                  <a:lnTo>
                    <a:pt x="698393" y="222422"/>
                  </a:lnTo>
                  <a:lnTo>
                    <a:pt x="703566" y="220118"/>
                  </a:lnTo>
                  <a:lnTo>
                    <a:pt x="708740" y="217825"/>
                  </a:lnTo>
                  <a:lnTo>
                    <a:pt x="713913" y="215542"/>
                  </a:lnTo>
                  <a:lnTo>
                    <a:pt x="719086" y="213270"/>
                  </a:lnTo>
                  <a:lnTo>
                    <a:pt x="724260" y="211008"/>
                  </a:lnTo>
                  <a:lnTo>
                    <a:pt x="729433" y="208757"/>
                  </a:lnTo>
                  <a:lnTo>
                    <a:pt x="734606" y="206516"/>
                  </a:lnTo>
                  <a:lnTo>
                    <a:pt x="739779" y="204286"/>
                  </a:lnTo>
                  <a:lnTo>
                    <a:pt x="744953" y="202066"/>
                  </a:lnTo>
                  <a:lnTo>
                    <a:pt x="750126" y="199856"/>
                  </a:lnTo>
                  <a:lnTo>
                    <a:pt x="755299" y="197657"/>
                  </a:lnTo>
                  <a:lnTo>
                    <a:pt x="760473" y="195468"/>
                  </a:lnTo>
                  <a:lnTo>
                    <a:pt x="765646" y="193289"/>
                  </a:lnTo>
                  <a:lnTo>
                    <a:pt x="770819" y="191121"/>
                  </a:lnTo>
                  <a:lnTo>
                    <a:pt x="775992" y="188962"/>
                  </a:lnTo>
                  <a:lnTo>
                    <a:pt x="781166" y="186814"/>
                  </a:lnTo>
                  <a:lnTo>
                    <a:pt x="786339" y="184676"/>
                  </a:lnTo>
                  <a:lnTo>
                    <a:pt x="791512" y="182547"/>
                  </a:lnTo>
                  <a:lnTo>
                    <a:pt x="796686" y="180429"/>
                  </a:lnTo>
                  <a:lnTo>
                    <a:pt x="801859" y="178321"/>
                  </a:lnTo>
                  <a:lnTo>
                    <a:pt x="807032" y="176223"/>
                  </a:lnTo>
                  <a:lnTo>
                    <a:pt x="812205" y="174134"/>
                  </a:lnTo>
                  <a:lnTo>
                    <a:pt x="817379" y="172055"/>
                  </a:lnTo>
                  <a:lnTo>
                    <a:pt x="822552" y="169987"/>
                  </a:lnTo>
                  <a:lnTo>
                    <a:pt x="827725" y="167928"/>
                  </a:lnTo>
                  <a:lnTo>
                    <a:pt x="832899" y="165879"/>
                  </a:lnTo>
                  <a:lnTo>
                    <a:pt x="838072" y="163839"/>
                  </a:lnTo>
                  <a:lnTo>
                    <a:pt x="843245" y="161809"/>
                  </a:lnTo>
                  <a:lnTo>
                    <a:pt x="848418" y="159789"/>
                  </a:lnTo>
                  <a:lnTo>
                    <a:pt x="853592" y="157779"/>
                  </a:lnTo>
                  <a:lnTo>
                    <a:pt x="858765" y="155778"/>
                  </a:lnTo>
                  <a:lnTo>
                    <a:pt x="863938" y="153787"/>
                  </a:lnTo>
                  <a:lnTo>
                    <a:pt x="869112" y="151805"/>
                  </a:lnTo>
                  <a:lnTo>
                    <a:pt x="874285" y="149833"/>
                  </a:lnTo>
                  <a:lnTo>
                    <a:pt x="879458" y="147871"/>
                  </a:lnTo>
                  <a:lnTo>
                    <a:pt x="884631" y="145918"/>
                  </a:lnTo>
                  <a:lnTo>
                    <a:pt x="889805" y="143975"/>
                  </a:lnTo>
                  <a:lnTo>
                    <a:pt x="894978" y="142041"/>
                  </a:lnTo>
                  <a:lnTo>
                    <a:pt x="900151" y="140117"/>
                  </a:lnTo>
                  <a:lnTo>
                    <a:pt x="905325" y="138202"/>
                  </a:lnTo>
                  <a:lnTo>
                    <a:pt x="910498" y="136297"/>
                  </a:lnTo>
                  <a:lnTo>
                    <a:pt x="915671" y="134402"/>
                  </a:lnTo>
                  <a:lnTo>
                    <a:pt x="920844" y="132516"/>
                  </a:lnTo>
                  <a:lnTo>
                    <a:pt x="926018" y="130640"/>
                  </a:lnTo>
                  <a:lnTo>
                    <a:pt x="931191" y="128774"/>
                  </a:lnTo>
                  <a:lnTo>
                    <a:pt x="936364" y="126918"/>
                  </a:lnTo>
                  <a:lnTo>
                    <a:pt x="941538" y="125071"/>
                  </a:lnTo>
                  <a:lnTo>
                    <a:pt x="946711" y="123234"/>
                  </a:lnTo>
                  <a:lnTo>
                    <a:pt x="951884" y="121407"/>
                  </a:lnTo>
                  <a:lnTo>
                    <a:pt x="957057" y="119590"/>
                  </a:lnTo>
                  <a:lnTo>
                    <a:pt x="962231" y="117783"/>
                  </a:lnTo>
                  <a:lnTo>
                    <a:pt x="967404" y="115986"/>
                  </a:lnTo>
                  <a:lnTo>
                    <a:pt x="972577" y="114199"/>
                  </a:lnTo>
                  <a:lnTo>
                    <a:pt x="977751" y="112422"/>
                  </a:lnTo>
                  <a:lnTo>
                    <a:pt x="982924" y="110656"/>
                  </a:lnTo>
                  <a:lnTo>
                    <a:pt x="988097" y="108900"/>
                  </a:lnTo>
                  <a:lnTo>
                    <a:pt x="993270" y="107155"/>
                  </a:lnTo>
                  <a:lnTo>
                    <a:pt x="998444" y="105420"/>
                  </a:lnTo>
                  <a:lnTo>
                    <a:pt x="1003617" y="103696"/>
                  </a:lnTo>
                  <a:lnTo>
                    <a:pt x="1008790" y="101983"/>
                  </a:lnTo>
                  <a:lnTo>
                    <a:pt x="1013964" y="100281"/>
                  </a:lnTo>
                  <a:lnTo>
                    <a:pt x="1019137" y="98590"/>
                  </a:lnTo>
                  <a:lnTo>
                    <a:pt x="1024310" y="96910"/>
                  </a:lnTo>
                  <a:lnTo>
                    <a:pt x="1029483" y="95241"/>
                  </a:lnTo>
                  <a:lnTo>
                    <a:pt x="1034657" y="93584"/>
                  </a:lnTo>
                  <a:lnTo>
                    <a:pt x="1039830" y="91939"/>
                  </a:lnTo>
                  <a:lnTo>
                    <a:pt x="1045003" y="90305"/>
                  </a:lnTo>
                  <a:lnTo>
                    <a:pt x="1050177" y="88684"/>
                  </a:lnTo>
                  <a:lnTo>
                    <a:pt x="1055350" y="87075"/>
                  </a:lnTo>
                  <a:lnTo>
                    <a:pt x="1060523" y="85477"/>
                  </a:lnTo>
                  <a:lnTo>
                    <a:pt x="1065696" y="83893"/>
                  </a:lnTo>
                  <a:lnTo>
                    <a:pt x="1070870" y="82321"/>
                  </a:lnTo>
                  <a:lnTo>
                    <a:pt x="1076043" y="80762"/>
                  </a:lnTo>
                  <a:lnTo>
                    <a:pt x="1081216" y="79216"/>
                  </a:lnTo>
                  <a:lnTo>
                    <a:pt x="1086390" y="77683"/>
                  </a:lnTo>
                  <a:lnTo>
                    <a:pt x="1091563" y="76163"/>
                  </a:lnTo>
                  <a:lnTo>
                    <a:pt x="1096736" y="74657"/>
                  </a:lnTo>
                  <a:lnTo>
                    <a:pt x="1101909" y="73164"/>
                  </a:lnTo>
                  <a:lnTo>
                    <a:pt x="1107083" y="71686"/>
                  </a:lnTo>
                  <a:lnTo>
                    <a:pt x="1112256" y="70221"/>
                  </a:lnTo>
                  <a:lnTo>
                    <a:pt x="1117429" y="68771"/>
                  </a:lnTo>
                  <a:lnTo>
                    <a:pt x="1122603" y="67335"/>
                  </a:lnTo>
                  <a:lnTo>
                    <a:pt x="1127776" y="65914"/>
                  </a:lnTo>
                  <a:lnTo>
                    <a:pt x="1132949" y="64507"/>
                  </a:lnTo>
                  <a:lnTo>
                    <a:pt x="1138122" y="63115"/>
                  </a:lnTo>
                  <a:lnTo>
                    <a:pt x="1143296" y="61739"/>
                  </a:lnTo>
                  <a:lnTo>
                    <a:pt x="1148469" y="60377"/>
                  </a:lnTo>
                  <a:lnTo>
                    <a:pt x="1153642" y="59031"/>
                  </a:lnTo>
                  <a:lnTo>
                    <a:pt x="1158816" y="57701"/>
                  </a:lnTo>
                  <a:lnTo>
                    <a:pt x="1163989" y="56386"/>
                  </a:lnTo>
                  <a:lnTo>
                    <a:pt x="1169162" y="55086"/>
                  </a:lnTo>
                  <a:lnTo>
                    <a:pt x="1174335" y="53803"/>
                  </a:lnTo>
                  <a:lnTo>
                    <a:pt x="1179509" y="52535"/>
                  </a:lnTo>
                  <a:lnTo>
                    <a:pt x="1184682" y="51284"/>
                  </a:lnTo>
                  <a:lnTo>
                    <a:pt x="1189855" y="50048"/>
                  </a:lnTo>
                  <a:lnTo>
                    <a:pt x="1195029" y="48829"/>
                  </a:lnTo>
                  <a:lnTo>
                    <a:pt x="1200202" y="47626"/>
                  </a:lnTo>
                  <a:lnTo>
                    <a:pt x="1205375" y="46439"/>
                  </a:lnTo>
                  <a:lnTo>
                    <a:pt x="1210548" y="45269"/>
                  </a:lnTo>
                  <a:lnTo>
                    <a:pt x="1215722" y="44114"/>
                  </a:lnTo>
                  <a:lnTo>
                    <a:pt x="1220895" y="42976"/>
                  </a:lnTo>
                  <a:lnTo>
                    <a:pt x="1226068" y="41855"/>
                  </a:lnTo>
                  <a:lnTo>
                    <a:pt x="1231242" y="40749"/>
                  </a:lnTo>
                  <a:lnTo>
                    <a:pt x="1236415" y="39660"/>
                  </a:lnTo>
                  <a:lnTo>
                    <a:pt x="1241588" y="38586"/>
                  </a:lnTo>
                  <a:lnTo>
                    <a:pt x="1246761" y="37529"/>
                  </a:lnTo>
                  <a:lnTo>
                    <a:pt x="1251935" y="36487"/>
                  </a:lnTo>
                  <a:lnTo>
                    <a:pt x="1257108" y="35461"/>
                  </a:lnTo>
                  <a:lnTo>
                    <a:pt x="1262281" y="34451"/>
                  </a:lnTo>
                  <a:lnTo>
                    <a:pt x="1267455" y="33456"/>
                  </a:lnTo>
                  <a:lnTo>
                    <a:pt x="1272628" y="32476"/>
                  </a:lnTo>
                  <a:lnTo>
                    <a:pt x="1277801" y="31511"/>
                  </a:lnTo>
                  <a:lnTo>
                    <a:pt x="1282974" y="30561"/>
                  </a:lnTo>
                  <a:lnTo>
                    <a:pt x="1288148" y="29626"/>
                  </a:lnTo>
                  <a:lnTo>
                    <a:pt x="1293321" y="28705"/>
                  </a:lnTo>
                  <a:lnTo>
                    <a:pt x="1298494" y="27798"/>
                  </a:lnTo>
                  <a:lnTo>
                    <a:pt x="1303668" y="26905"/>
                  </a:lnTo>
                  <a:lnTo>
                    <a:pt x="1308841" y="26026"/>
                  </a:lnTo>
                  <a:lnTo>
                    <a:pt x="1314014" y="25160"/>
                  </a:lnTo>
                  <a:lnTo>
                    <a:pt x="1319187" y="24307"/>
                  </a:lnTo>
                  <a:lnTo>
                    <a:pt x="1324361" y="23466"/>
                  </a:lnTo>
                  <a:lnTo>
                    <a:pt x="1329534" y="22639"/>
                  </a:lnTo>
                  <a:lnTo>
                    <a:pt x="1334707" y="21823"/>
                  </a:lnTo>
                  <a:lnTo>
                    <a:pt x="1339881" y="21020"/>
                  </a:lnTo>
                  <a:lnTo>
                    <a:pt x="1345054" y="20228"/>
                  </a:lnTo>
                  <a:lnTo>
                    <a:pt x="1350227" y="19448"/>
                  </a:lnTo>
                  <a:lnTo>
                    <a:pt x="1355400" y="18680"/>
                  </a:lnTo>
                  <a:lnTo>
                    <a:pt x="1360574" y="17923"/>
                  </a:lnTo>
                  <a:lnTo>
                    <a:pt x="1365747" y="17177"/>
                  </a:lnTo>
                  <a:lnTo>
                    <a:pt x="1370920" y="16442"/>
                  </a:lnTo>
                  <a:lnTo>
                    <a:pt x="1376094" y="15719"/>
                  </a:lnTo>
                  <a:lnTo>
                    <a:pt x="1381267" y="15008"/>
                  </a:lnTo>
                  <a:lnTo>
                    <a:pt x="1386440" y="14308"/>
                  </a:lnTo>
                  <a:lnTo>
                    <a:pt x="1391613" y="13620"/>
                  </a:lnTo>
                  <a:lnTo>
                    <a:pt x="1396787" y="12944"/>
                  </a:lnTo>
                  <a:lnTo>
                    <a:pt x="1401960" y="12281"/>
                  </a:lnTo>
                  <a:lnTo>
                    <a:pt x="1407133" y="11631"/>
                  </a:lnTo>
                  <a:lnTo>
                    <a:pt x="1412307" y="10995"/>
                  </a:lnTo>
                  <a:lnTo>
                    <a:pt x="1417480" y="10374"/>
                  </a:lnTo>
                  <a:lnTo>
                    <a:pt x="1422653" y="9767"/>
                  </a:lnTo>
                  <a:lnTo>
                    <a:pt x="1427826" y="9177"/>
                  </a:lnTo>
                  <a:lnTo>
                    <a:pt x="1433000" y="8603"/>
                  </a:lnTo>
                  <a:lnTo>
                    <a:pt x="1438173" y="8047"/>
                  </a:lnTo>
                  <a:lnTo>
                    <a:pt x="1443346" y="7510"/>
                  </a:lnTo>
                  <a:lnTo>
                    <a:pt x="1448520" y="6991"/>
                  </a:lnTo>
                  <a:lnTo>
                    <a:pt x="1453693" y="6493"/>
                  </a:lnTo>
                  <a:lnTo>
                    <a:pt x="1458866" y="6015"/>
                  </a:lnTo>
                  <a:lnTo>
                    <a:pt x="1464039" y="5558"/>
                  </a:lnTo>
                  <a:lnTo>
                    <a:pt x="1469213" y="5123"/>
                  </a:lnTo>
                  <a:lnTo>
                    <a:pt x="1474386" y="4711"/>
                  </a:lnTo>
                  <a:lnTo>
                    <a:pt x="1479559" y="4320"/>
                  </a:lnTo>
                  <a:lnTo>
                    <a:pt x="1484733" y="3952"/>
                  </a:lnTo>
                  <a:lnTo>
                    <a:pt x="1489906" y="3607"/>
                  </a:lnTo>
                  <a:lnTo>
                    <a:pt x="1495079" y="3284"/>
                  </a:lnTo>
                  <a:lnTo>
                    <a:pt x="1500252" y="2982"/>
                  </a:lnTo>
                  <a:lnTo>
                    <a:pt x="1505426" y="2703"/>
                  </a:lnTo>
                  <a:lnTo>
                    <a:pt x="1510599" y="2443"/>
                  </a:lnTo>
                  <a:lnTo>
                    <a:pt x="1515772" y="2204"/>
                  </a:lnTo>
                  <a:lnTo>
                    <a:pt x="1520946" y="1985"/>
                  </a:lnTo>
                  <a:lnTo>
                    <a:pt x="1526119" y="1783"/>
                  </a:lnTo>
                  <a:lnTo>
                    <a:pt x="1531292" y="1599"/>
                  </a:lnTo>
                  <a:lnTo>
                    <a:pt x="1536465" y="1432"/>
                  </a:lnTo>
                  <a:lnTo>
                    <a:pt x="1541639" y="1279"/>
                  </a:lnTo>
                  <a:lnTo>
                    <a:pt x="1546812" y="1141"/>
                  </a:lnTo>
                  <a:lnTo>
                    <a:pt x="1551985" y="1017"/>
                  </a:lnTo>
                  <a:lnTo>
                    <a:pt x="1557159" y="904"/>
                  </a:lnTo>
                  <a:lnTo>
                    <a:pt x="1562332" y="803"/>
                  </a:lnTo>
                  <a:lnTo>
                    <a:pt x="1567505" y="713"/>
                  </a:lnTo>
                  <a:lnTo>
                    <a:pt x="1572678" y="632"/>
                  </a:lnTo>
                  <a:lnTo>
                    <a:pt x="1577852" y="559"/>
                  </a:lnTo>
                  <a:lnTo>
                    <a:pt x="1583025" y="494"/>
                  </a:lnTo>
                  <a:lnTo>
                    <a:pt x="1588198" y="437"/>
                  </a:lnTo>
                  <a:lnTo>
                    <a:pt x="1593372" y="386"/>
                  </a:lnTo>
                  <a:lnTo>
                    <a:pt x="1598545" y="340"/>
                  </a:lnTo>
                  <a:lnTo>
                    <a:pt x="1603718" y="300"/>
                  </a:lnTo>
                  <a:lnTo>
                    <a:pt x="1608891" y="264"/>
                  </a:lnTo>
                  <a:lnTo>
                    <a:pt x="1614065" y="232"/>
                  </a:lnTo>
                  <a:lnTo>
                    <a:pt x="1619238" y="204"/>
                  </a:lnTo>
                  <a:lnTo>
                    <a:pt x="1624411" y="180"/>
                  </a:lnTo>
                  <a:lnTo>
                    <a:pt x="1629585" y="158"/>
                  </a:lnTo>
                  <a:lnTo>
                    <a:pt x="1634758" y="138"/>
                  </a:lnTo>
                  <a:lnTo>
                    <a:pt x="1639931" y="122"/>
                  </a:lnTo>
                  <a:lnTo>
                    <a:pt x="1645104" y="107"/>
                  </a:lnTo>
                  <a:lnTo>
                    <a:pt x="1650278" y="93"/>
                  </a:lnTo>
                  <a:lnTo>
                    <a:pt x="1655451" y="82"/>
                  </a:lnTo>
                  <a:lnTo>
                    <a:pt x="1660624" y="72"/>
                  </a:lnTo>
                  <a:lnTo>
                    <a:pt x="1665798" y="63"/>
                  </a:lnTo>
                  <a:lnTo>
                    <a:pt x="1670971" y="55"/>
                  </a:lnTo>
                  <a:lnTo>
                    <a:pt x="1676144" y="48"/>
                  </a:lnTo>
                  <a:lnTo>
                    <a:pt x="1681317" y="42"/>
                  </a:lnTo>
                  <a:lnTo>
                    <a:pt x="1686491" y="37"/>
                  </a:lnTo>
                  <a:lnTo>
                    <a:pt x="1691664" y="32"/>
                  </a:lnTo>
                  <a:lnTo>
                    <a:pt x="1696837" y="28"/>
                  </a:lnTo>
                  <a:lnTo>
                    <a:pt x="1702011" y="24"/>
                  </a:lnTo>
                  <a:lnTo>
                    <a:pt x="1707184" y="21"/>
                  </a:lnTo>
                  <a:lnTo>
                    <a:pt x="1712357" y="19"/>
                  </a:lnTo>
                  <a:lnTo>
                    <a:pt x="1717530" y="16"/>
                  </a:lnTo>
                  <a:lnTo>
                    <a:pt x="1722704" y="14"/>
                  </a:lnTo>
                  <a:lnTo>
                    <a:pt x="1727877" y="12"/>
                  </a:lnTo>
                  <a:lnTo>
                    <a:pt x="1733050" y="11"/>
                  </a:lnTo>
                  <a:lnTo>
                    <a:pt x="1738224" y="9"/>
                  </a:lnTo>
                  <a:lnTo>
                    <a:pt x="1743397" y="8"/>
                  </a:lnTo>
                  <a:lnTo>
                    <a:pt x="1748570" y="7"/>
                  </a:lnTo>
                  <a:lnTo>
                    <a:pt x="1753743" y="6"/>
                  </a:lnTo>
                  <a:lnTo>
                    <a:pt x="1758917" y="5"/>
                  </a:lnTo>
                  <a:lnTo>
                    <a:pt x="1764090" y="4"/>
                  </a:lnTo>
                  <a:lnTo>
                    <a:pt x="1769263" y="4"/>
                  </a:lnTo>
                  <a:lnTo>
                    <a:pt x="1774437" y="3"/>
                  </a:lnTo>
                  <a:lnTo>
                    <a:pt x="1779610" y="3"/>
                  </a:lnTo>
                  <a:lnTo>
                    <a:pt x="1784783" y="2"/>
                  </a:lnTo>
                  <a:lnTo>
                    <a:pt x="1789956" y="2"/>
                  </a:lnTo>
                  <a:lnTo>
                    <a:pt x="1795130" y="2"/>
                  </a:lnTo>
                  <a:lnTo>
                    <a:pt x="1800303" y="1"/>
                  </a:lnTo>
                  <a:lnTo>
                    <a:pt x="1805476" y="1"/>
                  </a:lnTo>
                  <a:lnTo>
                    <a:pt x="1810650" y="1"/>
                  </a:lnTo>
                  <a:lnTo>
                    <a:pt x="1815823" y="1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644151" y="2048306"/>
              <a:ext cx="1883076" cy="639613"/>
            </a:xfrm>
            <a:custGeom>
              <a:avLst/>
              <a:pathLst>
                <a:path w="1883076" h="639613">
                  <a:moveTo>
                    <a:pt x="0" y="639613"/>
                  </a:moveTo>
                  <a:lnTo>
                    <a:pt x="5173" y="635981"/>
                  </a:lnTo>
                  <a:lnTo>
                    <a:pt x="10346" y="632326"/>
                  </a:lnTo>
                  <a:lnTo>
                    <a:pt x="15519" y="628651"/>
                  </a:lnTo>
                  <a:lnTo>
                    <a:pt x="20693" y="624959"/>
                  </a:lnTo>
                  <a:lnTo>
                    <a:pt x="25866" y="621250"/>
                  </a:lnTo>
                  <a:lnTo>
                    <a:pt x="31039" y="617527"/>
                  </a:lnTo>
                  <a:lnTo>
                    <a:pt x="36213" y="613793"/>
                  </a:lnTo>
                  <a:lnTo>
                    <a:pt x="41386" y="610049"/>
                  </a:lnTo>
                  <a:lnTo>
                    <a:pt x="46559" y="606297"/>
                  </a:lnTo>
                  <a:lnTo>
                    <a:pt x="51732" y="602538"/>
                  </a:lnTo>
                  <a:lnTo>
                    <a:pt x="56906" y="598776"/>
                  </a:lnTo>
                  <a:lnTo>
                    <a:pt x="62079" y="595011"/>
                  </a:lnTo>
                  <a:lnTo>
                    <a:pt x="67252" y="591245"/>
                  </a:lnTo>
                  <a:lnTo>
                    <a:pt x="72426" y="587479"/>
                  </a:lnTo>
                  <a:lnTo>
                    <a:pt x="77599" y="583716"/>
                  </a:lnTo>
                  <a:lnTo>
                    <a:pt x="82772" y="579956"/>
                  </a:lnTo>
                  <a:lnTo>
                    <a:pt x="87945" y="576201"/>
                  </a:lnTo>
                  <a:lnTo>
                    <a:pt x="93119" y="572452"/>
                  </a:lnTo>
                  <a:lnTo>
                    <a:pt x="98292" y="568710"/>
                  </a:lnTo>
                  <a:lnTo>
                    <a:pt x="103465" y="564976"/>
                  </a:lnTo>
                  <a:lnTo>
                    <a:pt x="108639" y="561252"/>
                  </a:lnTo>
                  <a:lnTo>
                    <a:pt x="113812" y="557537"/>
                  </a:lnTo>
                  <a:lnTo>
                    <a:pt x="118985" y="553834"/>
                  </a:lnTo>
                  <a:lnTo>
                    <a:pt x="124158" y="550142"/>
                  </a:lnTo>
                  <a:lnTo>
                    <a:pt x="129332" y="546463"/>
                  </a:lnTo>
                  <a:lnTo>
                    <a:pt x="134505" y="542796"/>
                  </a:lnTo>
                  <a:lnTo>
                    <a:pt x="139678" y="539144"/>
                  </a:lnTo>
                  <a:lnTo>
                    <a:pt x="144852" y="535505"/>
                  </a:lnTo>
                  <a:lnTo>
                    <a:pt x="150025" y="531882"/>
                  </a:lnTo>
                  <a:lnTo>
                    <a:pt x="155198" y="528273"/>
                  </a:lnTo>
                  <a:lnTo>
                    <a:pt x="160371" y="524679"/>
                  </a:lnTo>
                  <a:lnTo>
                    <a:pt x="165545" y="521101"/>
                  </a:lnTo>
                  <a:lnTo>
                    <a:pt x="170718" y="517539"/>
                  </a:lnTo>
                  <a:lnTo>
                    <a:pt x="175891" y="513993"/>
                  </a:lnTo>
                  <a:lnTo>
                    <a:pt x="181065" y="510464"/>
                  </a:lnTo>
                  <a:lnTo>
                    <a:pt x="186238" y="506950"/>
                  </a:lnTo>
                  <a:lnTo>
                    <a:pt x="191411" y="503453"/>
                  </a:lnTo>
                  <a:lnTo>
                    <a:pt x="196584" y="499973"/>
                  </a:lnTo>
                  <a:lnTo>
                    <a:pt x="201758" y="496509"/>
                  </a:lnTo>
                  <a:lnTo>
                    <a:pt x="206931" y="493062"/>
                  </a:lnTo>
                  <a:lnTo>
                    <a:pt x="212104" y="489631"/>
                  </a:lnTo>
                  <a:lnTo>
                    <a:pt x="217278" y="486217"/>
                  </a:lnTo>
                  <a:lnTo>
                    <a:pt x="222451" y="482819"/>
                  </a:lnTo>
                  <a:lnTo>
                    <a:pt x="227624" y="479438"/>
                  </a:lnTo>
                  <a:lnTo>
                    <a:pt x="232797" y="476073"/>
                  </a:lnTo>
                  <a:lnTo>
                    <a:pt x="237971" y="472724"/>
                  </a:lnTo>
                  <a:lnTo>
                    <a:pt x="243144" y="469391"/>
                  </a:lnTo>
                  <a:lnTo>
                    <a:pt x="248317" y="466073"/>
                  </a:lnTo>
                  <a:lnTo>
                    <a:pt x="253491" y="462772"/>
                  </a:lnTo>
                  <a:lnTo>
                    <a:pt x="258664" y="459486"/>
                  </a:lnTo>
                  <a:lnTo>
                    <a:pt x="263837" y="456216"/>
                  </a:lnTo>
                  <a:lnTo>
                    <a:pt x="269010" y="452961"/>
                  </a:lnTo>
                  <a:lnTo>
                    <a:pt x="274184" y="449721"/>
                  </a:lnTo>
                  <a:lnTo>
                    <a:pt x="279357" y="446496"/>
                  </a:lnTo>
                  <a:lnTo>
                    <a:pt x="284530" y="443286"/>
                  </a:lnTo>
                  <a:lnTo>
                    <a:pt x="289704" y="440090"/>
                  </a:lnTo>
                  <a:lnTo>
                    <a:pt x="294877" y="436909"/>
                  </a:lnTo>
                  <a:lnTo>
                    <a:pt x="300050" y="433743"/>
                  </a:lnTo>
                  <a:lnTo>
                    <a:pt x="305223" y="430590"/>
                  </a:lnTo>
                  <a:lnTo>
                    <a:pt x="310397" y="427452"/>
                  </a:lnTo>
                  <a:lnTo>
                    <a:pt x="315570" y="424327"/>
                  </a:lnTo>
                  <a:lnTo>
                    <a:pt x="320743" y="421217"/>
                  </a:lnTo>
                  <a:lnTo>
                    <a:pt x="325917" y="418119"/>
                  </a:lnTo>
                  <a:lnTo>
                    <a:pt x="331090" y="415035"/>
                  </a:lnTo>
                  <a:lnTo>
                    <a:pt x="336263" y="411965"/>
                  </a:lnTo>
                  <a:lnTo>
                    <a:pt x="341436" y="408908"/>
                  </a:lnTo>
                  <a:lnTo>
                    <a:pt x="346610" y="405863"/>
                  </a:lnTo>
                  <a:lnTo>
                    <a:pt x="351783" y="402832"/>
                  </a:lnTo>
                  <a:lnTo>
                    <a:pt x="356956" y="399813"/>
                  </a:lnTo>
                  <a:lnTo>
                    <a:pt x="362130" y="396808"/>
                  </a:lnTo>
                  <a:lnTo>
                    <a:pt x="367303" y="393814"/>
                  </a:lnTo>
                  <a:lnTo>
                    <a:pt x="372476" y="390834"/>
                  </a:lnTo>
                  <a:lnTo>
                    <a:pt x="377649" y="387865"/>
                  </a:lnTo>
                  <a:lnTo>
                    <a:pt x="382823" y="384909"/>
                  </a:lnTo>
                  <a:lnTo>
                    <a:pt x="387996" y="381966"/>
                  </a:lnTo>
                  <a:lnTo>
                    <a:pt x="393169" y="379034"/>
                  </a:lnTo>
                  <a:lnTo>
                    <a:pt x="398343" y="376114"/>
                  </a:lnTo>
                  <a:lnTo>
                    <a:pt x="403516" y="373207"/>
                  </a:lnTo>
                  <a:lnTo>
                    <a:pt x="408689" y="370312"/>
                  </a:lnTo>
                  <a:lnTo>
                    <a:pt x="413862" y="367428"/>
                  </a:lnTo>
                  <a:lnTo>
                    <a:pt x="419036" y="364556"/>
                  </a:lnTo>
                  <a:lnTo>
                    <a:pt x="424209" y="361697"/>
                  </a:lnTo>
                  <a:lnTo>
                    <a:pt x="429382" y="358849"/>
                  </a:lnTo>
                  <a:lnTo>
                    <a:pt x="434556" y="356012"/>
                  </a:lnTo>
                  <a:lnTo>
                    <a:pt x="439729" y="353188"/>
                  </a:lnTo>
                  <a:lnTo>
                    <a:pt x="444902" y="350375"/>
                  </a:lnTo>
                  <a:lnTo>
                    <a:pt x="450075" y="347573"/>
                  </a:lnTo>
                  <a:lnTo>
                    <a:pt x="455249" y="344784"/>
                  </a:lnTo>
                  <a:lnTo>
                    <a:pt x="460422" y="342006"/>
                  </a:lnTo>
                  <a:lnTo>
                    <a:pt x="465595" y="339240"/>
                  </a:lnTo>
                  <a:lnTo>
                    <a:pt x="470769" y="336485"/>
                  </a:lnTo>
                  <a:lnTo>
                    <a:pt x="475942" y="333742"/>
                  </a:lnTo>
                  <a:lnTo>
                    <a:pt x="481115" y="331010"/>
                  </a:lnTo>
                  <a:lnTo>
                    <a:pt x="486288" y="328290"/>
                  </a:lnTo>
                  <a:lnTo>
                    <a:pt x="491462" y="325582"/>
                  </a:lnTo>
                  <a:lnTo>
                    <a:pt x="496635" y="322885"/>
                  </a:lnTo>
                  <a:lnTo>
                    <a:pt x="501808" y="320199"/>
                  </a:lnTo>
                  <a:lnTo>
                    <a:pt x="506982" y="317526"/>
                  </a:lnTo>
                  <a:lnTo>
                    <a:pt x="512155" y="314863"/>
                  </a:lnTo>
                  <a:lnTo>
                    <a:pt x="517328" y="312213"/>
                  </a:lnTo>
                  <a:lnTo>
                    <a:pt x="522501" y="309574"/>
                  </a:lnTo>
                  <a:lnTo>
                    <a:pt x="527675" y="306947"/>
                  </a:lnTo>
                  <a:lnTo>
                    <a:pt x="532848" y="304331"/>
                  </a:lnTo>
                  <a:lnTo>
                    <a:pt x="538021" y="301727"/>
                  </a:lnTo>
                  <a:lnTo>
                    <a:pt x="543195" y="299134"/>
                  </a:lnTo>
                  <a:lnTo>
                    <a:pt x="548368" y="296553"/>
                  </a:lnTo>
                  <a:lnTo>
                    <a:pt x="553541" y="293984"/>
                  </a:lnTo>
                  <a:lnTo>
                    <a:pt x="558714" y="291427"/>
                  </a:lnTo>
                  <a:lnTo>
                    <a:pt x="563888" y="288881"/>
                  </a:lnTo>
                  <a:lnTo>
                    <a:pt x="569061" y="286347"/>
                  </a:lnTo>
                  <a:lnTo>
                    <a:pt x="574234" y="283824"/>
                  </a:lnTo>
                  <a:lnTo>
                    <a:pt x="579408" y="281313"/>
                  </a:lnTo>
                  <a:lnTo>
                    <a:pt x="584581" y="278814"/>
                  </a:lnTo>
                  <a:lnTo>
                    <a:pt x="589754" y="276327"/>
                  </a:lnTo>
                  <a:lnTo>
                    <a:pt x="594927" y="273851"/>
                  </a:lnTo>
                  <a:lnTo>
                    <a:pt x="600101" y="271387"/>
                  </a:lnTo>
                  <a:lnTo>
                    <a:pt x="605274" y="268935"/>
                  </a:lnTo>
                  <a:lnTo>
                    <a:pt x="610447" y="266494"/>
                  </a:lnTo>
                  <a:lnTo>
                    <a:pt x="615621" y="264066"/>
                  </a:lnTo>
                  <a:lnTo>
                    <a:pt x="620794" y="261648"/>
                  </a:lnTo>
                  <a:lnTo>
                    <a:pt x="625967" y="259243"/>
                  </a:lnTo>
                  <a:lnTo>
                    <a:pt x="631140" y="256849"/>
                  </a:lnTo>
                  <a:lnTo>
                    <a:pt x="636314" y="254468"/>
                  </a:lnTo>
                  <a:lnTo>
                    <a:pt x="641487" y="252097"/>
                  </a:lnTo>
                  <a:lnTo>
                    <a:pt x="646660" y="249739"/>
                  </a:lnTo>
                  <a:lnTo>
                    <a:pt x="651834" y="247392"/>
                  </a:lnTo>
                  <a:lnTo>
                    <a:pt x="657007" y="245057"/>
                  </a:lnTo>
                  <a:lnTo>
                    <a:pt x="662180" y="242733"/>
                  </a:lnTo>
                  <a:lnTo>
                    <a:pt x="667353" y="240422"/>
                  </a:lnTo>
                  <a:lnTo>
                    <a:pt x="672527" y="238121"/>
                  </a:lnTo>
                  <a:lnTo>
                    <a:pt x="677700" y="235833"/>
                  </a:lnTo>
                  <a:lnTo>
                    <a:pt x="682873" y="233556"/>
                  </a:lnTo>
                  <a:lnTo>
                    <a:pt x="688047" y="231291"/>
                  </a:lnTo>
                  <a:lnTo>
                    <a:pt x="693220" y="229037"/>
                  </a:lnTo>
                  <a:lnTo>
                    <a:pt x="698393" y="226794"/>
                  </a:lnTo>
                  <a:lnTo>
                    <a:pt x="703566" y="224564"/>
                  </a:lnTo>
                  <a:lnTo>
                    <a:pt x="708740" y="222344"/>
                  </a:lnTo>
                  <a:lnTo>
                    <a:pt x="713913" y="220137"/>
                  </a:lnTo>
                  <a:lnTo>
                    <a:pt x="719086" y="217940"/>
                  </a:lnTo>
                  <a:lnTo>
                    <a:pt x="724260" y="215755"/>
                  </a:lnTo>
                  <a:lnTo>
                    <a:pt x="729433" y="213581"/>
                  </a:lnTo>
                  <a:lnTo>
                    <a:pt x="734606" y="211419"/>
                  </a:lnTo>
                  <a:lnTo>
                    <a:pt x="739779" y="209268"/>
                  </a:lnTo>
                  <a:lnTo>
                    <a:pt x="744953" y="207128"/>
                  </a:lnTo>
                  <a:lnTo>
                    <a:pt x="750126" y="204999"/>
                  </a:lnTo>
                  <a:lnTo>
                    <a:pt x="755299" y="202881"/>
                  </a:lnTo>
                  <a:lnTo>
                    <a:pt x="760473" y="200775"/>
                  </a:lnTo>
                  <a:lnTo>
                    <a:pt x="765646" y="198679"/>
                  </a:lnTo>
                  <a:lnTo>
                    <a:pt x="770819" y="196595"/>
                  </a:lnTo>
                  <a:lnTo>
                    <a:pt x="775992" y="194521"/>
                  </a:lnTo>
                  <a:lnTo>
                    <a:pt x="781166" y="192459"/>
                  </a:lnTo>
                  <a:lnTo>
                    <a:pt x="786339" y="190407"/>
                  </a:lnTo>
                  <a:lnTo>
                    <a:pt x="791512" y="188366"/>
                  </a:lnTo>
                  <a:lnTo>
                    <a:pt x="796686" y="186336"/>
                  </a:lnTo>
                  <a:lnTo>
                    <a:pt x="801859" y="184316"/>
                  </a:lnTo>
                  <a:lnTo>
                    <a:pt x="807032" y="182307"/>
                  </a:lnTo>
                  <a:lnTo>
                    <a:pt x="812205" y="180309"/>
                  </a:lnTo>
                  <a:lnTo>
                    <a:pt x="817379" y="178322"/>
                  </a:lnTo>
                  <a:lnTo>
                    <a:pt x="822552" y="176344"/>
                  </a:lnTo>
                  <a:lnTo>
                    <a:pt x="827725" y="174378"/>
                  </a:lnTo>
                  <a:lnTo>
                    <a:pt x="832899" y="172421"/>
                  </a:lnTo>
                  <a:lnTo>
                    <a:pt x="838072" y="170475"/>
                  </a:lnTo>
                  <a:lnTo>
                    <a:pt x="843245" y="168540"/>
                  </a:lnTo>
                  <a:lnTo>
                    <a:pt x="848418" y="166614"/>
                  </a:lnTo>
                  <a:lnTo>
                    <a:pt x="853592" y="164699"/>
                  </a:lnTo>
                  <a:lnTo>
                    <a:pt x="858765" y="162794"/>
                  </a:lnTo>
                  <a:lnTo>
                    <a:pt x="863938" y="160899"/>
                  </a:lnTo>
                  <a:lnTo>
                    <a:pt x="869112" y="159014"/>
                  </a:lnTo>
                  <a:lnTo>
                    <a:pt x="874285" y="157139"/>
                  </a:lnTo>
                  <a:lnTo>
                    <a:pt x="879458" y="155274"/>
                  </a:lnTo>
                  <a:lnTo>
                    <a:pt x="884631" y="153419"/>
                  </a:lnTo>
                  <a:lnTo>
                    <a:pt x="889805" y="151574"/>
                  </a:lnTo>
                  <a:lnTo>
                    <a:pt x="894978" y="149739"/>
                  </a:lnTo>
                  <a:lnTo>
                    <a:pt x="900151" y="147914"/>
                  </a:lnTo>
                  <a:lnTo>
                    <a:pt x="905325" y="146098"/>
                  </a:lnTo>
                  <a:lnTo>
                    <a:pt x="910498" y="144292"/>
                  </a:lnTo>
                  <a:lnTo>
                    <a:pt x="915671" y="142496"/>
                  </a:lnTo>
                  <a:lnTo>
                    <a:pt x="920844" y="140710"/>
                  </a:lnTo>
                  <a:lnTo>
                    <a:pt x="926018" y="138933"/>
                  </a:lnTo>
                  <a:lnTo>
                    <a:pt x="931191" y="137166"/>
                  </a:lnTo>
                  <a:lnTo>
                    <a:pt x="936364" y="135409"/>
                  </a:lnTo>
                  <a:lnTo>
                    <a:pt x="941538" y="133661"/>
                  </a:lnTo>
                  <a:lnTo>
                    <a:pt x="946711" y="131923"/>
                  </a:lnTo>
                  <a:lnTo>
                    <a:pt x="951884" y="130195"/>
                  </a:lnTo>
                  <a:lnTo>
                    <a:pt x="957057" y="128476"/>
                  </a:lnTo>
                  <a:lnTo>
                    <a:pt x="962231" y="126767"/>
                  </a:lnTo>
                  <a:lnTo>
                    <a:pt x="967404" y="125068"/>
                  </a:lnTo>
                  <a:lnTo>
                    <a:pt x="972577" y="123378"/>
                  </a:lnTo>
                  <a:lnTo>
                    <a:pt x="977751" y="121698"/>
                  </a:lnTo>
                  <a:lnTo>
                    <a:pt x="982924" y="120028"/>
                  </a:lnTo>
                  <a:lnTo>
                    <a:pt x="988097" y="118368"/>
                  </a:lnTo>
                  <a:lnTo>
                    <a:pt x="993270" y="116717"/>
                  </a:lnTo>
                  <a:lnTo>
                    <a:pt x="998444" y="115077"/>
                  </a:lnTo>
                  <a:lnTo>
                    <a:pt x="1003617" y="113446"/>
                  </a:lnTo>
                  <a:lnTo>
                    <a:pt x="1008790" y="111825"/>
                  </a:lnTo>
                  <a:lnTo>
                    <a:pt x="1013964" y="110214"/>
                  </a:lnTo>
                  <a:lnTo>
                    <a:pt x="1019137" y="108613"/>
                  </a:lnTo>
                  <a:lnTo>
                    <a:pt x="1024310" y="107022"/>
                  </a:lnTo>
                  <a:lnTo>
                    <a:pt x="1029483" y="105442"/>
                  </a:lnTo>
                  <a:lnTo>
                    <a:pt x="1034657" y="103872"/>
                  </a:lnTo>
                  <a:lnTo>
                    <a:pt x="1039830" y="102311"/>
                  </a:lnTo>
                  <a:lnTo>
                    <a:pt x="1045003" y="100762"/>
                  </a:lnTo>
                  <a:lnTo>
                    <a:pt x="1050177" y="99223"/>
                  </a:lnTo>
                  <a:lnTo>
                    <a:pt x="1055350" y="97694"/>
                  </a:lnTo>
                  <a:lnTo>
                    <a:pt x="1060523" y="96176"/>
                  </a:lnTo>
                  <a:lnTo>
                    <a:pt x="1065696" y="94669"/>
                  </a:lnTo>
                  <a:lnTo>
                    <a:pt x="1070870" y="93173"/>
                  </a:lnTo>
                  <a:lnTo>
                    <a:pt x="1076043" y="91687"/>
                  </a:lnTo>
                  <a:lnTo>
                    <a:pt x="1081216" y="90213"/>
                  </a:lnTo>
                  <a:lnTo>
                    <a:pt x="1086390" y="88750"/>
                  </a:lnTo>
                  <a:lnTo>
                    <a:pt x="1091563" y="87298"/>
                  </a:lnTo>
                  <a:lnTo>
                    <a:pt x="1096736" y="85857"/>
                  </a:lnTo>
                  <a:lnTo>
                    <a:pt x="1101909" y="84428"/>
                  </a:lnTo>
                  <a:lnTo>
                    <a:pt x="1107083" y="83010"/>
                  </a:lnTo>
                  <a:lnTo>
                    <a:pt x="1112256" y="81605"/>
                  </a:lnTo>
                  <a:lnTo>
                    <a:pt x="1117429" y="80210"/>
                  </a:lnTo>
                  <a:lnTo>
                    <a:pt x="1122603" y="78828"/>
                  </a:lnTo>
                  <a:lnTo>
                    <a:pt x="1127776" y="77458"/>
                  </a:lnTo>
                  <a:lnTo>
                    <a:pt x="1132949" y="76099"/>
                  </a:lnTo>
                  <a:lnTo>
                    <a:pt x="1138122" y="74753"/>
                  </a:lnTo>
                  <a:lnTo>
                    <a:pt x="1143296" y="73419"/>
                  </a:lnTo>
                  <a:lnTo>
                    <a:pt x="1148469" y="72098"/>
                  </a:lnTo>
                  <a:lnTo>
                    <a:pt x="1153642" y="70789"/>
                  </a:lnTo>
                  <a:lnTo>
                    <a:pt x="1158816" y="69492"/>
                  </a:lnTo>
                  <a:lnTo>
                    <a:pt x="1163989" y="68208"/>
                  </a:lnTo>
                  <a:lnTo>
                    <a:pt x="1169162" y="66936"/>
                  </a:lnTo>
                  <a:lnTo>
                    <a:pt x="1174335" y="65677"/>
                  </a:lnTo>
                  <a:lnTo>
                    <a:pt x="1179509" y="64431"/>
                  </a:lnTo>
                  <a:lnTo>
                    <a:pt x="1184682" y="63197"/>
                  </a:lnTo>
                  <a:lnTo>
                    <a:pt x="1189855" y="61977"/>
                  </a:lnTo>
                  <a:lnTo>
                    <a:pt x="1195029" y="60768"/>
                  </a:lnTo>
                  <a:lnTo>
                    <a:pt x="1200202" y="59573"/>
                  </a:lnTo>
                  <a:lnTo>
                    <a:pt x="1205375" y="58390"/>
                  </a:lnTo>
                  <a:lnTo>
                    <a:pt x="1210548" y="57220"/>
                  </a:lnTo>
                  <a:lnTo>
                    <a:pt x="1215722" y="56062"/>
                  </a:lnTo>
                  <a:lnTo>
                    <a:pt x="1220895" y="54916"/>
                  </a:lnTo>
                  <a:lnTo>
                    <a:pt x="1226068" y="53783"/>
                  </a:lnTo>
                  <a:lnTo>
                    <a:pt x="1231242" y="52662"/>
                  </a:lnTo>
                  <a:lnTo>
                    <a:pt x="1236415" y="51554"/>
                  </a:lnTo>
                  <a:lnTo>
                    <a:pt x="1241588" y="50457"/>
                  </a:lnTo>
                  <a:lnTo>
                    <a:pt x="1246761" y="49372"/>
                  </a:lnTo>
                  <a:lnTo>
                    <a:pt x="1251935" y="48298"/>
                  </a:lnTo>
                  <a:lnTo>
                    <a:pt x="1257108" y="47236"/>
                  </a:lnTo>
                  <a:lnTo>
                    <a:pt x="1262281" y="46184"/>
                  </a:lnTo>
                  <a:lnTo>
                    <a:pt x="1267455" y="45144"/>
                  </a:lnTo>
                  <a:lnTo>
                    <a:pt x="1272628" y="44114"/>
                  </a:lnTo>
                  <a:lnTo>
                    <a:pt x="1277801" y="43093"/>
                  </a:lnTo>
                  <a:lnTo>
                    <a:pt x="1282974" y="42083"/>
                  </a:lnTo>
                  <a:lnTo>
                    <a:pt x="1288148" y="41082"/>
                  </a:lnTo>
                  <a:lnTo>
                    <a:pt x="1293321" y="40090"/>
                  </a:lnTo>
                  <a:lnTo>
                    <a:pt x="1298494" y="39106"/>
                  </a:lnTo>
                  <a:lnTo>
                    <a:pt x="1303668" y="38130"/>
                  </a:lnTo>
                  <a:lnTo>
                    <a:pt x="1308841" y="37162"/>
                  </a:lnTo>
                  <a:lnTo>
                    <a:pt x="1314014" y="36201"/>
                  </a:lnTo>
                  <a:lnTo>
                    <a:pt x="1319187" y="35247"/>
                  </a:lnTo>
                  <a:lnTo>
                    <a:pt x="1324361" y="34299"/>
                  </a:lnTo>
                  <a:lnTo>
                    <a:pt x="1329534" y="33356"/>
                  </a:lnTo>
                  <a:lnTo>
                    <a:pt x="1334707" y="32419"/>
                  </a:lnTo>
                  <a:lnTo>
                    <a:pt x="1339881" y="31486"/>
                  </a:lnTo>
                  <a:lnTo>
                    <a:pt x="1345054" y="30557"/>
                  </a:lnTo>
                  <a:lnTo>
                    <a:pt x="1350227" y="29632"/>
                  </a:lnTo>
                  <a:lnTo>
                    <a:pt x="1355400" y="28711"/>
                  </a:lnTo>
                  <a:lnTo>
                    <a:pt x="1360574" y="27793"/>
                  </a:lnTo>
                  <a:lnTo>
                    <a:pt x="1365747" y="26877"/>
                  </a:lnTo>
                  <a:lnTo>
                    <a:pt x="1370920" y="25965"/>
                  </a:lnTo>
                  <a:lnTo>
                    <a:pt x="1376094" y="25054"/>
                  </a:lnTo>
                  <a:lnTo>
                    <a:pt x="1381267" y="24147"/>
                  </a:lnTo>
                  <a:lnTo>
                    <a:pt x="1386440" y="23242"/>
                  </a:lnTo>
                  <a:lnTo>
                    <a:pt x="1391613" y="22341"/>
                  </a:lnTo>
                  <a:lnTo>
                    <a:pt x="1396787" y="21443"/>
                  </a:lnTo>
                  <a:lnTo>
                    <a:pt x="1401960" y="20550"/>
                  </a:lnTo>
                  <a:lnTo>
                    <a:pt x="1407133" y="19661"/>
                  </a:lnTo>
                  <a:lnTo>
                    <a:pt x="1412307" y="18779"/>
                  </a:lnTo>
                  <a:lnTo>
                    <a:pt x="1417480" y="17903"/>
                  </a:lnTo>
                  <a:lnTo>
                    <a:pt x="1422653" y="17037"/>
                  </a:lnTo>
                  <a:lnTo>
                    <a:pt x="1427826" y="16180"/>
                  </a:lnTo>
                  <a:lnTo>
                    <a:pt x="1433000" y="15335"/>
                  </a:lnTo>
                  <a:lnTo>
                    <a:pt x="1438173" y="14503"/>
                  </a:lnTo>
                  <a:lnTo>
                    <a:pt x="1443346" y="13686"/>
                  </a:lnTo>
                  <a:lnTo>
                    <a:pt x="1448520" y="12887"/>
                  </a:lnTo>
                  <a:lnTo>
                    <a:pt x="1453693" y="12106"/>
                  </a:lnTo>
                  <a:lnTo>
                    <a:pt x="1458866" y="11346"/>
                  </a:lnTo>
                  <a:lnTo>
                    <a:pt x="1464039" y="10609"/>
                  </a:lnTo>
                  <a:lnTo>
                    <a:pt x="1469213" y="9897"/>
                  </a:lnTo>
                  <a:lnTo>
                    <a:pt x="1474386" y="9210"/>
                  </a:lnTo>
                  <a:lnTo>
                    <a:pt x="1479559" y="8551"/>
                  </a:lnTo>
                  <a:lnTo>
                    <a:pt x="1484733" y="7921"/>
                  </a:lnTo>
                  <a:lnTo>
                    <a:pt x="1489906" y="7319"/>
                  </a:lnTo>
                  <a:lnTo>
                    <a:pt x="1495079" y="6749"/>
                  </a:lnTo>
                  <a:lnTo>
                    <a:pt x="1500252" y="6209"/>
                  </a:lnTo>
                  <a:lnTo>
                    <a:pt x="1505426" y="5699"/>
                  </a:lnTo>
                  <a:lnTo>
                    <a:pt x="1510599" y="5221"/>
                  </a:lnTo>
                  <a:lnTo>
                    <a:pt x="1515772" y="4773"/>
                  </a:lnTo>
                  <a:lnTo>
                    <a:pt x="1520946" y="4355"/>
                  </a:lnTo>
                  <a:lnTo>
                    <a:pt x="1526119" y="3967"/>
                  </a:lnTo>
                  <a:lnTo>
                    <a:pt x="1531292" y="3607"/>
                  </a:lnTo>
                  <a:lnTo>
                    <a:pt x="1536465" y="3274"/>
                  </a:lnTo>
                  <a:lnTo>
                    <a:pt x="1541639" y="2967"/>
                  </a:lnTo>
                  <a:lnTo>
                    <a:pt x="1546812" y="2684"/>
                  </a:lnTo>
                  <a:lnTo>
                    <a:pt x="1551985" y="2426"/>
                  </a:lnTo>
                  <a:lnTo>
                    <a:pt x="1557159" y="2189"/>
                  </a:lnTo>
                  <a:lnTo>
                    <a:pt x="1562332" y="1973"/>
                  </a:lnTo>
                  <a:lnTo>
                    <a:pt x="1567505" y="1777"/>
                  </a:lnTo>
                  <a:lnTo>
                    <a:pt x="1572678" y="1598"/>
                  </a:lnTo>
                  <a:lnTo>
                    <a:pt x="1577852" y="1436"/>
                  </a:lnTo>
                  <a:lnTo>
                    <a:pt x="1583025" y="1289"/>
                  </a:lnTo>
                  <a:lnTo>
                    <a:pt x="1588198" y="1156"/>
                  </a:lnTo>
                  <a:lnTo>
                    <a:pt x="1593372" y="1036"/>
                  </a:lnTo>
                  <a:lnTo>
                    <a:pt x="1598545" y="928"/>
                  </a:lnTo>
                  <a:lnTo>
                    <a:pt x="1603718" y="831"/>
                  </a:lnTo>
                  <a:lnTo>
                    <a:pt x="1608891" y="744"/>
                  </a:lnTo>
                  <a:lnTo>
                    <a:pt x="1614065" y="665"/>
                  </a:lnTo>
                  <a:lnTo>
                    <a:pt x="1619238" y="594"/>
                  </a:lnTo>
                  <a:lnTo>
                    <a:pt x="1624411" y="531"/>
                  </a:lnTo>
                  <a:lnTo>
                    <a:pt x="1629585" y="474"/>
                  </a:lnTo>
                  <a:lnTo>
                    <a:pt x="1634758" y="423"/>
                  </a:lnTo>
                  <a:lnTo>
                    <a:pt x="1639931" y="378"/>
                  </a:lnTo>
                  <a:lnTo>
                    <a:pt x="1645104" y="337"/>
                  </a:lnTo>
                  <a:lnTo>
                    <a:pt x="1650278" y="300"/>
                  </a:lnTo>
                  <a:lnTo>
                    <a:pt x="1655451" y="268"/>
                  </a:lnTo>
                  <a:lnTo>
                    <a:pt x="1660624" y="239"/>
                  </a:lnTo>
                  <a:lnTo>
                    <a:pt x="1665798" y="213"/>
                  </a:lnTo>
                  <a:lnTo>
                    <a:pt x="1670971" y="190"/>
                  </a:lnTo>
                  <a:lnTo>
                    <a:pt x="1676144" y="169"/>
                  </a:lnTo>
                  <a:lnTo>
                    <a:pt x="1681317" y="150"/>
                  </a:lnTo>
                  <a:lnTo>
                    <a:pt x="1686491" y="134"/>
                  </a:lnTo>
                  <a:lnTo>
                    <a:pt x="1691664" y="119"/>
                  </a:lnTo>
                  <a:lnTo>
                    <a:pt x="1696837" y="106"/>
                  </a:lnTo>
                  <a:lnTo>
                    <a:pt x="1702011" y="94"/>
                  </a:lnTo>
                  <a:lnTo>
                    <a:pt x="1707184" y="84"/>
                  </a:lnTo>
                  <a:lnTo>
                    <a:pt x="1712357" y="74"/>
                  </a:lnTo>
                  <a:lnTo>
                    <a:pt x="1717530" y="66"/>
                  </a:lnTo>
                  <a:lnTo>
                    <a:pt x="1722704" y="59"/>
                  </a:lnTo>
                  <a:lnTo>
                    <a:pt x="1727877" y="52"/>
                  </a:lnTo>
                  <a:lnTo>
                    <a:pt x="1733050" y="46"/>
                  </a:lnTo>
                  <a:lnTo>
                    <a:pt x="1738224" y="41"/>
                  </a:lnTo>
                  <a:lnTo>
                    <a:pt x="1743397" y="36"/>
                  </a:lnTo>
                  <a:lnTo>
                    <a:pt x="1748570" y="32"/>
                  </a:lnTo>
                  <a:lnTo>
                    <a:pt x="1753743" y="28"/>
                  </a:lnTo>
                  <a:lnTo>
                    <a:pt x="1758917" y="25"/>
                  </a:lnTo>
                  <a:lnTo>
                    <a:pt x="1764090" y="22"/>
                  </a:lnTo>
                  <a:lnTo>
                    <a:pt x="1769263" y="20"/>
                  </a:lnTo>
                  <a:lnTo>
                    <a:pt x="1774437" y="17"/>
                  </a:lnTo>
                  <a:lnTo>
                    <a:pt x="1779610" y="15"/>
                  </a:lnTo>
                  <a:lnTo>
                    <a:pt x="1784783" y="13"/>
                  </a:lnTo>
                  <a:lnTo>
                    <a:pt x="1789956" y="12"/>
                  </a:lnTo>
                  <a:lnTo>
                    <a:pt x="1795130" y="10"/>
                  </a:lnTo>
                  <a:lnTo>
                    <a:pt x="1800303" y="9"/>
                  </a:lnTo>
                  <a:lnTo>
                    <a:pt x="1805476" y="8"/>
                  </a:lnTo>
                  <a:lnTo>
                    <a:pt x="1810650" y="6"/>
                  </a:lnTo>
                  <a:lnTo>
                    <a:pt x="1815823" y="6"/>
                  </a:lnTo>
                  <a:lnTo>
                    <a:pt x="1820996" y="5"/>
                  </a:lnTo>
                  <a:lnTo>
                    <a:pt x="1826169" y="4"/>
                  </a:lnTo>
                  <a:lnTo>
                    <a:pt x="1831343" y="3"/>
                  </a:lnTo>
                  <a:lnTo>
                    <a:pt x="1836516" y="3"/>
                  </a:lnTo>
                  <a:lnTo>
                    <a:pt x="1841689" y="2"/>
                  </a:lnTo>
                  <a:lnTo>
                    <a:pt x="1846863" y="2"/>
                  </a:lnTo>
                  <a:lnTo>
                    <a:pt x="1852036" y="1"/>
                  </a:lnTo>
                  <a:lnTo>
                    <a:pt x="1857209" y="1"/>
                  </a:lnTo>
                  <a:lnTo>
                    <a:pt x="1862382" y="1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395"/>
                  </a:lnTo>
                  <a:lnTo>
                    <a:pt x="1877902" y="434"/>
                  </a:lnTo>
                  <a:lnTo>
                    <a:pt x="1872729" y="476"/>
                  </a:lnTo>
                  <a:lnTo>
                    <a:pt x="1867556" y="523"/>
                  </a:lnTo>
                  <a:lnTo>
                    <a:pt x="1862382" y="574"/>
                  </a:lnTo>
                  <a:lnTo>
                    <a:pt x="1857209" y="630"/>
                  </a:lnTo>
                  <a:lnTo>
                    <a:pt x="1852036" y="692"/>
                  </a:lnTo>
                  <a:lnTo>
                    <a:pt x="1846863" y="760"/>
                  </a:lnTo>
                  <a:lnTo>
                    <a:pt x="1841689" y="834"/>
                  </a:lnTo>
                  <a:lnTo>
                    <a:pt x="1836516" y="916"/>
                  </a:lnTo>
                  <a:lnTo>
                    <a:pt x="1831343" y="1005"/>
                  </a:lnTo>
                  <a:lnTo>
                    <a:pt x="1826169" y="1103"/>
                  </a:lnTo>
                  <a:lnTo>
                    <a:pt x="1820996" y="1211"/>
                  </a:lnTo>
                  <a:lnTo>
                    <a:pt x="1815823" y="1329"/>
                  </a:lnTo>
                  <a:lnTo>
                    <a:pt x="1810650" y="1459"/>
                  </a:lnTo>
                  <a:lnTo>
                    <a:pt x="1805476" y="1602"/>
                  </a:lnTo>
                  <a:lnTo>
                    <a:pt x="1800303" y="1758"/>
                  </a:lnTo>
                  <a:lnTo>
                    <a:pt x="1795130" y="1929"/>
                  </a:lnTo>
                  <a:lnTo>
                    <a:pt x="1789956" y="2118"/>
                  </a:lnTo>
                  <a:lnTo>
                    <a:pt x="1784783" y="2324"/>
                  </a:lnTo>
                  <a:lnTo>
                    <a:pt x="1779610" y="2550"/>
                  </a:lnTo>
                  <a:lnTo>
                    <a:pt x="1774437" y="2799"/>
                  </a:lnTo>
                  <a:lnTo>
                    <a:pt x="1769263" y="3071"/>
                  </a:lnTo>
                  <a:lnTo>
                    <a:pt x="1764090" y="3370"/>
                  </a:lnTo>
                  <a:lnTo>
                    <a:pt x="1758917" y="3698"/>
                  </a:lnTo>
                  <a:lnTo>
                    <a:pt x="1753743" y="4058"/>
                  </a:lnTo>
                  <a:lnTo>
                    <a:pt x="1748570" y="4452"/>
                  </a:lnTo>
                  <a:lnTo>
                    <a:pt x="1743397" y="4885"/>
                  </a:lnTo>
                  <a:lnTo>
                    <a:pt x="1738224" y="5359"/>
                  </a:lnTo>
                  <a:lnTo>
                    <a:pt x="1733050" y="5878"/>
                  </a:lnTo>
                  <a:lnTo>
                    <a:pt x="1727877" y="6448"/>
                  </a:lnTo>
                  <a:lnTo>
                    <a:pt x="1722704" y="7072"/>
                  </a:lnTo>
                  <a:lnTo>
                    <a:pt x="1717530" y="7757"/>
                  </a:lnTo>
                  <a:lnTo>
                    <a:pt x="1712357" y="8506"/>
                  </a:lnTo>
                  <a:lnTo>
                    <a:pt x="1707184" y="9327"/>
                  </a:lnTo>
                  <a:lnTo>
                    <a:pt x="1702011" y="10227"/>
                  </a:lnTo>
                  <a:lnTo>
                    <a:pt x="1696837" y="11211"/>
                  </a:lnTo>
                  <a:lnTo>
                    <a:pt x="1691664" y="12289"/>
                  </a:lnTo>
                  <a:lnTo>
                    <a:pt x="1686491" y="13468"/>
                  </a:lnTo>
                  <a:lnTo>
                    <a:pt x="1681317" y="14758"/>
                  </a:lnTo>
                  <a:lnTo>
                    <a:pt x="1676144" y="16170"/>
                  </a:lnTo>
                  <a:lnTo>
                    <a:pt x="1670971" y="17712"/>
                  </a:lnTo>
                  <a:lnTo>
                    <a:pt x="1665798" y="19398"/>
                  </a:lnTo>
                  <a:lnTo>
                    <a:pt x="1660624" y="21239"/>
                  </a:lnTo>
                  <a:lnTo>
                    <a:pt x="1655451" y="23249"/>
                  </a:lnTo>
                  <a:lnTo>
                    <a:pt x="1650278" y="25442"/>
                  </a:lnTo>
                  <a:lnTo>
                    <a:pt x="1645104" y="27834"/>
                  </a:lnTo>
                  <a:lnTo>
                    <a:pt x="1639931" y="30440"/>
                  </a:lnTo>
                  <a:lnTo>
                    <a:pt x="1634758" y="33278"/>
                  </a:lnTo>
                  <a:lnTo>
                    <a:pt x="1629585" y="36366"/>
                  </a:lnTo>
                  <a:lnTo>
                    <a:pt x="1624411" y="39724"/>
                  </a:lnTo>
                  <a:lnTo>
                    <a:pt x="1619238" y="43370"/>
                  </a:lnTo>
                  <a:lnTo>
                    <a:pt x="1614065" y="47327"/>
                  </a:lnTo>
                  <a:lnTo>
                    <a:pt x="1608891" y="51616"/>
                  </a:lnTo>
                  <a:lnTo>
                    <a:pt x="1603718" y="56259"/>
                  </a:lnTo>
                  <a:lnTo>
                    <a:pt x="1598545" y="61277"/>
                  </a:lnTo>
                  <a:lnTo>
                    <a:pt x="1593372" y="66695"/>
                  </a:lnTo>
                  <a:lnTo>
                    <a:pt x="1588198" y="72535"/>
                  </a:lnTo>
                  <a:lnTo>
                    <a:pt x="1583025" y="78818"/>
                  </a:lnTo>
                  <a:lnTo>
                    <a:pt x="1577852" y="85565"/>
                  </a:lnTo>
                  <a:lnTo>
                    <a:pt x="1572678" y="92798"/>
                  </a:lnTo>
                  <a:lnTo>
                    <a:pt x="1567505" y="100532"/>
                  </a:lnTo>
                  <a:lnTo>
                    <a:pt x="1562332" y="108786"/>
                  </a:lnTo>
                  <a:lnTo>
                    <a:pt x="1557159" y="117570"/>
                  </a:lnTo>
                  <a:lnTo>
                    <a:pt x="1551985" y="126894"/>
                  </a:lnTo>
                  <a:lnTo>
                    <a:pt x="1546812" y="136762"/>
                  </a:lnTo>
                  <a:lnTo>
                    <a:pt x="1541639" y="147175"/>
                  </a:lnTo>
                  <a:lnTo>
                    <a:pt x="1536465" y="158126"/>
                  </a:lnTo>
                  <a:lnTo>
                    <a:pt x="1531292" y="169602"/>
                  </a:lnTo>
                  <a:lnTo>
                    <a:pt x="1526119" y="181584"/>
                  </a:lnTo>
                  <a:lnTo>
                    <a:pt x="1520946" y="194045"/>
                  </a:lnTo>
                  <a:lnTo>
                    <a:pt x="1515772" y="206952"/>
                  </a:lnTo>
                  <a:lnTo>
                    <a:pt x="1510599" y="220261"/>
                  </a:lnTo>
                  <a:lnTo>
                    <a:pt x="1505426" y="233923"/>
                  </a:lnTo>
                  <a:lnTo>
                    <a:pt x="1500252" y="247880"/>
                  </a:lnTo>
                  <a:lnTo>
                    <a:pt x="1495079" y="262069"/>
                  </a:lnTo>
                  <a:lnTo>
                    <a:pt x="1489906" y="276419"/>
                  </a:lnTo>
                  <a:lnTo>
                    <a:pt x="1484733" y="290855"/>
                  </a:lnTo>
                  <a:lnTo>
                    <a:pt x="1479559" y="305297"/>
                  </a:lnTo>
                  <a:lnTo>
                    <a:pt x="1474386" y="319665"/>
                  </a:lnTo>
                  <a:lnTo>
                    <a:pt x="1469213" y="333875"/>
                  </a:lnTo>
                  <a:lnTo>
                    <a:pt x="1464039" y="347845"/>
                  </a:lnTo>
                  <a:lnTo>
                    <a:pt x="1458866" y="361497"/>
                  </a:lnTo>
                  <a:lnTo>
                    <a:pt x="1453693" y="374755"/>
                  </a:lnTo>
                  <a:lnTo>
                    <a:pt x="1448520" y="387546"/>
                  </a:lnTo>
                  <a:lnTo>
                    <a:pt x="1443346" y="399809"/>
                  </a:lnTo>
                  <a:lnTo>
                    <a:pt x="1438173" y="411484"/>
                  </a:lnTo>
                  <a:lnTo>
                    <a:pt x="1433000" y="422525"/>
                  </a:lnTo>
                  <a:lnTo>
                    <a:pt x="1427826" y="432889"/>
                  </a:lnTo>
                  <a:lnTo>
                    <a:pt x="1422653" y="442546"/>
                  </a:lnTo>
                  <a:lnTo>
                    <a:pt x="1417480" y="451473"/>
                  </a:lnTo>
                  <a:lnTo>
                    <a:pt x="1412307" y="459655"/>
                  </a:lnTo>
                  <a:lnTo>
                    <a:pt x="1407133" y="467086"/>
                  </a:lnTo>
                  <a:lnTo>
                    <a:pt x="1401960" y="473767"/>
                  </a:lnTo>
                  <a:lnTo>
                    <a:pt x="1396787" y="479706"/>
                  </a:lnTo>
                  <a:lnTo>
                    <a:pt x="1391613" y="484915"/>
                  </a:lnTo>
                  <a:lnTo>
                    <a:pt x="1386440" y="489415"/>
                  </a:lnTo>
                  <a:lnTo>
                    <a:pt x="1381267" y="493227"/>
                  </a:lnTo>
                  <a:lnTo>
                    <a:pt x="1376094" y="496377"/>
                  </a:lnTo>
                  <a:lnTo>
                    <a:pt x="1370920" y="498895"/>
                  </a:lnTo>
                  <a:lnTo>
                    <a:pt x="1365747" y="500811"/>
                  </a:lnTo>
                  <a:lnTo>
                    <a:pt x="1360574" y="502158"/>
                  </a:lnTo>
                  <a:lnTo>
                    <a:pt x="1355400" y="502967"/>
                  </a:lnTo>
                  <a:lnTo>
                    <a:pt x="1350227" y="503271"/>
                  </a:lnTo>
                  <a:lnTo>
                    <a:pt x="1345054" y="503104"/>
                  </a:lnTo>
                  <a:lnTo>
                    <a:pt x="1339881" y="502498"/>
                  </a:lnTo>
                  <a:lnTo>
                    <a:pt x="1334707" y="501483"/>
                  </a:lnTo>
                  <a:lnTo>
                    <a:pt x="1329534" y="500090"/>
                  </a:lnTo>
                  <a:lnTo>
                    <a:pt x="1324361" y="498347"/>
                  </a:lnTo>
                  <a:lnTo>
                    <a:pt x="1319187" y="496284"/>
                  </a:lnTo>
                  <a:lnTo>
                    <a:pt x="1314014" y="493926"/>
                  </a:lnTo>
                  <a:lnTo>
                    <a:pt x="1308841" y="491297"/>
                  </a:lnTo>
                  <a:lnTo>
                    <a:pt x="1303668" y="488422"/>
                  </a:lnTo>
                  <a:lnTo>
                    <a:pt x="1298494" y="485322"/>
                  </a:lnTo>
                  <a:lnTo>
                    <a:pt x="1293321" y="482019"/>
                  </a:lnTo>
                  <a:lnTo>
                    <a:pt x="1288148" y="478531"/>
                  </a:lnTo>
                  <a:lnTo>
                    <a:pt x="1282974" y="474877"/>
                  </a:lnTo>
                  <a:lnTo>
                    <a:pt x="1277801" y="471073"/>
                  </a:lnTo>
                  <a:lnTo>
                    <a:pt x="1272628" y="467136"/>
                  </a:lnTo>
                  <a:lnTo>
                    <a:pt x="1267455" y="463080"/>
                  </a:lnTo>
                  <a:lnTo>
                    <a:pt x="1262281" y="458918"/>
                  </a:lnTo>
                  <a:lnTo>
                    <a:pt x="1257108" y="454663"/>
                  </a:lnTo>
                  <a:lnTo>
                    <a:pt x="1251935" y="450328"/>
                  </a:lnTo>
                  <a:lnTo>
                    <a:pt x="1246761" y="445923"/>
                  </a:lnTo>
                  <a:lnTo>
                    <a:pt x="1241588" y="441458"/>
                  </a:lnTo>
                  <a:lnTo>
                    <a:pt x="1236415" y="436943"/>
                  </a:lnTo>
                  <a:lnTo>
                    <a:pt x="1231242" y="432387"/>
                  </a:lnTo>
                  <a:lnTo>
                    <a:pt x="1226068" y="427797"/>
                  </a:lnTo>
                  <a:lnTo>
                    <a:pt x="1220895" y="423183"/>
                  </a:lnTo>
                  <a:lnTo>
                    <a:pt x="1215722" y="418551"/>
                  </a:lnTo>
                  <a:lnTo>
                    <a:pt x="1210548" y="413909"/>
                  </a:lnTo>
                  <a:lnTo>
                    <a:pt x="1205375" y="409261"/>
                  </a:lnTo>
                  <a:lnTo>
                    <a:pt x="1200202" y="404615"/>
                  </a:lnTo>
                  <a:lnTo>
                    <a:pt x="1195029" y="399976"/>
                  </a:lnTo>
                  <a:lnTo>
                    <a:pt x="1189855" y="395350"/>
                  </a:lnTo>
                  <a:lnTo>
                    <a:pt x="1184682" y="390741"/>
                  </a:lnTo>
                  <a:lnTo>
                    <a:pt x="1179509" y="386154"/>
                  </a:lnTo>
                  <a:lnTo>
                    <a:pt x="1174335" y="381594"/>
                  </a:lnTo>
                  <a:lnTo>
                    <a:pt x="1169162" y="377065"/>
                  </a:lnTo>
                  <a:lnTo>
                    <a:pt x="1163989" y="372571"/>
                  </a:lnTo>
                  <a:lnTo>
                    <a:pt x="1158816" y="368115"/>
                  </a:lnTo>
                  <a:lnTo>
                    <a:pt x="1153642" y="363701"/>
                  </a:lnTo>
                  <a:lnTo>
                    <a:pt x="1148469" y="359333"/>
                  </a:lnTo>
                  <a:lnTo>
                    <a:pt x="1143296" y="355014"/>
                  </a:lnTo>
                  <a:lnTo>
                    <a:pt x="1138122" y="350746"/>
                  </a:lnTo>
                  <a:lnTo>
                    <a:pt x="1132949" y="346533"/>
                  </a:lnTo>
                  <a:lnTo>
                    <a:pt x="1127776" y="342377"/>
                  </a:lnTo>
                  <a:lnTo>
                    <a:pt x="1122603" y="338280"/>
                  </a:lnTo>
                  <a:lnTo>
                    <a:pt x="1117429" y="334245"/>
                  </a:lnTo>
                  <a:lnTo>
                    <a:pt x="1112256" y="330275"/>
                  </a:lnTo>
                  <a:lnTo>
                    <a:pt x="1107083" y="326371"/>
                  </a:lnTo>
                  <a:lnTo>
                    <a:pt x="1101909" y="322535"/>
                  </a:lnTo>
                  <a:lnTo>
                    <a:pt x="1096736" y="318769"/>
                  </a:lnTo>
                  <a:lnTo>
                    <a:pt x="1091563" y="315074"/>
                  </a:lnTo>
                  <a:lnTo>
                    <a:pt x="1086390" y="311453"/>
                  </a:lnTo>
                  <a:lnTo>
                    <a:pt x="1081216" y="307906"/>
                  </a:lnTo>
                  <a:lnTo>
                    <a:pt x="1076043" y="304436"/>
                  </a:lnTo>
                  <a:lnTo>
                    <a:pt x="1070870" y="301042"/>
                  </a:lnTo>
                  <a:lnTo>
                    <a:pt x="1065696" y="297727"/>
                  </a:lnTo>
                  <a:lnTo>
                    <a:pt x="1060523" y="294490"/>
                  </a:lnTo>
                  <a:lnTo>
                    <a:pt x="1055350" y="291334"/>
                  </a:lnTo>
                  <a:lnTo>
                    <a:pt x="1050177" y="288259"/>
                  </a:lnTo>
                  <a:lnTo>
                    <a:pt x="1045003" y="285265"/>
                  </a:lnTo>
                  <a:lnTo>
                    <a:pt x="1039830" y="282353"/>
                  </a:lnTo>
                  <a:lnTo>
                    <a:pt x="1034657" y="279524"/>
                  </a:lnTo>
                  <a:lnTo>
                    <a:pt x="1029483" y="276778"/>
                  </a:lnTo>
                  <a:lnTo>
                    <a:pt x="1024310" y="274115"/>
                  </a:lnTo>
                  <a:lnTo>
                    <a:pt x="1019137" y="271535"/>
                  </a:lnTo>
                  <a:lnTo>
                    <a:pt x="1013964" y="269040"/>
                  </a:lnTo>
                  <a:lnTo>
                    <a:pt x="1008790" y="266628"/>
                  </a:lnTo>
                  <a:lnTo>
                    <a:pt x="1003617" y="264299"/>
                  </a:lnTo>
                  <a:lnTo>
                    <a:pt x="998444" y="262054"/>
                  </a:lnTo>
                  <a:lnTo>
                    <a:pt x="993270" y="259893"/>
                  </a:lnTo>
                  <a:lnTo>
                    <a:pt x="988097" y="257815"/>
                  </a:lnTo>
                  <a:lnTo>
                    <a:pt x="982924" y="255820"/>
                  </a:lnTo>
                  <a:lnTo>
                    <a:pt x="977751" y="253908"/>
                  </a:lnTo>
                  <a:lnTo>
                    <a:pt x="972577" y="252078"/>
                  </a:lnTo>
                  <a:lnTo>
                    <a:pt x="967404" y="250329"/>
                  </a:lnTo>
                  <a:lnTo>
                    <a:pt x="962231" y="248663"/>
                  </a:lnTo>
                  <a:lnTo>
                    <a:pt x="957057" y="247077"/>
                  </a:lnTo>
                  <a:lnTo>
                    <a:pt x="951884" y="245571"/>
                  </a:lnTo>
                  <a:lnTo>
                    <a:pt x="946711" y="244145"/>
                  </a:lnTo>
                  <a:lnTo>
                    <a:pt x="941538" y="242798"/>
                  </a:lnTo>
                  <a:lnTo>
                    <a:pt x="936364" y="241529"/>
                  </a:lnTo>
                  <a:lnTo>
                    <a:pt x="931191" y="240337"/>
                  </a:lnTo>
                  <a:lnTo>
                    <a:pt x="926018" y="239223"/>
                  </a:lnTo>
                  <a:lnTo>
                    <a:pt x="920844" y="238184"/>
                  </a:lnTo>
                  <a:lnTo>
                    <a:pt x="915671" y="237221"/>
                  </a:lnTo>
                  <a:lnTo>
                    <a:pt x="910498" y="236332"/>
                  </a:lnTo>
                  <a:lnTo>
                    <a:pt x="905325" y="235516"/>
                  </a:lnTo>
                  <a:lnTo>
                    <a:pt x="900151" y="234773"/>
                  </a:lnTo>
                  <a:lnTo>
                    <a:pt x="894978" y="234102"/>
                  </a:lnTo>
                  <a:lnTo>
                    <a:pt x="889805" y="233501"/>
                  </a:lnTo>
                  <a:lnTo>
                    <a:pt x="884631" y="232971"/>
                  </a:lnTo>
                  <a:lnTo>
                    <a:pt x="879458" y="232509"/>
                  </a:lnTo>
                  <a:lnTo>
                    <a:pt x="874285" y="232115"/>
                  </a:lnTo>
                  <a:lnTo>
                    <a:pt x="869112" y="231789"/>
                  </a:lnTo>
                  <a:lnTo>
                    <a:pt x="863938" y="231528"/>
                  </a:lnTo>
                  <a:lnTo>
                    <a:pt x="858765" y="231333"/>
                  </a:lnTo>
                  <a:lnTo>
                    <a:pt x="853592" y="231201"/>
                  </a:lnTo>
                  <a:lnTo>
                    <a:pt x="848418" y="231133"/>
                  </a:lnTo>
                  <a:lnTo>
                    <a:pt x="843245" y="231127"/>
                  </a:lnTo>
                  <a:lnTo>
                    <a:pt x="838072" y="231183"/>
                  </a:lnTo>
                  <a:lnTo>
                    <a:pt x="832899" y="231298"/>
                  </a:lnTo>
                  <a:lnTo>
                    <a:pt x="827725" y="231473"/>
                  </a:lnTo>
                  <a:lnTo>
                    <a:pt x="822552" y="231706"/>
                  </a:lnTo>
                  <a:lnTo>
                    <a:pt x="817379" y="231997"/>
                  </a:lnTo>
                  <a:lnTo>
                    <a:pt x="812205" y="232344"/>
                  </a:lnTo>
                  <a:lnTo>
                    <a:pt x="807032" y="232747"/>
                  </a:lnTo>
                  <a:lnTo>
                    <a:pt x="801859" y="233204"/>
                  </a:lnTo>
                  <a:lnTo>
                    <a:pt x="796686" y="233715"/>
                  </a:lnTo>
                  <a:lnTo>
                    <a:pt x="791512" y="234279"/>
                  </a:lnTo>
                  <a:lnTo>
                    <a:pt x="786339" y="234895"/>
                  </a:lnTo>
                  <a:lnTo>
                    <a:pt x="781166" y="235561"/>
                  </a:lnTo>
                  <a:lnTo>
                    <a:pt x="775992" y="236278"/>
                  </a:lnTo>
                  <a:lnTo>
                    <a:pt x="770819" y="237044"/>
                  </a:lnTo>
                  <a:lnTo>
                    <a:pt x="765646" y="237858"/>
                  </a:lnTo>
                  <a:lnTo>
                    <a:pt x="760473" y="238719"/>
                  </a:lnTo>
                  <a:lnTo>
                    <a:pt x="755299" y="239628"/>
                  </a:lnTo>
                  <a:lnTo>
                    <a:pt x="750126" y="240582"/>
                  </a:lnTo>
                  <a:lnTo>
                    <a:pt x="744953" y="241581"/>
                  </a:lnTo>
                  <a:lnTo>
                    <a:pt x="739779" y="242624"/>
                  </a:lnTo>
                  <a:lnTo>
                    <a:pt x="734606" y="243710"/>
                  </a:lnTo>
                  <a:lnTo>
                    <a:pt x="729433" y="244839"/>
                  </a:lnTo>
                  <a:lnTo>
                    <a:pt x="724260" y="246010"/>
                  </a:lnTo>
                  <a:lnTo>
                    <a:pt x="719086" y="247223"/>
                  </a:lnTo>
                  <a:lnTo>
                    <a:pt x="713913" y="248475"/>
                  </a:lnTo>
                  <a:lnTo>
                    <a:pt x="708740" y="249767"/>
                  </a:lnTo>
                  <a:lnTo>
                    <a:pt x="703566" y="251098"/>
                  </a:lnTo>
                  <a:lnTo>
                    <a:pt x="698393" y="252467"/>
                  </a:lnTo>
                  <a:lnTo>
                    <a:pt x="693220" y="253874"/>
                  </a:lnTo>
                  <a:lnTo>
                    <a:pt x="688047" y="255318"/>
                  </a:lnTo>
                  <a:lnTo>
                    <a:pt x="682873" y="256798"/>
                  </a:lnTo>
                  <a:lnTo>
                    <a:pt x="677700" y="258313"/>
                  </a:lnTo>
                  <a:lnTo>
                    <a:pt x="672527" y="259863"/>
                  </a:lnTo>
                  <a:lnTo>
                    <a:pt x="667353" y="261448"/>
                  </a:lnTo>
                  <a:lnTo>
                    <a:pt x="662180" y="263066"/>
                  </a:lnTo>
                  <a:lnTo>
                    <a:pt x="657007" y="264717"/>
                  </a:lnTo>
                  <a:lnTo>
                    <a:pt x="651834" y="266401"/>
                  </a:lnTo>
                  <a:lnTo>
                    <a:pt x="646660" y="268117"/>
                  </a:lnTo>
                  <a:lnTo>
                    <a:pt x="641487" y="269864"/>
                  </a:lnTo>
                  <a:lnTo>
                    <a:pt x="636314" y="271641"/>
                  </a:lnTo>
                  <a:lnTo>
                    <a:pt x="631140" y="273449"/>
                  </a:lnTo>
                  <a:lnTo>
                    <a:pt x="625967" y="275287"/>
                  </a:lnTo>
                  <a:lnTo>
                    <a:pt x="620794" y="277154"/>
                  </a:lnTo>
                  <a:lnTo>
                    <a:pt x="615621" y="279050"/>
                  </a:lnTo>
                  <a:lnTo>
                    <a:pt x="610447" y="280974"/>
                  </a:lnTo>
                  <a:lnTo>
                    <a:pt x="605274" y="282926"/>
                  </a:lnTo>
                  <a:lnTo>
                    <a:pt x="600101" y="284905"/>
                  </a:lnTo>
                  <a:lnTo>
                    <a:pt x="594927" y="286910"/>
                  </a:lnTo>
                  <a:lnTo>
                    <a:pt x="589754" y="288942"/>
                  </a:lnTo>
                  <a:lnTo>
                    <a:pt x="584581" y="291001"/>
                  </a:lnTo>
                  <a:lnTo>
                    <a:pt x="579408" y="293084"/>
                  </a:lnTo>
                  <a:lnTo>
                    <a:pt x="574234" y="295193"/>
                  </a:lnTo>
                  <a:lnTo>
                    <a:pt x="569061" y="297326"/>
                  </a:lnTo>
                  <a:lnTo>
                    <a:pt x="563888" y="299484"/>
                  </a:lnTo>
                  <a:lnTo>
                    <a:pt x="558714" y="301665"/>
                  </a:lnTo>
                  <a:lnTo>
                    <a:pt x="553541" y="303870"/>
                  </a:lnTo>
                  <a:lnTo>
                    <a:pt x="548368" y="306098"/>
                  </a:lnTo>
                  <a:lnTo>
                    <a:pt x="543195" y="308349"/>
                  </a:lnTo>
                  <a:lnTo>
                    <a:pt x="538021" y="310622"/>
                  </a:lnTo>
                  <a:lnTo>
                    <a:pt x="532848" y="312917"/>
                  </a:lnTo>
                  <a:lnTo>
                    <a:pt x="527675" y="315234"/>
                  </a:lnTo>
                  <a:lnTo>
                    <a:pt x="522501" y="317573"/>
                  </a:lnTo>
                  <a:lnTo>
                    <a:pt x="517328" y="319932"/>
                  </a:lnTo>
                  <a:lnTo>
                    <a:pt x="512155" y="322313"/>
                  </a:lnTo>
                  <a:lnTo>
                    <a:pt x="506982" y="324714"/>
                  </a:lnTo>
                  <a:lnTo>
                    <a:pt x="501808" y="327135"/>
                  </a:lnTo>
                  <a:lnTo>
                    <a:pt x="496635" y="329576"/>
                  </a:lnTo>
                  <a:lnTo>
                    <a:pt x="491462" y="332037"/>
                  </a:lnTo>
                  <a:lnTo>
                    <a:pt x="486288" y="334517"/>
                  </a:lnTo>
                  <a:lnTo>
                    <a:pt x="481115" y="337017"/>
                  </a:lnTo>
                  <a:lnTo>
                    <a:pt x="475942" y="339535"/>
                  </a:lnTo>
                  <a:lnTo>
                    <a:pt x="470769" y="342072"/>
                  </a:lnTo>
                  <a:lnTo>
                    <a:pt x="465595" y="344628"/>
                  </a:lnTo>
                  <a:lnTo>
                    <a:pt x="460422" y="347202"/>
                  </a:lnTo>
                  <a:lnTo>
                    <a:pt x="455249" y="349794"/>
                  </a:lnTo>
                  <a:lnTo>
                    <a:pt x="450075" y="352404"/>
                  </a:lnTo>
                  <a:lnTo>
                    <a:pt x="444902" y="355031"/>
                  </a:lnTo>
                  <a:lnTo>
                    <a:pt x="439729" y="357676"/>
                  </a:lnTo>
                  <a:lnTo>
                    <a:pt x="434556" y="360339"/>
                  </a:lnTo>
                  <a:lnTo>
                    <a:pt x="429382" y="363019"/>
                  </a:lnTo>
                  <a:lnTo>
                    <a:pt x="424209" y="365715"/>
                  </a:lnTo>
                  <a:lnTo>
                    <a:pt x="419036" y="368429"/>
                  </a:lnTo>
                  <a:lnTo>
                    <a:pt x="413862" y="371160"/>
                  </a:lnTo>
                  <a:lnTo>
                    <a:pt x="408689" y="373907"/>
                  </a:lnTo>
                  <a:lnTo>
                    <a:pt x="403516" y="376671"/>
                  </a:lnTo>
                  <a:lnTo>
                    <a:pt x="398343" y="379451"/>
                  </a:lnTo>
                  <a:lnTo>
                    <a:pt x="393169" y="382248"/>
                  </a:lnTo>
                  <a:lnTo>
                    <a:pt x="387996" y="385061"/>
                  </a:lnTo>
                  <a:lnTo>
                    <a:pt x="382823" y="387891"/>
                  </a:lnTo>
                  <a:lnTo>
                    <a:pt x="377649" y="390736"/>
                  </a:lnTo>
                  <a:lnTo>
                    <a:pt x="372476" y="393598"/>
                  </a:lnTo>
                  <a:lnTo>
                    <a:pt x="367303" y="396476"/>
                  </a:lnTo>
                  <a:lnTo>
                    <a:pt x="362130" y="399370"/>
                  </a:lnTo>
                  <a:lnTo>
                    <a:pt x="356956" y="402280"/>
                  </a:lnTo>
                  <a:lnTo>
                    <a:pt x="351783" y="405206"/>
                  </a:lnTo>
                  <a:lnTo>
                    <a:pt x="346610" y="408148"/>
                  </a:lnTo>
                  <a:lnTo>
                    <a:pt x="341436" y="411106"/>
                  </a:lnTo>
                  <a:lnTo>
                    <a:pt x="336263" y="414080"/>
                  </a:lnTo>
                  <a:lnTo>
                    <a:pt x="331090" y="417070"/>
                  </a:lnTo>
                  <a:lnTo>
                    <a:pt x="325917" y="420077"/>
                  </a:lnTo>
                  <a:lnTo>
                    <a:pt x="320743" y="423099"/>
                  </a:lnTo>
                  <a:lnTo>
                    <a:pt x="315570" y="426138"/>
                  </a:lnTo>
                  <a:lnTo>
                    <a:pt x="310397" y="429193"/>
                  </a:lnTo>
                  <a:lnTo>
                    <a:pt x="305223" y="432265"/>
                  </a:lnTo>
                  <a:lnTo>
                    <a:pt x="300050" y="435352"/>
                  </a:lnTo>
                  <a:lnTo>
                    <a:pt x="294877" y="438457"/>
                  </a:lnTo>
                  <a:lnTo>
                    <a:pt x="289704" y="441577"/>
                  </a:lnTo>
                  <a:lnTo>
                    <a:pt x="284530" y="444715"/>
                  </a:lnTo>
                  <a:lnTo>
                    <a:pt x="279357" y="447869"/>
                  </a:lnTo>
                  <a:lnTo>
                    <a:pt x="274184" y="451040"/>
                  </a:lnTo>
                  <a:lnTo>
                    <a:pt x="269010" y="454228"/>
                  </a:lnTo>
                  <a:lnTo>
                    <a:pt x="263837" y="457433"/>
                  </a:lnTo>
                  <a:lnTo>
                    <a:pt x="258664" y="460655"/>
                  </a:lnTo>
                  <a:lnTo>
                    <a:pt x="253491" y="463894"/>
                  </a:lnTo>
                  <a:lnTo>
                    <a:pt x="248317" y="467151"/>
                  </a:lnTo>
                  <a:lnTo>
                    <a:pt x="243144" y="470424"/>
                  </a:lnTo>
                  <a:lnTo>
                    <a:pt x="237971" y="473716"/>
                  </a:lnTo>
                  <a:lnTo>
                    <a:pt x="232797" y="477025"/>
                  </a:lnTo>
                  <a:lnTo>
                    <a:pt x="227624" y="480351"/>
                  </a:lnTo>
                  <a:lnTo>
                    <a:pt x="222451" y="483695"/>
                  </a:lnTo>
                  <a:lnTo>
                    <a:pt x="217278" y="487057"/>
                  </a:lnTo>
                  <a:lnTo>
                    <a:pt x="212104" y="490437"/>
                  </a:lnTo>
                  <a:lnTo>
                    <a:pt x="206931" y="493834"/>
                  </a:lnTo>
                  <a:lnTo>
                    <a:pt x="201758" y="497249"/>
                  </a:lnTo>
                  <a:lnTo>
                    <a:pt x="196584" y="500682"/>
                  </a:lnTo>
                  <a:lnTo>
                    <a:pt x="191411" y="504132"/>
                  </a:lnTo>
                  <a:lnTo>
                    <a:pt x="186238" y="507601"/>
                  </a:lnTo>
                  <a:lnTo>
                    <a:pt x="181065" y="511086"/>
                  </a:lnTo>
                  <a:lnTo>
                    <a:pt x="175891" y="514589"/>
                  </a:lnTo>
                  <a:lnTo>
                    <a:pt x="170718" y="518110"/>
                  </a:lnTo>
                  <a:lnTo>
                    <a:pt x="165545" y="521647"/>
                  </a:lnTo>
                  <a:lnTo>
                    <a:pt x="160371" y="525201"/>
                  </a:lnTo>
                  <a:lnTo>
                    <a:pt x="155198" y="528772"/>
                  </a:lnTo>
                  <a:lnTo>
                    <a:pt x="150025" y="532359"/>
                  </a:lnTo>
                  <a:lnTo>
                    <a:pt x="144852" y="535962"/>
                  </a:lnTo>
                  <a:lnTo>
                    <a:pt x="139678" y="539580"/>
                  </a:lnTo>
                  <a:lnTo>
                    <a:pt x="134505" y="543213"/>
                  </a:lnTo>
                  <a:lnTo>
                    <a:pt x="129332" y="546860"/>
                  </a:lnTo>
                  <a:lnTo>
                    <a:pt x="124158" y="550522"/>
                  </a:lnTo>
                  <a:lnTo>
                    <a:pt x="118985" y="554196"/>
                  </a:lnTo>
                  <a:lnTo>
                    <a:pt x="113812" y="557883"/>
                  </a:lnTo>
                  <a:lnTo>
                    <a:pt x="108639" y="561581"/>
                  </a:lnTo>
                  <a:lnTo>
                    <a:pt x="103465" y="565291"/>
                  </a:lnTo>
                  <a:lnTo>
                    <a:pt x="98292" y="569010"/>
                  </a:lnTo>
                  <a:lnTo>
                    <a:pt x="93119" y="572737"/>
                  </a:lnTo>
                  <a:lnTo>
                    <a:pt x="87945" y="576473"/>
                  </a:lnTo>
                  <a:lnTo>
                    <a:pt x="82772" y="580215"/>
                  </a:lnTo>
                  <a:lnTo>
                    <a:pt x="77599" y="583962"/>
                  </a:lnTo>
                  <a:lnTo>
                    <a:pt x="72426" y="587714"/>
                  </a:lnTo>
                  <a:lnTo>
                    <a:pt x="67252" y="591467"/>
                  </a:lnTo>
                  <a:lnTo>
                    <a:pt x="62079" y="595222"/>
                  </a:lnTo>
                  <a:lnTo>
                    <a:pt x="56906" y="598977"/>
                  </a:lnTo>
                  <a:lnTo>
                    <a:pt x="51732" y="602729"/>
                  </a:lnTo>
                  <a:lnTo>
                    <a:pt x="46559" y="606478"/>
                  </a:lnTo>
                  <a:lnTo>
                    <a:pt x="41386" y="610221"/>
                  </a:lnTo>
                  <a:lnTo>
                    <a:pt x="36213" y="613956"/>
                  </a:lnTo>
                  <a:lnTo>
                    <a:pt x="31039" y="617682"/>
                  </a:lnTo>
                  <a:lnTo>
                    <a:pt x="25866" y="621396"/>
                  </a:lnTo>
                  <a:lnTo>
                    <a:pt x="20693" y="625097"/>
                  </a:lnTo>
                  <a:lnTo>
                    <a:pt x="15519" y="628783"/>
                  </a:lnTo>
                  <a:lnTo>
                    <a:pt x="10346" y="632450"/>
                  </a:lnTo>
                  <a:lnTo>
                    <a:pt x="5173" y="636098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644151" y="2048306"/>
              <a:ext cx="1883076" cy="639613"/>
            </a:xfrm>
            <a:custGeom>
              <a:avLst/>
              <a:pathLst>
                <a:path w="1883076" h="639613">
                  <a:moveTo>
                    <a:pt x="0" y="639613"/>
                  </a:moveTo>
                  <a:lnTo>
                    <a:pt x="5173" y="635981"/>
                  </a:lnTo>
                  <a:lnTo>
                    <a:pt x="10346" y="632326"/>
                  </a:lnTo>
                  <a:lnTo>
                    <a:pt x="15519" y="628651"/>
                  </a:lnTo>
                  <a:lnTo>
                    <a:pt x="20693" y="624959"/>
                  </a:lnTo>
                  <a:lnTo>
                    <a:pt x="25866" y="621250"/>
                  </a:lnTo>
                  <a:lnTo>
                    <a:pt x="31039" y="617527"/>
                  </a:lnTo>
                  <a:lnTo>
                    <a:pt x="36213" y="613793"/>
                  </a:lnTo>
                  <a:lnTo>
                    <a:pt x="41386" y="610049"/>
                  </a:lnTo>
                  <a:lnTo>
                    <a:pt x="46559" y="606297"/>
                  </a:lnTo>
                  <a:lnTo>
                    <a:pt x="51732" y="602538"/>
                  </a:lnTo>
                  <a:lnTo>
                    <a:pt x="56906" y="598776"/>
                  </a:lnTo>
                  <a:lnTo>
                    <a:pt x="62079" y="595011"/>
                  </a:lnTo>
                  <a:lnTo>
                    <a:pt x="67252" y="591245"/>
                  </a:lnTo>
                  <a:lnTo>
                    <a:pt x="72426" y="587479"/>
                  </a:lnTo>
                  <a:lnTo>
                    <a:pt x="77599" y="583716"/>
                  </a:lnTo>
                  <a:lnTo>
                    <a:pt x="82772" y="579956"/>
                  </a:lnTo>
                  <a:lnTo>
                    <a:pt x="87945" y="576201"/>
                  </a:lnTo>
                  <a:lnTo>
                    <a:pt x="93119" y="572452"/>
                  </a:lnTo>
                  <a:lnTo>
                    <a:pt x="98292" y="568710"/>
                  </a:lnTo>
                  <a:lnTo>
                    <a:pt x="103465" y="564976"/>
                  </a:lnTo>
                  <a:lnTo>
                    <a:pt x="108639" y="561252"/>
                  </a:lnTo>
                  <a:lnTo>
                    <a:pt x="113812" y="557537"/>
                  </a:lnTo>
                  <a:lnTo>
                    <a:pt x="118985" y="553834"/>
                  </a:lnTo>
                  <a:lnTo>
                    <a:pt x="124158" y="550142"/>
                  </a:lnTo>
                  <a:lnTo>
                    <a:pt x="129332" y="546463"/>
                  </a:lnTo>
                  <a:lnTo>
                    <a:pt x="134505" y="542796"/>
                  </a:lnTo>
                  <a:lnTo>
                    <a:pt x="139678" y="539144"/>
                  </a:lnTo>
                  <a:lnTo>
                    <a:pt x="144852" y="535505"/>
                  </a:lnTo>
                  <a:lnTo>
                    <a:pt x="150025" y="531882"/>
                  </a:lnTo>
                  <a:lnTo>
                    <a:pt x="155198" y="528273"/>
                  </a:lnTo>
                  <a:lnTo>
                    <a:pt x="160371" y="524679"/>
                  </a:lnTo>
                  <a:lnTo>
                    <a:pt x="165545" y="521101"/>
                  </a:lnTo>
                  <a:lnTo>
                    <a:pt x="170718" y="517539"/>
                  </a:lnTo>
                  <a:lnTo>
                    <a:pt x="175891" y="513993"/>
                  </a:lnTo>
                  <a:lnTo>
                    <a:pt x="181065" y="510464"/>
                  </a:lnTo>
                  <a:lnTo>
                    <a:pt x="186238" y="506950"/>
                  </a:lnTo>
                  <a:lnTo>
                    <a:pt x="191411" y="503453"/>
                  </a:lnTo>
                  <a:lnTo>
                    <a:pt x="196584" y="499973"/>
                  </a:lnTo>
                  <a:lnTo>
                    <a:pt x="201758" y="496509"/>
                  </a:lnTo>
                  <a:lnTo>
                    <a:pt x="206931" y="493062"/>
                  </a:lnTo>
                  <a:lnTo>
                    <a:pt x="212104" y="489631"/>
                  </a:lnTo>
                  <a:lnTo>
                    <a:pt x="217278" y="486217"/>
                  </a:lnTo>
                  <a:lnTo>
                    <a:pt x="222451" y="482819"/>
                  </a:lnTo>
                  <a:lnTo>
                    <a:pt x="227624" y="479438"/>
                  </a:lnTo>
                  <a:lnTo>
                    <a:pt x="232797" y="476073"/>
                  </a:lnTo>
                  <a:lnTo>
                    <a:pt x="237971" y="472724"/>
                  </a:lnTo>
                  <a:lnTo>
                    <a:pt x="243144" y="469391"/>
                  </a:lnTo>
                  <a:lnTo>
                    <a:pt x="248317" y="466073"/>
                  </a:lnTo>
                  <a:lnTo>
                    <a:pt x="253491" y="462772"/>
                  </a:lnTo>
                  <a:lnTo>
                    <a:pt x="258664" y="459486"/>
                  </a:lnTo>
                  <a:lnTo>
                    <a:pt x="263837" y="456216"/>
                  </a:lnTo>
                  <a:lnTo>
                    <a:pt x="269010" y="452961"/>
                  </a:lnTo>
                  <a:lnTo>
                    <a:pt x="274184" y="449721"/>
                  </a:lnTo>
                  <a:lnTo>
                    <a:pt x="279357" y="446496"/>
                  </a:lnTo>
                  <a:lnTo>
                    <a:pt x="284530" y="443286"/>
                  </a:lnTo>
                  <a:lnTo>
                    <a:pt x="289704" y="440090"/>
                  </a:lnTo>
                  <a:lnTo>
                    <a:pt x="294877" y="436909"/>
                  </a:lnTo>
                  <a:lnTo>
                    <a:pt x="300050" y="433743"/>
                  </a:lnTo>
                  <a:lnTo>
                    <a:pt x="305223" y="430590"/>
                  </a:lnTo>
                  <a:lnTo>
                    <a:pt x="310397" y="427452"/>
                  </a:lnTo>
                  <a:lnTo>
                    <a:pt x="315570" y="424327"/>
                  </a:lnTo>
                  <a:lnTo>
                    <a:pt x="320743" y="421217"/>
                  </a:lnTo>
                  <a:lnTo>
                    <a:pt x="325917" y="418119"/>
                  </a:lnTo>
                  <a:lnTo>
                    <a:pt x="331090" y="415035"/>
                  </a:lnTo>
                  <a:lnTo>
                    <a:pt x="336263" y="411965"/>
                  </a:lnTo>
                  <a:lnTo>
                    <a:pt x="341436" y="408908"/>
                  </a:lnTo>
                  <a:lnTo>
                    <a:pt x="346610" y="405863"/>
                  </a:lnTo>
                  <a:lnTo>
                    <a:pt x="351783" y="402832"/>
                  </a:lnTo>
                  <a:lnTo>
                    <a:pt x="356956" y="399813"/>
                  </a:lnTo>
                  <a:lnTo>
                    <a:pt x="362130" y="396808"/>
                  </a:lnTo>
                  <a:lnTo>
                    <a:pt x="367303" y="393814"/>
                  </a:lnTo>
                  <a:lnTo>
                    <a:pt x="372476" y="390834"/>
                  </a:lnTo>
                  <a:lnTo>
                    <a:pt x="377649" y="387865"/>
                  </a:lnTo>
                  <a:lnTo>
                    <a:pt x="382823" y="384909"/>
                  </a:lnTo>
                  <a:lnTo>
                    <a:pt x="387996" y="381966"/>
                  </a:lnTo>
                  <a:lnTo>
                    <a:pt x="393169" y="379034"/>
                  </a:lnTo>
                  <a:lnTo>
                    <a:pt x="398343" y="376114"/>
                  </a:lnTo>
                  <a:lnTo>
                    <a:pt x="403516" y="373207"/>
                  </a:lnTo>
                  <a:lnTo>
                    <a:pt x="408689" y="370312"/>
                  </a:lnTo>
                  <a:lnTo>
                    <a:pt x="413862" y="367428"/>
                  </a:lnTo>
                  <a:lnTo>
                    <a:pt x="419036" y="364556"/>
                  </a:lnTo>
                  <a:lnTo>
                    <a:pt x="424209" y="361697"/>
                  </a:lnTo>
                  <a:lnTo>
                    <a:pt x="429382" y="358849"/>
                  </a:lnTo>
                  <a:lnTo>
                    <a:pt x="434556" y="356012"/>
                  </a:lnTo>
                  <a:lnTo>
                    <a:pt x="439729" y="353188"/>
                  </a:lnTo>
                  <a:lnTo>
                    <a:pt x="444902" y="350375"/>
                  </a:lnTo>
                  <a:lnTo>
                    <a:pt x="450075" y="347573"/>
                  </a:lnTo>
                  <a:lnTo>
                    <a:pt x="455249" y="344784"/>
                  </a:lnTo>
                  <a:lnTo>
                    <a:pt x="460422" y="342006"/>
                  </a:lnTo>
                  <a:lnTo>
                    <a:pt x="465595" y="339240"/>
                  </a:lnTo>
                  <a:lnTo>
                    <a:pt x="470769" y="336485"/>
                  </a:lnTo>
                  <a:lnTo>
                    <a:pt x="475942" y="333742"/>
                  </a:lnTo>
                  <a:lnTo>
                    <a:pt x="481115" y="331010"/>
                  </a:lnTo>
                  <a:lnTo>
                    <a:pt x="486288" y="328290"/>
                  </a:lnTo>
                  <a:lnTo>
                    <a:pt x="491462" y="325582"/>
                  </a:lnTo>
                  <a:lnTo>
                    <a:pt x="496635" y="322885"/>
                  </a:lnTo>
                  <a:lnTo>
                    <a:pt x="501808" y="320199"/>
                  </a:lnTo>
                  <a:lnTo>
                    <a:pt x="506982" y="317526"/>
                  </a:lnTo>
                  <a:lnTo>
                    <a:pt x="512155" y="314863"/>
                  </a:lnTo>
                  <a:lnTo>
                    <a:pt x="517328" y="312213"/>
                  </a:lnTo>
                  <a:lnTo>
                    <a:pt x="522501" y="309574"/>
                  </a:lnTo>
                  <a:lnTo>
                    <a:pt x="527675" y="306947"/>
                  </a:lnTo>
                  <a:lnTo>
                    <a:pt x="532848" y="304331"/>
                  </a:lnTo>
                  <a:lnTo>
                    <a:pt x="538021" y="301727"/>
                  </a:lnTo>
                  <a:lnTo>
                    <a:pt x="543195" y="299134"/>
                  </a:lnTo>
                  <a:lnTo>
                    <a:pt x="548368" y="296553"/>
                  </a:lnTo>
                  <a:lnTo>
                    <a:pt x="553541" y="293984"/>
                  </a:lnTo>
                  <a:lnTo>
                    <a:pt x="558714" y="291427"/>
                  </a:lnTo>
                  <a:lnTo>
                    <a:pt x="563888" y="288881"/>
                  </a:lnTo>
                  <a:lnTo>
                    <a:pt x="569061" y="286347"/>
                  </a:lnTo>
                  <a:lnTo>
                    <a:pt x="574234" y="283824"/>
                  </a:lnTo>
                  <a:lnTo>
                    <a:pt x="579408" y="281313"/>
                  </a:lnTo>
                  <a:lnTo>
                    <a:pt x="584581" y="278814"/>
                  </a:lnTo>
                  <a:lnTo>
                    <a:pt x="589754" y="276327"/>
                  </a:lnTo>
                  <a:lnTo>
                    <a:pt x="594927" y="273851"/>
                  </a:lnTo>
                  <a:lnTo>
                    <a:pt x="600101" y="271387"/>
                  </a:lnTo>
                  <a:lnTo>
                    <a:pt x="605274" y="268935"/>
                  </a:lnTo>
                  <a:lnTo>
                    <a:pt x="610447" y="266494"/>
                  </a:lnTo>
                  <a:lnTo>
                    <a:pt x="615621" y="264066"/>
                  </a:lnTo>
                  <a:lnTo>
                    <a:pt x="620794" y="261648"/>
                  </a:lnTo>
                  <a:lnTo>
                    <a:pt x="625967" y="259243"/>
                  </a:lnTo>
                  <a:lnTo>
                    <a:pt x="631140" y="256849"/>
                  </a:lnTo>
                  <a:lnTo>
                    <a:pt x="636314" y="254468"/>
                  </a:lnTo>
                  <a:lnTo>
                    <a:pt x="641487" y="252097"/>
                  </a:lnTo>
                  <a:lnTo>
                    <a:pt x="646660" y="249739"/>
                  </a:lnTo>
                  <a:lnTo>
                    <a:pt x="651834" y="247392"/>
                  </a:lnTo>
                  <a:lnTo>
                    <a:pt x="657007" y="245057"/>
                  </a:lnTo>
                  <a:lnTo>
                    <a:pt x="662180" y="242733"/>
                  </a:lnTo>
                  <a:lnTo>
                    <a:pt x="667353" y="240422"/>
                  </a:lnTo>
                  <a:lnTo>
                    <a:pt x="672527" y="238121"/>
                  </a:lnTo>
                  <a:lnTo>
                    <a:pt x="677700" y="235833"/>
                  </a:lnTo>
                  <a:lnTo>
                    <a:pt x="682873" y="233556"/>
                  </a:lnTo>
                  <a:lnTo>
                    <a:pt x="688047" y="231291"/>
                  </a:lnTo>
                  <a:lnTo>
                    <a:pt x="693220" y="229037"/>
                  </a:lnTo>
                  <a:lnTo>
                    <a:pt x="698393" y="226794"/>
                  </a:lnTo>
                  <a:lnTo>
                    <a:pt x="703566" y="224564"/>
                  </a:lnTo>
                  <a:lnTo>
                    <a:pt x="708740" y="222344"/>
                  </a:lnTo>
                  <a:lnTo>
                    <a:pt x="713913" y="220137"/>
                  </a:lnTo>
                  <a:lnTo>
                    <a:pt x="719086" y="217940"/>
                  </a:lnTo>
                  <a:lnTo>
                    <a:pt x="724260" y="215755"/>
                  </a:lnTo>
                  <a:lnTo>
                    <a:pt x="729433" y="213581"/>
                  </a:lnTo>
                  <a:lnTo>
                    <a:pt x="734606" y="211419"/>
                  </a:lnTo>
                  <a:lnTo>
                    <a:pt x="739779" y="209268"/>
                  </a:lnTo>
                  <a:lnTo>
                    <a:pt x="744953" y="207128"/>
                  </a:lnTo>
                  <a:lnTo>
                    <a:pt x="750126" y="204999"/>
                  </a:lnTo>
                  <a:lnTo>
                    <a:pt x="755299" y="202881"/>
                  </a:lnTo>
                  <a:lnTo>
                    <a:pt x="760473" y="200775"/>
                  </a:lnTo>
                  <a:lnTo>
                    <a:pt x="765646" y="198679"/>
                  </a:lnTo>
                  <a:lnTo>
                    <a:pt x="770819" y="196595"/>
                  </a:lnTo>
                  <a:lnTo>
                    <a:pt x="775992" y="194521"/>
                  </a:lnTo>
                  <a:lnTo>
                    <a:pt x="781166" y="192459"/>
                  </a:lnTo>
                  <a:lnTo>
                    <a:pt x="786339" y="190407"/>
                  </a:lnTo>
                  <a:lnTo>
                    <a:pt x="791512" y="188366"/>
                  </a:lnTo>
                  <a:lnTo>
                    <a:pt x="796686" y="186336"/>
                  </a:lnTo>
                  <a:lnTo>
                    <a:pt x="801859" y="184316"/>
                  </a:lnTo>
                  <a:lnTo>
                    <a:pt x="807032" y="182307"/>
                  </a:lnTo>
                  <a:lnTo>
                    <a:pt x="812205" y="180309"/>
                  </a:lnTo>
                  <a:lnTo>
                    <a:pt x="817379" y="178322"/>
                  </a:lnTo>
                  <a:lnTo>
                    <a:pt x="822552" y="176344"/>
                  </a:lnTo>
                  <a:lnTo>
                    <a:pt x="827725" y="174378"/>
                  </a:lnTo>
                  <a:lnTo>
                    <a:pt x="832899" y="172421"/>
                  </a:lnTo>
                  <a:lnTo>
                    <a:pt x="838072" y="170475"/>
                  </a:lnTo>
                  <a:lnTo>
                    <a:pt x="843245" y="168540"/>
                  </a:lnTo>
                  <a:lnTo>
                    <a:pt x="848418" y="166614"/>
                  </a:lnTo>
                  <a:lnTo>
                    <a:pt x="853592" y="164699"/>
                  </a:lnTo>
                  <a:lnTo>
                    <a:pt x="858765" y="162794"/>
                  </a:lnTo>
                  <a:lnTo>
                    <a:pt x="863938" y="160899"/>
                  </a:lnTo>
                  <a:lnTo>
                    <a:pt x="869112" y="159014"/>
                  </a:lnTo>
                  <a:lnTo>
                    <a:pt x="874285" y="157139"/>
                  </a:lnTo>
                  <a:lnTo>
                    <a:pt x="879458" y="155274"/>
                  </a:lnTo>
                  <a:lnTo>
                    <a:pt x="884631" y="153419"/>
                  </a:lnTo>
                  <a:lnTo>
                    <a:pt x="889805" y="151574"/>
                  </a:lnTo>
                  <a:lnTo>
                    <a:pt x="894978" y="149739"/>
                  </a:lnTo>
                  <a:lnTo>
                    <a:pt x="900151" y="147914"/>
                  </a:lnTo>
                  <a:lnTo>
                    <a:pt x="905325" y="146098"/>
                  </a:lnTo>
                  <a:lnTo>
                    <a:pt x="910498" y="144292"/>
                  </a:lnTo>
                  <a:lnTo>
                    <a:pt x="915671" y="142496"/>
                  </a:lnTo>
                  <a:lnTo>
                    <a:pt x="920844" y="140710"/>
                  </a:lnTo>
                  <a:lnTo>
                    <a:pt x="926018" y="138933"/>
                  </a:lnTo>
                  <a:lnTo>
                    <a:pt x="931191" y="137166"/>
                  </a:lnTo>
                  <a:lnTo>
                    <a:pt x="936364" y="135409"/>
                  </a:lnTo>
                  <a:lnTo>
                    <a:pt x="941538" y="133661"/>
                  </a:lnTo>
                  <a:lnTo>
                    <a:pt x="946711" y="131923"/>
                  </a:lnTo>
                  <a:lnTo>
                    <a:pt x="951884" y="130195"/>
                  </a:lnTo>
                  <a:lnTo>
                    <a:pt x="957057" y="128476"/>
                  </a:lnTo>
                  <a:lnTo>
                    <a:pt x="962231" y="126767"/>
                  </a:lnTo>
                  <a:lnTo>
                    <a:pt x="967404" y="125068"/>
                  </a:lnTo>
                  <a:lnTo>
                    <a:pt x="972577" y="123378"/>
                  </a:lnTo>
                  <a:lnTo>
                    <a:pt x="977751" y="121698"/>
                  </a:lnTo>
                  <a:lnTo>
                    <a:pt x="982924" y="120028"/>
                  </a:lnTo>
                  <a:lnTo>
                    <a:pt x="988097" y="118368"/>
                  </a:lnTo>
                  <a:lnTo>
                    <a:pt x="993270" y="116717"/>
                  </a:lnTo>
                  <a:lnTo>
                    <a:pt x="998444" y="115077"/>
                  </a:lnTo>
                  <a:lnTo>
                    <a:pt x="1003617" y="113446"/>
                  </a:lnTo>
                  <a:lnTo>
                    <a:pt x="1008790" y="111825"/>
                  </a:lnTo>
                  <a:lnTo>
                    <a:pt x="1013964" y="110214"/>
                  </a:lnTo>
                  <a:lnTo>
                    <a:pt x="1019137" y="108613"/>
                  </a:lnTo>
                  <a:lnTo>
                    <a:pt x="1024310" y="107022"/>
                  </a:lnTo>
                  <a:lnTo>
                    <a:pt x="1029483" y="105442"/>
                  </a:lnTo>
                  <a:lnTo>
                    <a:pt x="1034657" y="103872"/>
                  </a:lnTo>
                  <a:lnTo>
                    <a:pt x="1039830" y="102311"/>
                  </a:lnTo>
                  <a:lnTo>
                    <a:pt x="1045003" y="100762"/>
                  </a:lnTo>
                  <a:lnTo>
                    <a:pt x="1050177" y="99223"/>
                  </a:lnTo>
                  <a:lnTo>
                    <a:pt x="1055350" y="97694"/>
                  </a:lnTo>
                  <a:lnTo>
                    <a:pt x="1060523" y="96176"/>
                  </a:lnTo>
                  <a:lnTo>
                    <a:pt x="1065696" y="94669"/>
                  </a:lnTo>
                  <a:lnTo>
                    <a:pt x="1070870" y="93173"/>
                  </a:lnTo>
                  <a:lnTo>
                    <a:pt x="1076043" y="91687"/>
                  </a:lnTo>
                  <a:lnTo>
                    <a:pt x="1081216" y="90213"/>
                  </a:lnTo>
                  <a:lnTo>
                    <a:pt x="1086390" y="88750"/>
                  </a:lnTo>
                  <a:lnTo>
                    <a:pt x="1091563" y="87298"/>
                  </a:lnTo>
                  <a:lnTo>
                    <a:pt x="1096736" y="85857"/>
                  </a:lnTo>
                  <a:lnTo>
                    <a:pt x="1101909" y="84428"/>
                  </a:lnTo>
                  <a:lnTo>
                    <a:pt x="1107083" y="83010"/>
                  </a:lnTo>
                  <a:lnTo>
                    <a:pt x="1112256" y="81605"/>
                  </a:lnTo>
                  <a:lnTo>
                    <a:pt x="1117429" y="80210"/>
                  </a:lnTo>
                  <a:lnTo>
                    <a:pt x="1122603" y="78828"/>
                  </a:lnTo>
                  <a:lnTo>
                    <a:pt x="1127776" y="77458"/>
                  </a:lnTo>
                  <a:lnTo>
                    <a:pt x="1132949" y="76099"/>
                  </a:lnTo>
                  <a:lnTo>
                    <a:pt x="1138122" y="74753"/>
                  </a:lnTo>
                  <a:lnTo>
                    <a:pt x="1143296" y="73419"/>
                  </a:lnTo>
                  <a:lnTo>
                    <a:pt x="1148469" y="72098"/>
                  </a:lnTo>
                  <a:lnTo>
                    <a:pt x="1153642" y="70789"/>
                  </a:lnTo>
                  <a:lnTo>
                    <a:pt x="1158816" y="69492"/>
                  </a:lnTo>
                  <a:lnTo>
                    <a:pt x="1163989" y="68208"/>
                  </a:lnTo>
                  <a:lnTo>
                    <a:pt x="1169162" y="66936"/>
                  </a:lnTo>
                  <a:lnTo>
                    <a:pt x="1174335" y="65677"/>
                  </a:lnTo>
                  <a:lnTo>
                    <a:pt x="1179509" y="64431"/>
                  </a:lnTo>
                  <a:lnTo>
                    <a:pt x="1184682" y="63197"/>
                  </a:lnTo>
                  <a:lnTo>
                    <a:pt x="1189855" y="61977"/>
                  </a:lnTo>
                  <a:lnTo>
                    <a:pt x="1195029" y="60768"/>
                  </a:lnTo>
                  <a:lnTo>
                    <a:pt x="1200202" y="59573"/>
                  </a:lnTo>
                  <a:lnTo>
                    <a:pt x="1205375" y="58390"/>
                  </a:lnTo>
                  <a:lnTo>
                    <a:pt x="1210548" y="57220"/>
                  </a:lnTo>
                  <a:lnTo>
                    <a:pt x="1215722" y="56062"/>
                  </a:lnTo>
                  <a:lnTo>
                    <a:pt x="1220895" y="54916"/>
                  </a:lnTo>
                  <a:lnTo>
                    <a:pt x="1226068" y="53783"/>
                  </a:lnTo>
                  <a:lnTo>
                    <a:pt x="1231242" y="52662"/>
                  </a:lnTo>
                  <a:lnTo>
                    <a:pt x="1236415" y="51554"/>
                  </a:lnTo>
                  <a:lnTo>
                    <a:pt x="1241588" y="50457"/>
                  </a:lnTo>
                  <a:lnTo>
                    <a:pt x="1246761" y="49372"/>
                  </a:lnTo>
                  <a:lnTo>
                    <a:pt x="1251935" y="48298"/>
                  </a:lnTo>
                  <a:lnTo>
                    <a:pt x="1257108" y="47236"/>
                  </a:lnTo>
                  <a:lnTo>
                    <a:pt x="1262281" y="46184"/>
                  </a:lnTo>
                  <a:lnTo>
                    <a:pt x="1267455" y="45144"/>
                  </a:lnTo>
                  <a:lnTo>
                    <a:pt x="1272628" y="44114"/>
                  </a:lnTo>
                  <a:lnTo>
                    <a:pt x="1277801" y="43093"/>
                  </a:lnTo>
                  <a:lnTo>
                    <a:pt x="1282974" y="42083"/>
                  </a:lnTo>
                  <a:lnTo>
                    <a:pt x="1288148" y="41082"/>
                  </a:lnTo>
                  <a:lnTo>
                    <a:pt x="1293321" y="40090"/>
                  </a:lnTo>
                  <a:lnTo>
                    <a:pt x="1298494" y="39106"/>
                  </a:lnTo>
                  <a:lnTo>
                    <a:pt x="1303668" y="38130"/>
                  </a:lnTo>
                  <a:lnTo>
                    <a:pt x="1308841" y="37162"/>
                  </a:lnTo>
                  <a:lnTo>
                    <a:pt x="1314014" y="36201"/>
                  </a:lnTo>
                  <a:lnTo>
                    <a:pt x="1319187" y="35247"/>
                  </a:lnTo>
                  <a:lnTo>
                    <a:pt x="1324361" y="34299"/>
                  </a:lnTo>
                  <a:lnTo>
                    <a:pt x="1329534" y="33356"/>
                  </a:lnTo>
                  <a:lnTo>
                    <a:pt x="1334707" y="32419"/>
                  </a:lnTo>
                  <a:lnTo>
                    <a:pt x="1339881" y="31486"/>
                  </a:lnTo>
                  <a:lnTo>
                    <a:pt x="1345054" y="30557"/>
                  </a:lnTo>
                  <a:lnTo>
                    <a:pt x="1350227" y="29632"/>
                  </a:lnTo>
                  <a:lnTo>
                    <a:pt x="1355400" y="28711"/>
                  </a:lnTo>
                  <a:lnTo>
                    <a:pt x="1360574" y="27793"/>
                  </a:lnTo>
                  <a:lnTo>
                    <a:pt x="1365747" y="26877"/>
                  </a:lnTo>
                  <a:lnTo>
                    <a:pt x="1370920" y="25965"/>
                  </a:lnTo>
                  <a:lnTo>
                    <a:pt x="1376094" y="25054"/>
                  </a:lnTo>
                  <a:lnTo>
                    <a:pt x="1381267" y="24147"/>
                  </a:lnTo>
                  <a:lnTo>
                    <a:pt x="1386440" y="23242"/>
                  </a:lnTo>
                  <a:lnTo>
                    <a:pt x="1391613" y="22341"/>
                  </a:lnTo>
                  <a:lnTo>
                    <a:pt x="1396787" y="21443"/>
                  </a:lnTo>
                  <a:lnTo>
                    <a:pt x="1401960" y="20550"/>
                  </a:lnTo>
                  <a:lnTo>
                    <a:pt x="1407133" y="19661"/>
                  </a:lnTo>
                  <a:lnTo>
                    <a:pt x="1412307" y="18779"/>
                  </a:lnTo>
                  <a:lnTo>
                    <a:pt x="1417480" y="17903"/>
                  </a:lnTo>
                  <a:lnTo>
                    <a:pt x="1422653" y="17037"/>
                  </a:lnTo>
                  <a:lnTo>
                    <a:pt x="1427826" y="16180"/>
                  </a:lnTo>
                  <a:lnTo>
                    <a:pt x="1433000" y="15335"/>
                  </a:lnTo>
                  <a:lnTo>
                    <a:pt x="1438173" y="14503"/>
                  </a:lnTo>
                  <a:lnTo>
                    <a:pt x="1443346" y="13686"/>
                  </a:lnTo>
                  <a:lnTo>
                    <a:pt x="1448520" y="12887"/>
                  </a:lnTo>
                  <a:lnTo>
                    <a:pt x="1453693" y="12106"/>
                  </a:lnTo>
                  <a:lnTo>
                    <a:pt x="1458866" y="11346"/>
                  </a:lnTo>
                  <a:lnTo>
                    <a:pt x="1464039" y="10609"/>
                  </a:lnTo>
                  <a:lnTo>
                    <a:pt x="1469213" y="9897"/>
                  </a:lnTo>
                  <a:lnTo>
                    <a:pt x="1474386" y="9210"/>
                  </a:lnTo>
                  <a:lnTo>
                    <a:pt x="1479559" y="8551"/>
                  </a:lnTo>
                  <a:lnTo>
                    <a:pt x="1484733" y="7921"/>
                  </a:lnTo>
                  <a:lnTo>
                    <a:pt x="1489906" y="7319"/>
                  </a:lnTo>
                  <a:lnTo>
                    <a:pt x="1495079" y="6749"/>
                  </a:lnTo>
                  <a:lnTo>
                    <a:pt x="1500252" y="6209"/>
                  </a:lnTo>
                  <a:lnTo>
                    <a:pt x="1505426" y="5699"/>
                  </a:lnTo>
                  <a:lnTo>
                    <a:pt x="1510599" y="5221"/>
                  </a:lnTo>
                  <a:lnTo>
                    <a:pt x="1515772" y="4773"/>
                  </a:lnTo>
                  <a:lnTo>
                    <a:pt x="1520946" y="4355"/>
                  </a:lnTo>
                  <a:lnTo>
                    <a:pt x="1526119" y="3967"/>
                  </a:lnTo>
                  <a:lnTo>
                    <a:pt x="1531292" y="3607"/>
                  </a:lnTo>
                  <a:lnTo>
                    <a:pt x="1536465" y="3274"/>
                  </a:lnTo>
                  <a:lnTo>
                    <a:pt x="1541639" y="2967"/>
                  </a:lnTo>
                  <a:lnTo>
                    <a:pt x="1546812" y="2684"/>
                  </a:lnTo>
                  <a:lnTo>
                    <a:pt x="1551985" y="2426"/>
                  </a:lnTo>
                  <a:lnTo>
                    <a:pt x="1557159" y="2189"/>
                  </a:lnTo>
                  <a:lnTo>
                    <a:pt x="1562332" y="1973"/>
                  </a:lnTo>
                  <a:lnTo>
                    <a:pt x="1567505" y="1777"/>
                  </a:lnTo>
                  <a:lnTo>
                    <a:pt x="1572678" y="1598"/>
                  </a:lnTo>
                  <a:lnTo>
                    <a:pt x="1577852" y="1436"/>
                  </a:lnTo>
                  <a:lnTo>
                    <a:pt x="1583025" y="1289"/>
                  </a:lnTo>
                  <a:lnTo>
                    <a:pt x="1588198" y="1156"/>
                  </a:lnTo>
                  <a:lnTo>
                    <a:pt x="1593372" y="1036"/>
                  </a:lnTo>
                  <a:lnTo>
                    <a:pt x="1598545" y="928"/>
                  </a:lnTo>
                  <a:lnTo>
                    <a:pt x="1603718" y="831"/>
                  </a:lnTo>
                  <a:lnTo>
                    <a:pt x="1608891" y="744"/>
                  </a:lnTo>
                  <a:lnTo>
                    <a:pt x="1614065" y="665"/>
                  </a:lnTo>
                  <a:lnTo>
                    <a:pt x="1619238" y="594"/>
                  </a:lnTo>
                  <a:lnTo>
                    <a:pt x="1624411" y="531"/>
                  </a:lnTo>
                  <a:lnTo>
                    <a:pt x="1629585" y="474"/>
                  </a:lnTo>
                  <a:lnTo>
                    <a:pt x="1634758" y="423"/>
                  </a:lnTo>
                  <a:lnTo>
                    <a:pt x="1639931" y="378"/>
                  </a:lnTo>
                  <a:lnTo>
                    <a:pt x="1645104" y="337"/>
                  </a:lnTo>
                  <a:lnTo>
                    <a:pt x="1650278" y="300"/>
                  </a:lnTo>
                  <a:lnTo>
                    <a:pt x="1655451" y="268"/>
                  </a:lnTo>
                  <a:lnTo>
                    <a:pt x="1660624" y="239"/>
                  </a:lnTo>
                  <a:lnTo>
                    <a:pt x="1665798" y="213"/>
                  </a:lnTo>
                  <a:lnTo>
                    <a:pt x="1670971" y="190"/>
                  </a:lnTo>
                  <a:lnTo>
                    <a:pt x="1676144" y="169"/>
                  </a:lnTo>
                  <a:lnTo>
                    <a:pt x="1681317" y="150"/>
                  </a:lnTo>
                  <a:lnTo>
                    <a:pt x="1686491" y="134"/>
                  </a:lnTo>
                  <a:lnTo>
                    <a:pt x="1691664" y="119"/>
                  </a:lnTo>
                  <a:lnTo>
                    <a:pt x="1696837" y="106"/>
                  </a:lnTo>
                  <a:lnTo>
                    <a:pt x="1702011" y="94"/>
                  </a:lnTo>
                  <a:lnTo>
                    <a:pt x="1707184" y="84"/>
                  </a:lnTo>
                  <a:lnTo>
                    <a:pt x="1712357" y="74"/>
                  </a:lnTo>
                  <a:lnTo>
                    <a:pt x="1717530" y="66"/>
                  </a:lnTo>
                  <a:lnTo>
                    <a:pt x="1722704" y="59"/>
                  </a:lnTo>
                  <a:lnTo>
                    <a:pt x="1727877" y="52"/>
                  </a:lnTo>
                  <a:lnTo>
                    <a:pt x="1733050" y="46"/>
                  </a:lnTo>
                  <a:lnTo>
                    <a:pt x="1738224" y="41"/>
                  </a:lnTo>
                  <a:lnTo>
                    <a:pt x="1743397" y="36"/>
                  </a:lnTo>
                  <a:lnTo>
                    <a:pt x="1748570" y="32"/>
                  </a:lnTo>
                  <a:lnTo>
                    <a:pt x="1753743" y="28"/>
                  </a:lnTo>
                  <a:lnTo>
                    <a:pt x="1758917" y="25"/>
                  </a:lnTo>
                  <a:lnTo>
                    <a:pt x="1764090" y="22"/>
                  </a:lnTo>
                  <a:lnTo>
                    <a:pt x="1769263" y="20"/>
                  </a:lnTo>
                  <a:lnTo>
                    <a:pt x="1774437" y="17"/>
                  </a:lnTo>
                  <a:lnTo>
                    <a:pt x="1779610" y="15"/>
                  </a:lnTo>
                  <a:lnTo>
                    <a:pt x="1784783" y="13"/>
                  </a:lnTo>
                  <a:lnTo>
                    <a:pt x="1789956" y="12"/>
                  </a:lnTo>
                  <a:lnTo>
                    <a:pt x="1795130" y="10"/>
                  </a:lnTo>
                  <a:lnTo>
                    <a:pt x="1800303" y="9"/>
                  </a:lnTo>
                  <a:lnTo>
                    <a:pt x="1805476" y="8"/>
                  </a:lnTo>
                  <a:lnTo>
                    <a:pt x="1810650" y="6"/>
                  </a:lnTo>
                  <a:lnTo>
                    <a:pt x="1815823" y="6"/>
                  </a:lnTo>
                  <a:lnTo>
                    <a:pt x="1820996" y="5"/>
                  </a:lnTo>
                  <a:lnTo>
                    <a:pt x="1826169" y="4"/>
                  </a:lnTo>
                  <a:lnTo>
                    <a:pt x="1831343" y="3"/>
                  </a:lnTo>
                  <a:lnTo>
                    <a:pt x="1836516" y="3"/>
                  </a:lnTo>
                  <a:lnTo>
                    <a:pt x="1841689" y="2"/>
                  </a:lnTo>
                  <a:lnTo>
                    <a:pt x="1846863" y="2"/>
                  </a:lnTo>
                  <a:lnTo>
                    <a:pt x="1852036" y="1"/>
                  </a:lnTo>
                  <a:lnTo>
                    <a:pt x="1857209" y="1"/>
                  </a:lnTo>
                  <a:lnTo>
                    <a:pt x="1862382" y="1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644151" y="2048701"/>
              <a:ext cx="1883076" cy="776863"/>
            </a:xfrm>
            <a:custGeom>
              <a:avLst/>
              <a:pathLst>
                <a:path w="1883076" h="776863">
                  <a:moveTo>
                    <a:pt x="0" y="639328"/>
                  </a:moveTo>
                  <a:lnTo>
                    <a:pt x="5173" y="635703"/>
                  </a:lnTo>
                  <a:lnTo>
                    <a:pt x="10346" y="632055"/>
                  </a:lnTo>
                  <a:lnTo>
                    <a:pt x="15519" y="628387"/>
                  </a:lnTo>
                  <a:lnTo>
                    <a:pt x="20693" y="624702"/>
                  </a:lnTo>
                  <a:lnTo>
                    <a:pt x="25866" y="621001"/>
                  </a:lnTo>
                  <a:lnTo>
                    <a:pt x="31039" y="617286"/>
                  </a:lnTo>
                  <a:lnTo>
                    <a:pt x="36213" y="613561"/>
                  </a:lnTo>
                  <a:lnTo>
                    <a:pt x="41386" y="609825"/>
                  </a:lnTo>
                  <a:lnTo>
                    <a:pt x="46559" y="606082"/>
                  </a:lnTo>
                  <a:lnTo>
                    <a:pt x="51732" y="602334"/>
                  </a:lnTo>
                  <a:lnTo>
                    <a:pt x="56906" y="598582"/>
                  </a:lnTo>
                  <a:lnTo>
                    <a:pt x="62079" y="594827"/>
                  </a:lnTo>
                  <a:lnTo>
                    <a:pt x="67252" y="591072"/>
                  </a:lnTo>
                  <a:lnTo>
                    <a:pt x="72426" y="587318"/>
                  </a:lnTo>
                  <a:lnTo>
                    <a:pt x="77599" y="583567"/>
                  </a:lnTo>
                  <a:lnTo>
                    <a:pt x="82772" y="579820"/>
                  </a:lnTo>
                  <a:lnTo>
                    <a:pt x="87945" y="576078"/>
                  </a:lnTo>
                  <a:lnTo>
                    <a:pt x="93119" y="572342"/>
                  </a:lnTo>
                  <a:lnTo>
                    <a:pt x="98292" y="568614"/>
                  </a:lnTo>
                  <a:lnTo>
                    <a:pt x="103465" y="564895"/>
                  </a:lnTo>
                  <a:lnTo>
                    <a:pt x="108639" y="561186"/>
                  </a:lnTo>
                  <a:lnTo>
                    <a:pt x="113812" y="557488"/>
                  </a:lnTo>
                  <a:lnTo>
                    <a:pt x="118985" y="553801"/>
                  </a:lnTo>
                  <a:lnTo>
                    <a:pt x="124158" y="550126"/>
                  </a:lnTo>
                  <a:lnTo>
                    <a:pt x="129332" y="546465"/>
                  </a:lnTo>
                  <a:lnTo>
                    <a:pt x="134505" y="542818"/>
                  </a:lnTo>
                  <a:lnTo>
                    <a:pt x="139678" y="539185"/>
                  </a:lnTo>
                  <a:lnTo>
                    <a:pt x="144852" y="535566"/>
                  </a:lnTo>
                  <a:lnTo>
                    <a:pt x="150025" y="531964"/>
                  </a:lnTo>
                  <a:lnTo>
                    <a:pt x="155198" y="528377"/>
                  </a:lnTo>
                  <a:lnTo>
                    <a:pt x="160371" y="524806"/>
                  </a:lnTo>
                  <a:lnTo>
                    <a:pt x="165545" y="521252"/>
                  </a:lnTo>
                  <a:lnTo>
                    <a:pt x="170718" y="517714"/>
                  </a:lnTo>
                  <a:lnTo>
                    <a:pt x="175891" y="514194"/>
                  </a:lnTo>
                  <a:lnTo>
                    <a:pt x="181065" y="510691"/>
                  </a:lnTo>
                  <a:lnTo>
                    <a:pt x="186238" y="507205"/>
                  </a:lnTo>
                  <a:lnTo>
                    <a:pt x="191411" y="503737"/>
                  </a:lnTo>
                  <a:lnTo>
                    <a:pt x="196584" y="500287"/>
                  </a:lnTo>
                  <a:lnTo>
                    <a:pt x="201758" y="496854"/>
                  </a:lnTo>
                  <a:lnTo>
                    <a:pt x="206931" y="493439"/>
                  </a:lnTo>
                  <a:lnTo>
                    <a:pt x="212104" y="490041"/>
                  </a:lnTo>
                  <a:lnTo>
                    <a:pt x="217278" y="486662"/>
                  </a:lnTo>
                  <a:lnTo>
                    <a:pt x="222451" y="483300"/>
                  </a:lnTo>
                  <a:lnTo>
                    <a:pt x="227624" y="479956"/>
                  </a:lnTo>
                  <a:lnTo>
                    <a:pt x="232797" y="476629"/>
                  </a:lnTo>
                  <a:lnTo>
                    <a:pt x="237971" y="473320"/>
                  </a:lnTo>
                  <a:lnTo>
                    <a:pt x="243144" y="470029"/>
                  </a:lnTo>
                  <a:lnTo>
                    <a:pt x="248317" y="466755"/>
                  </a:lnTo>
                  <a:lnTo>
                    <a:pt x="253491" y="463499"/>
                  </a:lnTo>
                  <a:lnTo>
                    <a:pt x="258664" y="460260"/>
                  </a:lnTo>
                  <a:lnTo>
                    <a:pt x="263837" y="457037"/>
                  </a:lnTo>
                  <a:lnTo>
                    <a:pt x="269010" y="453833"/>
                  </a:lnTo>
                  <a:lnTo>
                    <a:pt x="274184" y="450645"/>
                  </a:lnTo>
                  <a:lnTo>
                    <a:pt x="279357" y="447474"/>
                  </a:lnTo>
                  <a:lnTo>
                    <a:pt x="284530" y="444320"/>
                  </a:lnTo>
                  <a:lnTo>
                    <a:pt x="289704" y="441182"/>
                  </a:lnTo>
                  <a:lnTo>
                    <a:pt x="294877" y="438061"/>
                  </a:lnTo>
                  <a:lnTo>
                    <a:pt x="300050" y="434957"/>
                  </a:lnTo>
                  <a:lnTo>
                    <a:pt x="305223" y="431869"/>
                  </a:lnTo>
                  <a:lnTo>
                    <a:pt x="310397" y="428798"/>
                  </a:lnTo>
                  <a:lnTo>
                    <a:pt x="315570" y="425743"/>
                  </a:lnTo>
                  <a:lnTo>
                    <a:pt x="320743" y="422704"/>
                  </a:lnTo>
                  <a:lnTo>
                    <a:pt x="325917" y="419681"/>
                  </a:lnTo>
                  <a:lnTo>
                    <a:pt x="331090" y="416675"/>
                  </a:lnTo>
                  <a:lnTo>
                    <a:pt x="336263" y="413685"/>
                  </a:lnTo>
                  <a:lnTo>
                    <a:pt x="341436" y="410711"/>
                  </a:lnTo>
                  <a:lnTo>
                    <a:pt x="346610" y="407752"/>
                  </a:lnTo>
                  <a:lnTo>
                    <a:pt x="351783" y="404810"/>
                  </a:lnTo>
                  <a:lnTo>
                    <a:pt x="356956" y="401884"/>
                  </a:lnTo>
                  <a:lnTo>
                    <a:pt x="362130" y="398974"/>
                  </a:lnTo>
                  <a:lnTo>
                    <a:pt x="367303" y="396080"/>
                  </a:lnTo>
                  <a:lnTo>
                    <a:pt x="372476" y="393203"/>
                  </a:lnTo>
                  <a:lnTo>
                    <a:pt x="377649" y="390341"/>
                  </a:lnTo>
                  <a:lnTo>
                    <a:pt x="382823" y="387495"/>
                  </a:lnTo>
                  <a:lnTo>
                    <a:pt x="387996" y="384666"/>
                  </a:lnTo>
                  <a:lnTo>
                    <a:pt x="393169" y="381853"/>
                  </a:lnTo>
                  <a:lnTo>
                    <a:pt x="398343" y="379056"/>
                  </a:lnTo>
                  <a:lnTo>
                    <a:pt x="403516" y="376276"/>
                  </a:lnTo>
                  <a:lnTo>
                    <a:pt x="408689" y="373512"/>
                  </a:lnTo>
                  <a:lnTo>
                    <a:pt x="413862" y="370765"/>
                  </a:lnTo>
                  <a:lnTo>
                    <a:pt x="419036" y="368034"/>
                  </a:lnTo>
                  <a:lnTo>
                    <a:pt x="424209" y="365320"/>
                  </a:lnTo>
                  <a:lnTo>
                    <a:pt x="429382" y="362623"/>
                  </a:lnTo>
                  <a:lnTo>
                    <a:pt x="434556" y="359944"/>
                  </a:lnTo>
                  <a:lnTo>
                    <a:pt x="439729" y="357281"/>
                  </a:lnTo>
                  <a:lnTo>
                    <a:pt x="444902" y="354636"/>
                  </a:lnTo>
                  <a:lnTo>
                    <a:pt x="450075" y="352008"/>
                  </a:lnTo>
                  <a:lnTo>
                    <a:pt x="455249" y="349398"/>
                  </a:lnTo>
                  <a:lnTo>
                    <a:pt x="460422" y="346806"/>
                  </a:lnTo>
                  <a:lnTo>
                    <a:pt x="465595" y="344232"/>
                  </a:lnTo>
                  <a:lnTo>
                    <a:pt x="470769" y="341677"/>
                  </a:lnTo>
                  <a:lnTo>
                    <a:pt x="475942" y="339140"/>
                  </a:lnTo>
                  <a:lnTo>
                    <a:pt x="481115" y="336621"/>
                  </a:lnTo>
                  <a:lnTo>
                    <a:pt x="486288" y="334122"/>
                  </a:lnTo>
                  <a:lnTo>
                    <a:pt x="491462" y="331642"/>
                  </a:lnTo>
                  <a:lnTo>
                    <a:pt x="496635" y="329181"/>
                  </a:lnTo>
                  <a:lnTo>
                    <a:pt x="501808" y="326740"/>
                  </a:lnTo>
                  <a:lnTo>
                    <a:pt x="506982" y="324318"/>
                  </a:lnTo>
                  <a:lnTo>
                    <a:pt x="512155" y="321917"/>
                  </a:lnTo>
                  <a:lnTo>
                    <a:pt x="517328" y="319537"/>
                  </a:lnTo>
                  <a:lnTo>
                    <a:pt x="522501" y="317177"/>
                  </a:lnTo>
                  <a:lnTo>
                    <a:pt x="527675" y="314839"/>
                  </a:lnTo>
                  <a:lnTo>
                    <a:pt x="532848" y="312522"/>
                  </a:lnTo>
                  <a:lnTo>
                    <a:pt x="538021" y="310227"/>
                  </a:lnTo>
                  <a:lnTo>
                    <a:pt x="543195" y="307953"/>
                  </a:lnTo>
                  <a:lnTo>
                    <a:pt x="548368" y="305703"/>
                  </a:lnTo>
                  <a:lnTo>
                    <a:pt x="553541" y="303475"/>
                  </a:lnTo>
                  <a:lnTo>
                    <a:pt x="558714" y="301270"/>
                  </a:lnTo>
                  <a:lnTo>
                    <a:pt x="563888" y="299088"/>
                  </a:lnTo>
                  <a:lnTo>
                    <a:pt x="569061" y="296931"/>
                  </a:lnTo>
                  <a:lnTo>
                    <a:pt x="574234" y="294797"/>
                  </a:lnTo>
                  <a:lnTo>
                    <a:pt x="579408" y="292689"/>
                  </a:lnTo>
                  <a:lnTo>
                    <a:pt x="584581" y="290605"/>
                  </a:lnTo>
                  <a:lnTo>
                    <a:pt x="589754" y="288547"/>
                  </a:lnTo>
                  <a:lnTo>
                    <a:pt x="594927" y="286515"/>
                  </a:lnTo>
                  <a:lnTo>
                    <a:pt x="600101" y="284509"/>
                  </a:lnTo>
                  <a:lnTo>
                    <a:pt x="605274" y="282530"/>
                  </a:lnTo>
                  <a:lnTo>
                    <a:pt x="610447" y="280579"/>
                  </a:lnTo>
                  <a:lnTo>
                    <a:pt x="615621" y="278655"/>
                  </a:lnTo>
                  <a:lnTo>
                    <a:pt x="620794" y="276759"/>
                  </a:lnTo>
                  <a:lnTo>
                    <a:pt x="625967" y="274892"/>
                  </a:lnTo>
                  <a:lnTo>
                    <a:pt x="631140" y="273054"/>
                  </a:lnTo>
                  <a:lnTo>
                    <a:pt x="636314" y="271246"/>
                  </a:lnTo>
                  <a:lnTo>
                    <a:pt x="641487" y="269468"/>
                  </a:lnTo>
                  <a:lnTo>
                    <a:pt x="646660" y="267721"/>
                  </a:lnTo>
                  <a:lnTo>
                    <a:pt x="651834" y="266006"/>
                  </a:lnTo>
                  <a:lnTo>
                    <a:pt x="657007" y="264322"/>
                  </a:lnTo>
                  <a:lnTo>
                    <a:pt x="662180" y="262670"/>
                  </a:lnTo>
                  <a:lnTo>
                    <a:pt x="667353" y="261052"/>
                  </a:lnTo>
                  <a:lnTo>
                    <a:pt x="672527" y="259468"/>
                  </a:lnTo>
                  <a:lnTo>
                    <a:pt x="677700" y="257918"/>
                  </a:lnTo>
                  <a:lnTo>
                    <a:pt x="682873" y="256402"/>
                  </a:lnTo>
                  <a:lnTo>
                    <a:pt x="688047" y="254922"/>
                  </a:lnTo>
                  <a:lnTo>
                    <a:pt x="693220" y="253479"/>
                  </a:lnTo>
                  <a:lnTo>
                    <a:pt x="698393" y="252072"/>
                  </a:lnTo>
                  <a:lnTo>
                    <a:pt x="703566" y="250703"/>
                  </a:lnTo>
                  <a:lnTo>
                    <a:pt x="708740" y="249372"/>
                  </a:lnTo>
                  <a:lnTo>
                    <a:pt x="713913" y="248080"/>
                  </a:lnTo>
                  <a:lnTo>
                    <a:pt x="719086" y="246827"/>
                  </a:lnTo>
                  <a:lnTo>
                    <a:pt x="724260" y="245615"/>
                  </a:lnTo>
                  <a:lnTo>
                    <a:pt x="729433" y="244444"/>
                  </a:lnTo>
                  <a:lnTo>
                    <a:pt x="734606" y="243315"/>
                  </a:lnTo>
                  <a:lnTo>
                    <a:pt x="739779" y="242228"/>
                  </a:lnTo>
                  <a:lnTo>
                    <a:pt x="744953" y="241185"/>
                  </a:lnTo>
                  <a:lnTo>
                    <a:pt x="750126" y="240186"/>
                  </a:lnTo>
                  <a:lnTo>
                    <a:pt x="755299" y="239232"/>
                  </a:lnTo>
                  <a:lnTo>
                    <a:pt x="760473" y="238324"/>
                  </a:lnTo>
                  <a:lnTo>
                    <a:pt x="765646" y="237462"/>
                  </a:lnTo>
                  <a:lnTo>
                    <a:pt x="770819" y="236648"/>
                  </a:lnTo>
                  <a:lnTo>
                    <a:pt x="775992" y="235883"/>
                  </a:lnTo>
                  <a:lnTo>
                    <a:pt x="781166" y="235166"/>
                  </a:lnTo>
                  <a:lnTo>
                    <a:pt x="786339" y="234499"/>
                  </a:lnTo>
                  <a:lnTo>
                    <a:pt x="791512" y="233884"/>
                  </a:lnTo>
                  <a:lnTo>
                    <a:pt x="796686" y="233320"/>
                  </a:lnTo>
                  <a:lnTo>
                    <a:pt x="801859" y="232809"/>
                  </a:lnTo>
                  <a:lnTo>
                    <a:pt x="807032" y="232352"/>
                  </a:lnTo>
                  <a:lnTo>
                    <a:pt x="812205" y="231949"/>
                  </a:lnTo>
                  <a:lnTo>
                    <a:pt x="817379" y="231602"/>
                  </a:lnTo>
                  <a:lnTo>
                    <a:pt x="822552" y="231311"/>
                  </a:lnTo>
                  <a:lnTo>
                    <a:pt x="827725" y="231078"/>
                  </a:lnTo>
                  <a:lnTo>
                    <a:pt x="832899" y="230903"/>
                  </a:lnTo>
                  <a:lnTo>
                    <a:pt x="838072" y="230787"/>
                  </a:lnTo>
                  <a:lnTo>
                    <a:pt x="843245" y="230732"/>
                  </a:lnTo>
                  <a:lnTo>
                    <a:pt x="848418" y="230738"/>
                  </a:lnTo>
                  <a:lnTo>
                    <a:pt x="853592" y="230806"/>
                  </a:lnTo>
                  <a:lnTo>
                    <a:pt x="858765" y="230937"/>
                  </a:lnTo>
                  <a:lnTo>
                    <a:pt x="863938" y="231133"/>
                  </a:lnTo>
                  <a:lnTo>
                    <a:pt x="869112" y="231393"/>
                  </a:lnTo>
                  <a:lnTo>
                    <a:pt x="874285" y="231720"/>
                  </a:lnTo>
                  <a:lnTo>
                    <a:pt x="879458" y="232114"/>
                  </a:lnTo>
                  <a:lnTo>
                    <a:pt x="884631" y="232575"/>
                  </a:lnTo>
                  <a:lnTo>
                    <a:pt x="889805" y="233106"/>
                  </a:lnTo>
                  <a:lnTo>
                    <a:pt x="894978" y="233706"/>
                  </a:lnTo>
                  <a:lnTo>
                    <a:pt x="900151" y="234378"/>
                  </a:lnTo>
                  <a:lnTo>
                    <a:pt x="905325" y="235121"/>
                  </a:lnTo>
                  <a:lnTo>
                    <a:pt x="910498" y="235936"/>
                  </a:lnTo>
                  <a:lnTo>
                    <a:pt x="915671" y="236825"/>
                  </a:lnTo>
                  <a:lnTo>
                    <a:pt x="920844" y="237789"/>
                  </a:lnTo>
                  <a:lnTo>
                    <a:pt x="926018" y="238827"/>
                  </a:lnTo>
                  <a:lnTo>
                    <a:pt x="931191" y="239942"/>
                  </a:lnTo>
                  <a:lnTo>
                    <a:pt x="936364" y="241133"/>
                  </a:lnTo>
                  <a:lnTo>
                    <a:pt x="941538" y="242402"/>
                  </a:lnTo>
                  <a:lnTo>
                    <a:pt x="946711" y="243749"/>
                  </a:lnTo>
                  <a:lnTo>
                    <a:pt x="951884" y="245176"/>
                  </a:lnTo>
                  <a:lnTo>
                    <a:pt x="957057" y="246681"/>
                  </a:lnTo>
                  <a:lnTo>
                    <a:pt x="962231" y="248267"/>
                  </a:lnTo>
                  <a:lnTo>
                    <a:pt x="967404" y="249934"/>
                  </a:lnTo>
                  <a:lnTo>
                    <a:pt x="972577" y="251682"/>
                  </a:lnTo>
                  <a:lnTo>
                    <a:pt x="977751" y="253512"/>
                  </a:lnTo>
                  <a:lnTo>
                    <a:pt x="982924" y="255425"/>
                  </a:lnTo>
                  <a:lnTo>
                    <a:pt x="988097" y="257420"/>
                  </a:lnTo>
                  <a:lnTo>
                    <a:pt x="993270" y="259498"/>
                  </a:lnTo>
                  <a:lnTo>
                    <a:pt x="998444" y="261659"/>
                  </a:lnTo>
                  <a:lnTo>
                    <a:pt x="1003617" y="263904"/>
                  </a:lnTo>
                  <a:lnTo>
                    <a:pt x="1008790" y="266232"/>
                  </a:lnTo>
                  <a:lnTo>
                    <a:pt x="1013964" y="268644"/>
                  </a:lnTo>
                  <a:lnTo>
                    <a:pt x="1019137" y="271140"/>
                  </a:lnTo>
                  <a:lnTo>
                    <a:pt x="1024310" y="273720"/>
                  </a:lnTo>
                  <a:lnTo>
                    <a:pt x="1029483" y="276383"/>
                  </a:lnTo>
                  <a:lnTo>
                    <a:pt x="1034657" y="279129"/>
                  </a:lnTo>
                  <a:lnTo>
                    <a:pt x="1039830" y="281958"/>
                  </a:lnTo>
                  <a:lnTo>
                    <a:pt x="1045003" y="284870"/>
                  </a:lnTo>
                  <a:lnTo>
                    <a:pt x="1050177" y="287864"/>
                  </a:lnTo>
                  <a:lnTo>
                    <a:pt x="1055350" y="290939"/>
                  </a:lnTo>
                  <a:lnTo>
                    <a:pt x="1060523" y="294095"/>
                  </a:lnTo>
                  <a:lnTo>
                    <a:pt x="1065696" y="297331"/>
                  </a:lnTo>
                  <a:lnTo>
                    <a:pt x="1070870" y="300647"/>
                  </a:lnTo>
                  <a:lnTo>
                    <a:pt x="1076043" y="304040"/>
                  </a:lnTo>
                  <a:lnTo>
                    <a:pt x="1081216" y="307511"/>
                  </a:lnTo>
                  <a:lnTo>
                    <a:pt x="1086390" y="311058"/>
                  </a:lnTo>
                  <a:lnTo>
                    <a:pt x="1091563" y="314679"/>
                  </a:lnTo>
                  <a:lnTo>
                    <a:pt x="1096736" y="318373"/>
                  </a:lnTo>
                  <a:lnTo>
                    <a:pt x="1101909" y="322139"/>
                  </a:lnTo>
                  <a:lnTo>
                    <a:pt x="1107083" y="325975"/>
                  </a:lnTo>
                  <a:lnTo>
                    <a:pt x="1112256" y="329880"/>
                  </a:lnTo>
                  <a:lnTo>
                    <a:pt x="1117429" y="333850"/>
                  </a:lnTo>
                  <a:lnTo>
                    <a:pt x="1122603" y="337885"/>
                  </a:lnTo>
                  <a:lnTo>
                    <a:pt x="1127776" y="341981"/>
                  </a:lnTo>
                  <a:lnTo>
                    <a:pt x="1132949" y="346137"/>
                  </a:lnTo>
                  <a:lnTo>
                    <a:pt x="1138122" y="350351"/>
                  </a:lnTo>
                  <a:lnTo>
                    <a:pt x="1143296" y="354619"/>
                  </a:lnTo>
                  <a:lnTo>
                    <a:pt x="1148469" y="358938"/>
                  </a:lnTo>
                  <a:lnTo>
                    <a:pt x="1153642" y="363306"/>
                  </a:lnTo>
                  <a:lnTo>
                    <a:pt x="1158816" y="367720"/>
                  </a:lnTo>
                  <a:lnTo>
                    <a:pt x="1163989" y="372175"/>
                  </a:lnTo>
                  <a:lnTo>
                    <a:pt x="1169162" y="376670"/>
                  </a:lnTo>
                  <a:lnTo>
                    <a:pt x="1174335" y="381199"/>
                  </a:lnTo>
                  <a:lnTo>
                    <a:pt x="1179509" y="385759"/>
                  </a:lnTo>
                  <a:lnTo>
                    <a:pt x="1184682" y="390346"/>
                  </a:lnTo>
                  <a:lnTo>
                    <a:pt x="1189855" y="394955"/>
                  </a:lnTo>
                  <a:lnTo>
                    <a:pt x="1195029" y="399581"/>
                  </a:lnTo>
                  <a:lnTo>
                    <a:pt x="1200202" y="404220"/>
                  </a:lnTo>
                  <a:lnTo>
                    <a:pt x="1205375" y="408866"/>
                  </a:lnTo>
                  <a:lnTo>
                    <a:pt x="1210548" y="413513"/>
                  </a:lnTo>
                  <a:lnTo>
                    <a:pt x="1215722" y="418156"/>
                  </a:lnTo>
                  <a:lnTo>
                    <a:pt x="1220895" y="422788"/>
                  </a:lnTo>
                  <a:lnTo>
                    <a:pt x="1226068" y="427402"/>
                  </a:lnTo>
                  <a:lnTo>
                    <a:pt x="1231242" y="431991"/>
                  </a:lnTo>
                  <a:lnTo>
                    <a:pt x="1236415" y="436547"/>
                  </a:lnTo>
                  <a:lnTo>
                    <a:pt x="1241588" y="441063"/>
                  </a:lnTo>
                  <a:lnTo>
                    <a:pt x="1246761" y="445527"/>
                  </a:lnTo>
                  <a:lnTo>
                    <a:pt x="1251935" y="449933"/>
                  </a:lnTo>
                  <a:lnTo>
                    <a:pt x="1257108" y="454268"/>
                  </a:lnTo>
                  <a:lnTo>
                    <a:pt x="1262281" y="458523"/>
                  </a:lnTo>
                  <a:lnTo>
                    <a:pt x="1267455" y="462684"/>
                  </a:lnTo>
                  <a:lnTo>
                    <a:pt x="1272628" y="466741"/>
                  </a:lnTo>
                  <a:lnTo>
                    <a:pt x="1277801" y="470678"/>
                  </a:lnTo>
                  <a:lnTo>
                    <a:pt x="1282974" y="474482"/>
                  </a:lnTo>
                  <a:lnTo>
                    <a:pt x="1288148" y="478136"/>
                  </a:lnTo>
                  <a:lnTo>
                    <a:pt x="1293321" y="481624"/>
                  </a:lnTo>
                  <a:lnTo>
                    <a:pt x="1298494" y="484927"/>
                  </a:lnTo>
                  <a:lnTo>
                    <a:pt x="1303668" y="488027"/>
                  </a:lnTo>
                  <a:lnTo>
                    <a:pt x="1308841" y="490902"/>
                  </a:lnTo>
                  <a:lnTo>
                    <a:pt x="1314014" y="493530"/>
                  </a:lnTo>
                  <a:lnTo>
                    <a:pt x="1319187" y="495889"/>
                  </a:lnTo>
                  <a:lnTo>
                    <a:pt x="1324361" y="497952"/>
                  </a:lnTo>
                  <a:lnTo>
                    <a:pt x="1329534" y="499694"/>
                  </a:lnTo>
                  <a:lnTo>
                    <a:pt x="1334707" y="501087"/>
                  </a:lnTo>
                  <a:lnTo>
                    <a:pt x="1339881" y="502102"/>
                  </a:lnTo>
                  <a:lnTo>
                    <a:pt x="1345054" y="502709"/>
                  </a:lnTo>
                  <a:lnTo>
                    <a:pt x="1350227" y="502876"/>
                  </a:lnTo>
                  <a:lnTo>
                    <a:pt x="1355400" y="502571"/>
                  </a:lnTo>
                  <a:lnTo>
                    <a:pt x="1360574" y="501762"/>
                  </a:lnTo>
                  <a:lnTo>
                    <a:pt x="1365747" y="500416"/>
                  </a:lnTo>
                  <a:lnTo>
                    <a:pt x="1370920" y="498500"/>
                  </a:lnTo>
                  <a:lnTo>
                    <a:pt x="1376094" y="495982"/>
                  </a:lnTo>
                  <a:lnTo>
                    <a:pt x="1381267" y="492831"/>
                  </a:lnTo>
                  <a:lnTo>
                    <a:pt x="1386440" y="489020"/>
                  </a:lnTo>
                  <a:lnTo>
                    <a:pt x="1391613" y="484520"/>
                  </a:lnTo>
                  <a:lnTo>
                    <a:pt x="1396787" y="479310"/>
                  </a:lnTo>
                  <a:lnTo>
                    <a:pt x="1401960" y="473372"/>
                  </a:lnTo>
                  <a:lnTo>
                    <a:pt x="1407133" y="466691"/>
                  </a:lnTo>
                  <a:lnTo>
                    <a:pt x="1412307" y="459260"/>
                  </a:lnTo>
                  <a:lnTo>
                    <a:pt x="1417480" y="451078"/>
                  </a:lnTo>
                  <a:lnTo>
                    <a:pt x="1422653" y="442151"/>
                  </a:lnTo>
                  <a:lnTo>
                    <a:pt x="1427826" y="432494"/>
                  </a:lnTo>
                  <a:lnTo>
                    <a:pt x="1433000" y="422129"/>
                  </a:lnTo>
                  <a:lnTo>
                    <a:pt x="1438173" y="411089"/>
                  </a:lnTo>
                  <a:lnTo>
                    <a:pt x="1443346" y="399413"/>
                  </a:lnTo>
                  <a:lnTo>
                    <a:pt x="1448520" y="387151"/>
                  </a:lnTo>
                  <a:lnTo>
                    <a:pt x="1453693" y="374359"/>
                  </a:lnTo>
                  <a:lnTo>
                    <a:pt x="1458866" y="361102"/>
                  </a:lnTo>
                  <a:lnTo>
                    <a:pt x="1464039" y="347450"/>
                  </a:lnTo>
                  <a:lnTo>
                    <a:pt x="1469213" y="333479"/>
                  </a:lnTo>
                  <a:lnTo>
                    <a:pt x="1474386" y="319269"/>
                  </a:lnTo>
                  <a:lnTo>
                    <a:pt x="1479559" y="304902"/>
                  </a:lnTo>
                  <a:lnTo>
                    <a:pt x="1484733" y="290459"/>
                  </a:lnTo>
                  <a:lnTo>
                    <a:pt x="1489906" y="276024"/>
                  </a:lnTo>
                  <a:lnTo>
                    <a:pt x="1495079" y="261674"/>
                  </a:lnTo>
                  <a:lnTo>
                    <a:pt x="1500252" y="247485"/>
                  </a:lnTo>
                  <a:lnTo>
                    <a:pt x="1505426" y="233527"/>
                  </a:lnTo>
                  <a:lnTo>
                    <a:pt x="1510599" y="219865"/>
                  </a:lnTo>
                  <a:lnTo>
                    <a:pt x="1515772" y="206556"/>
                  </a:lnTo>
                  <a:lnTo>
                    <a:pt x="1520946" y="193650"/>
                  </a:lnTo>
                  <a:lnTo>
                    <a:pt x="1526119" y="181189"/>
                  </a:lnTo>
                  <a:lnTo>
                    <a:pt x="1531292" y="169206"/>
                  </a:lnTo>
                  <a:lnTo>
                    <a:pt x="1536465" y="157730"/>
                  </a:lnTo>
                  <a:lnTo>
                    <a:pt x="1541639" y="146780"/>
                  </a:lnTo>
                  <a:lnTo>
                    <a:pt x="1546812" y="136367"/>
                  </a:lnTo>
                  <a:lnTo>
                    <a:pt x="1551985" y="126499"/>
                  </a:lnTo>
                  <a:lnTo>
                    <a:pt x="1557159" y="117175"/>
                  </a:lnTo>
                  <a:lnTo>
                    <a:pt x="1562332" y="108390"/>
                  </a:lnTo>
                  <a:lnTo>
                    <a:pt x="1567505" y="100137"/>
                  </a:lnTo>
                  <a:lnTo>
                    <a:pt x="1572678" y="92402"/>
                  </a:lnTo>
                  <a:lnTo>
                    <a:pt x="1577852" y="85170"/>
                  </a:lnTo>
                  <a:lnTo>
                    <a:pt x="1583025" y="78422"/>
                  </a:lnTo>
                  <a:lnTo>
                    <a:pt x="1588198" y="72139"/>
                  </a:lnTo>
                  <a:lnTo>
                    <a:pt x="1593372" y="66300"/>
                  </a:lnTo>
                  <a:lnTo>
                    <a:pt x="1598545" y="60882"/>
                  </a:lnTo>
                  <a:lnTo>
                    <a:pt x="1603718" y="55863"/>
                  </a:lnTo>
                  <a:lnTo>
                    <a:pt x="1608891" y="51221"/>
                  </a:lnTo>
                  <a:lnTo>
                    <a:pt x="1614065" y="46932"/>
                  </a:lnTo>
                  <a:lnTo>
                    <a:pt x="1619238" y="42975"/>
                  </a:lnTo>
                  <a:lnTo>
                    <a:pt x="1624411" y="39328"/>
                  </a:lnTo>
                  <a:lnTo>
                    <a:pt x="1629585" y="35971"/>
                  </a:lnTo>
                  <a:lnTo>
                    <a:pt x="1634758" y="32883"/>
                  </a:lnTo>
                  <a:lnTo>
                    <a:pt x="1639931" y="30045"/>
                  </a:lnTo>
                  <a:lnTo>
                    <a:pt x="1645104" y="27438"/>
                  </a:lnTo>
                  <a:lnTo>
                    <a:pt x="1650278" y="25047"/>
                  </a:lnTo>
                  <a:lnTo>
                    <a:pt x="1655451" y="22854"/>
                  </a:lnTo>
                  <a:lnTo>
                    <a:pt x="1660624" y="20844"/>
                  </a:lnTo>
                  <a:lnTo>
                    <a:pt x="1665798" y="19002"/>
                  </a:lnTo>
                  <a:lnTo>
                    <a:pt x="1670971" y="17317"/>
                  </a:lnTo>
                  <a:lnTo>
                    <a:pt x="1676144" y="15774"/>
                  </a:lnTo>
                  <a:lnTo>
                    <a:pt x="1681317" y="14363"/>
                  </a:lnTo>
                  <a:lnTo>
                    <a:pt x="1686491" y="13073"/>
                  </a:lnTo>
                  <a:lnTo>
                    <a:pt x="1691664" y="11894"/>
                  </a:lnTo>
                  <a:lnTo>
                    <a:pt x="1696837" y="10816"/>
                  </a:lnTo>
                  <a:lnTo>
                    <a:pt x="1702011" y="9831"/>
                  </a:lnTo>
                  <a:lnTo>
                    <a:pt x="1707184" y="8932"/>
                  </a:lnTo>
                  <a:lnTo>
                    <a:pt x="1712357" y="8111"/>
                  </a:lnTo>
                  <a:lnTo>
                    <a:pt x="1717530" y="7361"/>
                  </a:lnTo>
                  <a:lnTo>
                    <a:pt x="1722704" y="6677"/>
                  </a:lnTo>
                  <a:lnTo>
                    <a:pt x="1727877" y="6053"/>
                  </a:lnTo>
                  <a:lnTo>
                    <a:pt x="1733050" y="5483"/>
                  </a:lnTo>
                  <a:lnTo>
                    <a:pt x="1738224" y="4963"/>
                  </a:lnTo>
                  <a:lnTo>
                    <a:pt x="1743397" y="4489"/>
                  </a:lnTo>
                  <a:lnTo>
                    <a:pt x="1748570" y="4057"/>
                  </a:lnTo>
                  <a:lnTo>
                    <a:pt x="1753743" y="3663"/>
                  </a:lnTo>
                  <a:lnTo>
                    <a:pt x="1758917" y="3303"/>
                  </a:lnTo>
                  <a:lnTo>
                    <a:pt x="1764090" y="2975"/>
                  </a:lnTo>
                  <a:lnTo>
                    <a:pt x="1769263" y="2676"/>
                  </a:lnTo>
                  <a:lnTo>
                    <a:pt x="1774437" y="2404"/>
                  </a:lnTo>
                  <a:lnTo>
                    <a:pt x="1779610" y="2155"/>
                  </a:lnTo>
                  <a:lnTo>
                    <a:pt x="1784783" y="1929"/>
                  </a:lnTo>
                  <a:lnTo>
                    <a:pt x="1789956" y="1722"/>
                  </a:lnTo>
                  <a:lnTo>
                    <a:pt x="1795130" y="1534"/>
                  </a:lnTo>
                  <a:lnTo>
                    <a:pt x="1800303" y="1363"/>
                  </a:lnTo>
                  <a:lnTo>
                    <a:pt x="1805476" y="1206"/>
                  </a:lnTo>
                  <a:lnTo>
                    <a:pt x="1810650" y="1064"/>
                  </a:lnTo>
                  <a:lnTo>
                    <a:pt x="1815823" y="934"/>
                  </a:lnTo>
                  <a:lnTo>
                    <a:pt x="1820996" y="816"/>
                  </a:lnTo>
                  <a:lnTo>
                    <a:pt x="1826169" y="708"/>
                  </a:lnTo>
                  <a:lnTo>
                    <a:pt x="1831343" y="610"/>
                  </a:lnTo>
                  <a:lnTo>
                    <a:pt x="1836516" y="520"/>
                  </a:lnTo>
                  <a:lnTo>
                    <a:pt x="1841689" y="439"/>
                  </a:lnTo>
                  <a:lnTo>
                    <a:pt x="1846863" y="364"/>
                  </a:lnTo>
                  <a:lnTo>
                    <a:pt x="1852036" y="297"/>
                  </a:lnTo>
                  <a:lnTo>
                    <a:pt x="1857209" y="235"/>
                  </a:lnTo>
                  <a:lnTo>
                    <a:pt x="1862382" y="179"/>
                  </a:lnTo>
                  <a:lnTo>
                    <a:pt x="1867556" y="127"/>
                  </a:lnTo>
                  <a:lnTo>
                    <a:pt x="1872729" y="81"/>
                  </a:lnTo>
                  <a:lnTo>
                    <a:pt x="1877902" y="38"/>
                  </a:lnTo>
                  <a:lnTo>
                    <a:pt x="1883076" y="0"/>
                  </a:lnTo>
                  <a:lnTo>
                    <a:pt x="1883076" y="776863"/>
                  </a:lnTo>
                  <a:lnTo>
                    <a:pt x="1877902" y="776862"/>
                  </a:lnTo>
                  <a:lnTo>
                    <a:pt x="1872729" y="776861"/>
                  </a:lnTo>
                  <a:lnTo>
                    <a:pt x="1867556" y="776859"/>
                  </a:lnTo>
                  <a:lnTo>
                    <a:pt x="1862382" y="776858"/>
                  </a:lnTo>
                  <a:lnTo>
                    <a:pt x="1857209" y="776856"/>
                  </a:lnTo>
                  <a:lnTo>
                    <a:pt x="1852036" y="776855"/>
                  </a:lnTo>
                  <a:lnTo>
                    <a:pt x="1846863" y="776852"/>
                  </a:lnTo>
                  <a:lnTo>
                    <a:pt x="1841689" y="776850"/>
                  </a:lnTo>
                  <a:lnTo>
                    <a:pt x="1836516" y="776847"/>
                  </a:lnTo>
                  <a:lnTo>
                    <a:pt x="1831343" y="776844"/>
                  </a:lnTo>
                  <a:lnTo>
                    <a:pt x="1826169" y="776841"/>
                  </a:lnTo>
                  <a:lnTo>
                    <a:pt x="1820996" y="776837"/>
                  </a:lnTo>
                  <a:lnTo>
                    <a:pt x="1815823" y="776833"/>
                  </a:lnTo>
                  <a:lnTo>
                    <a:pt x="1810650" y="776828"/>
                  </a:lnTo>
                  <a:lnTo>
                    <a:pt x="1805476" y="776822"/>
                  </a:lnTo>
                  <a:lnTo>
                    <a:pt x="1800303" y="776815"/>
                  </a:lnTo>
                  <a:lnTo>
                    <a:pt x="1795130" y="776808"/>
                  </a:lnTo>
                  <a:lnTo>
                    <a:pt x="1789956" y="776800"/>
                  </a:lnTo>
                  <a:lnTo>
                    <a:pt x="1784783" y="776791"/>
                  </a:lnTo>
                  <a:lnTo>
                    <a:pt x="1779610" y="776780"/>
                  </a:lnTo>
                  <a:lnTo>
                    <a:pt x="1774437" y="776769"/>
                  </a:lnTo>
                  <a:lnTo>
                    <a:pt x="1769263" y="776755"/>
                  </a:lnTo>
                  <a:lnTo>
                    <a:pt x="1764090" y="776740"/>
                  </a:lnTo>
                  <a:lnTo>
                    <a:pt x="1758917" y="776723"/>
                  </a:lnTo>
                  <a:lnTo>
                    <a:pt x="1753743" y="776704"/>
                  </a:lnTo>
                  <a:lnTo>
                    <a:pt x="1748570" y="776682"/>
                  </a:lnTo>
                  <a:lnTo>
                    <a:pt x="1743397" y="776657"/>
                  </a:lnTo>
                  <a:lnTo>
                    <a:pt x="1738224" y="776629"/>
                  </a:lnTo>
                  <a:lnTo>
                    <a:pt x="1733050" y="776598"/>
                  </a:lnTo>
                  <a:lnTo>
                    <a:pt x="1727877" y="776562"/>
                  </a:lnTo>
                  <a:lnTo>
                    <a:pt x="1722704" y="776522"/>
                  </a:lnTo>
                  <a:lnTo>
                    <a:pt x="1717530" y="776477"/>
                  </a:lnTo>
                  <a:lnTo>
                    <a:pt x="1712357" y="776425"/>
                  </a:lnTo>
                  <a:lnTo>
                    <a:pt x="1707184" y="776367"/>
                  </a:lnTo>
                  <a:lnTo>
                    <a:pt x="1702011" y="776302"/>
                  </a:lnTo>
                  <a:lnTo>
                    <a:pt x="1696837" y="776228"/>
                  </a:lnTo>
                  <a:lnTo>
                    <a:pt x="1691664" y="776145"/>
                  </a:lnTo>
                  <a:lnTo>
                    <a:pt x="1686491" y="776051"/>
                  </a:lnTo>
                  <a:lnTo>
                    <a:pt x="1681317" y="775945"/>
                  </a:lnTo>
                  <a:lnTo>
                    <a:pt x="1676144" y="775825"/>
                  </a:lnTo>
                  <a:lnTo>
                    <a:pt x="1670971" y="775691"/>
                  </a:lnTo>
                  <a:lnTo>
                    <a:pt x="1665798" y="775539"/>
                  </a:lnTo>
                  <a:lnTo>
                    <a:pt x="1660624" y="775368"/>
                  </a:lnTo>
                  <a:lnTo>
                    <a:pt x="1655451" y="775175"/>
                  </a:lnTo>
                  <a:lnTo>
                    <a:pt x="1650278" y="774959"/>
                  </a:lnTo>
                  <a:lnTo>
                    <a:pt x="1645104" y="774715"/>
                  </a:lnTo>
                  <a:lnTo>
                    <a:pt x="1639931" y="774441"/>
                  </a:lnTo>
                  <a:lnTo>
                    <a:pt x="1634758" y="774134"/>
                  </a:lnTo>
                  <a:lnTo>
                    <a:pt x="1629585" y="773788"/>
                  </a:lnTo>
                  <a:lnTo>
                    <a:pt x="1624411" y="773401"/>
                  </a:lnTo>
                  <a:lnTo>
                    <a:pt x="1619238" y="772967"/>
                  </a:lnTo>
                  <a:lnTo>
                    <a:pt x="1614065" y="772481"/>
                  </a:lnTo>
                  <a:lnTo>
                    <a:pt x="1608891" y="771937"/>
                  </a:lnTo>
                  <a:lnTo>
                    <a:pt x="1603718" y="771329"/>
                  </a:lnTo>
                  <a:lnTo>
                    <a:pt x="1598545" y="770651"/>
                  </a:lnTo>
                  <a:lnTo>
                    <a:pt x="1593372" y="769895"/>
                  </a:lnTo>
                  <a:lnTo>
                    <a:pt x="1588198" y="769053"/>
                  </a:lnTo>
                  <a:lnTo>
                    <a:pt x="1583025" y="768118"/>
                  </a:lnTo>
                  <a:lnTo>
                    <a:pt x="1577852" y="767079"/>
                  </a:lnTo>
                  <a:lnTo>
                    <a:pt x="1572678" y="765929"/>
                  </a:lnTo>
                  <a:lnTo>
                    <a:pt x="1567505" y="764656"/>
                  </a:lnTo>
                  <a:lnTo>
                    <a:pt x="1562332" y="763252"/>
                  </a:lnTo>
                  <a:lnTo>
                    <a:pt x="1557159" y="761706"/>
                  </a:lnTo>
                  <a:lnTo>
                    <a:pt x="1551985" y="760006"/>
                  </a:lnTo>
                  <a:lnTo>
                    <a:pt x="1546812" y="758143"/>
                  </a:lnTo>
                  <a:lnTo>
                    <a:pt x="1541639" y="756107"/>
                  </a:lnTo>
                  <a:lnTo>
                    <a:pt x="1536465" y="753886"/>
                  </a:lnTo>
                  <a:lnTo>
                    <a:pt x="1531292" y="751471"/>
                  </a:lnTo>
                  <a:lnTo>
                    <a:pt x="1526119" y="748854"/>
                  </a:lnTo>
                  <a:lnTo>
                    <a:pt x="1520946" y="746026"/>
                  </a:lnTo>
                  <a:lnTo>
                    <a:pt x="1515772" y="742981"/>
                  </a:lnTo>
                  <a:lnTo>
                    <a:pt x="1510599" y="739712"/>
                  </a:lnTo>
                  <a:lnTo>
                    <a:pt x="1505426" y="736217"/>
                  </a:lnTo>
                  <a:lnTo>
                    <a:pt x="1500252" y="732492"/>
                  </a:lnTo>
                  <a:lnTo>
                    <a:pt x="1495079" y="728538"/>
                  </a:lnTo>
                  <a:lnTo>
                    <a:pt x="1489906" y="724357"/>
                  </a:lnTo>
                  <a:lnTo>
                    <a:pt x="1484733" y="719953"/>
                  </a:lnTo>
                  <a:lnTo>
                    <a:pt x="1479559" y="715332"/>
                  </a:lnTo>
                  <a:lnTo>
                    <a:pt x="1474386" y="710502"/>
                  </a:lnTo>
                  <a:lnTo>
                    <a:pt x="1469213" y="705473"/>
                  </a:lnTo>
                  <a:lnTo>
                    <a:pt x="1464039" y="700257"/>
                  </a:lnTo>
                  <a:lnTo>
                    <a:pt x="1458866" y="694867"/>
                  </a:lnTo>
                  <a:lnTo>
                    <a:pt x="1453693" y="689319"/>
                  </a:lnTo>
                  <a:lnTo>
                    <a:pt x="1448520" y="683627"/>
                  </a:lnTo>
                  <a:lnTo>
                    <a:pt x="1443346" y="677807"/>
                  </a:lnTo>
                  <a:lnTo>
                    <a:pt x="1438173" y="671877"/>
                  </a:lnTo>
                  <a:lnTo>
                    <a:pt x="1433000" y="665853"/>
                  </a:lnTo>
                  <a:lnTo>
                    <a:pt x="1427826" y="659750"/>
                  </a:lnTo>
                  <a:lnTo>
                    <a:pt x="1422653" y="653585"/>
                  </a:lnTo>
                  <a:lnTo>
                    <a:pt x="1417480" y="647372"/>
                  </a:lnTo>
                  <a:lnTo>
                    <a:pt x="1412307" y="641125"/>
                  </a:lnTo>
                  <a:lnTo>
                    <a:pt x="1407133" y="634856"/>
                  </a:lnTo>
                  <a:lnTo>
                    <a:pt x="1401960" y="628576"/>
                  </a:lnTo>
                  <a:lnTo>
                    <a:pt x="1396787" y="622297"/>
                  </a:lnTo>
                  <a:lnTo>
                    <a:pt x="1391613" y="616026"/>
                  </a:lnTo>
                  <a:lnTo>
                    <a:pt x="1386440" y="609771"/>
                  </a:lnTo>
                  <a:lnTo>
                    <a:pt x="1381267" y="603539"/>
                  </a:lnTo>
                  <a:lnTo>
                    <a:pt x="1376094" y="597334"/>
                  </a:lnTo>
                  <a:lnTo>
                    <a:pt x="1370920" y="591160"/>
                  </a:lnTo>
                  <a:lnTo>
                    <a:pt x="1365747" y="585021"/>
                  </a:lnTo>
                  <a:lnTo>
                    <a:pt x="1360574" y="578919"/>
                  </a:lnTo>
                  <a:lnTo>
                    <a:pt x="1355400" y="572855"/>
                  </a:lnTo>
                  <a:lnTo>
                    <a:pt x="1350227" y="566831"/>
                  </a:lnTo>
                  <a:lnTo>
                    <a:pt x="1345054" y="560846"/>
                  </a:lnTo>
                  <a:lnTo>
                    <a:pt x="1339881" y="554901"/>
                  </a:lnTo>
                  <a:lnTo>
                    <a:pt x="1334707" y="548995"/>
                  </a:lnTo>
                  <a:lnTo>
                    <a:pt x="1329534" y="543128"/>
                  </a:lnTo>
                  <a:lnTo>
                    <a:pt x="1324361" y="537299"/>
                  </a:lnTo>
                  <a:lnTo>
                    <a:pt x="1319187" y="531506"/>
                  </a:lnTo>
                  <a:lnTo>
                    <a:pt x="1314014" y="525749"/>
                  </a:lnTo>
                  <a:lnTo>
                    <a:pt x="1308841" y="520027"/>
                  </a:lnTo>
                  <a:lnTo>
                    <a:pt x="1303668" y="514339"/>
                  </a:lnTo>
                  <a:lnTo>
                    <a:pt x="1298494" y="508684"/>
                  </a:lnTo>
                  <a:lnTo>
                    <a:pt x="1293321" y="503062"/>
                  </a:lnTo>
                  <a:lnTo>
                    <a:pt x="1288148" y="497471"/>
                  </a:lnTo>
                  <a:lnTo>
                    <a:pt x="1282974" y="491911"/>
                  </a:lnTo>
                  <a:lnTo>
                    <a:pt x="1277801" y="486382"/>
                  </a:lnTo>
                  <a:lnTo>
                    <a:pt x="1272628" y="480883"/>
                  </a:lnTo>
                  <a:lnTo>
                    <a:pt x="1267455" y="475415"/>
                  </a:lnTo>
                  <a:lnTo>
                    <a:pt x="1262281" y="469978"/>
                  </a:lnTo>
                  <a:lnTo>
                    <a:pt x="1257108" y="464571"/>
                  </a:lnTo>
                  <a:lnTo>
                    <a:pt x="1251935" y="459196"/>
                  </a:lnTo>
                  <a:lnTo>
                    <a:pt x="1246761" y="453852"/>
                  </a:lnTo>
                  <a:lnTo>
                    <a:pt x="1241588" y="448542"/>
                  </a:lnTo>
                  <a:lnTo>
                    <a:pt x="1236415" y="443264"/>
                  </a:lnTo>
                  <a:lnTo>
                    <a:pt x="1231242" y="438021"/>
                  </a:lnTo>
                  <a:lnTo>
                    <a:pt x="1226068" y="432813"/>
                  </a:lnTo>
                  <a:lnTo>
                    <a:pt x="1220895" y="427643"/>
                  </a:lnTo>
                  <a:lnTo>
                    <a:pt x="1215722" y="422510"/>
                  </a:lnTo>
                  <a:lnTo>
                    <a:pt x="1210548" y="417417"/>
                  </a:lnTo>
                  <a:lnTo>
                    <a:pt x="1205375" y="412364"/>
                  </a:lnTo>
                  <a:lnTo>
                    <a:pt x="1200202" y="407355"/>
                  </a:lnTo>
                  <a:lnTo>
                    <a:pt x="1195029" y="402389"/>
                  </a:lnTo>
                  <a:lnTo>
                    <a:pt x="1189855" y="397469"/>
                  </a:lnTo>
                  <a:lnTo>
                    <a:pt x="1184682" y="392597"/>
                  </a:lnTo>
                  <a:lnTo>
                    <a:pt x="1179509" y="387773"/>
                  </a:lnTo>
                  <a:lnTo>
                    <a:pt x="1174335" y="383001"/>
                  </a:lnTo>
                  <a:lnTo>
                    <a:pt x="1169162" y="378282"/>
                  </a:lnTo>
                  <a:lnTo>
                    <a:pt x="1163989" y="373617"/>
                  </a:lnTo>
                  <a:lnTo>
                    <a:pt x="1158816" y="369008"/>
                  </a:lnTo>
                  <a:lnTo>
                    <a:pt x="1153642" y="364458"/>
                  </a:lnTo>
                  <a:lnTo>
                    <a:pt x="1148469" y="359967"/>
                  </a:lnTo>
                  <a:lnTo>
                    <a:pt x="1143296" y="355538"/>
                  </a:lnTo>
                  <a:lnTo>
                    <a:pt x="1138122" y="351172"/>
                  </a:lnTo>
                  <a:lnTo>
                    <a:pt x="1132949" y="346870"/>
                  </a:lnTo>
                  <a:lnTo>
                    <a:pt x="1127776" y="342635"/>
                  </a:lnTo>
                  <a:lnTo>
                    <a:pt x="1122603" y="338468"/>
                  </a:lnTo>
                  <a:lnTo>
                    <a:pt x="1117429" y="334371"/>
                  </a:lnTo>
                  <a:lnTo>
                    <a:pt x="1112256" y="330344"/>
                  </a:lnTo>
                  <a:lnTo>
                    <a:pt x="1107083" y="326389"/>
                  </a:lnTo>
                  <a:lnTo>
                    <a:pt x="1101909" y="322508"/>
                  </a:lnTo>
                  <a:lnTo>
                    <a:pt x="1096736" y="318702"/>
                  </a:lnTo>
                  <a:lnTo>
                    <a:pt x="1091563" y="314972"/>
                  </a:lnTo>
                  <a:lnTo>
                    <a:pt x="1086390" y="311319"/>
                  </a:lnTo>
                  <a:lnTo>
                    <a:pt x="1081216" y="307744"/>
                  </a:lnTo>
                  <a:lnTo>
                    <a:pt x="1076043" y="304247"/>
                  </a:lnTo>
                  <a:lnTo>
                    <a:pt x="1070870" y="300831"/>
                  </a:lnTo>
                  <a:lnTo>
                    <a:pt x="1065696" y="297495"/>
                  </a:lnTo>
                  <a:lnTo>
                    <a:pt x="1060523" y="294241"/>
                  </a:lnTo>
                  <a:lnTo>
                    <a:pt x="1055350" y="291069"/>
                  </a:lnTo>
                  <a:lnTo>
                    <a:pt x="1050177" y="287979"/>
                  </a:lnTo>
                  <a:lnTo>
                    <a:pt x="1045003" y="284972"/>
                  </a:lnTo>
                  <a:lnTo>
                    <a:pt x="1039830" y="282049"/>
                  </a:lnTo>
                  <a:lnTo>
                    <a:pt x="1034657" y="279210"/>
                  </a:lnTo>
                  <a:lnTo>
                    <a:pt x="1029483" y="276455"/>
                  </a:lnTo>
                  <a:lnTo>
                    <a:pt x="1024310" y="273784"/>
                  </a:lnTo>
                  <a:lnTo>
                    <a:pt x="1019137" y="271197"/>
                  </a:lnTo>
                  <a:lnTo>
                    <a:pt x="1013964" y="268695"/>
                  </a:lnTo>
                  <a:lnTo>
                    <a:pt x="1008790" y="266277"/>
                  </a:lnTo>
                  <a:lnTo>
                    <a:pt x="1003617" y="263944"/>
                  </a:lnTo>
                  <a:lnTo>
                    <a:pt x="998444" y="261694"/>
                  </a:lnTo>
                  <a:lnTo>
                    <a:pt x="993270" y="259529"/>
                  </a:lnTo>
                  <a:lnTo>
                    <a:pt x="988097" y="257448"/>
                  </a:lnTo>
                  <a:lnTo>
                    <a:pt x="982924" y="255449"/>
                  </a:lnTo>
                  <a:lnTo>
                    <a:pt x="977751" y="253534"/>
                  </a:lnTo>
                  <a:lnTo>
                    <a:pt x="972577" y="251702"/>
                  </a:lnTo>
                  <a:lnTo>
                    <a:pt x="967404" y="249951"/>
                  </a:lnTo>
                  <a:lnTo>
                    <a:pt x="962231" y="248283"/>
                  </a:lnTo>
                  <a:lnTo>
                    <a:pt x="957057" y="246695"/>
                  </a:lnTo>
                  <a:lnTo>
                    <a:pt x="951884" y="245188"/>
                  </a:lnTo>
                  <a:lnTo>
                    <a:pt x="946711" y="243760"/>
                  </a:lnTo>
                  <a:lnTo>
                    <a:pt x="941538" y="242412"/>
                  </a:lnTo>
                  <a:lnTo>
                    <a:pt x="936364" y="241142"/>
                  </a:lnTo>
                  <a:lnTo>
                    <a:pt x="931191" y="239949"/>
                  </a:lnTo>
                  <a:lnTo>
                    <a:pt x="926018" y="238834"/>
                  </a:lnTo>
                  <a:lnTo>
                    <a:pt x="920844" y="237795"/>
                  </a:lnTo>
                  <a:lnTo>
                    <a:pt x="915671" y="236831"/>
                  </a:lnTo>
                  <a:lnTo>
                    <a:pt x="910498" y="235941"/>
                  </a:lnTo>
                  <a:lnTo>
                    <a:pt x="905325" y="235125"/>
                  </a:lnTo>
                  <a:lnTo>
                    <a:pt x="900151" y="234381"/>
                  </a:lnTo>
                  <a:lnTo>
                    <a:pt x="894978" y="233710"/>
                  </a:lnTo>
                  <a:lnTo>
                    <a:pt x="889805" y="233109"/>
                  </a:lnTo>
                  <a:lnTo>
                    <a:pt x="884631" y="232578"/>
                  </a:lnTo>
                  <a:lnTo>
                    <a:pt x="879458" y="232116"/>
                  </a:lnTo>
                  <a:lnTo>
                    <a:pt x="874285" y="231722"/>
                  </a:lnTo>
                  <a:lnTo>
                    <a:pt x="869112" y="231395"/>
                  </a:lnTo>
                  <a:lnTo>
                    <a:pt x="863938" y="231134"/>
                  </a:lnTo>
                  <a:lnTo>
                    <a:pt x="858765" y="230939"/>
                  </a:lnTo>
                  <a:lnTo>
                    <a:pt x="853592" y="230807"/>
                  </a:lnTo>
                  <a:lnTo>
                    <a:pt x="848418" y="230739"/>
                  </a:lnTo>
                  <a:lnTo>
                    <a:pt x="843245" y="230733"/>
                  </a:lnTo>
                  <a:lnTo>
                    <a:pt x="838072" y="230788"/>
                  </a:lnTo>
                  <a:lnTo>
                    <a:pt x="832899" y="230904"/>
                  </a:lnTo>
                  <a:lnTo>
                    <a:pt x="827725" y="231078"/>
                  </a:lnTo>
                  <a:lnTo>
                    <a:pt x="822552" y="231312"/>
                  </a:lnTo>
                  <a:lnTo>
                    <a:pt x="817379" y="231602"/>
                  </a:lnTo>
                  <a:lnTo>
                    <a:pt x="812205" y="231950"/>
                  </a:lnTo>
                  <a:lnTo>
                    <a:pt x="807032" y="232352"/>
                  </a:lnTo>
                  <a:lnTo>
                    <a:pt x="801859" y="232809"/>
                  </a:lnTo>
                  <a:lnTo>
                    <a:pt x="796686" y="233320"/>
                  </a:lnTo>
                  <a:lnTo>
                    <a:pt x="791512" y="233884"/>
                  </a:lnTo>
                  <a:lnTo>
                    <a:pt x="786339" y="234500"/>
                  </a:lnTo>
                  <a:lnTo>
                    <a:pt x="781166" y="235166"/>
                  </a:lnTo>
                  <a:lnTo>
                    <a:pt x="775992" y="235883"/>
                  </a:lnTo>
                  <a:lnTo>
                    <a:pt x="770819" y="236648"/>
                  </a:lnTo>
                  <a:lnTo>
                    <a:pt x="765646" y="237463"/>
                  </a:lnTo>
                  <a:lnTo>
                    <a:pt x="760473" y="238324"/>
                  </a:lnTo>
                  <a:lnTo>
                    <a:pt x="755299" y="239232"/>
                  </a:lnTo>
                  <a:lnTo>
                    <a:pt x="750126" y="240186"/>
                  </a:lnTo>
                  <a:lnTo>
                    <a:pt x="744953" y="241185"/>
                  </a:lnTo>
                  <a:lnTo>
                    <a:pt x="739779" y="242228"/>
                  </a:lnTo>
                  <a:lnTo>
                    <a:pt x="734606" y="243315"/>
                  </a:lnTo>
                  <a:lnTo>
                    <a:pt x="729433" y="244444"/>
                  </a:lnTo>
                  <a:lnTo>
                    <a:pt x="724260" y="245615"/>
                  </a:lnTo>
                  <a:lnTo>
                    <a:pt x="719086" y="246827"/>
                  </a:lnTo>
                  <a:lnTo>
                    <a:pt x="713913" y="248080"/>
                  </a:lnTo>
                  <a:lnTo>
                    <a:pt x="708740" y="249372"/>
                  </a:lnTo>
                  <a:lnTo>
                    <a:pt x="703566" y="250703"/>
                  </a:lnTo>
                  <a:lnTo>
                    <a:pt x="698393" y="252072"/>
                  </a:lnTo>
                  <a:lnTo>
                    <a:pt x="693220" y="253479"/>
                  </a:lnTo>
                  <a:lnTo>
                    <a:pt x="688047" y="254922"/>
                  </a:lnTo>
                  <a:lnTo>
                    <a:pt x="682873" y="256402"/>
                  </a:lnTo>
                  <a:lnTo>
                    <a:pt x="677700" y="257918"/>
                  </a:lnTo>
                  <a:lnTo>
                    <a:pt x="672527" y="259468"/>
                  </a:lnTo>
                  <a:lnTo>
                    <a:pt x="667353" y="261052"/>
                  </a:lnTo>
                  <a:lnTo>
                    <a:pt x="662180" y="262671"/>
                  </a:lnTo>
                  <a:lnTo>
                    <a:pt x="657007" y="264322"/>
                  </a:lnTo>
                  <a:lnTo>
                    <a:pt x="651834" y="266006"/>
                  </a:lnTo>
                  <a:lnTo>
                    <a:pt x="646660" y="267721"/>
                  </a:lnTo>
                  <a:lnTo>
                    <a:pt x="641487" y="269468"/>
                  </a:lnTo>
                  <a:lnTo>
                    <a:pt x="636314" y="271246"/>
                  </a:lnTo>
                  <a:lnTo>
                    <a:pt x="631140" y="273054"/>
                  </a:lnTo>
                  <a:lnTo>
                    <a:pt x="625967" y="274892"/>
                  </a:lnTo>
                  <a:lnTo>
                    <a:pt x="620794" y="276759"/>
                  </a:lnTo>
                  <a:lnTo>
                    <a:pt x="615621" y="278655"/>
                  </a:lnTo>
                  <a:lnTo>
                    <a:pt x="610447" y="280579"/>
                  </a:lnTo>
                  <a:lnTo>
                    <a:pt x="605274" y="282530"/>
                  </a:lnTo>
                  <a:lnTo>
                    <a:pt x="600101" y="284509"/>
                  </a:lnTo>
                  <a:lnTo>
                    <a:pt x="594927" y="286515"/>
                  </a:lnTo>
                  <a:lnTo>
                    <a:pt x="589754" y="288547"/>
                  </a:lnTo>
                  <a:lnTo>
                    <a:pt x="584581" y="290605"/>
                  </a:lnTo>
                  <a:lnTo>
                    <a:pt x="579408" y="292689"/>
                  </a:lnTo>
                  <a:lnTo>
                    <a:pt x="574234" y="294797"/>
                  </a:lnTo>
                  <a:lnTo>
                    <a:pt x="569061" y="296931"/>
                  </a:lnTo>
                  <a:lnTo>
                    <a:pt x="563888" y="299088"/>
                  </a:lnTo>
                  <a:lnTo>
                    <a:pt x="558714" y="301270"/>
                  </a:lnTo>
                  <a:lnTo>
                    <a:pt x="553541" y="303475"/>
                  </a:lnTo>
                  <a:lnTo>
                    <a:pt x="548368" y="305703"/>
                  </a:lnTo>
                  <a:lnTo>
                    <a:pt x="543195" y="307953"/>
                  </a:lnTo>
                  <a:lnTo>
                    <a:pt x="538021" y="310227"/>
                  </a:lnTo>
                  <a:lnTo>
                    <a:pt x="532848" y="312522"/>
                  </a:lnTo>
                  <a:lnTo>
                    <a:pt x="527675" y="314839"/>
                  </a:lnTo>
                  <a:lnTo>
                    <a:pt x="522501" y="317177"/>
                  </a:lnTo>
                  <a:lnTo>
                    <a:pt x="517328" y="319537"/>
                  </a:lnTo>
                  <a:lnTo>
                    <a:pt x="512155" y="321917"/>
                  </a:lnTo>
                  <a:lnTo>
                    <a:pt x="506982" y="324318"/>
                  </a:lnTo>
                  <a:lnTo>
                    <a:pt x="501808" y="326740"/>
                  </a:lnTo>
                  <a:lnTo>
                    <a:pt x="496635" y="329181"/>
                  </a:lnTo>
                  <a:lnTo>
                    <a:pt x="491462" y="331642"/>
                  </a:lnTo>
                  <a:lnTo>
                    <a:pt x="486288" y="334122"/>
                  </a:lnTo>
                  <a:lnTo>
                    <a:pt x="481115" y="336621"/>
                  </a:lnTo>
                  <a:lnTo>
                    <a:pt x="475942" y="339140"/>
                  </a:lnTo>
                  <a:lnTo>
                    <a:pt x="470769" y="341677"/>
                  </a:lnTo>
                  <a:lnTo>
                    <a:pt x="465595" y="344232"/>
                  </a:lnTo>
                  <a:lnTo>
                    <a:pt x="460422" y="346806"/>
                  </a:lnTo>
                  <a:lnTo>
                    <a:pt x="455249" y="349398"/>
                  </a:lnTo>
                  <a:lnTo>
                    <a:pt x="450075" y="352008"/>
                  </a:lnTo>
                  <a:lnTo>
                    <a:pt x="444902" y="354636"/>
                  </a:lnTo>
                  <a:lnTo>
                    <a:pt x="439729" y="357281"/>
                  </a:lnTo>
                  <a:lnTo>
                    <a:pt x="434556" y="359944"/>
                  </a:lnTo>
                  <a:lnTo>
                    <a:pt x="429382" y="362623"/>
                  </a:lnTo>
                  <a:lnTo>
                    <a:pt x="424209" y="365320"/>
                  </a:lnTo>
                  <a:lnTo>
                    <a:pt x="419036" y="368034"/>
                  </a:lnTo>
                  <a:lnTo>
                    <a:pt x="413862" y="370765"/>
                  </a:lnTo>
                  <a:lnTo>
                    <a:pt x="408689" y="373512"/>
                  </a:lnTo>
                  <a:lnTo>
                    <a:pt x="403516" y="376276"/>
                  </a:lnTo>
                  <a:lnTo>
                    <a:pt x="398343" y="379056"/>
                  </a:lnTo>
                  <a:lnTo>
                    <a:pt x="393169" y="381853"/>
                  </a:lnTo>
                  <a:lnTo>
                    <a:pt x="387996" y="384666"/>
                  </a:lnTo>
                  <a:lnTo>
                    <a:pt x="382823" y="387495"/>
                  </a:lnTo>
                  <a:lnTo>
                    <a:pt x="377649" y="390341"/>
                  </a:lnTo>
                  <a:lnTo>
                    <a:pt x="372476" y="393203"/>
                  </a:lnTo>
                  <a:lnTo>
                    <a:pt x="367303" y="396080"/>
                  </a:lnTo>
                  <a:lnTo>
                    <a:pt x="362130" y="398974"/>
                  </a:lnTo>
                  <a:lnTo>
                    <a:pt x="356956" y="401884"/>
                  </a:lnTo>
                  <a:lnTo>
                    <a:pt x="351783" y="404810"/>
                  </a:lnTo>
                  <a:lnTo>
                    <a:pt x="346610" y="407752"/>
                  </a:lnTo>
                  <a:lnTo>
                    <a:pt x="341436" y="410711"/>
                  </a:lnTo>
                  <a:lnTo>
                    <a:pt x="336263" y="413685"/>
                  </a:lnTo>
                  <a:lnTo>
                    <a:pt x="331090" y="416675"/>
                  </a:lnTo>
                  <a:lnTo>
                    <a:pt x="325917" y="419681"/>
                  </a:lnTo>
                  <a:lnTo>
                    <a:pt x="320743" y="422704"/>
                  </a:lnTo>
                  <a:lnTo>
                    <a:pt x="315570" y="425743"/>
                  </a:lnTo>
                  <a:lnTo>
                    <a:pt x="310397" y="428798"/>
                  </a:lnTo>
                  <a:lnTo>
                    <a:pt x="305223" y="431869"/>
                  </a:lnTo>
                  <a:lnTo>
                    <a:pt x="300050" y="434957"/>
                  </a:lnTo>
                  <a:lnTo>
                    <a:pt x="294877" y="438061"/>
                  </a:lnTo>
                  <a:lnTo>
                    <a:pt x="289704" y="441182"/>
                  </a:lnTo>
                  <a:lnTo>
                    <a:pt x="284530" y="444320"/>
                  </a:lnTo>
                  <a:lnTo>
                    <a:pt x="279357" y="447474"/>
                  </a:lnTo>
                  <a:lnTo>
                    <a:pt x="274184" y="450645"/>
                  </a:lnTo>
                  <a:lnTo>
                    <a:pt x="269010" y="453833"/>
                  </a:lnTo>
                  <a:lnTo>
                    <a:pt x="263837" y="457037"/>
                  </a:lnTo>
                  <a:lnTo>
                    <a:pt x="258664" y="460260"/>
                  </a:lnTo>
                  <a:lnTo>
                    <a:pt x="253491" y="463499"/>
                  </a:lnTo>
                  <a:lnTo>
                    <a:pt x="248317" y="466755"/>
                  </a:lnTo>
                  <a:lnTo>
                    <a:pt x="243144" y="470029"/>
                  </a:lnTo>
                  <a:lnTo>
                    <a:pt x="237971" y="473320"/>
                  </a:lnTo>
                  <a:lnTo>
                    <a:pt x="232797" y="476629"/>
                  </a:lnTo>
                  <a:lnTo>
                    <a:pt x="227624" y="479956"/>
                  </a:lnTo>
                  <a:lnTo>
                    <a:pt x="222451" y="483300"/>
                  </a:lnTo>
                  <a:lnTo>
                    <a:pt x="217278" y="486662"/>
                  </a:lnTo>
                  <a:lnTo>
                    <a:pt x="212104" y="490041"/>
                  </a:lnTo>
                  <a:lnTo>
                    <a:pt x="206931" y="493439"/>
                  </a:lnTo>
                  <a:lnTo>
                    <a:pt x="201758" y="496854"/>
                  </a:lnTo>
                  <a:lnTo>
                    <a:pt x="196584" y="500287"/>
                  </a:lnTo>
                  <a:lnTo>
                    <a:pt x="191411" y="503737"/>
                  </a:lnTo>
                  <a:lnTo>
                    <a:pt x="186238" y="507205"/>
                  </a:lnTo>
                  <a:lnTo>
                    <a:pt x="181065" y="510691"/>
                  </a:lnTo>
                  <a:lnTo>
                    <a:pt x="175891" y="514194"/>
                  </a:lnTo>
                  <a:lnTo>
                    <a:pt x="170718" y="517714"/>
                  </a:lnTo>
                  <a:lnTo>
                    <a:pt x="165545" y="521252"/>
                  </a:lnTo>
                  <a:lnTo>
                    <a:pt x="160371" y="524806"/>
                  </a:lnTo>
                  <a:lnTo>
                    <a:pt x="155198" y="528377"/>
                  </a:lnTo>
                  <a:lnTo>
                    <a:pt x="150025" y="531964"/>
                  </a:lnTo>
                  <a:lnTo>
                    <a:pt x="144852" y="535566"/>
                  </a:lnTo>
                  <a:lnTo>
                    <a:pt x="139678" y="539185"/>
                  </a:lnTo>
                  <a:lnTo>
                    <a:pt x="134505" y="542818"/>
                  </a:lnTo>
                  <a:lnTo>
                    <a:pt x="129332" y="546465"/>
                  </a:lnTo>
                  <a:lnTo>
                    <a:pt x="124158" y="550126"/>
                  </a:lnTo>
                  <a:lnTo>
                    <a:pt x="118985" y="553801"/>
                  </a:lnTo>
                  <a:lnTo>
                    <a:pt x="113812" y="557488"/>
                  </a:lnTo>
                  <a:lnTo>
                    <a:pt x="108639" y="561186"/>
                  </a:lnTo>
                  <a:lnTo>
                    <a:pt x="103465" y="564895"/>
                  </a:lnTo>
                  <a:lnTo>
                    <a:pt x="98292" y="568614"/>
                  </a:lnTo>
                  <a:lnTo>
                    <a:pt x="93119" y="572342"/>
                  </a:lnTo>
                  <a:lnTo>
                    <a:pt x="87945" y="576078"/>
                  </a:lnTo>
                  <a:lnTo>
                    <a:pt x="82772" y="579820"/>
                  </a:lnTo>
                  <a:lnTo>
                    <a:pt x="77599" y="583567"/>
                  </a:lnTo>
                  <a:lnTo>
                    <a:pt x="72426" y="587318"/>
                  </a:lnTo>
                  <a:lnTo>
                    <a:pt x="67252" y="591072"/>
                  </a:lnTo>
                  <a:lnTo>
                    <a:pt x="62079" y="594827"/>
                  </a:lnTo>
                  <a:lnTo>
                    <a:pt x="56906" y="598582"/>
                  </a:lnTo>
                  <a:lnTo>
                    <a:pt x="51732" y="602334"/>
                  </a:lnTo>
                  <a:lnTo>
                    <a:pt x="46559" y="606082"/>
                  </a:lnTo>
                  <a:lnTo>
                    <a:pt x="41386" y="609825"/>
                  </a:lnTo>
                  <a:lnTo>
                    <a:pt x="36213" y="613561"/>
                  </a:lnTo>
                  <a:lnTo>
                    <a:pt x="31039" y="617286"/>
                  </a:lnTo>
                  <a:lnTo>
                    <a:pt x="25866" y="621001"/>
                  </a:lnTo>
                  <a:lnTo>
                    <a:pt x="20693" y="624702"/>
                  </a:lnTo>
                  <a:lnTo>
                    <a:pt x="15519" y="628387"/>
                  </a:lnTo>
                  <a:lnTo>
                    <a:pt x="10346" y="632055"/>
                  </a:lnTo>
                  <a:lnTo>
                    <a:pt x="5173" y="635703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644151" y="2048701"/>
              <a:ext cx="1883076" cy="639328"/>
            </a:xfrm>
            <a:custGeom>
              <a:avLst/>
              <a:pathLst>
                <a:path w="1883076" h="639328">
                  <a:moveTo>
                    <a:pt x="0" y="639328"/>
                  </a:moveTo>
                  <a:lnTo>
                    <a:pt x="5173" y="635703"/>
                  </a:lnTo>
                  <a:lnTo>
                    <a:pt x="10346" y="632055"/>
                  </a:lnTo>
                  <a:lnTo>
                    <a:pt x="15519" y="628387"/>
                  </a:lnTo>
                  <a:lnTo>
                    <a:pt x="20693" y="624702"/>
                  </a:lnTo>
                  <a:lnTo>
                    <a:pt x="25866" y="621001"/>
                  </a:lnTo>
                  <a:lnTo>
                    <a:pt x="31039" y="617286"/>
                  </a:lnTo>
                  <a:lnTo>
                    <a:pt x="36213" y="613561"/>
                  </a:lnTo>
                  <a:lnTo>
                    <a:pt x="41386" y="609825"/>
                  </a:lnTo>
                  <a:lnTo>
                    <a:pt x="46559" y="606082"/>
                  </a:lnTo>
                  <a:lnTo>
                    <a:pt x="51732" y="602334"/>
                  </a:lnTo>
                  <a:lnTo>
                    <a:pt x="56906" y="598582"/>
                  </a:lnTo>
                  <a:lnTo>
                    <a:pt x="62079" y="594827"/>
                  </a:lnTo>
                  <a:lnTo>
                    <a:pt x="67252" y="591072"/>
                  </a:lnTo>
                  <a:lnTo>
                    <a:pt x="72426" y="587318"/>
                  </a:lnTo>
                  <a:lnTo>
                    <a:pt x="77599" y="583567"/>
                  </a:lnTo>
                  <a:lnTo>
                    <a:pt x="82772" y="579820"/>
                  </a:lnTo>
                  <a:lnTo>
                    <a:pt x="87945" y="576078"/>
                  </a:lnTo>
                  <a:lnTo>
                    <a:pt x="93119" y="572342"/>
                  </a:lnTo>
                  <a:lnTo>
                    <a:pt x="98292" y="568614"/>
                  </a:lnTo>
                  <a:lnTo>
                    <a:pt x="103465" y="564895"/>
                  </a:lnTo>
                  <a:lnTo>
                    <a:pt x="108639" y="561186"/>
                  </a:lnTo>
                  <a:lnTo>
                    <a:pt x="113812" y="557488"/>
                  </a:lnTo>
                  <a:lnTo>
                    <a:pt x="118985" y="553801"/>
                  </a:lnTo>
                  <a:lnTo>
                    <a:pt x="124158" y="550126"/>
                  </a:lnTo>
                  <a:lnTo>
                    <a:pt x="129332" y="546465"/>
                  </a:lnTo>
                  <a:lnTo>
                    <a:pt x="134505" y="542818"/>
                  </a:lnTo>
                  <a:lnTo>
                    <a:pt x="139678" y="539185"/>
                  </a:lnTo>
                  <a:lnTo>
                    <a:pt x="144852" y="535566"/>
                  </a:lnTo>
                  <a:lnTo>
                    <a:pt x="150025" y="531964"/>
                  </a:lnTo>
                  <a:lnTo>
                    <a:pt x="155198" y="528377"/>
                  </a:lnTo>
                  <a:lnTo>
                    <a:pt x="160371" y="524806"/>
                  </a:lnTo>
                  <a:lnTo>
                    <a:pt x="165545" y="521252"/>
                  </a:lnTo>
                  <a:lnTo>
                    <a:pt x="170718" y="517714"/>
                  </a:lnTo>
                  <a:lnTo>
                    <a:pt x="175891" y="514194"/>
                  </a:lnTo>
                  <a:lnTo>
                    <a:pt x="181065" y="510691"/>
                  </a:lnTo>
                  <a:lnTo>
                    <a:pt x="186238" y="507205"/>
                  </a:lnTo>
                  <a:lnTo>
                    <a:pt x="191411" y="503737"/>
                  </a:lnTo>
                  <a:lnTo>
                    <a:pt x="196584" y="500287"/>
                  </a:lnTo>
                  <a:lnTo>
                    <a:pt x="201758" y="496854"/>
                  </a:lnTo>
                  <a:lnTo>
                    <a:pt x="206931" y="493439"/>
                  </a:lnTo>
                  <a:lnTo>
                    <a:pt x="212104" y="490041"/>
                  </a:lnTo>
                  <a:lnTo>
                    <a:pt x="217278" y="486662"/>
                  </a:lnTo>
                  <a:lnTo>
                    <a:pt x="222451" y="483300"/>
                  </a:lnTo>
                  <a:lnTo>
                    <a:pt x="227624" y="479956"/>
                  </a:lnTo>
                  <a:lnTo>
                    <a:pt x="232797" y="476629"/>
                  </a:lnTo>
                  <a:lnTo>
                    <a:pt x="237971" y="473320"/>
                  </a:lnTo>
                  <a:lnTo>
                    <a:pt x="243144" y="470029"/>
                  </a:lnTo>
                  <a:lnTo>
                    <a:pt x="248317" y="466755"/>
                  </a:lnTo>
                  <a:lnTo>
                    <a:pt x="253491" y="463499"/>
                  </a:lnTo>
                  <a:lnTo>
                    <a:pt x="258664" y="460260"/>
                  </a:lnTo>
                  <a:lnTo>
                    <a:pt x="263837" y="457037"/>
                  </a:lnTo>
                  <a:lnTo>
                    <a:pt x="269010" y="453833"/>
                  </a:lnTo>
                  <a:lnTo>
                    <a:pt x="274184" y="450645"/>
                  </a:lnTo>
                  <a:lnTo>
                    <a:pt x="279357" y="447474"/>
                  </a:lnTo>
                  <a:lnTo>
                    <a:pt x="284530" y="444320"/>
                  </a:lnTo>
                  <a:lnTo>
                    <a:pt x="289704" y="441182"/>
                  </a:lnTo>
                  <a:lnTo>
                    <a:pt x="294877" y="438061"/>
                  </a:lnTo>
                  <a:lnTo>
                    <a:pt x="300050" y="434957"/>
                  </a:lnTo>
                  <a:lnTo>
                    <a:pt x="305223" y="431869"/>
                  </a:lnTo>
                  <a:lnTo>
                    <a:pt x="310397" y="428798"/>
                  </a:lnTo>
                  <a:lnTo>
                    <a:pt x="315570" y="425743"/>
                  </a:lnTo>
                  <a:lnTo>
                    <a:pt x="320743" y="422704"/>
                  </a:lnTo>
                  <a:lnTo>
                    <a:pt x="325917" y="419681"/>
                  </a:lnTo>
                  <a:lnTo>
                    <a:pt x="331090" y="416675"/>
                  </a:lnTo>
                  <a:lnTo>
                    <a:pt x="336263" y="413685"/>
                  </a:lnTo>
                  <a:lnTo>
                    <a:pt x="341436" y="410711"/>
                  </a:lnTo>
                  <a:lnTo>
                    <a:pt x="346610" y="407752"/>
                  </a:lnTo>
                  <a:lnTo>
                    <a:pt x="351783" y="404810"/>
                  </a:lnTo>
                  <a:lnTo>
                    <a:pt x="356956" y="401884"/>
                  </a:lnTo>
                  <a:lnTo>
                    <a:pt x="362130" y="398974"/>
                  </a:lnTo>
                  <a:lnTo>
                    <a:pt x="367303" y="396080"/>
                  </a:lnTo>
                  <a:lnTo>
                    <a:pt x="372476" y="393203"/>
                  </a:lnTo>
                  <a:lnTo>
                    <a:pt x="377649" y="390341"/>
                  </a:lnTo>
                  <a:lnTo>
                    <a:pt x="382823" y="387495"/>
                  </a:lnTo>
                  <a:lnTo>
                    <a:pt x="387996" y="384666"/>
                  </a:lnTo>
                  <a:lnTo>
                    <a:pt x="393169" y="381853"/>
                  </a:lnTo>
                  <a:lnTo>
                    <a:pt x="398343" y="379056"/>
                  </a:lnTo>
                  <a:lnTo>
                    <a:pt x="403516" y="376276"/>
                  </a:lnTo>
                  <a:lnTo>
                    <a:pt x="408689" y="373512"/>
                  </a:lnTo>
                  <a:lnTo>
                    <a:pt x="413862" y="370765"/>
                  </a:lnTo>
                  <a:lnTo>
                    <a:pt x="419036" y="368034"/>
                  </a:lnTo>
                  <a:lnTo>
                    <a:pt x="424209" y="365320"/>
                  </a:lnTo>
                  <a:lnTo>
                    <a:pt x="429382" y="362623"/>
                  </a:lnTo>
                  <a:lnTo>
                    <a:pt x="434556" y="359944"/>
                  </a:lnTo>
                  <a:lnTo>
                    <a:pt x="439729" y="357281"/>
                  </a:lnTo>
                  <a:lnTo>
                    <a:pt x="444902" y="354636"/>
                  </a:lnTo>
                  <a:lnTo>
                    <a:pt x="450075" y="352008"/>
                  </a:lnTo>
                  <a:lnTo>
                    <a:pt x="455249" y="349398"/>
                  </a:lnTo>
                  <a:lnTo>
                    <a:pt x="460422" y="346806"/>
                  </a:lnTo>
                  <a:lnTo>
                    <a:pt x="465595" y="344232"/>
                  </a:lnTo>
                  <a:lnTo>
                    <a:pt x="470769" y="341677"/>
                  </a:lnTo>
                  <a:lnTo>
                    <a:pt x="475942" y="339140"/>
                  </a:lnTo>
                  <a:lnTo>
                    <a:pt x="481115" y="336621"/>
                  </a:lnTo>
                  <a:lnTo>
                    <a:pt x="486288" y="334122"/>
                  </a:lnTo>
                  <a:lnTo>
                    <a:pt x="491462" y="331642"/>
                  </a:lnTo>
                  <a:lnTo>
                    <a:pt x="496635" y="329181"/>
                  </a:lnTo>
                  <a:lnTo>
                    <a:pt x="501808" y="326740"/>
                  </a:lnTo>
                  <a:lnTo>
                    <a:pt x="506982" y="324318"/>
                  </a:lnTo>
                  <a:lnTo>
                    <a:pt x="512155" y="321917"/>
                  </a:lnTo>
                  <a:lnTo>
                    <a:pt x="517328" y="319537"/>
                  </a:lnTo>
                  <a:lnTo>
                    <a:pt x="522501" y="317177"/>
                  </a:lnTo>
                  <a:lnTo>
                    <a:pt x="527675" y="314839"/>
                  </a:lnTo>
                  <a:lnTo>
                    <a:pt x="532848" y="312522"/>
                  </a:lnTo>
                  <a:lnTo>
                    <a:pt x="538021" y="310227"/>
                  </a:lnTo>
                  <a:lnTo>
                    <a:pt x="543195" y="307953"/>
                  </a:lnTo>
                  <a:lnTo>
                    <a:pt x="548368" y="305703"/>
                  </a:lnTo>
                  <a:lnTo>
                    <a:pt x="553541" y="303475"/>
                  </a:lnTo>
                  <a:lnTo>
                    <a:pt x="558714" y="301270"/>
                  </a:lnTo>
                  <a:lnTo>
                    <a:pt x="563888" y="299088"/>
                  </a:lnTo>
                  <a:lnTo>
                    <a:pt x="569061" y="296931"/>
                  </a:lnTo>
                  <a:lnTo>
                    <a:pt x="574234" y="294797"/>
                  </a:lnTo>
                  <a:lnTo>
                    <a:pt x="579408" y="292689"/>
                  </a:lnTo>
                  <a:lnTo>
                    <a:pt x="584581" y="290605"/>
                  </a:lnTo>
                  <a:lnTo>
                    <a:pt x="589754" y="288547"/>
                  </a:lnTo>
                  <a:lnTo>
                    <a:pt x="594927" y="286515"/>
                  </a:lnTo>
                  <a:lnTo>
                    <a:pt x="600101" y="284509"/>
                  </a:lnTo>
                  <a:lnTo>
                    <a:pt x="605274" y="282530"/>
                  </a:lnTo>
                  <a:lnTo>
                    <a:pt x="610447" y="280579"/>
                  </a:lnTo>
                  <a:lnTo>
                    <a:pt x="615621" y="278655"/>
                  </a:lnTo>
                  <a:lnTo>
                    <a:pt x="620794" y="276759"/>
                  </a:lnTo>
                  <a:lnTo>
                    <a:pt x="625967" y="274892"/>
                  </a:lnTo>
                  <a:lnTo>
                    <a:pt x="631140" y="273054"/>
                  </a:lnTo>
                  <a:lnTo>
                    <a:pt x="636314" y="271246"/>
                  </a:lnTo>
                  <a:lnTo>
                    <a:pt x="641487" y="269468"/>
                  </a:lnTo>
                  <a:lnTo>
                    <a:pt x="646660" y="267721"/>
                  </a:lnTo>
                  <a:lnTo>
                    <a:pt x="651834" y="266006"/>
                  </a:lnTo>
                  <a:lnTo>
                    <a:pt x="657007" y="264322"/>
                  </a:lnTo>
                  <a:lnTo>
                    <a:pt x="662180" y="262670"/>
                  </a:lnTo>
                  <a:lnTo>
                    <a:pt x="667353" y="261052"/>
                  </a:lnTo>
                  <a:lnTo>
                    <a:pt x="672527" y="259468"/>
                  </a:lnTo>
                  <a:lnTo>
                    <a:pt x="677700" y="257918"/>
                  </a:lnTo>
                  <a:lnTo>
                    <a:pt x="682873" y="256402"/>
                  </a:lnTo>
                  <a:lnTo>
                    <a:pt x="688047" y="254922"/>
                  </a:lnTo>
                  <a:lnTo>
                    <a:pt x="693220" y="253479"/>
                  </a:lnTo>
                  <a:lnTo>
                    <a:pt x="698393" y="252072"/>
                  </a:lnTo>
                  <a:lnTo>
                    <a:pt x="703566" y="250703"/>
                  </a:lnTo>
                  <a:lnTo>
                    <a:pt x="708740" y="249372"/>
                  </a:lnTo>
                  <a:lnTo>
                    <a:pt x="713913" y="248080"/>
                  </a:lnTo>
                  <a:lnTo>
                    <a:pt x="719086" y="246827"/>
                  </a:lnTo>
                  <a:lnTo>
                    <a:pt x="724260" y="245615"/>
                  </a:lnTo>
                  <a:lnTo>
                    <a:pt x="729433" y="244444"/>
                  </a:lnTo>
                  <a:lnTo>
                    <a:pt x="734606" y="243315"/>
                  </a:lnTo>
                  <a:lnTo>
                    <a:pt x="739779" y="242228"/>
                  </a:lnTo>
                  <a:lnTo>
                    <a:pt x="744953" y="241185"/>
                  </a:lnTo>
                  <a:lnTo>
                    <a:pt x="750126" y="240186"/>
                  </a:lnTo>
                  <a:lnTo>
                    <a:pt x="755299" y="239232"/>
                  </a:lnTo>
                  <a:lnTo>
                    <a:pt x="760473" y="238324"/>
                  </a:lnTo>
                  <a:lnTo>
                    <a:pt x="765646" y="237462"/>
                  </a:lnTo>
                  <a:lnTo>
                    <a:pt x="770819" y="236648"/>
                  </a:lnTo>
                  <a:lnTo>
                    <a:pt x="775992" y="235883"/>
                  </a:lnTo>
                  <a:lnTo>
                    <a:pt x="781166" y="235166"/>
                  </a:lnTo>
                  <a:lnTo>
                    <a:pt x="786339" y="234499"/>
                  </a:lnTo>
                  <a:lnTo>
                    <a:pt x="791512" y="233884"/>
                  </a:lnTo>
                  <a:lnTo>
                    <a:pt x="796686" y="233320"/>
                  </a:lnTo>
                  <a:lnTo>
                    <a:pt x="801859" y="232809"/>
                  </a:lnTo>
                  <a:lnTo>
                    <a:pt x="807032" y="232352"/>
                  </a:lnTo>
                  <a:lnTo>
                    <a:pt x="812205" y="231949"/>
                  </a:lnTo>
                  <a:lnTo>
                    <a:pt x="817379" y="231602"/>
                  </a:lnTo>
                  <a:lnTo>
                    <a:pt x="822552" y="231311"/>
                  </a:lnTo>
                  <a:lnTo>
                    <a:pt x="827725" y="231078"/>
                  </a:lnTo>
                  <a:lnTo>
                    <a:pt x="832899" y="230903"/>
                  </a:lnTo>
                  <a:lnTo>
                    <a:pt x="838072" y="230787"/>
                  </a:lnTo>
                  <a:lnTo>
                    <a:pt x="843245" y="230732"/>
                  </a:lnTo>
                  <a:lnTo>
                    <a:pt x="848418" y="230738"/>
                  </a:lnTo>
                  <a:lnTo>
                    <a:pt x="853592" y="230806"/>
                  </a:lnTo>
                  <a:lnTo>
                    <a:pt x="858765" y="230937"/>
                  </a:lnTo>
                  <a:lnTo>
                    <a:pt x="863938" y="231133"/>
                  </a:lnTo>
                  <a:lnTo>
                    <a:pt x="869112" y="231393"/>
                  </a:lnTo>
                  <a:lnTo>
                    <a:pt x="874285" y="231720"/>
                  </a:lnTo>
                  <a:lnTo>
                    <a:pt x="879458" y="232114"/>
                  </a:lnTo>
                  <a:lnTo>
                    <a:pt x="884631" y="232575"/>
                  </a:lnTo>
                  <a:lnTo>
                    <a:pt x="889805" y="233106"/>
                  </a:lnTo>
                  <a:lnTo>
                    <a:pt x="894978" y="233706"/>
                  </a:lnTo>
                  <a:lnTo>
                    <a:pt x="900151" y="234378"/>
                  </a:lnTo>
                  <a:lnTo>
                    <a:pt x="905325" y="235121"/>
                  </a:lnTo>
                  <a:lnTo>
                    <a:pt x="910498" y="235936"/>
                  </a:lnTo>
                  <a:lnTo>
                    <a:pt x="915671" y="236825"/>
                  </a:lnTo>
                  <a:lnTo>
                    <a:pt x="920844" y="237789"/>
                  </a:lnTo>
                  <a:lnTo>
                    <a:pt x="926018" y="238827"/>
                  </a:lnTo>
                  <a:lnTo>
                    <a:pt x="931191" y="239942"/>
                  </a:lnTo>
                  <a:lnTo>
                    <a:pt x="936364" y="241133"/>
                  </a:lnTo>
                  <a:lnTo>
                    <a:pt x="941538" y="242402"/>
                  </a:lnTo>
                  <a:lnTo>
                    <a:pt x="946711" y="243749"/>
                  </a:lnTo>
                  <a:lnTo>
                    <a:pt x="951884" y="245176"/>
                  </a:lnTo>
                  <a:lnTo>
                    <a:pt x="957057" y="246681"/>
                  </a:lnTo>
                  <a:lnTo>
                    <a:pt x="962231" y="248267"/>
                  </a:lnTo>
                  <a:lnTo>
                    <a:pt x="967404" y="249934"/>
                  </a:lnTo>
                  <a:lnTo>
                    <a:pt x="972577" y="251682"/>
                  </a:lnTo>
                  <a:lnTo>
                    <a:pt x="977751" y="253512"/>
                  </a:lnTo>
                  <a:lnTo>
                    <a:pt x="982924" y="255425"/>
                  </a:lnTo>
                  <a:lnTo>
                    <a:pt x="988097" y="257420"/>
                  </a:lnTo>
                  <a:lnTo>
                    <a:pt x="993270" y="259498"/>
                  </a:lnTo>
                  <a:lnTo>
                    <a:pt x="998444" y="261659"/>
                  </a:lnTo>
                  <a:lnTo>
                    <a:pt x="1003617" y="263904"/>
                  </a:lnTo>
                  <a:lnTo>
                    <a:pt x="1008790" y="266232"/>
                  </a:lnTo>
                  <a:lnTo>
                    <a:pt x="1013964" y="268644"/>
                  </a:lnTo>
                  <a:lnTo>
                    <a:pt x="1019137" y="271140"/>
                  </a:lnTo>
                  <a:lnTo>
                    <a:pt x="1024310" y="273720"/>
                  </a:lnTo>
                  <a:lnTo>
                    <a:pt x="1029483" y="276383"/>
                  </a:lnTo>
                  <a:lnTo>
                    <a:pt x="1034657" y="279129"/>
                  </a:lnTo>
                  <a:lnTo>
                    <a:pt x="1039830" y="281958"/>
                  </a:lnTo>
                  <a:lnTo>
                    <a:pt x="1045003" y="284870"/>
                  </a:lnTo>
                  <a:lnTo>
                    <a:pt x="1050177" y="287864"/>
                  </a:lnTo>
                  <a:lnTo>
                    <a:pt x="1055350" y="290939"/>
                  </a:lnTo>
                  <a:lnTo>
                    <a:pt x="1060523" y="294095"/>
                  </a:lnTo>
                  <a:lnTo>
                    <a:pt x="1065696" y="297331"/>
                  </a:lnTo>
                  <a:lnTo>
                    <a:pt x="1070870" y="300647"/>
                  </a:lnTo>
                  <a:lnTo>
                    <a:pt x="1076043" y="304040"/>
                  </a:lnTo>
                  <a:lnTo>
                    <a:pt x="1081216" y="307511"/>
                  </a:lnTo>
                  <a:lnTo>
                    <a:pt x="1086390" y="311058"/>
                  </a:lnTo>
                  <a:lnTo>
                    <a:pt x="1091563" y="314679"/>
                  </a:lnTo>
                  <a:lnTo>
                    <a:pt x="1096736" y="318373"/>
                  </a:lnTo>
                  <a:lnTo>
                    <a:pt x="1101909" y="322139"/>
                  </a:lnTo>
                  <a:lnTo>
                    <a:pt x="1107083" y="325975"/>
                  </a:lnTo>
                  <a:lnTo>
                    <a:pt x="1112256" y="329880"/>
                  </a:lnTo>
                  <a:lnTo>
                    <a:pt x="1117429" y="333850"/>
                  </a:lnTo>
                  <a:lnTo>
                    <a:pt x="1122603" y="337885"/>
                  </a:lnTo>
                  <a:lnTo>
                    <a:pt x="1127776" y="341981"/>
                  </a:lnTo>
                  <a:lnTo>
                    <a:pt x="1132949" y="346137"/>
                  </a:lnTo>
                  <a:lnTo>
                    <a:pt x="1138122" y="350351"/>
                  </a:lnTo>
                  <a:lnTo>
                    <a:pt x="1143296" y="354619"/>
                  </a:lnTo>
                  <a:lnTo>
                    <a:pt x="1148469" y="358938"/>
                  </a:lnTo>
                  <a:lnTo>
                    <a:pt x="1153642" y="363306"/>
                  </a:lnTo>
                  <a:lnTo>
                    <a:pt x="1158816" y="367720"/>
                  </a:lnTo>
                  <a:lnTo>
                    <a:pt x="1163989" y="372175"/>
                  </a:lnTo>
                  <a:lnTo>
                    <a:pt x="1169162" y="376670"/>
                  </a:lnTo>
                  <a:lnTo>
                    <a:pt x="1174335" y="381199"/>
                  </a:lnTo>
                  <a:lnTo>
                    <a:pt x="1179509" y="385759"/>
                  </a:lnTo>
                  <a:lnTo>
                    <a:pt x="1184682" y="390346"/>
                  </a:lnTo>
                  <a:lnTo>
                    <a:pt x="1189855" y="394955"/>
                  </a:lnTo>
                  <a:lnTo>
                    <a:pt x="1195029" y="399581"/>
                  </a:lnTo>
                  <a:lnTo>
                    <a:pt x="1200202" y="404220"/>
                  </a:lnTo>
                  <a:lnTo>
                    <a:pt x="1205375" y="408866"/>
                  </a:lnTo>
                  <a:lnTo>
                    <a:pt x="1210548" y="413513"/>
                  </a:lnTo>
                  <a:lnTo>
                    <a:pt x="1215722" y="418156"/>
                  </a:lnTo>
                  <a:lnTo>
                    <a:pt x="1220895" y="422788"/>
                  </a:lnTo>
                  <a:lnTo>
                    <a:pt x="1226068" y="427402"/>
                  </a:lnTo>
                  <a:lnTo>
                    <a:pt x="1231242" y="431991"/>
                  </a:lnTo>
                  <a:lnTo>
                    <a:pt x="1236415" y="436547"/>
                  </a:lnTo>
                  <a:lnTo>
                    <a:pt x="1241588" y="441063"/>
                  </a:lnTo>
                  <a:lnTo>
                    <a:pt x="1246761" y="445527"/>
                  </a:lnTo>
                  <a:lnTo>
                    <a:pt x="1251935" y="449933"/>
                  </a:lnTo>
                  <a:lnTo>
                    <a:pt x="1257108" y="454268"/>
                  </a:lnTo>
                  <a:lnTo>
                    <a:pt x="1262281" y="458523"/>
                  </a:lnTo>
                  <a:lnTo>
                    <a:pt x="1267455" y="462684"/>
                  </a:lnTo>
                  <a:lnTo>
                    <a:pt x="1272628" y="466741"/>
                  </a:lnTo>
                  <a:lnTo>
                    <a:pt x="1277801" y="470678"/>
                  </a:lnTo>
                  <a:lnTo>
                    <a:pt x="1282974" y="474482"/>
                  </a:lnTo>
                  <a:lnTo>
                    <a:pt x="1288148" y="478136"/>
                  </a:lnTo>
                  <a:lnTo>
                    <a:pt x="1293321" y="481624"/>
                  </a:lnTo>
                  <a:lnTo>
                    <a:pt x="1298494" y="484927"/>
                  </a:lnTo>
                  <a:lnTo>
                    <a:pt x="1303668" y="488027"/>
                  </a:lnTo>
                  <a:lnTo>
                    <a:pt x="1308841" y="490902"/>
                  </a:lnTo>
                  <a:lnTo>
                    <a:pt x="1314014" y="493530"/>
                  </a:lnTo>
                  <a:lnTo>
                    <a:pt x="1319187" y="495889"/>
                  </a:lnTo>
                  <a:lnTo>
                    <a:pt x="1324361" y="497952"/>
                  </a:lnTo>
                  <a:lnTo>
                    <a:pt x="1329534" y="499694"/>
                  </a:lnTo>
                  <a:lnTo>
                    <a:pt x="1334707" y="501087"/>
                  </a:lnTo>
                  <a:lnTo>
                    <a:pt x="1339881" y="502102"/>
                  </a:lnTo>
                  <a:lnTo>
                    <a:pt x="1345054" y="502709"/>
                  </a:lnTo>
                  <a:lnTo>
                    <a:pt x="1350227" y="502876"/>
                  </a:lnTo>
                  <a:lnTo>
                    <a:pt x="1355400" y="502571"/>
                  </a:lnTo>
                  <a:lnTo>
                    <a:pt x="1360574" y="501762"/>
                  </a:lnTo>
                  <a:lnTo>
                    <a:pt x="1365747" y="500416"/>
                  </a:lnTo>
                  <a:lnTo>
                    <a:pt x="1370920" y="498500"/>
                  </a:lnTo>
                  <a:lnTo>
                    <a:pt x="1376094" y="495982"/>
                  </a:lnTo>
                  <a:lnTo>
                    <a:pt x="1381267" y="492831"/>
                  </a:lnTo>
                  <a:lnTo>
                    <a:pt x="1386440" y="489020"/>
                  </a:lnTo>
                  <a:lnTo>
                    <a:pt x="1391613" y="484520"/>
                  </a:lnTo>
                  <a:lnTo>
                    <a:pt x="1396787" y="479310"/>
                  </a:lnTo>
                  <a:lnTo>
                    <a:pt x="1401960" y="473372"/>
                  </a:lnTo>
                  <a:lnTo>
                    <a:pt x="1407133" y="466691"/>
                  </a:lnTo>
                  <a:lnTo>
                    <a:pt x="1412307" y="459260"/>
                  </a:lnTo>
                  <a:lnTo>
                    <a:pt x="1417480" y="451078"/>
                  </a:lnTo>
                  <a:lnTo>
                    <a:pt x="1422653" y="442151"/>
                  </a:lnTo>
                  <a:lnTo>
                    <a:pt x="1427826" y="432494"/>
                  </a:lnTo>
                  <a:lnTo>
                    <a:pt x="1433000" y="422129"/>
                  </a:lnTo>
                  <a:lnTo>
                    <a:pt x="1438173" y="411089"/>
                  </a:lnTo>
                  <a:lnTo>
                    <a:pt x="1443346" y="399413"/>
                  </a:lnTo>
                  <a:lnTo>
                    <a:pt x="1448520" y="387151"/>
                  </a:lnTo>
                  <a:lnTo>
                    <a:pt x="1453693" y="374359"/>
                  </a:lnTo>
                  <a:lnTo>
                    <a:pt x="1458866" y="361102"/>
                  </a:lnTo>
                  <a:lnTo>
                    <a:pt x="1464039" y="347450"/>
                  </a:lnTo>
                  <a:lnTo>
                    <a:pt x="1469213" y="333479"/>
                  </a:lnTo>
                  <a:lnTo>
                    <a:pt x="1474386" y="319269"/>
                  </a:lnTo>
                  <a:lnTo>
                    <a:pt x="1479559" y="304902"/>
                  </a:lnTo>
                  <a:lnTo>
                    <a:pt x="1484733" y="290459"/>
                  </a:lnTo>
                  <a:lnTo>
                    <a:pt x="1489906" y="276024"/>
                  </a:lnTo>
                  <a:lnTo>
                    <a:pt x="1495079" y="261674"/>
                  </a:lnTo>
                  <a:lnTo>
                    <a:pt x="1500252" y="247485"/>
                  </a:lnTo>
                  <a:lnTo>
                    <a:pt x="1505426" y="233527"/>
                  </a:lnTo>
                  <a:lnTo>
                    <a:pt x="1510599" y="219865"/>
                  </a:lnTo>
                  <a:lnTo>
                    <a:pt x="1515772" y="206556"/>
                  </a:lnTo>
                  <a:lnTo>
                    <a:pt x="1520946" y="193650"/>
                  </a:lnTo>
                  <a:lnTo>
                    <a:pt x="1526119" y="181189"/>
                  </a:lnTo>
                  <a:lnTo>
                    <a:pt x="1531292" y="169206"/>
                  </a:lnTo>
                  <a:lnTo>
                    <a:pt x="1536465" y="157730"/>
                  </a:lnTo>
                  <a:lnTo>
                    <a:pt x="1541639" y="146780"/>
                  </a:lnTo>
                  <a:lnTo>
                    <a:pt x="1546812" y="136367"/>
                  </a:lnTo>
                  <a:lnTo>
                    <a:pt x="1551985" y="126499"/>
                  </a:lnTo>
                  <a:lnTo>
                    <a:pt x="1557159" y="117175"/>
                  </a:lnTo>
                  <a:lnTo>
                    <a:pt x="1562332" y="108390"/>
                  </a:lnTo>
                  <a:lnTo>
                    <a:pt x="1567505" y="100137"/>
                  </a:lnTo>
                  <a:lnTo>
                    <a:pt x="1572678" y="92402"/>
                  </a:lnTo>
                  <a:lnTo>
                    <a:pt x="1577852" y="85170"/>
                  </a:lnTo>
                  <a:lnTo>
                    <a:pt x="1583025" y="78422"/>
                  </a:lnTo>
                  <a:lnTo>
                    <a:pt x="1588198" y="72139"/>
                  </a:lnTo>
                  <a:lnTo>
                    <a:pt x="1593372" y="66300"/>
                  </a:lnTo>
                  <a:lnTo>
                    <a:pt x="1598545" y="60882"/>
                  </a:lnTo>
                  <a:lnTo>
                    <a:pt x="1603718" y="55863"/>
                  </a:lnTo>
                  <a:lnTo>
                    <a:pt x="1608891" y="51221"/>
                  </a:lnTo>
                  <a:lnTo>
                    <a:pt x="1614065" y="46932"/>
                  </a:lnTo>
                  <a:lnTo>
                    <a:pt x="1619238" y="42975"/>
                  </a:lnTo>
                  <a:lnTo>
                    <a:pt x="1624411" y="39328"/>
                  </a:lnTo>
                  <a:lnTo>
                    <a:pt x="1629585" y="35971"/>
                  </a:lnTo>
                  <a:lnTo>
                    <a:pt x="1634758" y="32883"/>
                  </a:lnTo>
                  <a:lnTo>
                    <a:pt x="1639931" y="30045"/>
                  </a:lnTo>
                  <a:lnTo>
                    <a:pt x="1645104" y="27438"/>
                  </a:lnTo>
                  <a:lnTo>
                    <a:pt x="1650278" y="25047"/>
                  </a:lnTo>
                  <a:lnTo>
                    <a:pt x="1655451" y="22854"/>
                  </a:lnTo>
                  <a:lnTo>
                    <a:pt x="1660624" y="20844"/>
                  </a:lnTo>
                  <a:lnTo>
                    <a:pt x="1665798" y="19002"/>
                  </a:lnTo>
                  <a:lnTo>
                    <a:pt x="1670971" y="17317"/>
                  </a:lnTo>
                  <a:lnTo>
                    <a:pt x="1676144" y="15774"/>
                  </a:lnTo>
                  <a:lnTo>
                    <a:pt x="1681317" y="14363"/>
                  </a:lnTo>
                  <a:lnTo>
                    <a:pt x="1686491" y="13073"/>
                  </a:lnTo>
                  <a:lnTo>
                    <a:pt x="1691664" y="11894"/>
                  </a:lnTo>
                  <a:lnTo>
                    <a:pt x="1696837" y="10816"/>
                  </a:lnTo>
                  <a:lnTo>
                    <a:pt x="1702011" y="9831"/>
                  </a:lnTo>
                  <a:lnTo>
                    <a:pt x="1707184" y="8932"/>
                  </a:lnTo>
                  <a:lnTo>
                    <a:pt x="1712357" y="8111"/>
                  </a:lnTo>
                  <a:lnTo>
                    <a:pt x="1717530" y="7361"/>
                  </a:lnTo>
                  <a:lnTo>
                    <a:pt x="1722704" y="6677"/>
                  </a:lnTo>
                  <a:lnTo>
                    <a:pt x="1727877" y="6053"/>
                  </a:lnTo>
                  <a:lnTo>
                    <a:pt x="1733050" y="5483"/>
                  </a:lnTo>
                  <a:lnTo>
                    <a:pt x="1738224" y="4963"/>
                  </a:lnTo>
                  <a:lnTo>
                    <a:pt x="1743397" y="4489"/>
                  </a:lnTo>
                  <a:lnTo>
                    <a:pt x="1748570" y="4057"/>
                  </a:lnTo>
                  <a:lnTo>
                    <a:pt x="1753743" y="3663"/>
                  </a:lnTo>
                  <a:lnTo>
                    <a:pt x="1758917" y="3303"/>
                  </a:lnTo>
                  <a:lnTo>
                    <a:pt x="1764090" y="2975"/>
                  </a:lnTo>
                  <a:lnTo>
                    <a:pt x="1769263" y="2676"/>
                  </a:lnTo>
                  <a:lnTo>
                    <a:pt x="1774437" y="2404"/>
                  </a:lnTo>
                  <a:lnTo>
                    <a:pt x="1779610" y="2155"/>
                  </a:lnTo>
                  <a:lnTo>
                    <a:pt x="1784783" y="1929"/>
                  </a:lnTo>
                  <a:lnTo>
                    <a:pt x="1789956" y="1722"/>
                  </a:lnTo>
                  <a:lnTo>
                    <a:pt x="1795130" y="1534"/>
                  </a:lnTo>
                  <a:lnTo>
                    <a:pt x="1800303" y="1363"/>
                  </a:lnTo>
                  <a:lnTo>
                    <a:pt x="1805476" y="1206"/>
                  </a:lnTo>
                  <a:lnTo>
                    <a:pt x="1810650" y="1064"/>
                  </a:lnTo>
                  <a:lnTo>
                    <a:pt x="1815823" y="934"/>
                  </a:lnTo>
                  <a:lnTo>
                    <a:pt x="1820996" y="816"/>
                  </a:lnTo>
                  <a:lnTo>
                    <a:pt x="1826169" y="708"/>
                  </a:lnTo>
                  <a:lnTo>
                    <a:pt x="1831343" y="610"/>
                  </a:lnTo>
                  <a:lnTo>
                    <a:pt x="1836516" y="520"/>
                  </a:lnTo>
                  <a:lnTo>
                    <a:pt x="1841689" y="439"/>
                  </a:lnTo>
                  <a:lnTo>
                    <a:pt x="1846863" y="364"/>
                  </a:lnTo>
                  <a:lnTo>
                    <a:pt x="1852036" y="297"/>
                  </a:lnTo>
                  <a:lnTo>
                    <a:pt x="1857209" y="235"/>
                  </a:lnTo>
                  <a:lnTo>
                    <a:pt x="1862382" y="179"/>
                  </a:lnTo>
                  <a:lnTo>
                    <a:pt x="1867556" y="127"/>
                  </a:lnTo>
                  <a:lnTo>
                    <a:pt x="1872729" y="81"/>
                  </a:lnTo>
                  <a:lnTo>
                    <a:pt x="1877902" y="38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644151" y="2279435"/>
              <a:ext cx="1883076" cy="546137"/>
            </a:xfrm>
            <a:custGeom>
              <a:avLst/>
              <a:pathLst>
                <a:path w="1883076" h="546137">
                  <a:moveTo>
                    <a:pt x="0" y="408595"/>
                  </a:moveTo>
                  <a:lnTo>
                    <a:pt x="5173" y="404969"/>
                  </a:lnTo>
                  <a:lnTo>
                    <a:pt x="10346" y="401322"/>
                  </a:lnTo>
                  <a:lnTo>
                    <a:pt x="15519" y="397654"/>
                  </a:lnTo>
                  <a:lnTo>
                    <a:pt x="20693" y="393969"/>
                  </a:lnTo>
                  <a:lnTo>
                    <a:pt x="25866" y="390268"/>
                  </a:lnTo>
                  <a:lnTo>
                    <a:pt x="31039" y="386553"/>
                  </a:lnTo>
                  <a:lnTo>
                    <a:pt x="36213" y="382827"/>
                  </a:lnTo>
                  <a:lnTo>
                    <a:pt x="41386" y="379092"/>
                  </a:lnTo>
                  <a:lnTo>
                    <a:pt x="46559" y="375349"/>
                  </a:lnTo>
                  <a:lnTo>
                    <a:pt x="51732" y="371601"/>
                  </a:lnTo>
                  <a:lnTo>
                    <a:pt x="56906" y="367848"/>
                  </a:lnTo>
                  <a:lnTo>
                    <a:pt x="62079" y="364094"/>
                  </a:lnTo>
                  <a:lnTo>
                    <a:pt x="67252" y="360339"/>
                  </a:lnTo>
                  <a:lnTo>
                    <a:pt x="72426" y="356585"/>
                  </a:lnTo>
                  <a:lnTo>
                    <a:pt x="77599" y="352834"/>
                  </a:lnTo>
                  <a:lnTo>
                    <a:pt x="82772" y="349086"/>
                  </a:lnTo>
                  <a:lnTo>
                    <a:pt x="87945" y="345344"/>
                  </a:lnTo>
                  <a:lnTo>
                    <a:pt x="93119" y="341609"/>
                  </a:lnTo>
                  <a:lnTo>
                    <a:pt x="98292" y="337881"/>
                  </a:lnTo>
                  <a:lnTo>
                    <a:pt x="103465" y="334162"/>
                  </a:lnTo>
                  <a:lnTo>
                    <a:pt x="108639" y="330453"/>
                  </a:lnTo>
                  <a:lnTo>
                    <a:pt x="113812" y="326754"/>
                  </a:lnTo>
                  <a:lnTo>
                    <a:pt x="118985" y="323067"/>
                  </a:lnTo>
                  <a:lnTo>
                    <a:pt x="124158" y="319393"/>
                  </a:lnTo>
                  <a:lnTo>
                    <a:pt x="129332" y="315732"/>
                  </a:lnTo>
                  <a:lnTo>
                    <a:pt x="134505" y="312084"/>
                  </a:lnTo>
                  <a:lnTo>
                    <a:pt x="139678" y="308451"/>
                  </a:lnTo>
                  <a:lnTo>
                    <a:pt x="144852" y="304833"/>
                  </a:lnTo>
                  <a:lnTo>
                    <a:pt x="150025" y="301230"/>
                  </a:lnTo>
                  <a:lnTo>
                    <a:pt x="155198" y="297643"/>
                  </a:lnTo>
                  <a:lnTo>
                    <a:pt x="160371" y="294073"/>
                  </a:lnTo>
                  <a:lnTo>
                    <a:pt x="165545" y="290518"/>
                  </a:lnTo>
                  <a:lnTo>
                    <a:pt x="170718" y="286981"/>
                  </a:lnTo>
                  <a:lnTo>
                    <a:pt x="175891" y="283461"/>
                  </a:lnTo>
                  <a:lnTo>
                    <a:pt x="181065" y="279958"/>
                  </a:lnTo>
                  <a:lnTo>
                    <a:pt x="186238" y="276472"/>
                  </a:lnTo>
                  <a:lnTo>
                    <a:pt x="191411" y="273004"/>
                  </a:lnTo>
                  <a:lnTo>
                    <a:pt x="196584" y="269553"/>
                  </a:lnTo>
                  <a:lnTo>
                    <a:pt x="201758" y="266120"/>
                  </a:lnTo>
                  <a:lnTo>
                    <a:pt x="206931" y="262705"/>
                  </a:lnTo>
                  <a:lnTo>
                    <a:pt x="212104" y="259308"/>
                  </a:lnTo>
                  <a:lnTo>
                    <a:pt x="217278" y="255928"/>
                  </a:lnTo>
                  <a:lnTo>
                    <a:pt x="222451" y="252567"/>
                  </a:lnTo>
                  <a:lnTo>
                    <a:pt x="227624" y="249222"/>
                  </a:lnTo>
                  <a:lnTo>
                    <a:pt x="232797" y="245896"/>
                  </a:lnTo>
                  <a:lnTo>
                    <a:pt x="237971" y="242587"/>
                  </a:lnTo>
                  <a:lnTo>
                    <a:pt x="243144" y="239296"/>
                  </a:lnTo>
                  <a:lnTo>
                    <a:pt x="248317" y="236022"/>
                  </a:lnTo>
                  <a:lnTo>
                    <a:pt x="253491" y="232765"/>
                  </a:lnTo>
                  <a:lnTo>
                    <a:pt x="258664" y="229526"/>
                  </a:lnTo>
                  <a:lnTo>
                    <a:pt x="263837" y="226304"/>
                  </a:lnTo>
                  <a:lnTo>
                    <a:pt x="269010" y="223099"/>
                  </a:lnTo>
                  <a:lnTo>
                    <a:pt x="274184" y="219911"/>
                  </a:lnTo>
                  <a:lnTo>
                    <a:pt x="279357" y="216740"/>
                  </a:lnTo>
                  <a:lnTo>
                    <a:pt x="284530" y="213586"/>
                  </a:lnTo>
                  <a:lnTo>
                    <a:pt x="289704" y="210449"/>
                  </a:lnTo>
                  <a:lnTo>
                    <a:pt x="294877" y="207328"/>
                  </a:lnTo>
                  <a:lnTo>
                    <a:pt x="300050" y="204224"/>
                  </a:lnTo>
                  <a:lnTo>
                    <a:pt x="305223" y="201136"/>
                  </a:lnTo>
                  <a:lnTo>
                    <a:pt x="310397" y="198065"/>
                  </a:lnTo>
                  <a:lnTo>
                    <a:pt x="315570" y="195009"/>
                  </a:lnTo>
                  <a:lnTo>
                    <a:pt x="320743" y="191971"/>
                  </a:lnTo>
                  <a:lnTo>
                    <a:pt x="325917" y="188948"/>
                  </a:lnTo>
                  <a:lnTo>
                    <a:pt x="331090" y="185942"/>
                  </a:lnTo>
                  <a:lnTo>
                    <a:pt x="336263" y="182951"/>
                  </a:lnTo>
                  <a:lnTo>
                    <a:pt x="341436" y="179977"/>
                  </a:lnTo>
                  <a:lnTo>
                    <a:pt x="346610" y="177019"/>
                  </a:lnTo>
                  <a:lnTo>
                    <a:pt x="351783" y="174077"/>
                  </a:lnTo>
                  <a:lnTo>
                    <a:pt x="356956" y="171151"/>
                  </a:lnTo>
                  <a:lnTo>
                    <a:pt x="362130" y="168241"/>
                  </a:lnTo>
                  <a:lnTo>
                    <a:pt x="367303" y="165347"/>
                  </a:lnTo>
                  <a:lnTo>
                    <a:pt x="372476" y="162469"/>
                  </a:lnTo>
                  <a:lnTo>
                    <a:pt x="377649" y="159608"/>
                  </a:lnTo>
                  <a:lnTo>
                    <a:pt x="382823" y="156762"/>
                  </a:lnTo>
                  <a:lnTo>
                    <a:pt x="387996" y="153933"/>
                  </a:lnTo>
                  <a:lnTo>
                    <a:pt x="393169" y="151120"/>
                  </a:lnTo>
                  <a:lnTo>
                    <a:pt x="398343" y="148323"/>
                  </a:lnTo>
                  <a:lnTo>
                    <a:pt x="403516" y="145542"/>
                  </a:lnTo>
                  <a:lnTo>
                    <a:pt x="408689" y="142778"/>
                  </a:lnTo>
                  <a:lnTo>
                    <a:pt x="413862" y="140031"/>
                  </a:lnTo>
                  <a:lnTo>
                    <a:pt x="419036" y="137301"/>
                  </a:lnTo>
                  <a:lnTo>
                    <a:pt x="424209" y="134587"/>
                  </a:lnTo>
                  <a:lnTo>
                    <a:pt x="429382" y="131890"/>
                  </a:lnTo>
                  <a:lnTo>
                    <a:pt x="434556" y="129210"/>
                  </a:lnTo>
                  <a:lnTo>
                    <a:pt x="439729" y="126548"/>
                  </a:lnTo>
                  <a:lnTo>
                    <a:pt x="444902" y="123903"/>
                  </a:lnTo>
                  <a:lnTo>
                    <a:pt x="450075" y="121275"/>
                  </a:lnTo>
                  <a:lnTo>
                    <a:pt x="455249" y="118665"/>
                  </a:lnTo>
                  <a:lnTo>
                    <a:pt x="460422" y="116073"/>
                  </a:lnTo>
                  <a:lnTo>
                    <a:pt x="465595" y="113499"/>
                  </a:lnTo>
                  <a:lnTo>
                    <a:pt x="470769" y="110943"/>
                  </a:lnTo>
                  <a:lnTo>
                    <a:pt x="475942" y="108406"/>
                  </a:lnTo>
                  <a:lnTo>
                    <a:pt x="481115" y="105888"/>
                  </a:lnTo>
                  <a:lnTo>
                    <a:pt x="486288" y="103388"/>
                  </a:lnTo>
                  <a:lnTo>
                    <a:pt x="491462" y="100908"/>
                  </a:lnTo>
                  <a:lnTo>
                    <a:pt x="496635" y="98447"/>
                  </a:lnTo>
                  <a:lnTo>
                    <a:pt x="501808" y="96006"/>
                  </a:lnTo>
                  <a:lnTo>
                    <a:pt x="506982" y="93585"/>
                  </a:lnTo>
                  <a:lnTo>
                    <a:pt x="512155" y="91184"/>
                  </a:lnTo>
                  <a:lnTo>
                    <a:pt x="517328" y="88804"/>
                  </a:lnTo>
                  <a:lnTo>
                    <a:pt x="522501" y="86444"/>
                  </a:lnTo>
                  <a:lnTo>
                    <a:pt x="527675" y="84106"/>
                  </a:lnTo>
                  <a:lnTo>
                    <a:pt x="532848" y="81789"/>
                  </a:lnTo>
                  <a:lnTo>
                    <a:pt x="538021" y="79493"/>
                  </a:lnTo>
                  <a:lnTo>
                    <a:pt x="543195" y="77220"/>
                  </a:lnTo>
                  <a:lnTo>
                    <a:pt x="548368" y="74969"/>
                  </a:lnTo>
                  <a:lnTo>
                    <a:pt x="553541" y="72741"/>
                  </a:lnTo>
                  <a:lnTo>
                    <a:pt x="558714" y="70536"/>
                  </a:lnTo>
                  <a:lnTo>
                    <a:pt x="563888" y="68355"/>
                  </a:lnTo>
                  <a:lnTo>
                    <a:pt x="569061" y="66197"/>
                  </a:lnTo>
                  <a:lnTo>
                    <a:pt x="574234" y="64064"/>
                  </a:lnTo>
                  <a:lnTo>
                    <a:pt x="579408" y="61955"/>
                  </a:lnTo>
                  <a:lnTo>
                    <a:pt x="584581" y="59872"/>
                  </a:lnTo>
                  <a:lnTo>
                    <a:pt x="589754" y="57814"/>
                  </a:lnTo>
                  <a:lnTo>
                    <a:pt x="594927" y="55782"/>
                  </a:lnTo>
                  <a:lnTo>
                    <a:pt x="600101" y="53776"/>
                  </a:lnTo>
                  <a:lnTo>
                    <a:pt x="605274" y="51797"/>
                  </a:lnTo>
                  <a:lnTo>
                    <a:pt x="610447" y="49845"/>
                  </a:lnTo>
                  <a:lnTo>
                    <a:pt x="615621" y="47921"/>
                  </a:lnTo>
                  <a:lnTo>
                    <a:pt x="620794" y="46026"/>
                  </a:lnTo>
                  <a:lnTo>
                    <a:pt x="625967" y="44159"/>
                  </a:lnTo>
                  <a:lnTo>
                    <a:pt x="631140" y="42321"/>
                  </a:lnTo>
                  <a:lnTo>
                    <a:pt x="636314" y="40513"/>
                  </a:lnTo>
                  <a:lnTo>
                    <a:pt x="641487" y="38735"/>
                  </a:lnTo>
                  <a:lnTo>
                    <a:pt x="646660" y="36988"/>
                  </a:lnTo>
                  <a:lnTo>
                    <a:pt x="651834" y="35272"/>
                  </a:lnTo>
                  <a:lnTo>
                    <a:pt x="657007" y="33588"/>
                  </a:lnTo>
                  <a:lnTo>
                    <a:pt x="662180" y="31937"/>
                  </a:lnTo>
                  <a:lnTo>
                    <a:pt x="667353" y="30319"/>
                  </a:lnTo>
                  <a:lnTo>
                    <a:pt x="672527" y="28734"/>
                  </a:lnTo>
                  <a:lnTo>
                    <a:pt x="677700" y="27184"/>
                  </a:lnTo>
                  <a:lnTo>
                    <a:pt x="682873" y="25669"/>
                  </a:lnTo>
                  <a:lnTo>
                    <a:pt x="688047" y="24189"/>
                  </a:lnTo>
                  <a:lnTo>
                    <a:pt x="693220" y="22745"/>
                  </a:lnTo>
                  <a:lnTo>
                    <a:pt x="698393" y="21339"/>
                  </a:lnTo>
                  <a:lnTo>
                    <a:pt x="703566" y="19970"/>
                  </a:lnTo>
                  <a:lnTo>
                    <a:pt x="708740" y="18639"/>
                  </a:lnTo>
                  <a:lnTo>
                    <a:pt x="713913" y="17346"/>
                  </a:lnTo>
                  <a:lnTo>
                    <a:pt x="719086" y="16094"/>
                  </a:lnTo>
                  <a:lnTo>
                    <a:pt x="724260" y="14882"/>
                  </a:lnTo>
                  <a:lnTo>
                    <a:pt x="729433" y="13711"/>
                  </a:lnTo>
                  <a:lnTo>
                    <a:pt x="734606" y="12582"/>
                  </a:lnTo>
                  <a:lnTo>
                    <a:pt x="739779" y="11495"/>
                  </a:lnTo>
                  <a:lnTo>
                    <a:pt x="744953" y="10452"/>
                  </a:lnTo>
                  <a:lnTo>
                    <a:pt x="750126" y="9453"/>
                  </a:lnTo>
                  <a:lnTo>
                    <a:pt x="755299" y="8499"/>
                  </a:lnTo>
                  <a:lnTo>
                    <a:pt x="760473" y="7591"/>
                  </a:lnTo>
                  <a:lnTo>
                    <a:pt x="765646" y="6729"/>
                  </a:lnTo>
                  <a:lnTo>
                    <a:pt x="770819" y="5915"/>
                  </a:lnTo>
                  <a:lnTo>
                    <a:pt x="775992" y="5149"/>
                  </a:lnTo>
                  <a:lnTo>
                    <a:pt x="781166" y="4433"/>
                  </a:lnTo>
                  <a:lnTo>
                    <a:pt x="786339" y="3766"/>
                  </a:lnTo>
                  <a:lnTo>
                    <a:pt x="791512" y="3151"/>
                  </a:lnTo>
                  <a:lnTo>
                    <a:pt x="796686" y="2587"/>
                  </a:lnTo>
                  <a:lnTo>
                    <a:pt x="801859" y="2076"/>
                  </a:lnTo>
                  <a:lnTo>
                    <a:pt x="807032" y="1619"/>
                  </a:lnTo>
                  <a:lnTo>
                    <a:pt x="812205" y="1216"/>
                  </a:lnTo>
                  <a:lnTo>
                    <a:pt x="817379" y="869"/>
                  </a:lnTo>
                  <a:lnTo>
                    <a:pt x="822552" y="578"/>
                  </a:lnTo>
                  <a:lnTo>
                    <a:pt x="827725" y="345"/>
                  </a:lnTo>
                  <a:lnTo>
                    <a:pt x="832899" y="170"/>
                  </a:lnTo>
                  <a:lnTo>
                    <a:pt x="838072" y="55"/>
                  </a:lnTo>
                  <a:lnTo>
                    <a:pt x="843245" y="0"/>
                  </a:lnTo>
                  <a:lnTo>
                    <a:pt x="848418" y="6"/>
                  </a:lnTo>
                  <a:lnTo>
                    <a:pt x="853592" y="74"/>
                  </a:lnTo>
                  <a:lnTo>
                    <a:pt x="858765" y="205"/>
                  </a:lnTo>
                  <a:lnTo>
                    <a:pt x="863938" y="401"/>
                  </a:lnTo>
                  <a:lnTo>
                    <a:pt x="869112" y="662"/>
                  </a:lnTo>
                  <a:lnTo>
                    <a:pt x="874285" y="989"/>
                  </a:lnTo>
                  <a:lnTo>
                    <a:pt x="879458" y="1383"/>
                  </a:lnTo>
                  <a:lnTo>
                    <a:pt x="884631" y="1844"/>
                  </a:lnTo>
                  <a:lnTo>
                    <a:pt x="889805" y="2375"/>
                  </a:lnTo>
                  <a:lnTo>
                    <a:pt x="894978" y="2976"/>
                  </a:lnTo>
                  <a:lnTo>
                    <a:pt x="900151" y="3648"/>
                  </a:lnTo>
                  <a:lnTo>
                    <a:pt x="905325" y="4391"/>
                  </a:lnTo>
                  <a:lnTo>
                    <a:pt x="910498" y="5208"/>
                  </a:lnTo>
                  <a:lnTo>
                    <a:pt x="915671" y="6097"/>
                  </a:lnTo>
                  <a:lnTo>
                    <a:pt x="920844" y="7061"/>
                  </a:lnTo>
                  <a:lnTo>
                    <a:pt x="926018" y="8101"/>
                  </a:lnTo>
                  <a:lnTo>
                    <a:pt x="931191" y="9216"/>
                  </a:lnTo>
                  <a:lnTo>
                    <a:pt x="936364" y="10408"/>
                  </a:lnTo>
                  <a:lnTo>
                    <a:pt x="941538" y="11678"/>
                  </a:lnTo>
                  <a:lnTo>
                    <a:pt x="946711" y="13027"/>
                  </a:lnTo>
                  <a:lnTo>
                    <a:pt x="951884" y="14454"/>
                  </a:lnTo>
                  <a:lnTo>
                    <a:pt x="957057" y="15962"/>
                  </a:lnTo>
                  <a:lnTo>
                    <a:pt x="962231" y="17549"/>
                  </a:lnTo>
                  <a:lnTo>
                    <a:pt x="967404" y="19218"/>
                  </a:lnTo>
                  <a:lnTo>
                    <a:pt x="972577" y="20968"/>
                  </a:lnTo>
                  <a:lnTo>
                    <a:pt x="977751" y="22801"/>
                  </a:lnTo>
                  <a:lnTo>
                    <a:pt x="982924" y="24716"/>
                  </a:lnTo>
                  <a:lnTo>
                    <a:pt x="988097" y="26714"/>
                  </a:lnTo>
                  <a:lnTo>
                    <a:pt x="993270" y="28796"/>
                  </a:lnTo>
                  <a:lnTo>
                    <a:pt x="998444" y="30961"/>
                  </a:lnTo>
                  <a:lnTo>
                    <a:pt x="1003617" y="33210"/>
                  </a:lnTo>
                  <a:lnTo>
                    <a:pt x="1008790" y="35544"/>
                  </a:lnTo>
                  <a:lnTo>
                    <a:pt x="1013964" y="37962"/>
                  </a:lnTo>
                  <a:lnTo>
                    <a:pt x="1019137" y="40464"/>
                  </a:lnTo>
                  <a:lnTo>
                    <a:pt x="1024310" y="43050"/>
                  </a:lnTo>
                  <a:lnTo>
                    <a:pt x="1029483" y="45721"/>
                  </a:lnTo>
                  <a:lnTo>
                    <a:pt x="1034657" y="48477"/>
                  </a:lnTo>
                  <a:lnTo>
                    <a:pt x="1039830" y="51316"/>
                  </a:lnTo>
                  <a:lnTo>
                    <a:pt x="1045003" y="54239"/>
                  </a:lnTo>
                  <a:lnTo>
                    <a:pt x="1050177" y="57246"/>
                  </a:lnTo>
                  <a:lnTo>
                    <a:pt x="1055350" y="60335"/>
                  </a:lnTo>
                  <a:lnTo>
                    <a:pt x="1060523" y="63508"/>
                  </a:lnTo>
                  <a:lnTo>
                    <a:pt x="1065696" y="66762"/>
                  </a:lnTo>
                  <a:lnTo>
                    <a:pt x="1070870" y="70098"/>
                  </a:lnTo>
                  <a:lnTo>
                    <a:pt x="1076043" y="73514"/>
                  </a:lnTo>
                  <a:lnTo>
                    <a:pt x="1081216" y="77010"/>
                  </a:lnTo>
                  <a:lnTo>
                    <a:pt x="1086390" y="80585"/>
                  </a:lnTo>
                  <a:lnTo>
                    <a:pt x="1091563" y="84239"/>
                  </a:lnTo>
                  <a:lnTo>
                    <a:pt x="1096736" y="87969"/>
                  </a:lnTo>
                  <a:lnTo>
                    <a:pt x="1101909" y="91775"/>
                  </a:lnTo>
                  <a:lnTo>
                    <a:pt x="1107083" y="95656"/>
                  </a:lnTo>
                  <a:lnTo>
                    <a:pt x="1112256" y="99611"/>
                  </a:lnTo>
                  <a:lnTo>
                    <a:pt x="1117429" y="103637"/>
                  </a:lnTo>
                  <a:lnTo>
                    <a:pt x="1122603" y="107735"/>
                  </a:lnTo>
                  <a:lnTo>
                    <a:pt x="1127776" y="111902"/>
                  </a:lnTo>
                  <a:lnTo>
                    <a:pt x="1132949" y="116137"/>
                  </a:lnTo>
                  <a:lnTo>
                    <a:pt x="1138122" y="120438"/>
                  </a:lnTo>
                  <a:lnTo>
                    <a:pt x="1143296" y="124804"/>
                  </a:lnTo>
                  <a:lnTo>
                    <a:pt x="1148469" y="129234"/>
                  </a:lnTo>
                  <a:lnTo>
                    <a:pt x="1153642" y="133724"/>
                  </a:lnTo>
                  <a:lnTo>
                    <a:pt x="1158816" y="138275"/>
                  </a:lnTo>
                  <a:lnTo>
                    <a:pt x="1163989" y="142884"/>
                  </a:lnTo>
                  <a:lnTo>
                    <a:pt x="1169162" y="147548"/>
                  </a:lnTo>
                  <a:lnTo>
                    <a:pt x="1174335" y="152268"/>
                  </a:lnTo>
                  <a:lnTo>
                    <a:pt x="1179509" y="157040"/>
                  </a:lnTo>
                  <a:lnTo>
                    <a:pt x="1184682" y="161863"/>
                  </a:lnTo>
                  <a:lnTo>
                    <a:pt x="1189855" y="166736"/>
                  </a:lnTo>
                  <a:lnTo>
                    <a:pt x="1195029" y="171656"/>
                  </a:lnTo>
                  <a:lnTo>
                    <a:pt x="1200202" y="176621"/>
                  </a:lnTo>
                  <a:lnTo>
                    <a:pt x="1205375" y="181631"/>
                  </a:lnTo>
                  <a:lnTo>
                    <a:pt x="1210548" y="186683"/>
                  </a:lnTo>
                  <a:lnTo>
                    <a:pt x="1215722" y="191777"/>
                  </a:lnTo>
                  <a:lnTo>
                    <a:pt x="1220895" y="196909"/>
                  </a:lnTo>
                  <a:lnTo>
                    <a:pt x="1226068" y="202080"/>
                  </a:lnTo>
                  <a:lnTo>
                    <a:pt x="1231242" y="207288"/>
                  </a:lnTo>
                  <a:lnTo>
                    <a:pt x="1236415" y="212531"/>
                  </a:lnTo>
                  <a:lnTo>
                    <a:pt x="1241588" y="217808"/>
                  </a:lnTo>
                  <a:lnTo>
                    <a:pt x="1246761" y="223119"/>
                  </a:lnTo>
                  <a:lnTo>
                    <a:pt x="1251935" y="228463"/>
                  </a:lnTo>
                  <a:lnTo>
                    <a:pt x="1257108" y="233838"/>
                  </a:lnTo>
                  <a:lnTo>
                    <a:pt x="1262281" y="239245"/>
                  </a:lnTo>
                  <a:lnTo>
                    <a:pt x="1267455" y="244682"/>
                  </a:lnTo>
                  <a:lnTo>
                    <a:pt x="1272628" y="250150"/>
                  </a:lnTo>
                  <a:lnTo>
                    <a:pt x="1277801" y="255649"/>
                  </a:lnTo>
                  <a:lnTo>
                    <a:pt x="1282974" y="261178"/>
                  </a:lnTo>
                  <a:lnTo>
                    <a:pt x="1288148" y="266738"/>
                  </a:lnTo>
                  <a:lnTo>
                    <a:pt x="1293321" y="272329"/>
                  </a:lnTo>
                  <a:lnTo>
                    <a:pt x="1298494" y="277951"/>
                  </a:lnTo>
                  <a:lnTo>
                    <a:pt x="1303668" y="283606"/>
                  </a:lnTo>
                  <a:lnTo>
                    <a:pt x="1308841" y="289294"/>
                  </a:lnTo>
                  <a:lnTo>
                    <a:pt x="1314014" y="295016"/>
                  </a:lnTo>
                  <a:lnTo>
                    <a:pt x="1319187" y="300773"/>
                  </a:lnTo>
                  <a:lnTo>
                    <a:pt x="1324361" y="306565"/>
                  </a:lnTo>
                  <a:lnTo>
                    <a:pt x="1329534" y="312395"/>
                  </a:lnTo>
                  <a:lnTo>
                    <a:pt x="1334707" y="318262"/>
                  </a:lnTo>
                  <a:lnTo>
                    <a:pt x="1339881" y="324168"/>
                  </a:lnTo>
                  <a:lnTo>
                    <a:pt x="1345054" y="330113"/>
                  </a:lnTo>
                  <a:lnTo>
                    <a:pt x="1350227" y="336098"/>
                  </a:lnTo>
                  <a:lnTo>
                    <a:pt x="1355400" y="342122"/>
                  </a:lnTo>
                  <a:lnTo>
                    <a:pt x="1360574" y="348186"/>
                  </a:lnTo>
                  <a:lnTo>
                    <a:pt x="1365747" y="354288"/>
                  </a:lnTo>
                  <a:lnTo>
                    <a:pt x="1370920" y="360427"/>
                  </a:lnTo>
                  <a:lnTo>
                    <a:pt x="1376094" y="366600"/>
                  </a:lnTo>
                  <a:lnTo>
                    <a:pt x="1381267" y="372805"/>
                  </a:lnTo>
                  <a:lnTo>
                    <a:pt x="1386440" y="379038"/>
                  </a:lnTo>
                  <a:lnTo>
                    <a:pt x="1391613" y="385293"/>
                  </a:lnTo>
                  <a:lnTo>
                    <a:pt x="1396787" y="391564"/>
                  </a:lnTo>
                  <a:lnTo>
                    <a:pt x="1401960" y="397843"/>
                  </a:lnTo>
                  <a:lnTo>
                    <a:pt x="1407133" y="404122"/>
                  </a:lnTo>
                  <a:lnTo>
                    <a:pt x="1412307" y="410391"/>
                  </a:lnTo>
                  <a:lnTo>
                    <a:pt x="1417480" y="416639"/>
                  </a:lnTo>
                  <a:lnTo>
                    <a:pt x="1422653" y="422852"/>
                  </a:lnTo>
                  <a:lnTo>
                    <a:pt x="1427826" y="429017"/>
                  </a:lnTo>
                  <a:lnTo>
                    <a:pt x="1433000" y="435120"/>
                  </a:lnTo>
                  <a:lnTo>
                    <a:pt x="1438173" y="441144"/>
                  </a:lnTo>
                  <a:lnTo>
                    <a:pt x="1443346" y="447074"/>
                  </a:lnTo>
                  <a:lnTo>
                    <a:pt x="1448520" y="452893"/>
                  </a:lnTo>
                  <a:lnTo>
                    <a:pt x="1453693" y="458585"/>
                  </a:lnTo>
                  <a:lnTo>
                    <a:pt x="1458866" y="464134"/>
                  </a:lnTo>
                  <a:lnTo>
                    <a:pt x="1464039" y="469523"/>
                  </a:lnTo>
                  <a:lnTo>
                    <a:pt x="1469213" y="474739"/>
                  </a:lnTo>
                  <a:lnTo>
                    <a:pt x="1474386" y="479768"/>
                  </a:lnTo>
                  <a:lnTo>
                    <a:pt x="1479559" y="484599"/>
                  </a:lnTo>
                  <a:lnTo>
                    <a:pt x="1484733" y="489220"/>
                  </a:lnTo>
                  <a:lnTo>
                    <a:pt x="1489906" y="493624"/>
                  </a:lnTo>
                  <a:lnTo>
                    <a:pt x="1495079" y="497805"/>
                  </a:lnTo>
                  <a:lnTo>
                    <a:pt x="1500252" y="501759"/>
                  </a:lnTo>
                  <a:lnTo>
                    <a:pt x="1505426" y="505483"/>
                  </a:lnTo>
                  <a:lnTo>
                    <a:pt x="1510599" y="508979"/>
                  </a:lnTo>
                  <a:lnTo>
                    <a:pt x="1515772" y="512247"/>
                  </a:lnTo>
                  <a:lnTo>
                    <a:pt x="1520946" y="515293"/>
                  </a:lnTo>
                  <a:lnTo>
                    <a:pt x="1526119" y="518121"/>
                  </a:lnTo>
                  <a:lnTo>
                    <a:pt x="1531292" y="520738"/>
                  </a:lnTo>
                  <a:lnTo>
                    <a:pt x="1536465" y="523153"/>
                  </a:lnTo>
                  <a:lnTo>
                    <a:pt x="1541639" y="525373"/>
                  </a:lnTo>
                  <a:lnTo>
                    <a:pt x="1546812" y="527410"/>
                  </a:lnTo>
                  <a:lnTo>
                    <a:pt x="1551985" y="529273"/>
                  </a:lnTo>
                  <a:lnTo>
                    <a:pt x="1557159" y="530972"/>
                  </a:lnTo>
                  <a:lnTo>
                    <a:pt x="1562332" y="532519"/>
                  </a:lnTo>
                  <a:lnTo>
                    <a:pt x="1567505" y="533923"/>
                  </a:lnTo>
                  <a:lnTo>
                    <a:pt x="1572678" y="535195"/>
                  </a:lnTo>
                  <a:lnTo>
                    <a:pt x="1577852" y="536346"/>
                  </a:lnTo>
                  <a:lnTo>
                    <a:pt x="1583025" y="537384"/>
                  </a:lnTo>
                  <a:lnTo>
                    <a:pt x="1588198" y="538320"/>
                  </a:lnTo>
                  <a:lnTo>
                    <a:pt x="1593372" y="539162"/>
                  </a:lnTo>
                  <a:lnTo>
                    <a:pt x="1598545" y="539918"/>
                  </a:lnTo>
                  <a:lnTo>
                    <a:pt x="1603718" y="540596"/>
                  </a:lnTo>
                  <a:lnTo>
                    <a:pt x="1608891" y="541204"/>
                  </a:lnTo>
                  <a:lnTo>
                    <a:pt x="1614065" y="541748"/>
                  </a:lnTo>
                  <a:lnTo>
                    <a:pt x="1619238" y="542234"/>
                  </a:lnTo>
                  <a:lnTo>
                    <a:pt x="1624411" y="542668"/>
                  </a:lnTo>
                  <a:lnTo>
                    <a:pt x="1629585" y="543055"/>
                  </a:lnTo>
                  <a:lnTo>
                    <a:pt x="1634758" y="543400"/>
                  </a:lnTo>
                  <a:lnTo>
                    <a:pt x="1639931" y="543708"/>
                  </a:lnTo>
                  <a:lnTo>
                    <a:pt x="1645104" y="543982"/>
                  </a:lnTo>
                  <a:lnTo>
                    <a:pt x="1650278" y="544225"/>
                  </a:lnTo>
                  <a:lnTo>
                    <a:pt x="1655451" y="544442"/>
                  </a:lnTo>
                  <a:lnTo>
                    <a:pt x="1660624" y="544635"/>
                  </a:lnTo>
                  <a:lnTo>
                    <a:pt x="1665798" y="544806"/>
                  </a:lnTo>
                  <a:lnTo>
                    <a:pt x="1670971" y="544957"/>
                  </a:lnTo>
                  <a:lnTo>
                    <a:pt x="1676144" y="545092"/>
                  </a:lnTo>
                  <a:lnTo>
                    <a:pt x="1681317" y="545212"/>
                  </a:lnTo>
                  <a:lnTo>
                    <a:pt x="1686491" y="545318"/>
                  </a:lnTo>
                  <a:lnTo>
                    <a:pt x="1691664" y="545412"/>
                  </a:lnTo>
                  <a:lnTo>
                    <a:pt x="1696837" y="545495"/>
                  </a:lnTo>
                  <a:lnTo>
                    <a:pt x="1702011" y="545569"/>
                  </a:lnTo>
                  <a:lnTo>
                    <a:pt x="1707184" y="545634"/>
                  </a:lnTo>
                  <a:lnTo>
                    <a:pt x="1712357" y="545692"/>
                  </a:lnTo>
                  <a:lnTo>
                    <a:pt x="1717530" y="545743"/>
                  </a:lnTo>
                  <a:lnTo>
                    <a:pt x="1722704" y="545789"/>
                  </a:lnTo>
                  <a:lnTo>
                    <a:pt x="1727877" y="545829"/>
                  </a:lnTo>
                  <a:lnTo>
                    <a:pt x="1733050" y="545865"/>
                  </a:lnTo>
                  <a:lnTo>
                    <a:pt x="1738224" y="545896"/>
                  </a:lnTo>
                  <a:lnTo>
                    <a:pt x="1743397" y="545924"/>
                  </a:lnTo>
                  <a:lnTo>
                    <a:pt x="1748570" y="545949"/>
                  </a:lnTo>
                  <a:lnTo>
                    <a:pt x="1753743" y="545970"/>
                  </a:lnTo>
                  <a:lnTo>
                    <a:pt x="1758917" y="545990"/>
                  </a:lnTo>
                  <a:lnTo>
                    <a:pt x="1764090" y="546007"/>
                  </a:lnTo>
                  <a:lnTo>
                    <a:pt x="1769263" y="546022"/>
                  </a:lnTo>
                  <a:lnTo>
                    <a:pt x="1774437" y="546035"/>
                  </a:lnTo>
                  <a:lnTo>
                    <a:pt x="1779610" y="546047"/>
                  </a:lnTo>
                  <a:lnTo>
                    <a:pt x="1784783" y="546058"/>
                  </a:lnTo>
                  <a:lnTo>
                    <a:pt x="1789956" y="546067"/>
                  </a:lnTo>
                  <a:lnTo>
                    <a:pt x="1795130" y="546075"/>
                  </a:lnTo>
                  <a:lnTo>
                    <a:pt x="1800303" y="546082"/>
                  </a:lnTo>
                  <a:lnTo>
                    <a:pt x="1805476" y="546089"/>
                  </a:lnTo>
                  <a:lnTo>
                    <a:pt x="1810650" y="546094"/>
                  </a:lnTo>
                  <a:lnTo>
                    <a:pt x="1815823" y="546099"/>
                  </a:lnTo>
                  <a:lnTo>
                    <a:pt x="1820996" y="546104"/>
                  </a:lnTo>
                  <a:lnTo>
                    <a:pt x="1826169" y="546107"/>
                  </a:lnTo>
                  <a:lnTo>
                    <a:pt x="1831343" y="546111"/>
                  </a:lnTo>
                  <a:lnTo>
                    <a:pt x="1836516" y="546114"/>
                  </a:lnTo>
                  <a:lnTo>
                    <a:pt x="1841689" y="546117"/>
                  </a:lnTo>
                  <a:lnTo>
                    <a:pt x="1846863" y="546119"/>
                  </a:lnTo>
                  <a:lnTo>
                    <a:pt x="1852036" y="546121"/>
                  </a:lnTo>
                  <a:lnTo>
                    <a:pt x="1857209" y="546123"/>
                  </a:lnTo>
                  <a:lnTo>
                    <a:pt x="1862382" y="546125"/>
                  </a:lnTo>
                  <a:lnTo>
                    <a:pt x="1867556" y="546126"/>
                  </a:lnTo>
                  <a:lnTo>
                    <a:pt x="1872729" y="546127"/>
                  </a:lnTo>
                  <a:lnTo>
                    <a:pt x="1877902" y="546129"/>
                  </a:lnTo>
                  <a:lnTo>
                    <a:pt x="1883076" y="546137"/>
                  </a:lnTo>
                  <a:lnTo>
                    <a:pt x="1877902" y="546137"/>
                  </a:lnTo>
                  <a:lnTo>
                    <a:pt x="1872729" y="546137"/>
                  </a:lnTo>
                  <a:lnTo>
                    <a:pt x="1867556" y="546137"/>
                  </a:lnTo>
                  <a:lnTo>
                    <a:pt x="1862382" y="546137"/>
                  </a:lnTo>
                  <a:lnTo>
                    <a:pt x="1857209" y="546137"/>
                  </a:lnTo>
                  <a:lnTo>
                    <a:pt x="1852036" y="546137"/>
                  </a:lnTo>
                  <a:lnTo>
                    <a:pt x="1846863" y="546137"/>
                  </a:lnTo>
                  <a:lnTo>
                    <a:pt x="1841689" y="546137"/>
                  </a:lnTo>
                  <a:lnTo>
                    <a:pt x="1836516" y="546137"/>
                  </a:lnTo>
                  <a:lnTo>
                    <a:pt x="1831343" y="546137"/>
                  </a:lnTo>
                  <a:lnTo>
                    <a:pt x="1826169" y="546137"/>
                  </a:lnTo>
                  <a:lnTo>
                    <a:pt x="1820996" y="546137"/>
                  </a:lnTo>
                  <a:lnTo>
                    <a:pt x="1815823" y="546137"/>
                  </a:lnTo>
                  <a:lnTo>
                    <a:pt x="1810650" y="546137"/>
                  </a:lnTo>
                  <a:lnTo>
                    <a:pt x="1805476" y="546137"/>
                  </a:lnTo>
                  <a:lnTo>
                    <a:pt x="1800303" y="546137"/>
                  </a:lnTo>
                  <a:lnTo>
                    <a:pt x="1795130" y="546137"/>
                  </a:lnTo>
                  <a:lnTo>
                    <a:pt x="1789956" y="546137"/>
                  </a:lnTo>
                  <a:lnTo>
                    <a:pt x="1784783" y="546137"/>
                  </a:lnTo>
                  <a:lnTo>
                    <a:pt x="1779610" y="546137"/>
                  </a:lnTo>
                  <a:lnTo>
                    <a:pt x="1774437" y="546137"/>
                  </a:lnTo>
                  <a:lnTo>
                    <a:pt x="1769263" y="546137"/>
                  </a:lnTo>
                  <a:lnTo>
                    <a:pt x="1764090" y="546137"/>
                  </a:lnTo>
                  <a:lnTo>
                    <a:pt x="1758917" y="546137"/>
                  </a:lnTo>
                  <a:lnTo>
                    <a:pt x="1753743" y="546137"/>
                  </a:lnTo>
                  <a:lnTo>
                    <a:pt x="1748570" y="546137"/>
                  </a:lnTo>
                  <a:lnTo>
                    <a:pt x="1743397" y="546137"/>
                  </a:lnTo>
                  <a:lnTo>
                    <a:pt x="1738224" y="546137"/>
                  </a:lnTo>
                  <a:lnTo>
                    <a:pt x="1733050" y="546137"/>
                  </a:lnTo>
                  <a:lnTo>
                    <a:pt x="1727877" y="546137"/>
                  </a:lnTo>
                  <a:lnTo>
                    <a:pt x="1722704" y="546137"/>
                  </a:lnTo>
                  <a:lnTo>
                    <a:pt x="1717530" y="546137"/>
                  </a:lnTo>
                  <a:lnTo>
                    <a:pt x="1712357" y="546137"/>
                  </a:lnTo>
                  <a:lnTo>
                    <a:pt x="1707184" y="546137"/>
                  </a:lnTo>
                  <a:lnTo>
                    <a:pt x="1702011" y="546137"/>
                  </a:lnTo>
                  <a:lnTo>
                    <a:pt x="1696837" y="546137"/>
                  </a:lnTo>
                  <a:lnTo>
                    <a:pt x="1691664" y="546137"/>
                  </a:lnTo>
                  <a:lnTo>
                    <a:pt x="1686491" y="546137"/>
                  </a:lnTo>
                  <a:lnTo>
                    <a:pt x="1681317" y="546137"/>
                  </a:lnTo>
                  <a:lnTo>
                    <a:pt x="1676144" y="546137"/>
                  </a:lnTo>
                  <a:lnTo>
                    <a:pt x="1670971" y="546137"/>
                  </a:lnTo>
                  <a:lnTo>
                    <a:pt x="1665798" y="546137"/>
                  </a:lnTo>
                  <a:lnTo>
                    <a:pt x="1660624" y="546137"/>
                  </a:lnTo>
                  <a:lnTo>
                    <a:pt x="1655451" y="546137"/>
                  </a:lnTo>
                  <a:lnTo>
                    <a:pt x="1650278" y="546137"/>
                  </a:lnTo>
                  <a:lnTo>
                    <a:pt x="1645104" y="546137"/>
                  </a:lnTo>
                  <a:lnTo>
                    <a:pt x="1639931" y="546137"/>
                  </a:lnTo>
                  <a:lnTo>
                    <a:pt x="1634758" y="546137"/>
                  </a:lnTo>
                  <a:lnTo>
                    <a:pt x="1629585" y="546137"/>
                  </a:lnTo>
                  <a:lnTo>
                    <a:pt x="1624411" y="546137"/>
                  </a:lnTo>
                  <a:lnTo>
                    <a:pt x="1619238" y="546137"/>
                  </a:lnTo>
                  <a:lnTo>
                    <a:pt x="1614065" y="546137"/>
                  </a:lnTo>
                  <a:lnTo>
                    <a:pt x="1608891" y="546137"/>
                  </a:lnTo>
                  <a:lnTo>
                    <a:pt x="1603718" y="546137"/>
                  </a:lnTo>
                  <a:lnTo>
                    <a:pt x="1598545" y="546137"/>
                  </a:lnTo>
                  <a:lnTo>
                    <a:pt x="1593372" y="546137"/>
                  </a:lnTo>
                  <a:lnTo>
                    <a:pt x="1588198" y="546137"/>
                  </a:lnTo>
                  <a:lnTo>
                    <a:pt x="1583025" y="546137"/>
                  </a:lnTo>
                  <a:lnTo>
                    <a:pt x="1577852" y="546137"/>
                  </a:lnTo>
                  <a:lnTo>
                    <a:pt x="1572678" y="546137"/>
                  </a:lnTo>
                  <a:lnTo>
                    <a:pt x="1567505" y="546137"/>
                  </a:lnTo>
                  <a:lnTo>
                    <a:pt x="1562332" y="546137"/>
                  </a:lnTo>
                  <a:lnTo>
                    <a:pt x="1557159" y="546137"/>
                  </a:lnTo>
                  <a:lnTo>
                    <a:pt x="1551985" y="546137"/>
                  </a:lnTo>
                  <a:lnTo>
                    <a:pt x="1546812" y="546137"/>
                  </a:lnTo>
                  <a:lnTo>
                    <a:pt x="1541639" y="546137"/>
                  </a:lnTo>
                  <a:lnTo>
                    <a:pt x="1536465" y="546137"/>
                  </a:lnTo>
                  <a:lnTo>
                    <a:pt x="1531292" y="546137"/>
                  </a:lnTo>
                  <a:lnTo>
                    <a:pt x="1526119" y="546137"/>
                  </a:lnTo>
                  <a:lnTo>
                    <a:pt x="1520946" y="546137"/>
                  </a:lnTo>
                  <a:lnTo>
                    <a:pt x="1515772" y="546137"/>
                  </a:lnTo>
                  <a:lnTo>
                    <a:pt x="1510599" y="546137"/>
                  </a:lnTo>
                  <a:lnTo>
                    <a:pt x="1505426" y="546137"/>
                  </a:lnTo>
                  <a:lnTo>
                    <a:pt x="1500252" y="546137"/>
                  </a:lnTo>
                  <a:lnTo>
                    <a:pt x="1495079" y="546137"/>
                  </a:lnTo>
                  <a:lnTo>
                    <a:pt x="1489906" y="546137"/>
                  </a:lnTo>
                  <a:lnTo>
                    <a:pt x="1484733" y="546137"/>
                  </a:lnTo>
                  <a:lnTo>
                    <a:pt x="1479559" y="546137"/>
                  </a:lnTo>
                  <a:lnTo>
                    <a:pt x="1474386" y="546137"/>
                  </a:lnTo>
                  <a:lnTo>
                    <a:pt x="1469213" y="546137"/>
                  </a:lnTo>
                  <a:lnTo>
                    <a:pt x="1464039" y="546137"/>
                  </a:lnTo>
                  <a:lnTo>
                    <a:pt x="1458866" y="546137"/>
                  </a:lnTo>
                  <a:lnTo>
                    <a:pt x="1453693" y="546137"/>
                  </a:lnTo>
                  <a:lnTo>
                    <a:pt x="1448520" y="546137"/>
                  </a:lnTo>
                  <a:lnTo>
                    <a:pt x="1443346" y="546137"/>
                  </a:lnTo>
                  <a:lnTo>
                    <a:pt x="1438173" y="546137"/>
                  </a:lnTo>
                  <a:lnTo>
                    <a:pt x="1433000" y="546137"/>
                  </a:lnTo>
                  <a:lnTo>
                    <a:pt x="1427826" y="546137"/>
                  </a:lnTo>
                  <a:lnTo>
                    <a:pt x="1422653" y="546137"/>
                  </a:lnTo>
                  <a:lnTo>
                    <a:pt x="1417480" y="546137"/>
                  </a:lnTo>
                  <a:lnTo>
                    <a:pt x="1412307" y="546137"/>
                  </a:lnTo>
                  <a:lnTo>
                    <a:pt x="1407133" y="546137"/>
                  </a:lnTo>
                  <a:lnTo>
                    <a:pt x="1401960" y="546137"/>
                  </a:lnTo>
                  <a:lnTo>
                    <a:pt x="1396787" y="546137"/>
                  </a:lnTo>
                  <a:lnTo>
                    <a:pt x="1391613" y="546137"/>
                  </a:lnTo>
                  <a:lnTo>
                    <a:pt x="1386440" y="546137"/>
                  </a:lnTo>
                  <a:lnTo>
                    <a:pt x="1381267" y="546137"/>
                  </a:lnTo>
                  <a:lnTo>
                    <a:pt x="1376094" y="546137"/>
                  </a:lnTo>
                  <a:lnTo>
                    <a:pt x="1370920" y="546137"/>
                  </a:lnTo>
                  <a:lnTo>
                    <a:pt x="1365747" y="546137"/>
                  </a:lnTo>
                  <a:lnTo>
                    <a:pt x="1360574" y="546137"/>
                  </a:lnTo>
                  <a:lnTo>
                    <a:pt x="1355400" y="546137"/>
                  </a:lnTo>
                  <a:lnTo>
                    <a:pt x="1350227" y="546137"/>
                  </a:lnTo>
                  <a:lnTo>
                    <a:pt x="1345054" y="546137"/>
                  </a:lnTo>
                  <a:lnTo>
                    <a:pt x="1339881" y="546137"/>
                  </a:lnTo>
                  <a:lnTo>
                    <a:pt x="1334707" y="546137"/>
                  </a:lnTo>
                  <a:lnTo>
                    <a:pt x="1329534" y="546137"/>
                  </a:lnTo>
                  <a:lnTo>
                    <a:pt x="1324361" y="546137"/>
                  </a:lnTo>
                  <a:lnTo>
                    <a:pt x="1319187" y="546137"/>
                  </a:lnTo>
                  <a:lnTo>
                    <a:pt x="1314014" y="546137"/>
                  </a:lnTo>
                  <a:lnTo>
                    <a:pt x="1308841" y="546137"/>
                  </a:lnTo>
                  <a:lnTo>
                    <a:pt x="1303668" y="546137"/>
                  </a:lnTo>
                  <a:lnTo>
                    <a:pt x="1298494" y="546137"/>
                  </a:lnTo>
                  <a:lnTo>
                    <a:pt x="1293321" y="546137"/>
                  </a:lnTo>
                  <a:lnTo>
                    <a:pt x="1288148" y="546137"/>
                  </a:lnTo>
                  <a:lnTo>
                    <a:pt x="1282974" y="546137"/>
                  </a:lnTo>
                  <a:lnTo>
                    <a:pt x="1277801" y="546137"/>
                  </a:lnTo>
                  <a:lnTo>
                    <a:pt x="1272628" y="546137"/>
                  </a:lnTo>
                  <a:lnTo>
                    <a:pt x="1267455" y="546137"/>
                  </a:lnTo>
                  <a:lnTo>
                    <a:pt x="1262281" y="546137"/>
                  </a:lnTo>
                  <a:lnTo>
                    <a:pt x="1257108" y="546137"/>
                  </a:lnTo>
                  <a:lnTo>
                    <a:pt x="1251935" y="546137"/>
                  </a:lnTo>
                  <a:lnTo>
                    <a:pt x="1246761" y="546137"/>
                  </a:lnTo>
                  <a:lnTo>
                    <a:pt x="1241588" y="546137"/>
                  </a:lnTo>
                  <a:lnTo>
                    <a:pt x="1236415" y="546137"/>
                  </a:lnTo>
                  <a:lnTo>
                    <a:pt x="1231242" y="546137"/>
                  </a:lnTo>
                  <a:lnTo>
                    <a:pt x="1226068" y="546137"/>
                  </a:lnTo>
                  <a:lnTo>
                    <a:pt x="1220895" y="546137"/>
                  </a:lnTo>
                  <a:lnTo>
                    <a:pt x="1215722" y="546137"/>
                  </a:lnTo>
                  <a:lnTo>
                    <a:pt x="1210548" y="546137"/>
                  </a:lnTo>
                  <a:lnTo>
                    <a:pt x="1205375" y="546137"/>
                  </a:lnTo>
                  <a:lnTo>
                    <a:pt x="1200202" y="546137"/>
                  </a:lnTo>
                  <a:lnTo>
                    <a:pt x="1195029" y="546137"/>
                  </a:lnTo>
                  <a:lnTo>
                    <a:pt x="1189855" y="546137"/>
                  </a:lnTo>
                  <a:lnTo>
                    <a:pt x="1184682" y="546137"/>
                  </a:lnTo>
                  <a:lnTo>
                    <a:pt x="1179509" y="546137"/>
                  </a:lnTo>
                  <a:lnTo>
                    <a:pt x="1174335" y="546137"/>
                  </a:lnTo>
                  <a:lnTo>
                    <a:pt x="1169162" y="546137"/>
                  </a:lnTo>
                  <a:lnTo>
                    <a:pt x="1163989" y="546137"/>
                  </a:lnTo>
                  <a:lnTo>
                    <a:pt x="1158816" y="546137"/>
                  </a:lnTo>
                  <a:lnTo>
                    <a:pt x="1153642" y="546137"/>
                  </a:lnTo>
                  <a:lnTo>
                    <a:pt x="1148469" y="546137"/>
                  </a:lnTo>
                  <a:lnTo>
                    <a:pt x="1143296" y="546137"/>
                  </a:lnTo>
                  <a:lnTo>
                    <a:pt x="1138122" y="546137"/>
                  </a:lnTo>
                  <a:lnTo>
                    <a:pt x="1132949" y="546137"/>
                  </a:lnTo>
                  <a:lnTo>
                    <a:pt x="1127776" y="546137"/>
                  </a:lnTo>
                  <a:lnTo>
                    <a:pt x="1122603" y="546137"/>
                  </a:lnTo>
                  <a:lnTo>
                    <a:pt x="1117429" y="546137"/>
                  </a:lnTo>
                  <a:lnTo>
                    <a:pt x="1112256" y="546137"/>
                  </a:lnTo>
                  <a:lnTo>
                    <a:pt x="1107083" y="546137"/>
                  </a:lnTo>
                  <a:lnTo>
                    <a:pt x="1101909" y="546137"/>
                  </a:lnTo>
                  <a:lnTo>
                    <a:pt x="1096736" y="546137"/>
                  </a:lnTo>
                  <a:lnTo>
                    <a:pt x="1091563" y="546137"/>
                  </a:lnTo>
                  <a:lnTo>
                    <a:pt x="1086390" y="546137"/>
                  </a:lnTo>
                  <a:lnTo>
                    <a:pt x="1081216" y="546137"/>
                  </a:lnTo>
                  <a:lnTo>
                    <a:pt x="1076043" y="546137"/>
                  </a:lnTo>
                  <a:lnTo>
                    <a:pt x="1070870" y="546137"/>
                  </a:lnTo>
                  <a:lnTo>
                    <a:pt x="1065696" y="546137"/>
                  </a:lnTo>
                  <a:lnTo>
                    <a:pt x="1060523" y="546137"/>
                  </a:lnTo>
                  <a:lnTo>
                    <a:pt x="1055350" y="546137"/>
                  </a:lnTo>
                  <a:lnTo>
                    <a:pt x="1050177" y="546137"/>
                  </a:lnTo>
                  <a:lnTo>
                    <a:pt x="1045003" y="546137"/>
                  </a:lnTo>
                  <a:lnTo>
                    <a:pt x="1039830" y="546137"/>
                  </a:lnTo>
                  <a:lnTo>
                    <a:pt x="1034657" y="546137"/>
                  </a:lnTo>
                  <a:lnTo>
                    <a:pt x="1029483" y="546137"/>
                  </a:lnTo>
                  <a:lnTo>
                    <a:pt x="1024310" y="546137"/>
                  </a:lnTo>
                  <a:lnTo>
                    <a:pt x="1019137" y="546137"/>
                  </a:lnTo>
                  <a:lnTo>
                    <a:pt x="1013964" y="546137"/>
                  </a:lnTo>
                  <a:lnTo>
                    <a:pt x="1008790" y="546137"/>
                  </a:lnTo>
                  <a:lnTo>
                    <a:pt x="1003617" y="546137"/>
                  </a:lnTo>
                  <a:lnTo>
                    <a:pt x="998444" y="546137"/>
                  </a:lnTo>
                  <a:lnTo>
                    <a:pt x="993270" y="546137"/>
                  </a:lnTo>
                  <a:lnTo>
                    <a:pt x="988097" y="546137"/>
                  </a:lnTo>
                  <a:lnTo>
                    <a:pt x="982924" y="546137"/>
                  </a:lnTo>
                  <a:lnTo>
                    <a:pt x="977751" y="546137"/>
                  </a:lnTo>
                  <a:lnTo>
                    <a:pt x="972577" y="546137"/>
                  </a:lnTo>
                  <a:lnTo>
                    <a:pt x="967404" y="546137"/>
                  </a:lnTo>
                  <a:lnTo>
                    <a:pt x="962231" y="546137"/>
                  </a:lnTo>
                  <a:lnTo>
                    <a:pt x="957057" y="546137"/>
                  </a:lnTo>
                  <a:lnTo>
                    <a:pt x="951884" y="546137"/>
                  </a:lnTo>
                  <a:lnTo>
                    <a:pt x="946711" y="546137"/>
                  </a:lnTo>
                  <a:lnTo>
                    <a:pt x="941538" y="546137"/>
                  </a:lnTo>
                  <a:lnTo>
                    <a:pt x="936364" y="546137"/>
                  </a:lnTo>
                  <a:lnTo>
                    <a:pt x="931191" y="546137"/>
                  </a:lnTo>
                  <a:lnTo>
                    <a:pt x="926018" y="546137"/>
                  </a:lnTo>
                  <a:lnTo>
                    <a:pt x="920844" y="546137"/>
                  </a:lnTo>
                  <a:lnTo>
                    <a:pt x="915671" y="546137"/>
                  </a:lnTo>
                  <a:lnTo>
                    <a:pt x="910498" y="546137"/>
                  </a:lnTo>
                  <a:lnTo>
                    <a:pt x="905325" y="546137"/>
                  </a:lnTo>
                  <a:lnTo>
                    <a:pt x="900151" y="546137"/>
                  </a:lnTo>
                  <a:lnTo>
                    <a:pt x="894978" y="546137"/>
                  </a:lnTo>
                  <a:lnTo>
                    <a:pt x="889805" y="546137"/>
                  </a:lnTo>
                  <a:lnTo>
                    <a:pt x="884631" y="546137"/>
                  </a:lnTo>
                  <a:lnTo>
                    <a:pt x="879458" y="546137"/>
                  </a:lnTo>
                  <a:lnTo>
                    <a:pt x="874285" y="546137"/>
                  </a:lnTo>
                  <a:lnTo>
                    <a:pt x="869112" y="546137"/>
                  </a:lnTo>
                  <a:lnTo>
                    <a:pt x="863938" y="546137"/>
                  </a:lnTo>
                  <a:lnTo>
                    <a:pt x="858765" y="546137"/>
                  </a:lnTo>
                  <a:lnTo>
                    <a:pt x="853592" y="546137"/>
                  </a:lnTo>
                  <a:lnTo>
                    <a:pt x="848418" y="546137"/>
                  </a:lnTo>
                  <a:lnTo>
                    <a:pt x="843245" y="546137"/>
                  </a:lnTo>
                  <a:lnTo>
                    <a:pt x="838072" y="546137"/>
                  </a:lnTo>
                  <a:lnTo>
                    <a:pt x="832899" y="546137"/>
                  </a:lnTo>
                  <a:lnTo>
                    <a:pt x="827725" y="546137"/>
                  </a:lnTo>
                  <a:lnTo>
                    <a:pt x="822552" y="546137"/>
                  </a:lnTo>
                  <a:lnTo>
                    <a:pt x="817379" y="546137"/>
                  </a:lnTo>
                  <a:lnTo>
                    <a:pt x="812205" y="546137"/>
                  </a:lnTo>
                  <a:lnTo>
                    <a:pt x="807032" y="546137"/>
                  </a:lnTo>
                  <a:lnTo>
                    <a:pt x="801859" y="546137"/>
                  </a:lnTo>
                  <a:lnTo>
                    <a:pt x="796686" y="546137"/>
                  </a:lnTo>
                  <a:lnTo>
                    <a:pt x="791512" y="546137"/>
                  </a:lnTo>
                  <a:lnTo>
                    <a:pt x="786339" y="546137"/>
                  </a:lnTo>
                  <a:lnTo>
                    <a:pt x="781166" y="546137"/>
                  </a:lnTo>
                  <a:lnTo>
                    <a:pt x="775992" y="546137"/>
                  </a:lnTo>
                  <a:lnTo>
                    <a:pt x="770819" y="546137"/>
                  </a:lnTo>
                  <a:lnTo>
                    <a:pt x="765646" y="546137"/>
                  </a:lnTo>
                  <a:lnTo>
                    <a:pt x="760473" y="546137"/>
                  </a:lnTo>
                  <a:lnTo>
                    <a:pt x="755299" y="546137"/>
                  </a:lnTo>
                  <a:lnTo>
                    <a:pt x="750126" y="546137"/>
                  </a:lnTo>
                  <a:lnTo>
                    <a:pt x="744953" y="546137"/>
                  </a:lnTo>
                  <a:lnTo>
                    <a:pt x="739779" y="546137"/>
                  </a:lnTo>
                  <a:lnTo>
                    <a:pt x="734606" y="546137"/>
                  </a:lnTo>
                  <a:lnTo>
                    <a:pt x="729433" y="546137"/>
                  </a:lnTo>
                  <a:lnTo>
                    <a:pt x="724260" y="546137"/>
                  </a:lnTo>
                  <a:lnTo>
                    <a:pt x="719086" y="546137"/>
                  </a:lnTo>
                  <a:lnTo>
                    <a:pt x="713913" y="546137"/>
                  </a:lnTo>
                  <a:lnTo>
                    <a:pt x="708740" y="546137"/>
                  </a:lnTo>
                  <a:lnTo>
                    <a:pt x="703566" y="546137"/>
                  </a:lnTo>
                  <a:lnTo>
                    <a:pt x="698393" y="546137"/>
                  </a:lnTo>
                  <a:lnTo>
                    <a:pt x="693220" y="546137"/>
                  </a:lnTo>
                  <a:lnTo>
                    <a:pt x="688047" y="546137"/>
                  </a:lnTo>
                  <a:lnTo>
                    <a:pt x="682873" y="546137"/>
                  </a:lnTo>
                  <a:lnTo>
                    <a:pt x="677700" y="546137"/>
                  </a:lnTo>
                  <a:lnTo>
                    <a:pt x="672527" y="546137"/>
                  </a:lnTo>
                  <a:lnTo>
                    <a:pt x="667353" y="546137"/>
                  </a:lnTo>
                  <a:lnTo>
                    <a:pt x="662180" y="546137"/>
                  </a:lnTo>
                  <a:lnTo>
                    <a:pt x="657007" y="546137"/>
                  </a:lnTo>
                  <a:lnTo>
                    <a:pt x="651834" y="546137"/>
                  </a:lnTo>
                  <a:lnTo>
                    <a:pt x="646660" y="546137"/>
                  </a:lnTo>
                  <a:lnTo>
                    <a:pt x="641487" y="546137"/>
                  </a:lnTo>
                  <a:lnTo>
                    <a:pt x="636314" y="546137"/>
                  </a:lnTo>
                  <a:lnTo>
                    <a:pt x="631140" y="546137"/>
                  </a:lnTo>
                  <a:lnTo>
                    <a:pt x="625967" y="546137"/>
                  </a:lnTo>
                  <a:lnTo>
                    <a:pt x="620794" y="546137"/>
                  </a:lnTo>
                  <a:lnTo>
                    <a:pt x="615621" y="546137"/>
                  </a:lnTo>
                  <a:lnTo>
                    <a:pt x="610447" y="546137"/>
                  </a:lnTo>
                  <a:lnTo>
                    <a:pt x="605274" y="546137"/>
                  </a:lnTo>
                  <a:lnTo>
                    <a:pt x="600101" y="546137"/>
                  </a:lnTo>
                  <a:lnTo>
                    <a:pt x="594927" y="546137"/>
                  </a:lnTo>
                  <a:lnTo>
                    <a:pt x="589754" y="546137"/>
                  </a:lnTo>
                  <a:lnTo>
                    <a:pt x="584581" y="546137"/>
                  </a:lnTo>
                  <a:lnTo>
                    <a:pt x="579408" y="546137"/>
                  </a:lnTo>
                  <a:lnTo>
                    <a:pt x="574234" y="546137"/>
                  </a:lnTo>
                  <a:lnTo>
                    <a:pt x="569061" y="546137"/>
                  </a:lnTo>
                  <a:lnTo>
                    <a:pt x="563888" y="546137"/>
                  </a:lnTo>
                  <a:lnTo>
                    <a:pt x="558714" y="546137"/>
                  </a:lnTo>
                  <a:lnTo>
                    <a:pt x="553541" y="546137"/>
                  </a:lnTo>
                  <a:lnTo>
                    <a:pt x="548368" y="546137"/>
                  </a:lnTo>
                  <a:lnTo>
                    <a:pt x="543195" y="546137"/>
                  </a:lnTo>
                  <a:lnTo>
                    <a:pt x="538021" y="546137"/>
                  </a:lnTo>
                  <a:lnTo>
                    <a:pt x="532848" y="546137"/>
                  </a:lnTo>
                  <a:lnTo>
                    <a:pt x="527675" y="546137"/>
                  </a:lnTo>
                  <a:lnTo>
                    <a:pt x="522501" y="546137"/>
                  </a:lnTo>
                  <a:lnTo>
                    <a:pt x="517328" y="546137"/>
                  </a:lnTo>
                  <a:lnTo>
                    <a:pt x="512155" y="546137"/>
                  </a:lnTo>
                  <a:lnTo>
                    <a:pt x="506982" y="546137"/>
                  </a:lnTo>
                  <a:lnTo>
                    <a:pt x="501808" y="546137"/>
                  </a:lnTo>
                  <a:lnTo>
                    <a:pt x="496635" y="546137"/>
                  </a:lnTo>
                  <a:lnTo>
                    <a:pt x="491462" y="546137"/>
                  </a:lnTo>
                  <a:lnTo>
                    <a:pt x="486288" y="546137"/>
                  </a:lnTo>
                  <a:lnTo>
                    <a:pt x="481115" y="546137"/>
                  </a:lnTo>
                  <a:lnTo>
                    <a:pt x="475942" y="546137"/>
                  </a:lnTo>
                  <a:lnTo>
                    <a:pt x="470769" y="546137"/>
                  </a:lnTo>
                  <a:lnTo>
                    <a:pt x="465595" y="546137"/>
                  </a:lnTo>
                  <a:lnTo>
                    <a:pt x="460422" y="546137"/>
                  </a:lnTo>
                  <a:lnTo>
                    <a:pt x="455249" y="546137"/>
                  </a:lnTo>
                  <a:lnTo>
                    <a:pt x="450075" y="546137"/>
                  </a:lnTo>
                  <a:lnTo>
                    <a:pt x="444902" y="546137"/>
                  </a:lnTo>
                  <a:lnTo>
                    <a:pt x="439729" y="546137"/>
                  </a:lnTo>
                  <a:lnTo>
                    <a:pt x="434556" y="546137"/>
                  </a:lnTo>
                  <a:lnTo>
                    <a:pt x="429382" y="546137"/>
                  </a:lnTo>
                  <a:lnTo>
                    <a:pt x="424209" y="546137"/>
                  </a:lnTo>
                  <a:lnTo>
                    <a:pt x="419036" y="546137"/>
                  </a:lnTo>
                  <a:lnTo>
                    <a:pt x="413862" y="546137"/>
                  </a:lnTo>
                  <a:lnTo>
                    <a:pt x="408689" y="546137"/>
                  </a:lnTo>
                  <a:lnTo>
                    <a:pt x="403516" y="546137"/>
                  </a:lnTo>
                  <a:lnTo>
                    <a:pt x="398343" y="546137"/>
                  </a:lnTo>
                  <a:lnTo>
                    <a:pt x="393169" y="546137"/>
                  </a:lnTo>
                  <a:lnTo>
                    <a:pt x="387996" y="546137"/>
                  </a:lnTo>
                  <a:lnTo>
                    <a:pt x="382823" y="546137"/>
                  </a:lnTo>
                  <a:lnTo>
                    <a:pt x="377649" y="546137"/>
                  </a:lnTo>
                  <a:lnTo>
                    <a:pt x="372476" y="546137"/>
                  </a:lnTo>
                  <a:lnTo>
                    <a:pt x="367303" y="546137"/>
                  </a:lnTo>
                  <a:lnTo>
                    <a:pt x="362130" y="546137"/>
                  </a:lnTo>
                  <a:lnTo>
                    <a:pt x="356956" y="546137"/>
                  </a:lnTo>
                  <a:lnTo>
                    <a:pt x="351783" y="546137"/>
                  </a:lnTo>
                  <a:lnTo>
                    <a:pt x="346610" y="546137"/>
                  </a:lnTo>
                  <a:lnTo>
                    <a:pt x="341436" y="546137"/>
                  </a:lnTo>
                  <a:lnTo>
                    <a:pt x="336263" y="546137"/>
                  </a:lnTo>
                  <a:lnTo>
                    <a:pt x="331090" y="546137"/>
                  </a:lnTo>
                  <a:lnTo>
                    <a:pt x="325917" y="546137"/>
                  </a:lnTo>
                  <a:lnTo>
                    <a:pt x="320743" y="546137"/>
                  </a:lnTo>
                  <a:lnTo>
                    <a:pt x="315570" y="546137"/>
                  </a:lnTo>
                  <a:lnTo>
                    <a:pt x="310397" y="546137"/>
                  </a:lnTo>
                  <a:lnTo>
                    <a:pt x="305223" y="546137"/>
                  </a:lnTo>
                  <a:lnTo>
                    <a:pt x="300050" y="546137"/>
                  </a:lnTo>
                  <a:lnTo>
                    <a:pt x="294877" y="546137"/>
                  </a:lnTo>
                  <a:lnTo>
                    <a:pt x="289704" y="546137"/>
                  </a:lnTo>
                  <a:lnTo>
                    <a:pt x="284530" y="546137"/>
                  </a:lnTo>
                  <a:lnTo>
                    <a:pt x="279357" y="546137"/>
                  </a:lnTo>
                  <a:lnTo>
                    <a:pt x="274184" y="546137"/>
                  </a:lnTo>
                  <a:lnTo>
                    <a:pt x="269010" y="546137"/>
                  </a:lnTo>
                  <a:lnTo>
                    <a:pt x="263837" y="546137"/>
                  </a:lnTo>
                  <a:lnTo>
                    <a:pt x="258664" y="546137"/>
                  </a:lnTo>
                  <a:lnTo>
                    <a:pt x="253491" y="546137"/>
                  </a:lnTo>
                  <a:lnTo>
                    <a:pt x="248317" y="546137"/>
                  </a:lnTo>
                  <a:lnTo>
                    <a:pt x="243144" y="546137"/>
                  </a:lnTo>
                  <a:lnTo>
                    <a:pt x="237971" y="546137"/>
                  </a:lnTo>
                  <a:lnTo>
                    <a:pt x="232797" y="546137"/>
                  </a:lnTo>
                  <a:lnTo>
                    <a:pt x="227624" y="546137"/>
                  </a:lnTo>
                  <a:lnTo>
                    <a:pt x="222451" y="546137"/>
                  </a:lnTo>
                  <a:lnTo>
                    <a:pt x="217278" y="546137"/>
                  </a:lnTo>
                  <a:lnTo>
                    <a:pt x="212104" y="546137"/>
                  </a:lnTo>
                  <a:lnTo>
                    <a:pt x="206931" y="546137"/>
                  </a:lnTo>
                  <a:lnTo>
                    <a:pt x="201758" y="546137"/>
                  </a:lnTo>
                  <a:lnTo>
                    <a:pt x="196584" y="546137"/>
                  </a:lnTo>
                  <a:lnTo>
                    <a:pt x="191411" y="546137"/>
                  </a:lnTo>
                  <a:lnTo>
                    <a:pt x="186238" y="546137"/>
                  </a:lnTo>
                  <a:lnTo>
                    <a:pt x="181065" y="546137"/>
                  </a:lnTo>
                  <a:lnTo>
                    <a:pt x="175891" y="546137"/>
                  </a:lnTo>
                  <a:lnTo>
                    <a:pt x="170718" y="546137"/>
                  </a:lnTo>
                  <a:lnTo>
                    <a:pt x="165545" y="546137"/>
                  </a:lnTo>
                  <a:lnTo>
                    <a:pt x="160371" y="546137"/>
                  </a:lnTo>
                  <a:lnTo>
                    <a:pt x="155198" y="546137"/>
                  </a:lnTo>
                  <a:lnTo>
                    <a:pt x="150025" y="546137"/>
                  </a:lnTo>
                  <a:lnTo>
                    <a:pt x="144852" y="546137"/>
                  </a:lnTo>
                  <a:lnTo>
                    <a:pt x="139678" y="546137"/>
                  </a:lnTo>
                  <a:lnTo>
                    <a:pt x="134505" y="546137"/>
                  </a:lnTo>
                  <a:lnTo>
                    <a:pt x="129332" y="546137"/>
                  </a:lnTo>
                  <a:lnTo>
                    <a:pt x="124158" y="546137"/>
                  </a:lnTo>
                  <a:lnTo>
                    <a:pt x="118985" y="546137"/>
                  </a:lnTo>
                  <a:lnTo>
                    <a:pt x="113812" y="546137"/>
                  </a:lnTo>
                  <a:lnTo>
                    <a:pt x="108639" y="546137"/>
                  </a:lnTo>
                  <a:lnTo>
                    <a:pt x="103465" y="546137"/>
                  </a:lnTo>
                  <a:lnTo>
                    <a:pt x="98292" y="546137"/>
                  </a:lnTo>
                  <a:lnTo>
                    <a:pt x="93119" y="546137"/>
                  </a:lnTo>
                  <a:lnTo>
                    <a:pt x="87945" y="546137"/>
                  </a:lnTo>
                  <a:lnTo>
                    <a:pt x="82772" y="546137"/>
                  </a:lnTo>
                  <a:lnTo>
                    <a:pt x="77599" y="546137"/>
                  </a:lnTo>
                  <a:lnTo>
                    <a:pt x="72426" y="546137"/>
                  </a:lnTo>
                  <a:lnTo>
                    <a:pt x="67252" y="546137"/>
                  </a:lnTo>
                  <a:lnTo>
                    <a:pt x="62079" y="546137"/>
                  </a:lnTo>
                  <a:lnTo>
                    <a:pt x="56906" y="546137"/>
                  </a:lnTo>
                  <a:lnTo>
                    <a:pt x="51732" y="546137"/>
                  </a:lnTo>
                  <a:lnTo>
                    <a:pt x="46559" y="546137"/>
                  </a:lnTo>
                  <a:lnTo>
                    <a:pt x="41386" y="546137"/>
                  </a:lnTo>
                  <a:lnTo>
                    <a:pt x="36213" y="546137"/>
                  </a:lnTo>
                  <a:lnTo>
                    <a:pt x="31039" y="546137"/>
                  </a:lnTo>
                  <a:lnTo>
                    <a:pt x="25866" y="546137"/>
                  </a:lnTo>
                  <a:lnTo>
                    <a:pt x="20693" y="546137"/>
                  </a:lnTo>
                  <a:lnTo>
                    <a:pt x="15519" y="546137"/>
                  </a:lnTo>
                  <a:lnTo>
                    <a:pt x="10346" y="546137"/>
                  </a:lnTo>
                  <a:lnTo>
                    <a:pt x="5173" y="546137"/>
                  </a:lnTo>
                  <a:lnTo>
                    <a:pt x="0" y="546137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644151" y="2279435"/>
              <a:ext cx="1883076" cy="546130"/>
            </a:xfrm>
            <a:custGeom>
              <a:avLst/>
              <a:pathLst>
                <a:path w="1883076" h="546130">
                  <a:moveTo>
                    <a:pt x="0" y="408595"/>
                  </a:moveTo>
                  <a:lnTo>
                    <a:pt x="5173" y="404969"/>
                  </a:lnTo>
                  <a:lnTo>
                    <a:pt x="10346" y="401322"/>
                  </a:lnTo>
                  <a:lnTo>
                    <a:pt x="15519" y="397654"/>
                  </a:lnTo>
                  <a:lnTo>
                    <a:pt x="20693" y="393969"/>
                  </a:lnTo>
                  <a:lnTo>
                    <a:pt x="25866" y="390268"/>
                  </a:lnTo>
                  <a:lnTo>
                    <a:pt x="31039" y="386553"/>
                  </a:lnTo>
                  <a:lnTo>
                    <a:pt x="36213" y="382827"/>
                  </a:lnTo>
                  <a:lnTo>
                    <a:pt x="41386" y="379092"/>
                  </a:lnTo>
                  <a:lnTo>
                    <a:pt x="46559" y="375349"/>
                  </a:lnTo>
                  <a:lnTo>
                    <a:pt x="51732" y="371601"/>
                  </a:lnTo>
                  <a:lnTo>
                    <a:pt x="56906" y="367848"/>
                  </a:lnTo>
                  <a:lnTo>
                    <a:pt x="62079" y="364094"/>
                  </a:lnTo>
                  <a:lnTo>
                    <a:pt x="67252" y="360339"/>
                  </a:lnTo>
                  <a:lnTo>
                    <a:pt x="72426" y="356585"/>
                  </a:lnTo>
                  <a:lnTo>
                    <a:pt x="77599" y="352834"/>
                  </a:lnTo>
                  <a:lnTo>
                    <a:pt x="82772" y="349086"/>
                  </a:lnTo>
                  <a:lnTo>
                    <a:pt x="87945" y="345344"/>
                  </a:lnTo>
                  <a:lnTo>
                    <a:pt x="93119" y="341609"/>
                  </a:lnTo>
                  <a:lnTo>
                    <a:pt x="98292" y="337881"/>
                  </a:lnTo>
                  <a:lnTo>
                    <a:pt x="103465" y="334162"/>
                  </a:lnTo>
                  <a:lnTo>
                    <a:pt x="108639" y="330453"/>
                  </a:lnTo>
                  <a:lnTo>
                    <a:pt x="113812" y="326754"/>
                  </a:lnTo>
                  <a:lnTo>
                    <a:pt x="118985" y="323067"/>
                  </a:lnTo>
                  <a:lnTo>
                    <a:pt x="124158" y="319393"/>
                  </a:lnTo>
                  <a:lnTo>
                    <a:pt x="129332" y="315732"/>
                  </a:lnTo>
                  <a:lnTo>
                    <a:pt x="134505" y="312084"/>
                  </a:lnTo>
                  <a:lnTo>
                    <a:pt x="139678" y="308451"/>
                  </a:lnTo>
                  <a:lnTo>
                    <a:pt x="144852" y="304833"/>
                  </a:lnTo>
                  <a:lnTo>
                    <a:pt x="150025" y="301230"/>
                  </a:lnTo>
                  <a:lnTo>
                    <a:pt x="155198" y="297643"/>
                  </a:lnTo>
                  <a:lnTo>
                    <a:pt x="160371" y="294073"/>
                  </a:lnTo>
                  <a:lnTo>
                    <a:pt x="165545" y="290518"/>
                  </a:lnTo>
                  <a:lnTo>
                    <a:pt x="170718" y="286981"/>
                  </a:lnTo>
                  <a:lnTo>
                    <a:pt x="175891" y="283461"/>
                  </a:lnTo>
                  <a:lnTo>
                    <a:pt x="181065" y="279958"/>
                  </a:lnTo>
                  <a:lnTo>
                    <a:pt x="186238" y="276472"/>
                  </a:lnTo>
                  <a:lnTo>
                    <a:pt x="191411" y="273004"/>
                  </a:lnTo>
                  <a:lnTo>
                    <a:pt x="196584" y="269553"/>
                  </a:lnTo>
                  <a:lnTo>
                    <a:pt x="201758" y="266120"/>
                  </a:lnTo>
                  <a:lnTo>
                    <a:pt x="206931" y="262705"/>
                  </a:lnTo>
                  <a:lnTo>
                    <a:pt x="212104" y="259308"/>
                  </a:lnTo>
                  <a:lnTo>
                    <a:pt x="217278" y="255928"/>
                  </a:lnTo>
                  <a:lnTo>
                    <a:pt x="222451" y="252567"/>
                  </a:lnTo>
                  <a:lnTo>
                    <a:pt x="227624" y="249222"/>
                  </a:lnTo>
                  <a:lnTo>
                    <a:pt x="232797" y="245896"/>
                  </a:lnTo>
                  <a:lnTo>
                    <a:pt x="237971" y="242587"/>
                  </a:lnTo>
                  <a:lnTo>
                    <a:pt x="243144" y="239296"/>
                  </a:lnTo>
                  <a:lnTo>
                    <a:pt x="248317" y="236022"/>
                  </a:lnTo>
                  <a:lnTo>
                    <a:pt x="253491" y="232765"/>
                  </a:lnTo>
                  <a:lnTo>
                    <a:pt x="258664" y="229526"/>
                  </a:lnTo>
                  <a:lnTo>
                    <a:pt x="263837" y="226304"/>
                  </a:lnTo>
                  <a:lnTo>
                    <a:pt x="269010" y="223099"/>
                  </a:lnTo>
                  <a:lnTo>
                    <a:pt x="274184" y="219911"/>
                  </a:lnTo>
                  <a:lnTo>
                    <a:pt x="279357" y="216740"/>
                  </a:lnTo>
                  <a:lnTo>
                    <a:pt x="284530" y="213586"/>
                  </a:lnTo>
                  <a:lnTo>
                    <a:pt x="289704" y="210449"/>
                  </a:lnTo>
                  <a:lnTo>
                    <a:pt x="294877" y="207328"/>
                  </a:lnTo>
                  <a:lnTo>
                    <a:pt x="300050" y="204224"/>
                  </a:lnTo>
                  <a:lnTo>
                    <a:pt x="305223" y="201136"/>
                  </a:lnTo>
                  <a:lnTo>
                    <a:pt x="310397" y="198065"/>
                  </a:lnTo>
                  <a:lnTo>
                    <a:pt x="315570" y="195009"/>
                  </a:lnTo>
                  <a:lnTo>
                    <a:pt x="320743" y="191971"/>
                  </a:lnTo>
                  <a:lnTo>
                    <a:pt x="325917" y="188948"/>
                  </a:lnTo>
                  <a:lnTo>
                    <a:pt x="331090" y="185942"/>
                  </a:lnTo>
                  <a:lnTo>
                    <a:pt x="336263" y="182951"/>
                  </a:lnTo>
                  <a:lnTo>
                    <a:pt x="341436" y="179977"/>
                  </a:lnTo>
                  <a:lnTo>
                    <a:pt x="346610" y="177019"/>
                  </a:lnTo>
                  <a:lnTo>
                    <a:pt x="351783" y="174077"/>
                  </a:lnTo>
                  <a:lnTo>
                    <a:pt x="356956" y="171151"/>
                  </a:lnTo>
                  <a:lnTo>
                    <a:pt x="362130" y="168241"/>
                  </a:lnTo>
                  <a:lnTo>
                    <a:pt x="367303" y="165347"/>
                  </a:lnTo>
                  <a:lnTo>
                    <a:pt x="372476" y="162469"/>
                  </a:lnTo>
                  <a:lnTo>
                    <a:pt x="377649" y="159608"/>
                  </a:lnTo>
                  <a:lnTo>
                    <a:pt x="382823" y="156762"/>
                  </a:lnTo>
                  <a:lnTo>
                    <a:pt x="387996" y="153933"/>
                  </a:lnTo>
                  <a:lnTo>
                    <a:pt x="393169" y="151120"/>
                  </a:lnTo>
                  <a:lnTo>
                    <a:pt x="398343" y="148323"/>
                  </a:lnTo>
                  <a:lnTo>
                    <a:pt x="403516" y="145542"/>
                  </a:lnTo>
                  <a:lnTo>
                    <a:pt x="408689" y="142778"/>
                  </a:lnTo>
                  <a:lnTo>
                    <a:pt x="413862" y="140031"/>
                  </a:lnTo>
                  <a:lnTo>
                    <a:pt x="419036" y="137301"/>
                  </a:lnTo>
                  <a:lnTo>
                    <a:pt x="424209" y="134587"/>
                  </a:lnTo>
                  <a:lnTo>
                    <a:pt x="429382" y="131890"/>
                  </a:lnTo>
                  <a:lnTo>
                    <a:pt x="434556" y="129210"/>
                  </a:lnTo>
                  <a:lnTo>
                    <a:pt x="439729" y="126548"/>
                  </a:lnTo>
                  <a:lnTo>
                    <a:pt x="444902" y="123903"/>
                  </a:lnTo>
                  <a:lnTo>
                    <a:pt x="450075" y="121275"/>
                  </a:lnTo>
                  <a:lnTo>
                    <a:pt x="455249" y="118665"/>
                  </a:lnTo>
                  <a:lnTo>
                    <a:pt x="460422" y="116073"/>
                  </a:lnTo>
                  <a:lnTo>
                    <a:pt x="465595" y="113499"/>
                  </a:lnTo>
                  <a:lnTo>
                    <a:pt x="470769" y="110943"/>
                  </a:lnTo>
                  <a:lnTo>
                    <a:pt x="475942" y="108406"/>
                  </a:lnTo>
                  <a:lnTo>
                    <a:pt x="481115" y="105888"/>
                  </a:lnTo>
                  <a:lnTo>
                    <a:pt x="486288" y="103388"/>
                  </a:lnTo>
                  <a:lnTo>
                    <a:pt x="491462" y="100908"/>
                  </a:lnTo>
                  <a:lnTo>
                    <a:pt x="496635" y="98447"/>
                  </a:lnTo>
                  <a:lnTo>
                    <a:pt x="501808" y="96006"/>
                  </a:lnTo>
                  <a:lnTo>
                    <a:pt x="506982" y="93585"/>
                  </a:lnTo>
                  <a:lnTo>
                    <a:pt x="512155" y="91184"/>
                  </a:lnTo>
                  <a:lnTo>
                    <a:pt x="517328" y="88804"/>
                  </a:lnTo>
                  <a:lnTo>
                    <a:pt x="522501" y="86444"/>
                  </a:lnTo>
                  <a:lnTo>
                    <a:pt x="527675" y="84106"/>
                  </a:lnTo>
                  <a:lnTo>
                    <a:pt x="532848" y="81789"/>
                  </a:lnTo>
                  <a:lnTo>
                    <a:pt x="538021" y="79493"/>
                  </a:lnTo>
                  <a:lnTo>
                    <a:pt x="543195" y="77220"/>
                  </a:lnTo>
                  <a:lnTo>
                    <a:pt x="548368" y="74969"/>
                  </a:lnTo>
                  <a:lnTo>
                    <a:pt x="553541" y="72741"/>
                  </a:lnTo>
                  <a:lnTo>
                    <a:pt x="558714" y="70536"/>
                  </a:lnTo>
                  <a:lnTo>
                    <a:pt x="563888" y="68355"/>
                  </a:lnTo>
                  <a:lnTo>
                    <a:pt x="569061" y="66197"/>
                  </a:lnTo>
                  <a:lnTo>
                    <a:pt x="574234" y="64064"/>
                  </a:lnTo>
                  <a:lnTo>
                    <a:pt x="579408" y="61955"/>
                  </a:lnTo>
                  <a:lnTo>
                    <a:pt x="584581" y="59872"/>
                  </a:lnTo>
                  <a:lnTo>
                    <a:pt x="589754" y="57814"/>
                  </a:lnTo>
                  <a:lnTo>
                    <a:pt x="594927" y="55782"/>
                  </a:lnTo>
                  <a:lnTo>
                    <a:pt x="600101" y="53776"/>
                  </a:lnTo>
                  <a:lnTo>
                    <a:pt x="605274" y="51797"/>
                  </a:lnTo>
                  <a:lnTo>
                    <a:pt x="610447" y="49845"/>
                  </a:lnTo>
                  <a:lnTo>
                    <a:pt x="615621" y="47921"/>
                  </a:lnTo>
                  <a:lnTo>
                    <a:pt x="620794" y="46026"/>
                  </a:lnTo>
                  <a:lnTo>
                    <a:pt x="625967" y="44159"/>
                  </a:lnTo>
                  <a:lnTo>
                    <a:pt x="631140" y="42321"/>
                  </a:lnTo>
                  <a:lnTo>
                    <a:pt x="636314" y="40513"/>
                  </a:lnTo>
                  <a:lnTo>
                    <a:pt x="641487" y="38735"/>
                  </a:lnTo>
                  <a:lnTo>
                    <a:pt x="646660" y="36988"/>
                  </a:lnTo>
                  <a:lnTo>
                    <a:pt x="651834" y="35272"/>
                  </a:lnTo>
                  <a:lnTo>
                    <a:pt x="657007" y="33588"/>
                  </a:lnTo>
                  <a:lnTo>
                    <a:pt x="662180" y="31937"/>
                  </a:lnTo>
                  <a:lnTo>
                    <a:pt x="667353" y="30319"/>
                  </a:lnTo>
                  <a:lnTo>
                    <a:pt x="672527" y="28734"/>
                  </a:lnTo>
                  <a:lnTo>
                    <a:pt x="677700" y="27184"/>
                  </a:lnTo>
                  <a:lnTo>
                    <a:pt x="682873" y="25669"/>
                  </a:lnTo>
                  <a:lnTo>
                    <a:pt x="688047" y="24189"/>
                  </a:lnTo>
                  <a:lnTo>
                    <a:pt x="693220" y="22745"/>
                  </a:lnTo>
                  <a:lnTo>
                    <a:pt x="698393" y="21339"/>
                  </a:lnTo>
                  <a:lnTo>
                    <a:pt x="703566" y="19970"/>
                  </a:lnTo>
                  <a:lnTo>
                    <a:pt x="708740" y="18639"/>
                  </a:lnTo>
                  <a:lnTo>
                    <a:pt x="713913" y="17346"/>
                  </a:lnTo>
                  <a:lnTo>
                    <a:pt x="719086" y="16094"/>
                  </a:lnTo>
                  <a:lnTo>
                    <a:pt x="724260" y="14882"/>
                  </a:lnTo>
                  <a:lnTo>
                    <a:pt x="729433" y="13711"/>
                  </a:lnTo>
                  <a:lnTo>
                    <a:pt x="734606" y="12582"/>
                  </a:lnTo>
                  <a:lnTo>
                    <a:pt x="739779" y="11495"/>
                  </a:lnTo>
                  <a:lnTo>
                    <a:pt x="744953" y="10452"/>
                  </a:lnTo>
                  <a:lnTo>
                    <a:pt x="750126" y="9453"/>
                  </a:lnTo>
                  <a:lnTo>
                    <a:pt x="755299" y="8499"/>
                  </a:lnTo>
                  <a:lnTo>
                    <a:pt x="760473" y="7591"/>
                  </a:lnTo>
                  <a:lnTo>
                    <a:pt x="765646" y="6729"/>
                  </a:lnTo>
                  <a:lnTo>
                    <a:pt x="770819" y="5915"/>
                  </a:lnTo>
                  <a:lnTo>
                    <a:pt x="775992" y="5149"/>
                  </a:lnTo>
                  <a:lnTo>
                    <a:pt x="781166" y="4433"/>
                  </a:lnTo>
                  <a:lnTo>
                    <a:pt x="786339" y="3766"/>
                  </a:lnTo>
                  <a:lnTo>
                    <a:pt x="791512" y="3151"/>
                  </a:lnTo>
                  <a:lnTo>
                    <a:pt x="796686" y="2587"/>
                  </a:lnTo>
                  <a:lnTo>
                    <a:pt x="801859" y="2076"/>
                  </a:lnTo>
                  <a:lnTo>
                    <a:pt x="807032" y="1619"/>
                  </a:lnTo>
                  <a:lnTo>
                    <a:pt x="812205" y="1216"/>
                  </a:lnTo>
                  <a:lnTo>
                    <a:pt x="817379" y="869"/>
                  </a:lnTo>
                  <a:lnTo>
                    <a:pt x="822552" y="578"/>
                  </a:lnTo>
                  <a:lnTo>
                    <a:pt x="827725" y="345"/>
                  </a:lnTo>
                  <a:lnTo>
                    <a:pt x="832899" y="170"/>
                  </a:lnTo>
                  <a:lnTo>
                    <a:pt x="838072" y="55"/>
                  </a:lnTo>
                  <a:lnTo>
                    <a:pt x="843245" y="0"/>
                  </a:lnTo>
                  <a:lnTo>
                    <a:pt x="848418" y="6"/>
                  </a:lnTo>
                  <a:lnTo>
                    <a:pt x="853592" y="74"/>
                  </a:lnTo>
                  <a:lnTo>
                    <a:pt x="858765" y="205"/>
                  </a:lnTo>
                  <a:lnTo>
                    <a:pt x="863938" y="401"/>
                  </a:lnTo>
                  <a:lnTo>
                    <a:pt x="869112" y="662"/>
                  </a:lnTo>
                  <a:lnTo>
                    <a:pt x="874285" y="989"/>
                  </a:lnTo>
                  <a:lnTo>
                    <a:pt x="879458" y="1383"/>
                  </a:lnTo>
                  <a:lnTo>
                    <a:pt x="884631" y="1844"/>
                  </a:lnTo>
                  <a:lnTo>
                    <a:pt x="889805" y="2375"/>
                  </a:lnTo>
                  <a:lnTo>
                    <a:pt x="894978" y="2976"/>
                  </a:lnTo>
                  <a:lnTo>
                    <a:pt x="900151" y="3648"/>
                  </a:lnTo>
                  <a:lnTo>
                    <a:pt x="905325" y="4391"/>
                  </a:lnTo>
                  <a:lnTo>
                    <a:pt x="910498" y="5208"/>
                  </a:lnTo>
                  <a:lnTo>
                    <a:pt x="915671" y="6097"/>
                  </a:lnTo>
                  <a:lnTo>
                    <a:pt x="920844" y="7061"/>
                  </a:lnTo>
                  <a:lnTo>
                    <a:pt x="926018" y="8101"/>
                  </a:lnTo>
                  <a:lnTo>
                    <a:pt x="931191" y="9216"/>
                  </a:lnTo>
                  <a:lnTo>
                    <a:pt x="936364" y="10408"/>
                  </a:lnTo>
                  <a:lnTo>
                    <a:pt x="941538" y="11678"/>
                  </a:lnTo>
                  <a:lnTo>
                    <a:pt x="946711" y="13027"/>
                  </a:lnTo>
                  <a:lnTo>
                    <a:pt x="951884" y="14454"/>
                  </a:lnTo>
                  <a:lnTo>
                    <a:pt x="957057" y="15962"/>
                  </a:lnTo>
                  <a:lnTo>
                    <a:pt x="962231" y="17549"/>
                  </a:lnTo>
                  <a:lnTo>
                    <a:pt x="967404" y="19218"/>
                  </a:lnTo>
                  <a:lnTo>
                    <a:pt x="972577" y="20968"/>
                  </a:lnTo>
                  <a:lnTo>
                    <a:pt x="977751" y="22801"/>
                  </a:lnTo>
                  <a:lnTo>
                    <a:pt x="982924" y="24716"/>
                  </a:lnTo>
                  <a:lnTo>
                    <a:pt x="988097" y="26714"/>
                  </a:lnTo>
                  <a:lnTo>
                    <a:pt x="993270" y="28796"/>
                  </a:lnTo>
                  <a:lnTo>
                    <a:pt x="998444" y="30961"/>
                  </a:lnTo>
                  <a:lnTo>
                    <a:pt x="1003617" y="33210"/>
                  </a:lnTo>
                  <a:lnTo>
                    <a:pt x="1008790" y="35544"/>
                  </a:lnTo>
                  <a:lnTo>
                    <a:pt x="1013964" y="37962"/>
                  </a:lnTo>
                  <a:lnTo>
                    <a:pt x="1019137" y="40464"/>
                  </a:lnTo>
                  <a:lnTo>
                    <a:pt x="1024310" y="43050"/>
                  </a:lnTo>
                  <a:lnTo>
                    <a:pt x="1029483" y="45721"/>
                  </a:lnTo>
                  <a:lnTo>
                    <a:pt x="1034657" y="48477"/>
                  </a:lnTo>
                  <a:lnTo>
                    <a:pt x="1039830" y="51316"/>
                  </a:lnTo>
                  <a:lnTo>
                    <a:pt x="1045003" y="54239"/>
                  </a:lnTo>
                  <a:lnTo>
                    <a:pt x="1050177" y="57246"/>
                  </a:lnTo>
                  <a:lnTo>
                    <a:pt x="1055350" y="60335"/>
                  </a:lnTo>
                  <a:lnTo>
                    <a:pt x="1060523" y="63508"/>
                  </a:lnTo>
                  <a:lnTo>
                    <a:pt x="1065696" y="66762"/>
                  </a:lnTo>
                  <a:lnTo>
                    <a:pt x="1070870" y="70098"/>
                  </a:lnTo>
                  <a:lnTo>
                    <a:pt x="1076043" y="73514"/>
                  </a:lnTo>
                  <a:lnTo>
                    <a:pt x="1081216" y="77010"/>
                  </a:lnTo>
                  <a:lnTo>
                    <a:pt x="1086390" y="80585"/>
                  </a:lnTo>
                  <a:lnTo>
                    <a:pt x="1091563" y="84239"/>
                  </a:lnTo>
                  <a:lnTo>
                    <a:pt x="1096736" y="87969"/>
                  </a:lnTo>
                  <a:lnTo>
                    <a:pt x="1101909" y="91775"/>
                  </a:lnTo>
                  <a:lnTo>
                    <a:pt x="1107083" y="95656"/>
                  </a:lnTo>
                  <a:lnTo>
                    <a:pt x="1112256" y="99611"/>
                  </a:lnTo>
                  <a:lnTo>
                    <a:pt x="1117429" y="103637"/>
                  </a:lnTo>
                  <a:lnTo>
                    <a:pt x="1122603" y="107735"/>
                  </a:lnTo>
                  <a:lnTo>
                    <a:pt x="1127776" y="111902"/>
                  </a:lnTo>
                  <a:lnTo>
                    <a:pt x="1132949" y="116137"/>
                  </a:lnTo>
                  <a:lnTo>
                    <a:pt x="1138122" y="120438"/>
                  </a:lnTo>
                  <a:lnTo>
                    <a:pt x="1143296" y="124804"/>
                  </a:lnTo>
                  <a:lnTo>
                    <a:pt x="1148469" y="129234"/>
                  </a:lnTo>
                  <a:lnTo>
                    <a:pt x="1153642" y="133724"/>
                  </a:lnTo>
                  <a:lnTo>
                    <a:pt x="1158816" y="138275"/>
                  </a:lnTo>
                  <a:lnTo>
                    <a:pt x="1163989" y="142884"/>
                  </a:lnTo>
                  <a:lnTo>
                    <a:pt x="1169162" y="147548"/>
                  </a:lnTo>
                  <a:lnTo>
                    <a:pt x="1174335" y="152268"/>
                  </a:lnTo>
                  <a:lnTo>
                    <a:pt x="1179509" y="157040"/>
                  </a:lnTo>
                  <a:lnTo>
                    <a:pt x="1184682" y="161863"/>
                  </a:lnTo>
                  <a:lnTo>
                    <a:pt x="1189855" y="166736"/>
                  </a:lnTo>
                  <a:lnTo>
                    <a:pt x="1195029" y="171656"/>
                  </a:lnTo>
                  <a:lnTo>
                    <a:pt x="1200202" y="176621"/>
                  </a:lnTo>
                  <a:lnTo>
                    <a:pt x="1205375" y="181631"/>
                  </a:lnTo>
                  <a:lnTo>
                    <a:pt x="1210548" y="186683"/>
                  </a:lnTo>
                  <a:lnTo>
                    <a:pt x="1215722" y="191777"/>
                  </a:lnTo>
                  <a:lnTo>
                    <a:pt x="1220895" y="196909"/>
                  </a:lnTo>
                  <a:lnTo>
                    <a:pt x="1226068" y="202080"/>
                  </a:lnTo>
                  <a:lnTo>
                    <a:pt x="1231242" y="207288"/>
                  </a:lnTo>
                  <a:lnTo>
                    <a:pt x="1236415" y="212531"/>
                  </a:lnTo>
                  <a:lnTo>
                    <a:pt x="1241588" y="217808"/>
                  </a:lnTo>
                  <a:lnTo>
                    <a:pt x="1246761" y="223119"/>
                  </a:lnTo>
                  <a:lnTo>
                    <a:pt x="1251935" y="228463"/>
                  </a:lnTo>
                  <a:lnTo>
                    <a:pt x="1257108" y="233838"/>
                  </a:lnTo>
                  <a:lnTo>
                    <a:pt x="1262281" y="239245"/>
                  </a:lnTo>
                  <a:lnTo>
                    <a:pt x="1267455" y="244682"/>
                  </a:lnTo>
                  <a:lnTo>
                    <a:pt x="1272628" y="250150"/>
                  </a:lnTo>
                  <a:lnTo>
                    <a:pt x="1277801" y="255649"/>
                  </a:lnTo>
                  <a:lnTo>
                    <a:pt x="1282974" y="261178"/>
                  </a:lnTo>
                  <a:lnTo>
                    <a:pt x="1288148" y="266738"/>
                  </a:lnTo>
                  <a:lnTo>
                    <a:pt x="1293321" y="272329"/>
                  </a:lnTo>
                  <a:lnTo>
                    <a:pt x="1298494" y="277951"/>
                  </a:lnTo>
                  <a:lnTo>
                    <a:pt x="1303668" y="283606"/>
                  </a:lnTo>
                  <a:lnTo>
                    <a:pt x="1308841" y="289294"/>
                  </a:lnTo>
                  <a:lnTo>
                    <a:pt x="1314014" y="295016"/>
                  </a:lnTo>
                  <a:lnTo>
                    <a:pt x="1319187" y="300773"/>
                  </a:lnTo>
                  <a:lnTo>
                    <a:pt x="1324361" y="306565"/>
                  </a:lnTo>
                  <a:lnTo>
                    <a:pt x="1329534" y="312395"/>
                  </a:lnTo>
                  <a:lnTo>
                    <a:pt x="1334707" y="318262"/>
                  </a:lnTo>
                  <a:lnTo>
                    <a:pt x="1339881" y="324168"/>
                  </a:lnTo>
                  <a:lnTo>
                    <a:pt x="1345054" y="330113"/>
                  </a:lnTo>
                  <a:lnTo>
                    <a:pt x="1350227" y="336098"/>
                  </a:lnTo>
                  <a:lnTo>
                    <a:pt x="1355400" y="342122"/>
                  </a:lnTo>
                  <a:lnTo>
                    <a:pt x="1360574" y="348186"/>
                  </a:lnTo>
                  <a:lnTo>
                    <a:pt x="1365747" y="354288"/>
                  </a:lnTo>
                  <a:lnTo>
                    <a:pt x="1370920" y="360427"/>
                  </a:lnTo>
                  <a:lnTo>
                    <a:pt x="1376094" y="366600"/>
                  </a:lnTo>
                  <a:lnTo>
                    <a:pt x="1381267" y="372805"/>
                  </a:lnTo>
                  <a:lnTo>
                    <a:pt x="1386440" y="379038"/>
                  </a:lnTo>
                  <a:lnTo>
                    <a:pt x="1391613" y="385293"/>
                  </a:lnTo>
                  <a:lnTo>
                    <a:pt x="1396787" y="391564"/>
                  </a:lnTo>
                  <a:lnTo>
                    <a:pt x="1401960" y="397843"/>
                  </a:lnTo>
                  <a:lnTo>
                    <a:pt x="1407133" y="404122"/>
                  </a:lnTo>
                  <a:lnTo>
                    <a:pt x="1412307" y="410391"/>
                  </a:lnTo>
                  <a:lnTo>
                    <a:pt x="1417480" y="416639"/>
                  </a:lnTo>
                  <a:lnTo>
                    <a:pt x="1422653" y="422852"/>
                  </a:lnTo>
                  <a:lnTo>
                    <a:pt x="1427826" y="429017"/>
                  </a:lnTo>
                  <a:lnTo>
                    <a:pt x="1433000" y="435120"/>
                  </a:lnTo>
                  <a:lnTo>
                    <a:pt x="1438173" y="441144"/>
                  </a:lnTo>
                  <a:lnTo>
                    <a:pt x="1443346" y="447074"/>
                  </a:lnTo>
                  <a:lnTo>
                    <a:pt x="1448520" y="452893"/>
                  </a:lnTo>
                  <a:lnTo>
                    <a:pt x="1453693" y="458585"/>
                  </a:lnTo>
                  <a:lnTo>
                    <a:pt x="1458866" y="464134"/>
                  </a:lnTo>
                  <a:lnTo>
                    <a:pt x="1464039" y="469523"/>
                  </a:lnTo>
                  <a:lnTo>
                    <a:pt x="1469213" y="474739"/>
                  </a:lnTo>
                  <a:lnTo>
                    <a:pt x="1474386" y="479768"/>
                  </a:lnTo>
                  <a:lnTo>
                    <a:pt x="1479559" y="484599"/>
                  </a:lnTo>
                  <a:lnTo>
                    <a:pt x="1484733" y="489220"/>
                  </a:lnTo>
                  <a:lnTo>
                    <a:pt x="1489906" y="493624"/>
                  </a:lnTo>
                  <a:lnTo>
                    <a:pt x="1495079" y="497805"/>
                  </a:lnTo>
                  <a:lnTo>
                    <a:pt x="1500252" y="501759"/>
                  </a:lnTo>
                  <a:lnTo>
                    <a:pt x="1505426" y="505483"/>
                  </a:lnTo>
                  <a:lnTo>
                    <a:pt x="1510599" y="508979"/>
                  </a:lnTo>
                  <a:lnTo>
                    <a:pt x="1515772" y="512247"/>
                  </a:lnTo>
                  <a:lnTo>
                    <a:pt x="1520946" y="515293"/>
                  </a:lnTo>
                  <a:lnTo>
                    <a:pt x="1526119" y="518121"/>
                  </a:lnTo>
                  <a:lnTo>
                    <a:pt x="1531292" y="520738"/>
                  </a:lnTo>
                  <a:lnTo>
                    <a:pt x="1536465" y="523153"/>
                  </a:lnTo>
                  <a:lnTo>
                    <a:pt x="1541639" y="525373"/>
                  </a:lnTo>
                  <a:lnTo>
                    <a:pt x="1546812" y="527410"/>
                  </a:lnTo>
                  <a:lnTo>
                    <a:pt x="1551985" y="529273"/>
                  </a:lnTo>
                  <a:lnTo>
                    <a:pt x="1557159" y="530972"/>
                  </a:lnTo>
                  <a:lnTo>
                    <a:pt x="1562332" y="532519"/>
                  </a:lnTo>
                  <a:lnTo>
                    <a:pt x="1567505" y="533923"/>
                  </a:lnTo>
                  <a:lnTo>
                    <a:pt x="1572678" y="535195"/>
                  </a:lnTo>
                  <a:lnTo>
                    <a:pt x="1577852" y="536346"/>
                  </a:lnTo>
                  <a:lnTo>
                    <a:pt x="1583025" y="537384"/>
                  </a:lnTo>
                  <a:lnTo>
                    <a:pt x="1588198" y="538320"/>
                  </a:lnTo>
                  <a:lnTo>
                    <a:pt x="1593372" y="539162"/>
                  </a:lnTo>
                  <a:lnTo>
                    <a:pt x="1598545" y="539918"/>
                  </a:lnTo>
                  <a:lnTo>
                    <a:pt x="1603718" y="540596"/>
                  </a:lnTo>
                  <a:lnTo>
                    <a:pt x="1608891" y="541204"/>
                  </a:lnTo>
                  <a:lnTo>
                    <a:pt x="1614065" y="541748"/>
                  </a:lnTo>
                  <a:lnTo>
                    <a:pt x="1619238" y="542234"/>
                  </a:lnTo>
                  <a:lnTo>
                    <a:pt x="1624411" y="542668"/>
                  </a:lnTo>
                  <a:lnTo>
                    <a:pt x="1629585" y="543055"/>
                  </a:lnTo>
                  <a:lnTo>
                    <a:pt x="1634758" y="543400"/>
                  </a:lnTo>
                  <a:lnTo>
                    <a:pt x="1639931" y="543708"/>
                  </a:lnTo>
                  <a:lnTo>
                    <a:pt x="1645104" y="543982"/>
                  </a:lnTo>
                  <a:lnTo>
                    <a:pt x="1650278" y="544225"/>
                  </a:lnTo>
                  <a:lnTo>
                    <a:pt x="1655451" y="544442"/>
                  </a:lnTo>
                  <a:lnTo>
                    <a:pt x="1660624" y="544635"/>
                  </a:lnTo>
                  <a:lnTo>
                    <a:pt x="1665798" y="544806"/>
                  </a:lnTo>
                  <a:lnTo>
                    <a:pt x="1670971" y="544957"/>
                  </a:lnTo>
                  <a:lnTo>
                    <a:pt x="1676144" y="545092"/>
                  </a:lnTo>
                  <a:lnTo>
                    <a:pt x="1681317" y="545212"/>
                  </a:lnTo>
                  <a:lnTo>
                    <a:pt x="1686491" y="545318"/>
                  </a:lnTo>
                  <a:lnTo>
                    <a:pt x="1691664" y="545412"/>
                  </a:lnTo>
                  <a:lnTo>
                    <a:pt x="1696837" y="545495"/>
                  </a:lnTo>
                  <a:lnTo>
                    <a:pt x="1702011" y="545569"/>
                  </a:lnTo>
                  <a:lnTo>
                    <a:pt x="1707184" y="545634"/>
                  </a:lnTo>
                  <a:lnTo>
                    <a:pt x="1712357" y="545692"/>
                  </a:lnTo>
                  <a:lnTo>
                    <a:pt x="1717530" y="545743"/>
                  </a:lnTo>
                  <a:lnTo>
                    <a:pt x="1722704" y="545789"/>
                  </a:lnTo>
                  <a:lnTo>
                    <a:pt x="1727877" y="545829"/>
                  </a:lnTo>
                  <a:lnTo>
                    <a:pt x="1733050" y="545865"/>
                  </a:lnTo>
                  <a:lnTo>
                    <a:pt x="1738224" y="545896"/>
                  </a:lnTo>
                  <a:lnTo>
                    <a:pt x="1743397" y="545924"/>
                  </a:lnTo>
                  <a:lnTo>
                    <a:pt x="1748570" y="545949"/>
                  </a:lnTo>
                  <a:lnTo>
                    <a:pt x="1753743" y="545970"/>
                  </a:lnTo>
                  <a:lnTo>
                    <a:pt x="1758917" y="545990"/>
                  </a:lnTo>
                  <a:lnTo>
                    <a:pt x="1764090" y="546007"/>
                  </a:lnTo>
                  <a:lnTo>
                    <a:pt x="1769263" y="546022"/>
                  </a:lnTo>
                  <a:lnTo>
                    <a:pt x="1774437" y="546035"/>
                  </a:lnTo>
                  <a:lnTo>
                    <a:pt x="1779610" y="546047"/>
                  </a:lnTo>
                  <a:lnTo>
                    <a:pt x="1784783" y="546058"/>
                  </a:lnTo>
                  <a:lnTo>
                    <a:pt x="1789956" y="546067"/>
                  </a:lnTo>
                  <a:lnTo>
                    <a:pt x="1795130" y="546075"/>
                  </a:lnTo>
                  <a:lnTo>
                    <a:pt x="1800303" y="546082"/>
                  </a:lnTo>
                  <a:lnTo>
                    <a:pt x="1805476" y="546089"/>
                  </a:lnTo>
                  <a:lnTo>
                    <a:pt x="1810650" y="546094"/>
                  </a:lnTo>
                  <a:lnTo>
                    <a:pt x="1815823" y="546099"/>
                  </a:lnTo>
                  <a:lnTo>
                    <a:pt x="1820996" y="546104"/>
                  </a:lnTo>
                  <a:lnTo>
                    <a:pt x="1826169" y="546107"/>
                  </a:lnTo>
                  <a:lnTo>
                    <a:pt x="1831343" y="546111"/>
                  </a:lnTo>
                  <a:lnTo>
                    <a:pt x="1836516" y="546114"/>
                  </a:lnTo>
                  <a:lnTo>
                    <a:pt x="1841689" y="546117"/>
                  </a:lnTo>
                  <a:lnTo>
                    <a:pt x="1846863" y="546119"/>
                  </a:lnTo>
                  <a:lnTo>
                    <a:pt x="1852036" y="546121"/>
                  </a:lnTo>
                  <a:lnTo>
                    <a:pt x="1857209" y="546123"/>
                  </a:lnTo>
                  <a:lnTo>
                    <a:pt x="1862382" y="546125"/>
                  </a:lnTo>
                  <a:lnTo>
                    <a:pt x="1867556" y="546126"/>
                  </a:lnTo>
                  <a:lnTo>
                    <a:pt x="1872729" y="546127"/>
                  </a:lnTo>
                  <a:lnTo>
                    <a:pt x="1877902" y="546129"/>
                  </a:lnTo>
                  <a:lnTo>
                    <a:pt x="1883076" y="546130"/>
                  </a:lnTo>
                  <a:lnTo>
                    <a:pt x="1883076" y="54613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258216" y="2048304"/>
              <a:ext cx="269010" cy="77726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644151" y="391712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644151" y="3722805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644151" y="3528488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644151" y="333417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644151" y="313985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644151" y="3139854"/>
              <a:ext cx="1883076" cy="239565"/>
            </a:xfrm>
            <a:custGeom>
              <a:avLst/>
              <a:pathLst>
                <a:path w="1883076" h="239565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0"/>
                  </a:lnTo>
                  <a:lnTo>
                    <a:pt x="1448520" y="0"/>
                  </a:lnTo>
                  <a:lnTo>
                    <a:pt x="1443346" y="0"/>
                  </a:lnTo>
                  <a:lnTo>
                    <a:pt x="1438173" y="0"/>
                  </a:lnTo>
                  <a:lnTo>
                    <a:pt x="1433000" y="0"/>
                  </a:lnTo>
                  <a:lnTo>
                    <a:pt x="1427826" y="0"/>
                  </a:lnTo>
                  <a:lnTo>
                    <a:pt x="1422653" y="0"/>
                  </a:lnTo>
                  <a:lnTo>
                    <a:pt x="1417480" y="0"/>
                  </a:lnTo>
                  <a:lnTo>
                    <a:pt x="1412307" y="0"/>
                  </a:lnTo>
                  <a:lnTo>
                    <a:pt x="1407133" y="0"/>
                  </a:lnTo>
                  <a:lnTo>
                    <a:pt x="1401960" y="0"/>
                  </a:lnTo>
                  <a:lnTo>
                    <a:pt x="1396787" y="0"/>
                  </a:lnTo>
                  <a:lnTo>
                    <a:pt x="1391613" y="0"/>
                  </a:lnTo>
                  <a:lnTo>
                    <a:pt x="1386440" y="0"/>
                  </a:lnTo>
                  <a:lnTo>
                    <a:pt x="1381267" y="0"/>
                  </a:lnTo>
                  <a:lnTo>
                    <a:pt x="1376094" y="0"/>
                  </a:lnTo>
                  <a:lnTo>
                    <a:pt x="1370920" y="0"/>
                  </a:lnTo>
                  <a:lnTo>
                    <a:pt x="1365747" y="0"/>
                  </a:lnTo>
                  <a:lnTo>
                    <a:pt x="1360574" y="0"/>
                  </a:lnTo>
                  <a:lnTo>
                    <a:pt x="1355400" y="0"/>
                  </a:lnTo>
                  <a:lnTo>
                    <a:pt x="1350227" y="0"/>
                  </a:lnTo>
                  <a:lnTo>
                    <a:pt x="1345054" y="0"/>
                  </a:lnTo>
                  <a:lnTo>
                    <a:pt x="1339881" y="0"/>
                  </a:lnTo>
                  <a:lnTo>
                    <a:pt x="1334707" y="0"/>
                  </a:lnTo>
                  <a:lnTo>
                    <a:pt x="1329534" y="0"/>
                  </a:lnTo>
                  <a:lnTo>
                    <a:pt x="1324361" y="0"/>
                  </a:lnTo>
                  <a:lnTo>
                    <a:pt x="1319187" y="0"/>
                  </a:lnTo>
                  <a:lnTo>
                    <a:pt x="1314014" y="0"/>
                  </a:lnTo>
                  <a:lnTo>
                    <a:pt x="1308841" y="0"/>
                  </a:lnTo>
                  <a:lnTo>
                    <a:pt x="1303668" y="0"/>
                  </a:lnTo>
                  <a:lnTo>
                    <a:pt x="1298494" y="0"/>
                  </a:lnTo>
                  <a:lnTo>
                    <a:pt x="1293321" y="0"/>
                  </a:lnTo>
                  <a:lnTo>
                    <a:pt x="1288148" y="0"/>
                  </a:lnTo>
                  <a:lnTo>
                    <a:pt x="1282974" y="0"/>
                  </a:lnTo>
                  <a:lnTo>
                    <a:pt x="1277801" y="0"/>
                  </a:lnTo>
                  <a:lnTo>
                    <a:pt x="1272628" y="0"/>
                  </a:lnTo>
                  <a:lnTo>
                    <a:pt x="1267455" y="0"/>
                  </a:lnTo>
                  <a:lnTo>
                    <a:pt x="1262281" y="0"/>
                  </a:lnTo>
                  <a:lnTo>
                    <a:pt x="1257108" y="0"/>
                  </a:lnTo>
                  <a:lnTo>
                    <a:pt x="1251935" y="0"/>
                  </a:lnTo>
                  <a:lnTo>
                    <a:pt x="1246761" y="0"/>
                  </a:lnTo>
                  <a:lnTo>
                    <a:pt x="1241588" y="0"/>
                  </a:lnTo>
                  <a:lnTo>
                    <a:pt x="1236415" y="0"/>
                  </a:lnTo>
                  <a:lnTo>
                    <a:pt x="1231242" y="0"/>
                  </a:lnTo>
                  <a:lnTo>
                    <a:pt x="1226068" y="0"/>
                  </a:lnTo>
                  <a:lnTo>
                    <a:pt x="1220895" y="0"/>
                  </a:lnTo>
                  <a:lnTo>
                    <a:pt x="1215722" y="0"/>
                  </a:lnTo>
                  <a:lnTo>
                    <a:pt x="1210548" y="0"/>
                  </a:lnTo>
                  <a:lnTo>
                    <a:pt x="1205375" y="0"/>
                  </a:lnTo>
                  <a:lnTo>
                    <a:pt x="1200202" y="0"/>
                  </a:lnTo>
                  <a:lnTo>
                    <a:pt x="1195029" y="0"/>
                  </a:lnTo>
                  <a:lnTo>
                    <a:pt x="1189855" y="0"/>
                  </a:lnTo>
                  <a:lnTo>
                    <a:pt x="1184682" y="0"/>
                  </a:lnTo>
                  <a:lnTo>
                    <a:pt x="1179509" y="0"/>
                  </a:lnTo>
                  <a:lnTo>
                    <a:pt x="1174335" y="1"/>
                  </a:lnTo>
                  <a:lnTo>
                    <a:pt x="1169162" y="1"/>
                  </a:lnTo>
                  <a:lnTo>
                    <a:pt x="1163989" y="1"/>
                  </a:lnTo>
                  <a:lnTo>
                    <a:pt x="1158816" y="1"/>
                  </a:lnTo>
                  <a:lnTo>
                    <a:pt x="1153642" y="1"/>
                  </a:lnTo>
                  <a:lnTo>
                    <a:pt x="1148469" y="1"/>
                  </a:lnTo>
                  <a:lnTo>
                    <a:pt x="1143296" y="1"/>
                  </a:lnTo>
                  <a:lnTo>
                    <a:pt x="1138122" y="1"/>
                  </a:lnTo>
                  <a:lnTo>
                    <a:pt x="1132949" y="1"/>
                  </a:lnTo>
                  <a:lnTo>
                    <a:pt x="1127776" y="2"/>
                  </a:lnTo>
                  <a:lnTo>
                    <a:pt x="1122603" y="2"/>
                  </a:lnTo>
                  <a:lnTo>
                    <a:pt x="1117429" y="2"/>
                  </a:lnTo>
                  <a:lnTo>
                    <a:pt x="1112256" y="2"/>
                  </a:lnTo>
                  <a:lnTo>
                    <a:pt x="1107083" y="2"/>
                  </a:lnTo>
                  <a:lnTo>
                    <a:pt x="1101909" y="2"/>
                  </a:lnTo>
                  <a:lnTo>
                    <a:pt x="1096736" y="3"/>
                  </a:lnTo>
                  <a:lnTo>
                    <a:pt x="1091563" y="3"/>
                  </a:lnTo>
                  <a:lnTo>
                    <a:pt x="1086390" y="3"/>
                  </a:lnTo>
                  <a:lnTo>
                    <a:pt x="1081216" y="3"/>
                  </a:lnTo>
                  <a:lnTo>
                    <a:pt x="1076043" y="4"/>
                  </a:lnTo>
                  <a:lnTo>
                    <a:pt x="1070870" y="4"/>
                  </a:lnTo>
                  <a:lnTo>
                    <a:pt x="1065696" y="4"/>
                  </a:lnTo>
                  <a:lnTo>
                    <a:pt x="1060523" y="5"/>
                  </a:lnTo>
                  <a:lnTo>
                    <a:pt x="1055350" y="5"/>
                  </a:lnTo>
                  <a:lnTo>
                    <a:pt x="1050177" y="5"/>
                  </a:lnTo>
                  <a:lnTo>
                    <a:pt x="1045003" y="6"/>
                  </a:lnTo>
                  <a:lnTo>
                    <a:pt x="1039830" y="6"/>
                  </a:lnTo>
                  <a:lnTo>
                    <a:pt x="1034657" y="7"/>
                  </a:lnTo>
                  <a:lnTo>
                    <a:pt x="1029483" y="7"/>
                  </a:lnTo>
                  <a:lnTo>
                    <a:pt x="1024310" y="8"/>
                  </a:lnTo>
                  <a:lnTo>
                    <a:pt x="1019137" y="8"/>
                  </a:lnTo>
                  <a:lnTo>
                    <a:pt x="1013964" y="9"/>
                  </a:lnTo>
                  <a:lnTo>
                    <a:pt x="1008790" y="10"/>
                  </a:lnTo>
                  <a:lnTo>
                    <a:pt x="1003617" y="10"/>
                  </a:lnTo>
                  <a:lnTo>
                    <a:pt x="998444" y="11"/>
                  </a:lnTo>
                  <a:lnTo>
                    <a:pt x="993270" y="12"/>
                  </a:lnTo>
                  <a:lnTo>
                    <a:pt x="988097" y="13"/>
                  </a:lnTo>
                  <a:lnTo>
                    <a:pt x="982924" y="14"/>
                  </a:lnTo>
                  <a:lnTo>
                    <a:pt x="977751" y="15"/>
                  </a:lnTo>
                  <a:lnTo>
                    <a:pt x="972577" y="16"/>
                  </a:lnTo>
                  <a:lnTo>
                    <a:pt x="967404" y="17"/>
                  </a:lnTo>
                  <a:lnTo>
                    <a:pt x="962231" y="18"/>
                  </a:lnTo>
                  <a:lnTo>
                    <a:pt x="957057" y="19"/>
                  </a:lnTo>
                  <a:lnTo>
                    <a:pt x="951884" y="20"/>
                  </a:lnTo>
                  <a:lnTo>
                    <a:pt x="946711" y="22"/>
                  </a:lnTo>
                  <a:lnTo>
                    <a:pt x="941538" y="23"/>
                  </a:lnTo>
                  <a:lnTo>
                    <a:pt x="936364" y="25"/>
                  </a:lnTo>
                  <a:lnTo>
                    <a:pt x="931191" y="26"/>
                  </a:lnTo>
                  <a:lnTo>
                    <a:pt x="926018" y="28"/>
                  </a:lnTo>
                  <a:lnTo>
                    <a:pt x="920844" y="30"/>
                  </a:lnTo>
                  <a:lnTo>
                    <a:pt x="915671" y="32"/>
                  </a:lnTo>
                  <a:lnTo>
                    <a:pt x="910498" y="34"/>
                  </a:lnTo>
                  <a:lnTo>
                    <a:pt x="905325" y="36"/>
                  </a:lnTo>
                  <a:lnTo>
                    <a:pt x="900151" y="38"/>
                  </a:lnTo>
                  <a:lnTo>
                    <a:pt x="894978" y="41"/>
                  </a:lnTo>
                  <a:lnTo>
                    <a:pt x="889805" y="43"/>
                  </a:lnTo>
                  <a:lnTo>
                    <a:pt x="884631" y="46"/>
                  </a:lnTo>
                  <a:lnTo>
                    <a:pt x="879458" y="49"/>
                  </a:lnTo>
                  <a:lnTo>
                    <a:pt x="874285" y="52"/>
                  </a:lnTo>
                  <a:lnTo>
                    <a:pt x="869112" y="55"/>
                  </a:lnTo>
                  <a:lnTo>
                    <a:pt x="863938" y="59"/>
                  </a:lnTo>
                  <a:lnTo>
                    <a:pt x="858765" y="63"/>
                  </a:lnTo>
                  <a:lnTo>
                    <a:pt x="853592" y="67"/>
                  </a:lnTo>
                  <a:lnTo>
                    <a:pt x="848418" y="71"/>
                  </a:lnTo>
                  <a:lnTo>
                    <a:pt x="843245" y="75"/>
                  </a:lnTo>
                  <a:lnTo>
                    <a:pt x="838072" y="80"/>
                  </a:lnTo>
                  <a:lnTo>
                    <a:pt x="832899" y="85"/>
                  </a:lnTo>
                  <a:lnTo>
                    <a:pt x="827725" y="90"/>
                  </a:lnTo>
                  <a:lnTo>
                    <a:pt x="822552" y="95"/>
                  </a:lnTo>
                  <a:lnTo>
                    <a:pt x="817379" y="101"/>
                  </a:lnTo>
                  <a:lnTo>
                    <a:pt x="812205" y="107"/>
                  </a:lnTo>
                  <a:lnTo>
                    <a:pt x="807032" y="114"/>
                  </a:lnTo>
                  <a:lnTo>
                    <a:pt x="801859" y="121"/>
                  </a:lnTo>
                  <a:lnTo>
                    <a:pt x="796686" y="128"/>
                  </a:lnTo>
                  <a:lnTo>
                    <a:pt x="791512" y="136"/>
                  </a:lnTo>
                  <a:lnTo>
                    <a:pt x="786339" y="144"/>
                  </a:lnTo>
                  <a:lnTo>
                    <a:pt x="781166" y="152"/>
                  </a:lnTo>
                  <a:lnTo>
                    <a:pt x="775992" y="162"/>
                  </a:lnTo>
                  <a:lnTo>
                    <a:pt x="770819" y="171"/>
                  </a:lnTo>
                  <a:lnTo>
                    <a:pt x="765646" y="181"/>
                  </a:lnTo>
                  <a:lnTo>
                    <a:pt x="760473" y="192"/>
                  </a:lnTo>
                  <a:lnTo>
                    <a:pt x="755299" y="203"/>
                  </a:lnTo>
                  <a:lnTo>
                    <a:pt x="750126" y="215"/>
                  </a:lnTo>
                  <a:lnTo>
                    <a:pt x="744953" y="228"/>
                  </a:lnTo>
                  <a:lnTo>
                    <a:pt x="739779" y="242"/>
                  </a:lnTo>
                  <a:lnTo>
                    <a:pt x="734606" y="256"/>
                  </a:lnTo>
                  <a:lnTo>
                    <a:pt x="729433" y="271"/>
                  </a:lnTo>
                  <a:lnTo>
                    <a:pt x="724260" y="286"/>
                  </a:lnTo>
                  <a:lnTo>
                    <a:pt x="719086" y="303"/>
                  </a:lnTo>
                  <a:lnTo>
                    <a:pt x="713913" y="321"/>
                  </a:lnTo>
                  <a:lnTo>
                    <a:pt x="708740" y="339"/>
                  </a:lnTo>
                  <a:lnTo>
                    <a:pt x="703566" y="359"/>
                  </a:lnTo>
                  <a:lnTo>
                    <a:pt x="698393" y="379"/>
                  </a:lnTo>
                  <a:lnTo>
                    <a:pt x="693220" y="401"/>
                  </a:lnTo>
                  <a:lnTo>
                    <a:pt x="688047" y="424"/>
                  </a:lnTo>
                  <a:lnTo>
                    <a:pt x="682873" y="449"/>
                  </a:lnTo>
                  <a:lnTo>
                    <a:pt x="677700" y="474"/>
                  </a:lnTo>
                  <a:lnTo>
                    <a:pt x="672527" y="501"/>
                  </a:lnTo>
                  <a:lnTo>
                    <a:pt x="667353" y="530"/>
                  </a:lnTo>
                  <a:lnTo>
                    <a:pt x="662180" y="560"/>
                  </a:lnTo>
                  <a:lnTo>
                    <a:pt x="657007" y="592"/>
                  </a:lnTo>
                  <a:lnTo>
                    <a:pt x="651834" y="625"/>
                  </a:lnTo>
                  <a:lnTo>
                    <a:pt x="646660" y="661"/>
                  </a:lnTo>
                  <a:lnTo>
                    <a:pt x="641487" y="698"/>
                  </a:lnTo>
                  <a:lnTo>
                    <a:pt x="636314" y="737"/>
                  </a:lnTo>
                  <a:lnTo>
                    <a:pt x="631140" y="779"/>
                  </a:lnTo>
                  <a:lnTo>
                    <a:pt x="625967" y="823"/>
                  </a:lnTo>
                  <a:lnTo>
                    <a:pt x="620794" y="869"/>
                  </a:lnTo>
                  <a:lnTo>
                    <a:pt x="615621" y="917"/>
                  </a:lnTo>
                  <a:lnTo>
                    <a:pt x="610447" y="969"/>
                  </a:lnTo>
                  <a:lnTo>
                    <a:pt x="605274" y="1023"/>
                  </a:lnTo>
                  <a:lnTo>
                    <a:pt x="600101" y="1080"/>
                  </a:lnTo>
                  <a:lnTo>
                    <a:pt x="594927" y="1140"/>
                  </a:lnTo>
                  <a:lnTo>
                    <a:pt x="589754" y="1203"/>
                  </a:lnTo>
                  <a:lnTo>
                    <a:pt x="584581" y="1270"/>
                  </a:lnTo>
                  <a:lnTo>
                    <a:pt x="579408" y="1340"/>
                  </a:lnTo>
                  <a:lnTo>
                    <a:pt x="574234" y="1414"/>
                  </a:lnTo>
                  <a:lnTo>
                    <a:pt x="569061" y="1492"/>
                  </a:lnTo>
                  <a:lnTo>
                    <a:pt x="563888" y="1574"/>
                  </a:lnTo>
                  <a:lnTo>
                    <a:pt x="558714" y="1661"/>
                  </a:lnTo>
                  <a:lnTo>
                    <a:pt x="553541" y="1752"/>
                  </a:lnTo>
                  <a:lnTo>
                    <a:pt x="548368" y="1848"/>
                  </a:lnTo>
                  <a:lnTo>
                    <a:pt x="543195" y="1949"/>
                  </a:lnTo>
                  <a:lnTo>
                    <a:pt x="538021" y="2055"/>
                  </a:lnTo>
                  <a:lnTo>
                    <a:pt x="532848" y="2168"/>
                  </a:lnTo>
                  <a:lnTo>
                    <a:pt x="527675" y="2286"/>
                  </a:lnTo>
                  <a:lnTo>
                    <a:pt x="522501" y="2410"/>
                  </a:lnTo>
                  <a:lnTo>
                    <a:pt x="517328" y="2541"/>
                  </a:lnTo>
                  <a:lnTo>
                    <a:pt x="512155" y="2679"/>
                  </a:lnTo>
                  <a:lnTo>
                    <a:pt x="506982" y="2824"/>
                  </a:lnTo>
                  <a:lnTo>
                    <a:pt x="501808" y="2976"/>
                  </a:lnTo>
                  <a:lnTo>
                    <a:pt x="496635" y="3137"/>
                  </a:lnTo>
                  <a:lnTo>
                    <a:pt x="491462" y="3306"/>
                  </a:lnTo>
                  <a:lnTo>
                    <a:pt x="486288" y="3484"/>
                  </a:lnTo>
                  <a:lnTo>
                    <a:pt x="481115" y="3671"/>
                  </a:lnTo>
                  <a:lnTo>
                    <a:pt x="475942" y="3867"/>
                  </a:lnTo>
                  <a:lnTo>
                    <a:pt x="470769" y="4075"/>
                  </a:lnTo>
                  <a:lnTo>
                    <a:pt x="465595" y="4292"/>
                  </a:lnTo>
                  <a:lnTo>
                    <a:pt x="460422" y="4521"/>
                  </a:lnTo>
                  <a:lnTo>
                    <a:pt x="455249" y="4762"/>
                  </a:lnTo>
                  <a:lnTo>
                    <a:pt x="450075" y="5016"/>
                  </a:lnTo>
                  <a:lnTo>
                    <a:pt x="444902" y="5282"/>
                  </a:lnTo>
                  <a:lnTo>
                    <a:pt x="439729" y="5562"/>
                  </a:lnTo>
                  <a:lnTo>
                    <a:pt x="434556" y="5856"/>
                  </a:lnTo>
                  <a:lnTo>
                    <a:pt x="429382" y="6166"/>
                  </a:lnTo>
                  <a:lnTo>
                    <a:pt x="424209" y="6491"/>
                  </a:lnTo>
                  <a:lnTo>
                    <a:pt x="419036" y="6833"/>
                  </a:lnTo>
                  <a:lnTo>
                    <a:pt x="413862" y="7192"/>
                  </a:lnTo>
                  <a:lnTo>
                    <a:pt x="408689" y="7569"/>
                  </a:lnTo>
                  <a:lnTo>
                    <a:pt x="403516" y="7966"/>
                  </a:lnTo>
                  <a:lnTo>
                    <a:pt x="398343" y="8382"/>
                  </a:lnTo>
                  <a:lnTo>
                    <a:pt x="393169" y="8820"/>
                  </a:lnTo>
                  <a:lnTo>
                    <a:pt x="387996" y="9279"/>
                  </a:lnTo>
                  <a:lnTo>
                    <a:pt x="382823" y="9761"/>
                  </a:lnTo>
                  <a:lnTo>
                    <a:pt x="377649" y="10268"/>
                  </a:lnTo>
                  <a:lnTo>
                    <a:pt x="372476" y="10799"/>
                  </a:lnTo>
                  <a:lnTo>
                    <a:pt x="367303" y="11357"/>
                  </a:lnTo>
                  <a:lnTo>
                    <a:pt x="362130" y="11943"/>
                  </a:lnTo>
                  <a:lnTo>
                    <a:pt x="356956" y="12557"/>
                  </a:lnTo>
                  <a:lnTo>
                    <a:pt x="351783" y="13202"/>
                  </a:lnTo>
                  <a:lnTo>
                    <a:pt x="346610" y="13878"/>
                  </a:lnTo>
                  <a:lnTo>
                    <a:pt x="341436" y="14588"/>
                  </a:lnTo>
                  <a:lnTo>
                    <a:pt x="336263" y="15331"/>
                  </a:lnTo>
                  <a:lnTo>
                    <a:pt x="331090" y="16111"/>
                  </a:lnTo>
                  <a:lnTo>
                    <a:pt x="325917" y="16929"/>
                  </a:lnTo>
                  <a:lnTo>
                    <a:pt x="320743" y="17785"/>
                  </a:lnTo>
                  <a:lnTo>
                    <a:pt x="315570" y="18683"/>
                  </a:lnTo>
                  <a:lnTo>
                    <a:pt x="310397" y="19624"/>
                  </a:lnTo>
                  <a:lnTo>
                    <a:pt x="305223" y="20609"/>
                  </a:lnTo>
                  <a:lnTo>
                    <a:pt x="300050" y="21641"/>
                  </a:lnTo>
                  <a:lnTo>
                    <a:pt x="294877" y="22722"/>
                  </a:lnTo>
                  <a:lnTo>
                    <a:pt x="289704" y="23853"/>
                  </a:lnTo>
                  <a:lnTo>
                    <a:pt x="284530" y="25037"/>
                  </a:lnTo>
                  <a:lnTo>
                    <a:pt x="279357" y="26275"/>
                  </a:lnTo>
                  <a:lnTo>
                    <a:pt x="274184" y="27571"/>
                  </a:lnTo>
                  <a:lnTo>
                    <a:pt x="269010" y="28926"/>
                  </a:lnTo>
                  <a:lnTo>
                    <a:pt x="263837" y="30343"/>
                  </a:lnTo>
                  <a:lnTo>
                    <a:pt x="258664" y="31824"/>
                  </a:lnTo>
                  <a:lnTo>
                    <a:pt x="253491" y="33372"/>
                  </a:lnTo>
                  <a:lnTo>
                    <a:pt x="248317" y="34988"/>
                  </a:lnTo>
                  <a:lnTo>
                    <a:pt x="243144" y="36677"/>
                  </a:lnTo>
                  <a:lnTo>
                    <a:pt x="237971" y="38439"/>
                  </a:lnTo>
                  <a:lnTo>
                    <a:pt x="232797" y="40279"/>
                  </a:lnTo>
                  <a:lnTo>
                    <a:pt x="227624" y="42199"/>
                  </a:lnTo>
                  <a:lnTo>
                    <a:pt x="222451" y="44201"/>
                  </a:lnTo>
                  <a:lnTo>
                    <a:pt x="217278" y="46288"/>
                  </a:lnTo>
                  <a:lnTo>
                    <a:pt x="212104" y="48464"/>
                  </a:lnTo>
                  <a:lnTo>
                    <a:pt x="206931" y="50730"/>
                  </a:lnTo>
                  <a:lnTo>
                    <a:pt x="201758" y="53091"/>
                  </a:lnTo>
                  <a:lnTo>
                    <a:pt x="196584" y="55548"/>
                  </a:lnTo>
                  <a:lnTo>
                    <a:pt x="191411" y="58105"/>
                  </a:lnTo>
                  <a:lnTo>
                    <a:pt x="186238" y="60764"/>
                  </a:lnTo>
                  <a:lnTo>
                    <a:pt x="181065" y="63529"/>
                  </a:lnTo>
                  <a:lnTo>
                    <a:pt x="175891" y="66402"/>
                  </a:lnTo>
                  <a:lnTo>
                    <a:pt x="170718" y="69386"/>
                  </a:lnTo>
                  <a:lnTo>
                    <a:pt x="165545" y="72484"/>
                  </a:lnTo>
                  <a:lnTo>
                    <a:pt x="160371" y="75699"/>
                  </a:lnTo>
                  <a:lnTo>
                    <a:pt x="155198" y="79032"/>
                  </a:lnTo>
                  <a:lnTo>
                    <a:pt x="150025" y="82487"/>
                  </a:lnTo>
                  <a:lnTo>
                    <a:pt x="144852" y="86066"/>
                  </a:lnTo>
                  <a:lnTo>
                    <a:pt x="139678" y="89771"/>
                  </a:lnTo>
                  <a:lnTo>
                    <a:pt x="134505" y="93604"/>
                  </a:lnTo>
                  <a:lnTo>
                    <a:pt x="129332" y="97568"/>
                  </a:lnTo>
                  <a:lnTo>
                    <a:pt x="124158" y="101664"/>
                  </a:lnTo>
                  <a:lnTo>
                    <a:pt x="118985" y="105894"/>
                  </a:lnTo>
                  <a:lnTo>
                    <a:pt x="113812" y="110258"/>
                  </a:lnTo>
                  <a:lnTo>
                    <a:pt x="108639" y="114760"/>
                  </a:lnTo>
                  <a:lnTo>
                    <a:pt x="103465" y="119398"/>
                  </a:lnTo>
                  <a:lnTo>
                    <a:pt x="98292" y="124174"/>
                  </a:lnTo>
                  <a:lnTo>
                    <a:pt x="93119" y="129089"/>
                  </a:lnTo>
                  <a:lnTo>
                    <a:pt x="87945" y="134142"/>
                  </a:lnTo>
                  <a:lnTo>
                    <a:pt x="82772" y="139333"/>
                  </a:lnTo>
                  <a:lnTo>
                    <a:pt x="77599" y="144662"/>
                  </a:lnTo>
                  <a:lnTo>
                    <a:pt x="72426" y="150127"/>
                  </a:lnTo>
                  <a:lnTo>
                    <a:pt x="67252" y="155728"/>
                  </a:lnTo>
                  <a:lnTo>
                    <a:pt x="62079" y="161463"/>
                  </a:lnTo>
                  <a:lnTo>
                    <a:pt x="56906" y="167329"/>
                  </a:lnTo>
                  <a:lnTo>
                    <a:pt x="51732" y="173324"/>
                  </a:lnTo>
                  <a:lnTo>
                    <a:pt x="46559" y="179446"/>
                  </a:lnTo>
                  <a:lnTo>
                    <a:pt x="41386" y="185691"/>
                  </a:lnTo>
                  <a:lnTo>
                    <a:pt x="36213" y="192056"/>
                  </a:lnTo>
                  <a:lnTo>
                    <a:pt x="31039" y="198536"/>
                  </a:lnTo>
                  <a:lnTo>
                    <a:pt x="25866" y="205127"/>
                  </a:lnTo>
                  <a:lnTo>
                    <a:pt x="20693" y="211824"/>
                  </a:lnTo>
                  <a:lnTo>
                    <a:pt x="15519" y="218623"/>
                  </a:lnTo>
                  <a:lnTo>
                    <a:pt x="10346" y="225516"/>
                  </a:lnTo>
                  <a:lnTo>
                    <a:pt x="5173" y="232499"/>
                  </a:lnTo>
                  <a:lnTo>
                    <a:pt x="0" y="239565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644151" y="313985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644151" y="3139854"/>
              <a:ext cx="1883076" cy="247719"/>
            </a:xfrm>
            <a:custGeom>
              <a:avLst/>
              <a:pathLst>
                <a:path w="1883076" h="247719">
                  <a:moveTo>
                    <a:pt x="0" y="239565"/>
                  </a:moveTo>
                  <a:lnTo>
                    <a:pt x="5173" y="232499"/>
                  </a:lnTo>
                  <a:lnTo>
                    <a:pt x="10346" y="225516"/>
                  </a:lnTo>
                  <a:lnTo>
                    <a:pt x="15519" y="218623"/>
                  </a:lnTo>
                  <a:lnTo>
                    <a:pt x="20693" y="211824"/>
                  </a:lnTo>
                  <a:lnTo>
                    <a:pt x="25866" y="205127"/>
                  </a:lnTo>
                  <a:lnTo>
                    <a:pt x="31039" y="198536"/>
                  </a:lnTo>
                  <a:lnTo>
                    <a:pt x="36213" y="192056"/>
                  </a:lnTo>
                  <a:lnTo>
                    <a:pt x="41386" y="185691"/>
                  </a:lnTo>
                  <a:lnTo>
                    <a:pt x="46559" y="179446"/>
                  </a:lnTo>
                  <a:lnTo>
                    <a:pt x="51732" y="173324"/>
                  </a:lnTo>
                  <a:lnTo>
                    <a:pt x="56906" y="167329"/>
                  </a:lnTo>
                  <a:lnTo>
                    <a:pt x="62079" y="161463"/>
                  </a:lnTo>
                  <a:lnTo>
                    <a:pt x="67252" y="155728"/>
                  </a:lnTo>
                  <a:lnTo>
                    <a:pt x="72426" y="150127"/>
                  </a:lnTo>
                  <a:lnTo>
                    <a:pt x="77599" y="144662"/>
                  </a:lnTo>
                  <a:lnTo>
                    <a:pt x="82772" y="139333"/>
                  </a:lnTo>
                  <a:lnTo>
                    <a:pt x="87945" y="134142"/>
                  </a:lnTo>
                  <a:lnTo>
                    <a:pt x="93119" y="129089"/>
                  </a:lnTo>
                  <a:lnTo>
                    <a:pt x="98292" y="124174"/>
                  </a:lnTo>
                  <a:lnTo>
                    <a:pt x="103465" y="119398"/>
                  </a:lnTo>
                  <a:lnTo>
                    <a:pt x="108639" y="114760"/>
                  </a:lnTo>
                  <a:lnTo>
                    <a:pt x="113812" y="110258"/>
                  </a:lnTo>
                  <a:lnTo>
                    <a:pt x="118985" y="105894"/>
                  </a:lnTo>
                  <a:lnTo>
                    <a:pt x="124158" y="101664"/>
                  </a:lnTo>
                  <a:lnTo>
                    <a:pt x="129332" y="97568"/>
                  </a:lnTo>
                  <a:lnTo>
                    <a:pt x="134505" y="93604"/>
                  </a:lnTo>
                  <a:lnTo>
                    <a:pt x="139678" y="89771"/>
                  </a:lnTo>
                  <a:lnTo>
                    <a:pt x="144852" y="86066"/>
                  </a:lnTo>
                  <a:lnTo>
                    <a:pt x="150025" y="82487"/>
                  </a:lnTo>
                  <a:lnTo>
                    <a:pt x="155198" y="79032"/>
                  </a:lnTo>
                  <a:lnTo>
                    <a:pt x="160371" y="75699"/>
                  </a:lnTo>
                  <a:lnTo>
                    <a:pt x="165545" y="72484"/>
                  </a:lnTo>
                  <a:lnTo>
                    <a:pt x="170718" y="69386"/>
                  </a:lnTo>
                  <a:lnTo>
                    <a:pt x="175891" y="66402"/>
                  </a:lnTo>
                  <a:lnTo>
                    <a:pt x="181065" y="63529"/>
                  </a:lnTo>
                  <a:lnTo>
                    <a:pt x="186238" y="60764"/>
                  </a:lnTo>
                  <a:lnTo>
                    <a:pt x="191411" y="58105"/>
                  </a:lnTo>
                  <a:lnTo>
                    <a:pt x="196584" y="55548"/>
                  </a:lnTo>
                  <a:lnTo>
                    <a:pt x="201758" y="53091"/>
                  </a:lnTo>
                  <a:lnTo>
                    <a:pt x="206931" y="50730"/>
                  </a:lnTo>
                  <a:lnTo>
                    <a:pt x="212104" y="48464"/>
                  </a:lnTo>
                  <a:lnTo>
                    <a:pt x="217278" y="46288"/>
                  </a:lnTo>
                  <a:lnTo>
                    <a:pt x="222451" y="44201"/>
                  </a:lnTo>
                  <a:lnTo>
                    <a:pt x="227624" y="42199"/>
                  </a:lnTo>
                  <a:lnTo>
                    <a:pt x="232797" y="40279"/>
                  </a:lnTo>
                  <a:lnTo>
                    <a:pt x="237971" y="38439"/>
                  </a:lnTo>
                  <a:lnTo>
                    <a:pt x="243144" y="36677"/>
                  </a:lnTo>
                  <a:lnTo>
                    <a:pt x="248317" y="34988"/>
                  </a:lnTo>
                  <a:lnTo>
                    <a:pt x="253491" y="33372"/>
                  </a:lnTo>
                  <a:lnTo>
                    <a:pt x="258664" y="31824"/>
                  </a:lnTo>
                  <a:lnTo>
                    <a:pt x="263837" y="30343"/>
                  </a:lnTo>
                  <a:lnTo>
                    <a:pt x="269010" y="28926"/>
                  </a:lnTo>
                  <a:lnTo>
                    <a:pt x="274184" y="27571"/>
                  </a:lnTo>
                  <a:lnTo>
                    <a:pt x="279357" y="26275"/>
                  </a:lnTo>
                  <a:lnTo>
                    <a:pt x="284530" y="25037"/>
                  </a:lnTo>
                  <a:lnTo>
                    <a:pt x="289704" y="23853"/>
                  </a:lnTo>
                  <a:lnTo>
                    <a:pt x="294877" y="22722"/>
                  </a:lnTo>
                  <a:lnTo>
                    <a:pt x="300050" y="21641"/>
                  </a:lnTo>
                  <a:lnTo>
                    <a:pt x="305223" y="20609"/>
                  </a:lnTo>
                  <a:lnTo>
                    <a:pt x="310397" y="19624"/>
                  </a:lnTo>
                  <a:lnTo>
                    <a:pt x="315570" y="18683"/>
                  </a:lnTo>
                  <a:lnTo>
                    <a:pt x="320743" y="17785"/>
                  </a:lnTo>
                  <a:lnTo>
                    <a:pt x="325917" y="16929"/>
                  </a:lnTo>
                  <a:lnTo>
                    <a:pt x="331090" y="16111"/>
                  </a:lnTo>
                  <a:lnTo>
                    <a:pt x="336263" y="15331"/>
                  </a:lnTo>
                  <a:lnTo>
                    <a:pt x="341436" y="14588"/>
                  </a:lnTo>
                  <a:lnTo>
                    <a:pt x="346610" y="13878"/>
                  </a:lnTo>
                  <a:lnTo>
                    <a:pt x="351783" y="13202"/>
                  </a:lnTo>
                  <a:lnTo>
                    <a:pt x="356956" y="12557"/>
                  </a:lnTo>
                  <a:lnTo>
                    <a:pt x="362130" y="11943"/>
                  </a:lnTo>
                  <a:lnTo>
                    <a:pt x="367303" y="11357"/>
                  </a:lnTo>
                  <a:lnTo>
                    <a:pt x="372476" y="10799"/>
                  </a:lnTo>
                  <a:lnTo>
                    <a:pt x="377649" y="10268"/>
                  </a:lnTo>
                  <a:lnTo>
                    <a:pt x="382823" y="9761"/>
                  </a:lnTo>
                  <a:lnTo>
                    <a:pt x="387996" y="9279"/>
                  </a:lnTo>
                  <a:lnTo>
                    <a:pt x="393169" y="8820"/>
                  </a:lnTo>
                  <a:lnTo>
                    <a:pt x="398343" y="8382"/>
                  </a:lnTo>
                  <a:lnTo>
                    <a:pt x="403516" y="7966"/>
                  </a:lnTo>
                  <a:lnTo>
                    <a:pt x="408689" y="7569"/>
                  </a:lnTo>
                  <a:lnTo>
                    <a:pt x="413862" y="7192"/>
                  </a:lnTo>
                  <a:lnTo>
                    <a:pt x="419036" y="6833"/>
                  </a:lnTo>
                  <a:lnTo>
                    <a:pt x="424209" y="6491"/>
                  </a:lnTo>
                  <a:lnTo>
                    <a:pt x="429382" y="6166"/>
                  </a:lnTo>
                  <a:lnTo>
                    <a:pt x="434556" y="5856"/>
                  </a:lnTo>
                  <a:lnTo>
                    <a:pt x="439729" y="5562"/>
                  </a:lnTo>
                  <a:lnTo>
                    <a:pt x="444902" y="5282"/>
                  </a:lnTo>
                  <a:lnTo>
                    <a:pt x="450075" y="5016"/>
                  </a:lnTo>
                  <a:lnTo>
                    <a:pt x="455249" y="4762"/>
                  </a:lnTo>
                  <a:lnTo>
                    <a:pt x="460422" y="4521"/>
                  </a:lnTo>
                  <a:lnTo>
                    <a:pt x="465595" y="4292"/>
                  </a:lnTo>
                  <a:lnTo>
                    <a:pt x="470769" y="4075"/>
                  </a:lnTo>
                  <a:lnTo>
                    <a:pt x="475942" y="3867"/>
                  </a:lnTo>
                  <a:lnTo>
                    <a:pt x="481115" y="3671"/>
                  </a:lnTo>
                  <a:lnTo>
                    <a:pt x="486288" y="3484"/>
                  </a:lnTo>
                  <a:lnTo>
                    <a:pt x="491462" y="3306"/>
                  </a:lnTo>
                  <a:lnTo>
                    <a:pt x="496635" y="3137"/>
                  </a:lnTo>
                  <a:lnTo>
                    <a:pt x="501808" y="2976"/>
                  </a:lnTo>
                  <a:lnTo>
                    <a:pt x="506982" y="2824"/>
                  </a:lnTo>
                  <a:lnTo>
                    <a:pt x="512155" y="2679"/>
                  </a:lnTo>
                  <a:lnTo>
                    <a:pt x="517328" y="2541"/>
                  </a:lnTo>
                  <a:lnTo>
                    <a:pt x="522501" y="2410"/>
                  </a:lnTo>
                  <a:lnTo>
                    <a:pt x="527675" y="2286"/>
                  </a:lnTo>
                  <a:lnTo>
                    <a:pt x="532848" y="2168"/>
                  </a:lnTo>
                  <a:lnTo>
                    <a:pt x="538021" y="2055"/>
                  </a:lnTo>
                  <a:lnTo>
                    <a:pt x="543195" y="1949"/>
                  </a:lnTo>
                  <a:lnTo>
                    <a:pt x="548368" y="1848"/>
                  </a:lnTo>
                  <a:lnTo>
                    <a:pt x="553541" y="1752"/>
                  </a:lnTo>
                  <a:lnTo>
                    <a:pt x="558714" y="1661"/>
                  </a:lnTo>
                  <a:lnTo>
                    <a:pt x="563888" y="1574"/>
                  </a:lnTo>
                  <a:lnTo>
                    <a:pt x="569061" y="1492"/>
                  </a:lnTo>
                  <a:lnTo>
                    <a:pt x="574234" y="1414"/>
                  </a:lnTo>
                  <a:lnTo>
                    <a:pt x="579408" y="1340"/>
                  </a:lnTo>
                  <a:lnTo>
                    <a:pt x="584581" y="1270"/>
                  </a:lnTo>
                  <a:lnTo>
                    <a:pt x="589754" y="1203"/>
                  </a:lnTo>
                  <a:lnTo>
                    <a:pt x="594927" y="1140"/>
                  </a:lnTo>
                  <a:lnTo>
                    <a:pt x="600101" y="1080"/>
                  </a:lnTo>
                  <a:lnTo>
                    <a:pt x="605274" y="1023"/>
                  </a:lnTo>
                  <a:lnTo>
                    <a:pt x="610447" y="969"/>
                  </a:lnTo>
                  <a:lnTo>
                    <a:pt x="615621" y="917"/>
                  </a:lnTo>
                  <a:lnTo>
                    <a:pt x="620794" y="869"/>
                  </a:lnTo>
                  <a:lnTo>
                    <a:pt x="625967" y="823"/>
                  </a:lnTo>
                  <a:lnTo>
                    <a:pt x="631140" y="779"/>
                  </a:lnTo>
                  <a:lnTo>
                    <a:pt x="636314" y="737"/>
                  </a:lnTo>
                  <a:lnTo>
                    <a:pt x="641487" y="698"/>
                  </a:lnTo>
                  <a:lnTo>
                    <a:pt x="646660" y="661"/>
                  </a:lnTo>
                  <a:lnTo>
                    <a:pt x="651834" y="625"/>
                  </a:lnTo>
                  <a:lnTo>
                    <a:pt x="657007" y="592"/>
                  </a:lnTo>
                  <a:lnTo>
                    <a:pt x="662180" y="560"/>
                  </a:lnTo>
                  <a:lnTo>
                    <a:pt x="667353" y="530"/>
                  </a:lnTo>
                  <a:lnTo>
                    <a:pt x="672527" y="501"/>
                  </a:lnTo>
                  <a:lnTo>
                    <a:pt x="677700" y="474"/>
                  </a:lnTo>
                  <a:lnTo>
                    <a:pt x="682873" y="449"/>
                  </a:lnTo>
                  <a:lnTo>
                    <a:pt x="688047" y="424"/>
                  </a:lnTo>
                  <a:lnTo>
                    <a:pt x="693220" y="401"/>
                  </a:lnTo>
                  <a:lnTo>
                    <a:pt x="698393" y="379"/>
                  </a:lnTo>
                  <a:lnTo>
                    <a:pt x="703566" y="359"/>
                  </a:lnTo>
                  <a:lnTo>
                    <a:pt x="708740" y="339"/>
                  </a:lnTo>
                  <a:lnTo>
                    <a:pt x="713913" y="321"/>
                  </a:lnTo>
                  <a:lnTo>
                    <a:pt x="719086" y="303"/>
                  </a:lnTo>
                  <a:lnTo>
                    <a:pt x="724260" y="286"/>
                  </a:lnTo>
                  <a:lnTo>
                    <a:pt x="729433" y="271"/>
                  </a:lnTo>
                  <a:lnTo>
                    <a:pt x="734606" y="256"/>
                  </a:lnTo>
                  <a:lnTo>
                    <a:pt x="739779" y="242"/>
                  </a:lnTo>
                  <a:lnTo>
                    <a:pt x="744953" y="228"/>
                  </a:lnTo>
                  <a:lnTo>
                    <a:pt x="750126" y="215"/>
                  </a:lnTo>
                  <a:lnTo>
                    <a:pt x="755299" y="203"/>
                  </a:lnTo>
                  <a:lnTo>
                    <a:pt x="760473" y="192"/>
                  </a:lnTo>
                  <a:lnTo>
                    <a:pt x="765646" y="181"/>
                  </a:lnTo>
                  <a:lnTo>
                    <a:pt x="770819" y="171"/>
                  </a:lnTo>
                  <a:lnTo>
                    <a:pt x="775992" y="162"/>
                  </a:lnTo>
                  <a:lnTo>
                    <a:pt x="781166" y="152"/>
                  </a:lnTo>
                  <a:lnTo>
                    <a:pt x="786339" y="144"/>
                  </a:lnTo>
                  <a:lnTo>
                    <a:pt x="791512" y="136"/>
                  </a:lnTo>
                  <a:lnTo>
                    <a:pt x="796686" y="128"/>
                  </a:lnTo>
                  <a:lnTo>
                    <a:pt x="801859" y="121"/>
                  </a:lnTo>
                  <a:lnTo>
                    <a:pt x="807032" y="114"/>
                  </a:lnTo>
                  <a:lnTo>
                    <a:pt x="812205" y="107"/>
                  </a:lnTo>
                  <a:lnTo>
                    <a:pt x="817379" y="101"/>
                  </a:lnTo>
                  <a:lnTo>
                    <a:pt x="822552" y="95"/>
                  </a:lnTo>
                  <a:lnTo>
                    <a:pt x="827725" y="90"/>
                  </a:lnTo>
                  <a:lnTo>
                    <a:pt x="832899" y="85"/>
                  </a:lnTo>
                  <a:lnTo>
                    <a:pt x="838072" y="80"/>
                  </a:lnTo>
                  <a:lnTo>
                    <a:pt x="843245" y="75"/>
                  </a:lnTo>
                  <a:lnTo>
                    <a:pt x="848418" y="71"/>
                  </a:lnTo>
                  <a:lnTo>
                    <a:pt x="853592" y="67"/>
                  </a:lnTo>
                  <a:lnTo>
                    <a:pt x="858765" y="63"/>
                  </a:lnTo>
                  <a:lnTo>
                    <a:pt x="863938" y="59"/>
                  </a:lnTo>
                  <a:lnTo>
                    <a:pt x="869112" y="55"/>
                  </a:lnTo>
                  <a:lnTo>
                    <a:pt x="874285" y="52"/>
                  </a:lnTo>
                  <a:lnTo>
                    <a:pt x="879458" y="49"/>
                  </a:lnTo>
                  <a:lnTo>
                    <a:pt x="884631" y="46"/>
                  </a:lnTo>
                  <a:lnTo>
                    <a:pt x="889805" y="43"/>
                  </a:lnTo>
                  <a:lnTo>
                    <a:pt x="894978" y="41"/>
                  </a:lnTo>
                  <a:lnTo>
                    <a:pt x="900151" y="38"/>
                  </a:lnTo>
                  <a:lnTo>
                    <a:pt x="905325" y="36"/>
                  </a:lnTo>
                  <a:lnTo>
                    <a:pt x="910498" y="34"/>
                  </a:lnTo>
                  <a:lnTo>
                    <a:pt x="915671" y="32"/>
                  </a:lnTo>
                  <a:lnTo>
                    <a:pt x="920844" y="30"/>
                  </a:lnTo>
                  <a:lnTo>
                    <a:pt x="926018" y="28"/>
                  </a:lnTo>
                  <a:lnTo>
                    <a:pt x="931191" y="26"/>
                  </a:lnTo>
                  <a:lnTo>
                    <a:pt x="936364" y="25"/>
                  </a:lnTo>
                  <a:lnTo>
                    <a:pt x="941538" y="23"/>
                  </a:lnTo>
                  <a:lnTo>
                    <a:pt x="946711" y="22"/>
                  </a:lnTo>
                  <a:lnTo>
                    <a:pt x="951884" y="20"/>
                  </a:lnTo>
                  <a:lnTo>
                    <a:pt x="957057" y="19"/>
                  </a:lnTo>
                  <a:lnTo>
                    <a:pt x="962231" y="18"/>
                  </a:lnTo>
                  <a:lnTo>
                    <a:pt x="967404" y="17"/>
                  </a:lnTo>
                  <a:lnTo>
                    <a:pt x="972577" y="16"/>
                  </a:lnTo>
                  <a:lnTo>
                    <a:pt x="977751" y="15"/>
                  </a:lnTo>
                  <a:lnTo>
                    <a:pt x="982924" y="14"/>
                  </a:lnTo>
                  <a:lnTo>
                    <a:pt x="988097" y="13"/>
                  </a:lnTo>
                  <a:lnTo>
                    <a:pt x="993270" y="12"/>
                  </a:lnTo>
                  <a:lnTo>
                    <a:pt x="998444" y="11"/>
                  </a:lnTo>
                  <a:lnTo>
                    <a:pt x="1003617" y="10"/>
                  </a:lnTo>
                  <a:lnTo>
                    <a:pt x="1008790" y="10"/>
                  </a:lnTo>
                  <a:lnTo>
                    <a:pt x="1013964" y="9"/>
                  </a:lnTo>
                  <a:lnTo>
                    <a:pt x="1019137" y="8"/>
                  </a:lnTo>
                  <a:lnTo>
                    <a:pt x="1024310" y="8"/>
                  </a:lnTo>
                  <a:lnTo>
                    <a:pt x="1029483" y="7"/>
                  </a:lnTo>
                  <a:lnTo>
                    <a:pt x="1034657" y="7"/>
                  </a:lnTo>
                  <a:lnTo>
                    <a:pt x="1039830" y="6"/>
                  </a:lnTo>
                  <a:lnTo>
                    <a:pt x="1045003" y="6"/>
                  </a:lnTo>
                  <a:lnTo>
                    <a:pt x="1050177" y="5"/>
                  </a:lnTo>
                  <a:lnTo>
                    <a:pt x="1055350" y="5"/>
                  </a:lnTo>
                  <a:lnTo>
                    <a:pt x="1060523" y="5"/>
                  </a:lnTo>
                  <a:lnTo>
                    <a:pt x="1065696" y="4"/>
                  </a:lnTo>
                  <a:lnTo>
                    <a:pt x="1070870" y="4"/>
                  </a:lnTo>
                  <a:lnTo>
                    <a:pt x="1076043" y="4"/>
                  </a:lnTo>
                  <a:lnTo>
                    <a:pt x="1081216" y="3"/>
                  </a:lnTo>
                  <a:lnTo>
                    <a:pt x="1086390" y="3"/>
                  </a:lnTo>
                  <a:lnTo>
                    <a:pt x="1091563" y="3"/>
                  </a:lnTo>
                  <a:lnTo>
                    <a:pt x="1096736" y="3"/>
                  </a:lnTo>
                  <a:lnTo>
                    <a:pt x="1101909" y="2"/>
                  </a:lnTo>
                  <a:lnTo>
                    <a:pt x="1107083" y="2"/>
                  </a:lnTo>
                  <a:lnTo>
                    <a:pt x="1112256" y="2"/>
                  </a:lnTo>
                  <a:lnTo>
                    <a:pt x="1117429" y="2"/>
                  </a:lnTo>
                  <a:lnTo>
                    <a:pt x="1122603" y="2"/>
                  </a:lnTo>
                  <a:lnTo>
                    <a:pt x="1127776" y="2"/>
                  </a:lnTo>
                  <a:lnTo>
                    <a:pt x="1132949" y="1"/>
                  </a:lnTo>
                  <a:lnTo>
                    <a:pt x="1138122" y="1"/>
                  </a:lnTo>
                  <a:lnTo>
                    <a:pt x="1143296" y="1"/>
                  </a:lnTo>
                  <a:lnTo>
                    <a:pt x="1148469" y="1"/>
                  </a:lnTo>
                  <a:lnTo>
                    <a:pt x="1153642" y="1"/>
                  </a:lnTo>
                  <a:lnTo>
                    <a:pt x="1158816" y="1"/>
                  </a:lnTo>
                  <a:lnTo>
                    <a:pt x="1163989" y="1"/>
                  </a:lnTo>
                  <a:lnTo>
                    <a:pt x="1169162" y="1"/>
                  </a:lnTo>
                  <a:lnTo>
                    <a:pt x="1174335" y="1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0"/>
                  </a:lnTo>
                  <a:lnTo>
                    <a:pt x="1448520" y="1"/>
                  </a:lnTo>
                  <a:lnTo>
                    <a:pt x="1443346" y="1"/>
                  </a:lnTo>
                  <a:lnTo>
                    <a:pt x="1438173" y="1"/>
                  </a:lnTo>
                  <a:lnTo>
                    <a:pt x="1433000" y="1"/>
                  </a:lnTo>
                  <a:lnTo>
                    <a:pt x="1427826" y="1"/>
                  </a:lnTo>
                  <a:lnTo>
                    <a:pt x="1422653" y="1"/>
                  </a:lnTo>
                  <a:lnTo>
                    <a:pt x="1417480" y="1"/>
                  </a:lnTo>
                  <a:lnTo>
                    <a:pt x="1412307" y="1"/>
                  </a:lnTo>
                  <a:lnTo>
                    <a:pt x="1407133" y="1"/>
                  </a:lnTo>
                  <a:lnTo>
                    <a:pt x="1401960" y="1"/>
                  </a:lnTo>
                  <a:lnTo>
                    <a:pt x="1396787" y="1"/>
                  </a:lnTo>
                  <a:lnTo>
                    <a:pt x="1391613" y="2"/>
                  </a:lnTo>
                  <a:lnTo>
                    <a:pt x="1386440" y="2"/>
                  </a:lnTo>
                  <a:lnTo>
                    <a:pt x="1381267" y="2"/>
                  </a:lnTo>
                  <a:lnTo>
                    <a:pt x="1376094" y="2"/>
                  </a:lnTo>
                  <a:lnTo>
                    <a:pt x="1370920" y="2"/>
                  </a:lnTo>
                  <a:lnTo>
                    <a:pt x="1365747" y="2"/>
                  </a:lnTo>
                  <a:lnTo>
                    <a:pt x="1360574" y="2"/>
                  </a:lnTo>
                  <a:lnTo>
                    <a:pt x="1355400" y="3"/>
                  </a:lnTo>
                  <a:lnTo>
                    <a:pt x="1350227" y="3"/>
                  </a:lnTo>
                  <a:lnTo>
                    <a:pt x="1345054" y="3"/>
                  </a:lnTo>
                  <a:lnTo>
                    <a:pt x="1339881" y="3"/>
                  </a:lnTo>
                  <a:lnTo>
                    <a:pt x="1334707" y="3"/>
                  </a:lnTo>
                  <a:lnTo>
                    <a:pt x="1329534" y="4"/>
                  </a:lnTo>
                  <a:lnTo>
                    <a:pt x="1324361" y="4"/>
                  </a:lnTo>
                  <a:lnTo>
                    <a:pt x="1319187" y="4"/>
                  </a:lnTo>
                  <a:lnTo>
                    <a:pt x="1314014" y="4"/>
                  </a:lnTo>
                  <a:lnTo>
                    <a:pt x="1308841" y="5"/>
                  </a:lnTo>
                  <a:lnTo>
                    <a:pt x="1303668" y="5"/>
                  </a:lnTo>
                  <a:lnTo>
                    <a:pt x="1298494" y="5"/>
                  </a:lnTo>
                  <a:lnTo>
                    <a:pt x="1293321" y="5"/>
                  </a:lnTo>
                  <a:lnTo>
                    <a:pt x="1288148" y="6"/>
                  </a:lnTo>
                  <a:lnTo>
                    <a:pt x="1282974" y="6"/>
                  </a:lnTo>
                  <a:lnTo>
                    <a:pt x="1277801" y="7"/>
                  </a:lnTo>
                  <a:lnTo>
                    <a:pt x="1272628" y="7"/>
                  </a:lnTo>
                  <a:lnTo>
                    <a:pt x="1267455" y="7"/>
                  </a:lnTo>
                  <a:lnTo>
                    <a:pt x="1262281" y="8"/>
                  </a:lnTo>
                  <a:lnTo>
                    <a:pt x="1257108" y="8"/>
                  </a:lnTo>
                  <a:lnTo>
                    <a:pt x="1251935" y="9"/>
                  </a:lnTo>
                  <a:lnTo>
                    <a:pt x="1246761" y="9"/>
                  </a:lnTo>
                  <a:lnTo>
                    <a:pt x="1241588" y="10"/>
                  </a:lnTo>
                  <a:lnTo>
                    <a:pt x="1236415" y="10"/>
                  </a:lnTo>
                  <a:lnTo>
                    <a:pt x="1231242" y="11"/>
                  </a:lnTo>
                  <a:lnTo>
                    <a:pt x="1226068" y="11"/>
                  </a:lnTo>
                  <a:lnTo>
                    <a:pt x="1220895" y="12"/>
                  </a:lnTo>
                  <a:lnTo>
                    <a:pt x="1215722" y="13"/>
                  </a:lnTo>
                  <a:lnTo>
                    <a:pt x="1210548" y="13"/>
                  </a:lnTo>
                  <a:lnTo>
                    <a:pt x="1205375" y="14"/>
                  </a:lnTo>
                  <a:lnTo>
                    <a:pt x="1200202" y="15"/>
                  </a:lnTo>
                  <a:lnTo>
                    <a:pt x="1195029" y="15"/>
                  </a:lnTo>
                  <a:lnTo>
                    <a:pt x="1189855" y="16"/>
                  </a:lnTo>
                  <a:lnTo>
                    <a:pt x="1184682" y="17"/>
                  </a:lnTo>
                  <a:lnTo>
                    <a:pt x="1179509" y="18"/>
                  </a:lnTo>
                  <a:lnTo>
                    <a:pt x="1174335" y="19"/>
                  </a:lnTo>
                  <a:lnTo>
                    <a:pt x="1169162" y="20"/>
                  </a:lnTo>
                  <a:lnTo>
                    <a:pt x="1163989" y="21"/>
                  </a:lnTo>
                  <a:lnTo>
                    <a:pt x="1158816" y="22"/>
                  </a:lnTo>
                  <a:lnTo>
                    <a:pt x="1153642" y="23"/>
                  </a:lnTo>
                  <a:lnTo>
                    <a:pt x="1148469" y="24"/>
                  </a:lnTo>
                  <a:lnTo>
                    <a:pt x="1143296" y="25"/>
                  </a:lnTo>
                  <a:lnTo>
                    <a:pt x="1138122" y="27"/>
                  </a:lnTo>
                  <a:lnTo>
                    <a:pt x="1132949" y="28"/>
                  </a:lnTo>
                  <a:lnTo>
                    <a:pt x="1127776" y="29"/>
                  </a:lnTo>
                  <a:lnTo>
                    <a:pt x="1122603" y="31"/>
                  </a:lnTo>
                  <a:lnTo>
                    <a:pt x="1117429" y="32"/>
                  </a:lnTo>
                  <a:lnTo>
                    <a:pt x="1112256" y="34"/>
                  </a:lnTo>
                  <a:lnTo>
                    <a:pt x="1107083" y="35"/>
                  </a:lnTo>
                  <a:lnTo>
                    <a:pt x="1101909" y="37"/>
                  </a:lnTo>
                  <a:lnTo>
                    <a:pt x="1096736" y="39"/>
                  </a:lnTo>
                  <a:lnTo>
                    <a:pt x="1091563" y="41"/>
                  </a:lnTo>
                  <a:lnTo>
                    <a:pt x="1086390" y="42"/>
                  </a:lnTo>
                  <a:lnTo>
                    <a:pt x="1081216" y="44"/>
                  </a:lnTo>
                  <a:lnTo>
                    <a:pt x="1076043" y="46"/>
                  </a:lnTo>
                  <a:lnTo>
                    <a:pt x="1070870" y="49"/>
                  </a:lnTo>
                  <a:lnTo>
                    <a:pt x="1065696" y="51"/>
                  </a:lnTo>
                  <a:lnTo>
                    <a:pt x="1060523" y="53"/>
                  </a:lnTo>
                  <a:lnTo>
                    <a:pt x="1055350" y="56"/>
                  </a:lnTo>
                  <a:lnTo>
                    <a:pt x="1050177" y="58"/>
                  </a:lnTo>
                  <a:lnTo>
                    <a:pt x="1045003" y="61"/>
                  </a:lnTo>
                  <a:lnTo>
                    <a:pt x="1039830" y="63"/>
                  </a:lnTo>
                  <a:lnTo>
                    <a:pt x="1034657" y="66"/>
                  </a:lnTo>
                  <a:lnTo>
                    <a:pt x="1029483" y="69"/>
                  </a:lnTo>
                  <a:lnTo>
                    <a:pt x="1024310" y="72"/>
                  </a:lnTo>
                  <a:lnTo>
                    <a:pt x="1019137" y="75"/>
                  </a:lnTo>
                  <a:lnTo>
                    <a:pt x="1013964" y="79"/>
                  </a:lnTo>
                  <a:lnTo>
                    <a:pt x="1008790" y="82"/>
                  </a:lnTo>
                  <a:lnTo>
                    <a:pt x="1003617" y="86"/>
                  </a:lnTo>
                  <a:lnTo>
                    <a:pt x="998444" y="89"/>
                  </a:lnTo>
                  <a:lnTo>
                    <a:pt x="993270" y="93"/>
                  </a:lnTo>
                  <a:lnTo>
                    <a:pt x="988097" y="97"/>
                  </a:lnTo>
                  <a:lnTo>
                    <a:pt x="982924" y="101"/>
                  </a:lnTo>
                  <a:lnTo>
                    <a:pt x="977751" y="106"/>
                  </a:lnTo>
                  <a:lnTo>
                    <a:pt x="972577" y="110"/>
                  </a:lnTo>
                  <a:lnTo>
                    <a:pt x="967404" y="115"/>
                  </a:lnTo>
                  <a:lnTo>
                    <a:pt x="962231" y="119"/>
                  </a:lnTo>
                  <a:lnTo>
                    <a:pt x="957057" y="124"/>
                  </a:lnTo>
                  <a:lnTo>
                    <a:pt x="951884" y="130"/>
                  </a:lnTo>
                  <a:lnTo>
                    <a:pt x="946711" y="135"/>
                  </a:lnTo>
                  <a:lnTo>
                    <a:pt x="941538" y="141"/>
                  </a:lnTo>
                  <a:lnTo>
                    <a:pt x="936364" y="146"/>
                  </a:lnTo>
                  <a:lnTo>
                    <a:pt x="931191" y="152"/>
                  </a:lnTo>
                  <a:lnTo>
                    <a:pt x="926018" y="159"/>
                  </a:lnTo>
                  <a:lnTo>
                    <a:pt x="920844" y="165"/>
                  </a:lnTo>
                  <a:lnTo>
                    <a:pt x="915671" y="172"/>
                  </a:lnTo>
                  <a:lnTo>
                    <a:pt x="910498" y="179"/>
                  </a:lnTo>
                  <a:lnTo>
                    <a:pt x="905325" y="186"/>
                  </a:lnTo>
                  <a:lnTo>
                    <a:pt x="900151" y="194"/>
                  </a:lnTo>
                  <a:lnTo>
                    <a:pt x="894978" y="202"/>
                  </a:lnTo>
                  <a:lnTo>
                    <a:pt x="889805" y="210"/>
                  </a:lnTo>
                  <a:lnTo>
                    <a:pt x="884631" y="218"/>
                  </a:lnTo>
                  <a:lnTo>
                    <a:pt x="879458" y="227"/>
                  </a:lnTo>
                  <a:lnTo>
                    <a:pt x="874285" y="236"/>
                  </a:lnTo>
                  <a:lnTo>
                    <a:pt x="869112" y="246"/>
                  </a:lnTo>
                  <a:lnTo>
                    <a:pt x="863938" y="256"/>
                  </a:lnTo>
                  <a:lnTo>
                    <a:pt x="858765" y="266"/>
                  </a:lnTo>
                  <a:lnTo>
                    <a:pt x="853592" y="277"/>
                  </a:lnTo>
                  <a:lnTo>
                    <a:pt x="848418" y="288"/>
                  </a:lnTo>
                  <a:lnTo>
                    <a:pt x="843245" y="299"/>
                  </a:lnTo>
                  <a:lnTo>
                    <a:pt x="838072" y="311"/>
                  </a:lnTo>
                  <a:lnTo>
                    <a:pt x="832899" y="324"/>
                  </a:lnTo>
                  <a:lnTo>
                    <a:pt x="827725" y="337"/>
                  </a:lnTo>
                  <a:lnTo>
                    <a:pt x="822552" y="350"/>
                  </a:lnTo>
                  <a:lnTo>
                    <a:pt x="817379" y="364"/>
                  </a:lnTo>
                  <a:lnTo>
                    <a:pt x="812205" y="379"/>
                  </a:lnTo>
                  <a:lnTo>
                    <a:pt x="807032" y="394"/>
                  </a:lnTo>
                  <a:lnTo>
                    <a:pt x="801859" y="410"/>
                  </a:lnTo>
                  <a:lnTo>
                    <a:pt x="796686" y="426"/>
                  </a:lnTo>
                  <a:lnTo>
                    <a:pt x="791512" y="443"/>
                  </a:lnTo>
                  <a:lnTo>
                    <a:pt x="786339" y="461"/>
                  </a:lnTo>
                  <a:lnTo>
                    <a:pt x="781166" y="479"/>
                  </a:lnTo>
                  <a:lnTo>
                    <a:pt x="775992" y="498"/>
                  </a:lnTo>
                  <a:lnTo>
                    <a:pt x="770819" y="518"/>
                  </a:lnTo>
                  <a:lnTo>
                    <a:pt x="765646" y="539"/>
                  </a:lnTo>
                  <a:lnTo>
                    <a:pt x="760473" y="561"/>
                  </a:lnTo>
                  <a:lnTo>
                    <a:pt x="755299" y="583"/>
                  </a:lnTo>
                  <a:lnTo>
                    <a:pt x="750126" y="607"/>
                  </a:lnTo>
                  <a:lnTo>
                    <a:pt x="744953" y="631"/>
                  </a:lnTo>
                  <a:lnTo>
                    <a:pt x="739779" y="656"/>
                  </a:lnTo>
                  <a:lnTo>
                    <a:pt x="734606" y="683"/>
                  </a:lnTo>
                  <a:lnTo>
                    <a:pt x="729433" y="711"/>
                  </a:lnTo>
                  <a:lnTo>
                    <a:pt x="724260" y="739"/>
                  </a:lnTo>
                  <a:lnTo>
                    <a:pt x="719086" y="769"/>
                  </a:lnTo>
                  <a:lnTo>
                    <a:pt x="713913" y="801"/>
                  </a:lnTo>
                  <a:lnTo>
                    <a:pt x="708740" y="833"/>
                  </a:lnTo>
                  <a:lnTo>
                    <a:pt x="703566" y="867"/>
                  </a:lnTo>
                  <a:lnTo>
                    <a:pt x="698393" y="903"/>
                  </a:lnTo>
                  <a:lnTo>
                    <a:pt x="693220" y="940"/>
                  </a:lnTo>
                  <a:lnTo>
                    <a:pt x="688047" y="978"/>
                  </a:lnTo>
                  <a:lnTo>
                    <a:pt x="682873" y="1018"/>
                  </a:lnTo>
                  <a:lnTo>
                    <a:pt x="677700" y="1060"/>
                  </a:lnTo>
                  <a:lnTo>
                    <a:pt x="672527" y="1104"/>
                  </a:lnTo>
                  <a:lnTo>
                    <a:pt x="667353" y="1150"/>
                  </a:lnTo>
                  <a:lnTo>
                    <a:pt x="662180" y="1197"/>
                  </a:lnTo>
                  <a:lnTo>
                    <a:pt x="657007" y="1247"/>
                  </a:lnTo>
                  <a:lnTo>
                    <a:pt x="651834" y="1299"/>
                  </a:lnTo>
                  <a:lnTo>
                    <a:pt x="646660" y="1353"/>
                  </a:lnTo>
                  <a:lnTo>
                    <a:pt x="641487" y="1410"/>
                  </a:lnTo>
                  <a:lnTo>
                    <a:pt x="636314" y="1469"/>
                  </a:lnTo>
                  <a:lnTo>
                    <a:pt x="631140" y="1530"/>
                  </a:lnTo>
                  <a:lnTo>
                    <a:pt x="625967" y="1595"/>
                  </a:lnTo>
                  <a:lnTo>
                    <a:pt x="620794" y="1662"/>
                  </a:lnTo>
                  <a:lnTo>
                    <a:pt x="615621" y="1733"/>
                  </a:lnTo>
                  <a:lnTo>
                    <a:pt x="610447" y="1806"/>
                  </a:lnTo>
                  <a:lnTo>
                    <a:pt x="605274" y="1883"/>
                  </a:lnTo>
                  <a:lnTo>
                    <a:pt x="600101" y="1963"/>
                  </a:lnTo>
                  <a:lnTo>
                    <a:pt x="594927" y="2047"/>
                  </a:lnTo>
                  <a:lnTo>
                    <a:pt x="589754" y="2135"/>
                  </a:lnTo>
                  <a:lnTo>
                    <a:pt x="584581" y="2227"/>
                  </a:lnTo>
                  <a:lnTo>
                    <a:pt x="579408" y="2323"/>
                  </a:lnTo>
                  <a:lnTo>
                    <a:pt x="574234" y="2423"/>
                  </a:lnTo>
                  <a:lnTo>
                    <a:pt x="569061" y="2528"/>
                  </a:lnTo>
                  <a:lnTo>
                    <a:pt x="563888" y="2637"/>
                  </a:lnTo>
                  <a:lnTo>
                    <a:pt x="558714" y="2752"/>
                  </a:lnTo>
                  <a:lnTo>
                    <a:pt x="553541" y="2872"/>
                  </a:lnTo>
                  <a:lnTo>
                    <a:pt x="548368" y="2997"/>
                  </a:lnTo>
                  <a:lnTo>
                    <a:pt x="543195" y="3129"/>
                  </a:lnTo>
                  <a:lnTo>
                    <a:pt x="538021" y="3266"/>
                  </a:lnTo>
                  <a:lnTo>
                    <a:pt x="532848" y="3409"/>
                  </a:lnTo>
                  <a:lnTo>
                    <a:pt x="527675" y="3560"/>
                  </a:lnTo>
                  <a:lnTo>
                    <a:pt x="522501" y="3717"/>
                  </a:lnTo>
                  <a:lnTo>
                    <a:pt x="517328" y="3882"/>
                  </a:lnTo>
                  <a:lnTo>
                    <a:pt x="512155" y="4054"/>
                  </a:lnTo>
                  <a:lnTo>
                    <a:pt x="506982" y="4234"/>
                  </a:lnTo>
                  <a:lnTo>
                    <a:pt x="501808" y="4423"/>
                  </a:lnTo>
                  <a:lnTo>
                    <a:pt x="496635" y="4620"/>
                  </a:lnTo>
                  <a:lnTo>
                    <a:pt x="491462" y="4827"/>
                  </a:lnTo>
                  <a:lnTo>
                    <a:pt x="486288" y="5043"/>
                  </a:lnTo>
                  <a:lnTo>
                    <a:pt x="481115" y="5269"/>
                  </a:lnTo>
                  <a:lnTo>
                    <a:pt x="475942" y="5506"/>
                  </a:lnTo>
                  <a:lnTo>
                    <a:pt x="470769" y="5755"/>
                  </a:lnTo>
                  <a:lnTo>
                    <a:pt x="465595" y="6014"/>
                  </a:lnTo>
                  <a:lnTo>
                    <a:pt x="460422" y="6286"/>
                  </a:lnTo>
                  <a:lnTo>
                    <a:pt x="455249" y="6571"/>
                  </a:lnTo>
                  <a:lnTo>
                    <a:pt x="450075" y="6869"/>
                  </a:lnTo>
                  <a:lnTo>
                    <a:pt x="444902" y="7181"/>
                  </a:lnTo>
                  <a:lnTo>
                    <a:pt x="439729" y="7508"/>
                  </a:lnTo>
                  <a:lnTo>
                    <a:pt x="434556" y="7850"/>
                  </a:lnTo>
                  <a:lnTo>
                    <a:pt x="429382" y="8208"/>
                  </a:lnTo>
                  <a:lnTo>
                    <a:pt x="424209" y="8582"/>
                  </a:lnTo>
                  <a:lnTo>
                    <a:pt x="419036" y="8975"/>
                  </a:lnTo>
                  <a:lnTo>
                    <a:pt x="413862" y="9386"/>
                  </a:lnTo>
                  <a:lnTo>
                    <a:pt x="408689" y="9816"/>
                  </a:lnTo>
                  <a:lnTo>
                    <a:pt x="403516" y="10266"/>
                  </a:lnTo>
                  <a:lnTo>
                    <a:pt x="398343" y="10737"/>
                  </a:lnTo>
                  <a:lnTo>
                    <a:pt x="393169" y="11230"/>
                  </a:lnTo>
                  <a:lnTo>
                    <a:pt x="387996" y="11747"/>
                  </a:lnTo>
                  <a:lnTo>
                    <a:pt x="382823" y="12287"/>
                  </a:lnTo>
                  <a:lnTo>
                    <a:pt x="377649" y="12852"/>
                  </a:lnTo>
                  <a:lnTo>
                    <a:pt x="372476" y="13444"/>
                  </a:lnTo>
                  <a:lnTo>
                    <a:pt x="367303" y="14064"/>
                  </a:lnTo>
                  <a:lnTo>
                    <a:pt x="362130" y="14712"/>
                  </a:lnTo>
                  <a:lnTo>
                    <a:pt x="356956" y="15390"/>
                  </a:lnTo>
                  <a:lnTo>
                    <a:pt x="351783" y="16100"/>
                  </a:lnTo>
                  <a:lnTo>
                    <a:pt x="346610" y="16842"/>
                  </a:lnTo>
                  <a:lnTo>
                    <a:pt x="341436" y="17619"/>
                  </a:lnTo>
                  <a:lnTo>
                    <a:pt x="336263" y="18431"/>
                  </a:lnTo>
                  <a:lnTo>
                    <a:pt x="331090" y="19280"/>
                  </a:lnTo>
                  <a:lnTo>
                    <a:pt x="325917" y="20168"/>
                  </a:lnTo>
                  <a:lnTo>
                    <a:pt x="320743" y="21097"/>
                  </a:lnTo>
                  <a:lnTo>
                    <a:pt x="315570" y="22068"/>
                  </a:lnTo>
                  <a:lnTo>
                    <a:pt x="310397" y="23083"/>
                  </a:lnTo>
                  <a:lnTo>
                    <a:pt x="305223" y="24144"/>
                  </a:lnTo>
                  <a:lnTo>
                    <a:pt x="300050" y="25253"/>
                  </a:lnTo>
                  <a:lnTo>
                    <a:pt x="294877" y="26411"/>
                  </a:lnTo>
                  <a:lnTo>
                    <a:pt x="289704" y="27621"/>
                  </a:lnTo>
                  <a:lnTo>
                    <a:pt x="284530" y="28885"/>
                  </a:lnTo>
                  <a:lnTo>
                    <a:pt x="279357" y="30205"/>
                  </a:lnTo>
                  <a:lnTo>
                    <a:pt x="274184" y="31583"/>
                  </a:lnTo>
                  <a:lnTo>
                    <a:pt x="269010" y="33021"/>
                  </a:lnTo>
                  <a:lnTo>
                    <a:pt x="263837" y="34522"/>
                  </a:lnTo>
                  <a:lnTo>
                    <a:pt x="258664" y="36089"/>
                  </a:lnTo>
                  <a:lnTo>
                    <a:pt x="253491" y="37723"/>
                  </a:lnTo>
                  <a:lnTo>
                    <a:pt x="248317" y="39427"/>
                  </a:lnTo>
                  <a:lnTo>
                    <a:pt x="243144" y="41204"/>
                  </a:lnTo>
                  <a:lnTo>
                    <a:pt x="237971" y="43056"/>
                  </a:lnTo>
                  <a:lnTo>
                    <a:pt x="232797" y="44986"/>
                  </a:lnTo>
                  <a:lnTo>
                    <a:pt x="227624" y="46996"/>
                  </a:lnTo>
                  <a:lnTo>
                    <a:pt x="222451" y="49090"/>
                  </a:lnTo>
                  <a:lnTo>
                    <a:pt x="217278" y="51270"/>
                  </a:lnTo>
                  <a:lnTo>
                    <a:pt x="212104" y="53539"/>
                  </a:lnTo>
                  <a:lnTo>
                    <a:pt x="206931" y="55899"/>
                  </a:lnTo>
                  <a:lnTo>
                    <a:pt x="201758" y="58354"/>
                  </a:lnTo>
                  <a:lnTo>
                    <a:pt x="196584" y="60906"/>
                  </a:lnTo>
                  <a:lnTo>
                    <a:pt x="191411" y="63558"/>
                  </a:lnTo>
                  <a:lnTo>
                    <a:pt x="186238" y="66313"/>
                  </a:lnTo>
                  <a:lnTo>
                    <a:pt x="181065" y="69173"/>
                  </a:lnTo>
                  <a:lnTo>
                    <a:pt x="175891" y="72142"/>
                  </a:lnTo>
                  <a:lnTo>
                    <a:pt x="170718" y="75222"/>
                  </a:lnTo>
                  <a:lnTo>
                    <a:pt x="165545" y="78415"/>
                  </a:lnTo>
                  <a:lnTo>
                    <a:pt x="160371" y="81725"/>
                  </a:lnTo>
                  <a:lnTo>
                    <a:pt x="155198" y="85154"/>
                  </a:lnTo>
                  <a:lnTo>
                    <a:pt x="150025" y="88704"/>
                  </a:lnTo>
                  <a:lnTo>
                    <a:pt x="144852" y="92377"/>
                  </a:lnTo>
                  <a:lnTo>
                    <a:pt x="139678" y="96176"/>
                  </a:lnTo>
                  <a:lnTo>
                    <a:pt x="134505" y="100102"/>
                  </a:lnTo>
                  <a:lnTo>
                    <a:pt x="129332" y="104158"/>
                  </a:lnTo>
                  <a:lnTo>
                    <a:pt x="124158" y="108345"/>
                  </a:lnTo>
                  <a:lnTo>
                    <a:pt x="118985" y="112664"/>
                  </a:lnTo>
                  <a:lnTo>
                    <a:pt x="113812" y="117117"/>
                  </a:lnTo>
                  <a:lnTo>
                    <a:pt x="108639" y="121706"/>
                  </a:lnTo>
                  <a:lnTo>
                    <a:pt x="103465" y="126429"/>
                  </a:lnTo>
                  <a:lnTo>
                    <a:pt x="98292" y="131289"/>
                  </a:lnTo>
                  <a:lnTo>
                    <a:pt x="93119" y="136286"/>
                  </a:lnTo>
                  <a:lnTo>
                    <a:pt x="87945" y="141418"/>
                  </a:lnTo>
                  <a:lnTo>
                    <a:pt x="82772" y="146687"/>
                  </a:lnTo>
                  <a:lnTo>
                    <a:pt x="77599" y="152090"/>
                  </a:lnTo>
                  <a:lnTo>
                    <a:pt x="72426" y="157628"/>
                  </a:lnTo>
                  <a:lnTo>
                    <a:pt x="67252" y="163298"/>
                  </a:lnTo>
                  <a:lnTo>
                    <a:pt x="62079" y="169099"/>
                  </a:lnTo>
                  <a:lnTo>
                    <a:pt x="56906" y="175029"/>
                  </a:lnTo>
                  <a:lnTo>
                    <a:pt x="51732" y="181085"/>
                  </a:lnTo>
                  <a:lnTo>
                    <a:pt x="46559" y="187263"/>
                  </a:lnTo>
                  <a:lnTo>
                    <a:pt x="41386" y="193562"/>
                  </a:lnTo>
                  <a:lnTo>
                    <a:pt x="36213" y="199976"/>
                  </a:lnTo>
                  <a:lnTo>
                    <a:pt x="31039" y="206502"/>
                  </a:lnTo>
                  <a:lnTo>
                    <a:pt x="25866" y="213135"/>
                  </a:lnTo>
                  <a:lnTo>
                    <a:pt x="20693" y="219870"/>
                  </a:lnTo>
                  <a:lnTo>
                    <a:pt x="15519" y="226702"/>
                  </a:lnTo>
                  <a:lnTo>
                    <a:pt x="10346" y="233625"/>
                  </a:lnTo>
                  <a:lnTo>
                    <a:pt x="5173" y="240633"/>
                  </a:lnTo>
                  <a:lnTo>
                    <a:pt x="0" y="247719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644151" y="3139854"/>
              <a:ext cx="1883076" cy="239565"/>
            </a:xfrm>
            <a:custGeom>
              <a:avLst/>
              <a:pathLst>
                <a:path w="1883076" h="239565">
                  <a:moveTo>
                    <a:pt x="0" y="239565"/>
                  </a:moveTo>
                  <a:lnTo>
                    <a:pt x="5173" y="232499"/>
                  </a:lnTo>
                  <a:lnTo>
                    <a:pt x="10346" y="225516"/>
                  </a:lnTo>
                  <a:lnTo>
                    <a:pt x="15519" y="218623"/>
                  </a:lnTo>
                  <a:lnTo>
                    <a:pt x="20693" y="211824"/>
                  </a:lnTo>
                  <a:lnTo>
                    <a:pt x="25866" y="205127"/>
                  </a:lnTo>
                  <a:lnTo>
                    <a:pt x="31039" y="198536"/>
                  </a:lnTo>
                  <a:lnTo>
                    <a:pt x="36213" y="192056"/>
                  </a:lnTo>
                  <a:lnTo>
                    <a:pt x="41386" y="185691"/>
                  </a:lnTo>
                  <a:lnTo>
                    <a:pt x="46559" y="179446"/>
                  </a:lnTo>
                  <a:lnTo>
                    <a:pt x="51732" y="173324"/>
                  </a:lnTo>
                  <a:lnTo>
                    <a:pt x="56906" y="167329"/>
                  </a:lnTo>
                  <a:lnTo>
                    <a:pt x="62079" y="161463"/>
                  </a:lnTo>
                  <a:lnTo>
                    <a:pt x="67252" y="155728"/>
                  </a:lnTo>
                  <a:lnTo>
                    <a:pt x="72426" y="150127"/>
                  </a:lnTo>
                  <a:lnTo>
                    <a:pt x="77599" y="144662"/>
                  </a:lnTo>
                  <a:lnTo>
                    <a:pt x="82772" y="139333"/>
                  </a:lnTo>
                  <a:lnTo>
                    <a:pt x="87945" y="134142"/>
                  </a:lnTo>
                  <a:lnTo>
                    <a:pt x="93119" y="129089"/>
                  </a:lnTo>
                  <a:lnTo>
                    <a:pt x="98292" y="124174"/>
                  </a:lnTo>
                  <a:lnTo>
                    <a:pt x="103465" y="119398"/>
                  </a:lnTo>
                  <a:lnTo>
                    <a:pt x="108639" y="114760"/>
                  </a:lnTo>
                  <a:lnTo>
                    <a:pt x="113812" y="110258"/>
                  </a:lnTo>
                  <a:lnTo>
                    <a:pt x="118985" y="105894"/>
                  </a:lnTo>
                  <a:lnTo>
                    <a:pt x="124158" y="101664"/>
                  </a:lnTo>
                  <a:lnTo>
                    <a:pt x="129332" y="97568"/>
                  </a:lnTo>
                  <a:lnTo>
                    <a:pt x="134505" y="93604"/>
                  </a:lnTo>
                  <a:lnTo>
                    <a:pt x="139678" y="89771"/>
                  </a:lnTo>
                  <a:lnTo>
                    <a:pt x="144852" y="86066"/>
                  </a:lnTo>
                  <a:lnTo>
                    <a:pt x="150025" y="82487"/>
                  </a:lnTo>
                  <a:lnTo>
                    <a:pt x="155198" y="79032"/>
                  </a:lnTo>
                  <a:lnTo>
                    <a:pt x="160371" y="75699"/>
                  </a:lnTo>
                  <a:lnTo>
                    <a:pt x="165545" y="72484"/>
                  </a:lnTo>
                  <a:lnTo>
                    <a:pt x="170718" y="69386"/>
                  </a:lnTo>
                  <a:lnTo>
                    <a:pt x="175891" y="66402"/>
                  </a:lnTo>
                  <a:lnTo>
                    <a:pt x="181065" y="63529"/>
                  </a:lnTo>
                  <a:lnTo>
                    <a:pt x="186238" y="60764"/>
                  </a:lnTo>
                  <a:lnTo>
                    <a:pt x="191411" y="58105"/>
                  </a:lnTo>
                  <a:lnTo>
                    <a:pt x="196584" y="55548"/>
                  </a:lnTo>
                  <a:lnTo>
                    <a:pt x="201758" y="53091"/>
                  </a:lnTo>
                  <a:lnTo>
                    <a:pt x="206931" y="50730"/>
                  </a:lnTo>
                  <a:lnTo>
                    <a:pt x="212104" y="48464"/>
                  </a:lnTo>
                  <a:lnTo>
                    <a:pt x="217278" y="46288"/>
                  </a:lnTo>
                  <a:lnTo>
                    <a:pt x="222451" y="44201"/>
                  </a:lnTo>
                  <a:lnTo>
                    <a:pt x="227624" y="42199"/>
                  </a:lnTo>
                  <a:lnTo>
                    <a:pt x="232797" y="40279"/>
                  </a:lnTo>
                  <a:lnTo>
                    <a:pt x="237971" y="38439"/>
                  </a:lnTo>
                  <a:lnTo>
                    <a:pt x="243144" y="36677"/>
                  </a:lnTo>
                  <a:lnTo>
                    <a:pt x="248317" y="34988"/>
                  </a:lnTo>
                  <a:lnTo>
                    <a:pt x="253491" y="33372"/>
                  </a:lnTo>
                  <a:lnTo>
                    <a:pt x="258664" y="31824"/>
                  </a:lnTo>
                  <a:lnTo>
                    <a:pt x="263837" y="30343"/>
                  </a:lnTo>
                  <a:lnTo>
                    <a:pt x="269010" y="28926"/>
                  </a:lnTo>
                  <a:lnTo>
                    <a:pt x="274184" y="27571"/>
                  </a:lnTo>
                  <a:lnTo>
                    <a:pt x="279357" y="26275"/>
                  </a:lnTo>
                  <a:lnTo>
                    <a:pt x="284530" y="25037"/>
                  </a:lnTo>
                  <a:lnTo>
                    <a:pt x="289704" y="23853"/>
                  </a:lnTo>
                  <a:lnTo>
                    <a:pt x="294877" y="22722"/>
                  </a:lnTo>
                  <a:lnTo>
                    <a:pt x="300050" y="21641"/>
                  </a:lnTo>
                  <a:lnTo>
                    <a:pt x="305223" y="20609"/>
                  </a:lnTo>
                  <a:lnTo>
                    <a:pt x="310397" y="19624"/>
                  </a:lnTo>
                  <a:lnTo>
                    <a:pt x="315570" y="18683"/>
                  </a:lnTo>
                  <a:lnTo>
                    <a:pt x="320743" y="17785"/>
                  </a:lnTo>
                  <a:lnTo>
                    <a:pt x="325917" y="16929"/>
                  </a:lnTo>
                  <a:lnTo>
                    <a:pt x="331090" y="16111"/>
                  </a:lnTo>
                  <a:lnTo>
                    <a:pt x="336263" y="15331"/>
                  </a:lnTo>
                  <a:lnTo>
                    <a:pt x="341436" y="14588"/>
                  </a:lnTo>
                  <a:lnTo>
                    <a:pt x="346610" y="13878"/>
                  </a:lnTo>
                  <a:lnTo>
                    <a:pt x="351783" y="13202"/>
                  </a:lnTo>
                  <a:lnTo>
                    <a:pt x="356956" y="12557"/>
                  </a:lnTo>
                  <a:lnTo>
                    <a:pt x="362130" y="11943"/>
                  </a:lnTo>
                  <a:lnTo>
                    <a:pt x="367303" y="11357"/>
                  </a:lnTo>
                  <a:lnTo>
                    <a:pt x="372476" y="10799"/>
                  </a:lnTo>
                  <a:lnTo>
                    <a:pt x="377649" y="10268"/>
                  </a:lnTo>
                  <a:lnTo>
                    <a:pt x="382823" y="9761"/>
                  </a:lnTo>
                  <a:lnTo>
                    <a:pt x="387996" y="9279"/>
                  </a:lnTo>
                  <a:lnTo>
                    <a:pt x="393169" y="8820"/>
                  </a:lnTo>
                  <a:lnTo>
                    <a:pt x="398343" y="8382"/>
                  </a:lnTo>
                  <a:lnTo>
                    <a:pt x="403516" y="7966"/>
                  </a:lnTo>
                  <a:lnTo>
                    <a:pt x="408689" y="7569"/>
                  </a:lnTo>
                  <a:lnTo>
                    <a:pt x="413862" y="7192"/>
                  </a:lnTo>
                  <a:lnTo>
                    <a:pt x="419036" y="6833"/>
                  </a:lnTo>
                  <a:lnTo>
                    <a:pt x="424209" y="6491"/>
                  </a:lnTo>
                  <a:lnTo>
                    <a:pt x="429382" y="6166"/>
                  </a:lnTo>
                  <a:lnTo>
                    <a:pt x="434556" y="5856"/>
                  </a:lnTo>
                  <a:lnTo>
                    <a:pt x="439729" y="5562"/>
                  </a:lnTo>
                  <a:lnTo>
                    <a:pt x="444902" y="5282"/>
                  </a:lnTo>
                  <a:lnTo>
                    <a:pt x="450075" y="5016"/>
                  </a:lnTo>
                  <a:lnTo>
                    <a:pt x="455249" y="4762"/>
                  </a:lnTo>
                  <a:lnTo>
                    <a:pt x="460422" y="4521"/>
                  </a:lnTo>
                  <a:lnTo>
                    <a:pt x="465595" y="4292"/>
                  </a:lnTo>
                  <a:lnTo>
                    <a:pt x="470769" y="4075"/>
                  </a:lnTo>
                  <a:lnTo>
                    <a:pt x="475942" y="3867"/>
                  </a:lnTo>
                  <a:lnTo>
                    <a:pt x="481115" y="3671"/>
                  </a:lnTo>
                  <a:lnTo>
                    <a:pt x="486288" y="3484"/>
                  </a:lnTo>
                  <a:lnTo>
                    <a:pt x="491462" y="3306"/>
                  </a:lnTo>
                  <a:lnTo>
                    <a:pt x="496635" y="3137"/>
                  </a:lnTo>
                  <a:lnTo>
                    <a:pt x="501808" y="2976"/>
                  </a:lnTo>
                  <a:lnTo>
                    <a:pt x="506982" y="2824"/>
                  </a:lnTo>
                  <a:lnTo>
                    <a:pt x="512155" y="2679"/>
                  </a:lnTo>
                  <a:lnTo>
                    <a:pt x="517328" y="2541"/>
                  </a:lnTo>
                  <a:lnTo>
                    <a:pt x="522501" y="2410"/>
                  </a:lnTo>
                  <a:lnTo>
                    <a:pt x="527675" y="2286"/>
                  </a:lnTo>
                  <a:lnTo>
                    <a:pt x="532848" y="2168"/>
                  </a:lnTo>
                  <a:lnTo>
                    <a:pt x="538021" y="2055"/>
                  </a:lnTo>
                  <a:lnTo>
                    <a:pt x="543195" y="1949"/>
                  </a:lnTo>
                  <a:lnTo>
                    <a:pt x="548368" y="1848"/>
                  </a:lnTo>
                  <a:lnTo>
                    <a:pt x="553541" y="1752"/>
                  </a:lnTo>
                  <a:lnTo>
                    <a:pt x="558714" y="1661"/>
                  </a:lnTo>
                  <a:lnTo>
                    <a:pt x="563888" y="1574"/>
                  </a:lnTo>
                  <a:lnTo>
                    <a:pt x="569061" y="1492"/>
                  </a:lnTo>
                  <a:lnTo>
                    <a:pt x="574234" y="1414"/>
                  </a:lnTo>
                  <a:lnTo>
                    <a:pt x="579408" y="1340"/>
                  </a:lnTo>
                  <a:lnTo>
                    <a:pt x="584581" y="1270"/>
                  </a:lnTo>
                  <a:lnTo>
                    <a:pt x="589754" y="1203"/>
                  </a:lnTo>
                  <a:lnTo>
                    <a:pt x="594927" y="1140"/>
                  </a:lnTo>
                  <a:lnTo>
                    <a:pt x="600101" y="1080"/>
                  </a:lnTo>
                  <a:lnTo>
                    <a:pt x="605274" y="1023"/>
                  </a:lnTo>
                  <a:lnTo>
                    <a:pt x="610447" y="969"/>
                  </a:lnTo>
                  <a:lnTo>
                    <a:pt x="615621" y="917"/>
                  </a:lnTo>
                  <a:lnTo>
                    <a:pt x="620794" y="869"/>
                  </a:lnTo>
                  <a:lnTo>
                    <a:pt x="625967" y="823"/>
                  </a:lnTo>
                  <a:lnTo>
                    <a:pt x="631140" y="779"/>
                  </a:lnTo>
                  <a:lnTo>
                    <a:pt x="636314" y="737"/>
                  </a:lnTo>
                  <a:lnTo>
                    <a:pt x="641487" y="698"/>
                  </a:lnTo>
                  <a:lnTo>
                    <a:pt x="646660" y="661"/>
                  </a:lnTo>
                  <a:lnTo>
                    <a:pt x="651834" y="625"/>
                  </a:lnTo>
                  <a:lnTo>
                    <a:pt x="657007" y="592"/>
                  </a:lnTo>
                  <a:lnTo>
                    <a:pt x="662180" y="560"/>
                  </a:lnTo>
                  <a:lnTo>
                    <a:pt x="667353" y="530"/>
                  </a:lnTo>
                  <a:lnTo>
                    <a:pt x="672527" y="501"/>
                  </a:lnTo>
                  <a:lnTo>
                    <a:pt x="677700" y="474"/>
                  </a:lnTo>
                  <a:lnTo>
                    <a:pt x="682873" y="449"/>
                  </a:lnTo>
                  <a:lnTo>
                    <a:pt x="688047" y="424"/>
                  </a:lnTo>
                  <a:lnTo>
                    <a:pt x="693220" y="401"/>
                  </a:lnTo>
                  <a:lnTo>
                    <a:pt x="698393" y="379"/>
                  </a:lnTo>
                  <a:lnTo>
                    <a:pt x="703566" y="359"/>
                  </a:lnTo>
                  <a:lnTo>
                    <a:pt x="708740" y="339"/>
                  </a:lnTo>
                  <a:lnTo>
                    <a:pt x="713913" y="321"/>
                  </a:lnTo>
                  <a:lnTo>
                    <a:pt x="719086" y="303"/>
                  </a:lnTo>
                  <a:lnTo>
                    <a:pt x="724260" y="286"/>
                  </a:lnTo>
                  <a:lnTo>
                    <a:pt x="729433" y="271"/>
                  </a:lnTo>
                  <a:lnTo>
                    <a:pt x="734606" y="256"/>
                  </a:lnTo>
                  <a:lnTo>
                    <a:pt x="739779" y="242"/>
                  </a:lnTo>
                  <a:lnTo>
                    <a:pt x="744953" y="228"/>
                  </a:lnTo>
                  <a:lnTo>
                    <a:pt x="750126" y="215"/>
                  </a:lnTo>
                  <a:lnTo>
                    <a:pt x="755299" y="203"/>
                  </a:lnTo>
                  <a:lnTo>
                    <a:pt x="760473" y="192"/>
                  </a:lnTo>
                  <a:lnTo>
                    <a:pt x="765646" y="181"/>
                  </a:lnTo>
                  <a:lnTo>
                    <a:pt x="770819" y="171"/>
                  </a:lnTo>
                  <a:lnTo>
                    <a:pt x="775992" y="162"/>
                  </a:lnTo>
                  <a:lnTo>
                    <a:pt x="781166" y="152"/>
                  </a:lnTo>
                  <a:lnTo>
                    <a:pt x="786339" y="144"/>
                  </a:lnTo>
                  <a:lnTo>
                    <a:pt x="791512" y="136"/>
                  </a:lnTo>
                  <a:lnTo>
                    <a:pt x="796686" y="128"/>
                  </a:lnTo>
                  <a:lnTo>
                    <a:pt x="801859" y="121"/>
                  </a:lnTo>
                  <a:lnTo>
                    <a:pt x="807032" y="114"/>
                  </a:lnTo>
                  <a:lnTo>
                    <a:pt x="812205" y="107"/>
                  </a:lnTo>
                  <a:lnTo>
                    <a:pt x="817379" y="101"/>
                  </a:lnTo>
                  <a:lnTo>
                    <a:pt x="822552" y="95"/>
                  </a:lnTo>
                  <a:lnTo>
                    <a:pt x="827725" y="90"/>
                  </a:lnTo>
                  <a:lnTo>
                    <a:pt x="832899" y="85"/>
                  </a:lnTo>
                  <a:lnTo>
                    <a:pt x="838072" y="80"/>
                  </a:lnTo>
                  <a:lnTo>
                    <a:pt x="843245" y="75"/>
                  </a:lnTo>
                  <a:lnTo>
                    <a:pt x="848418" y="71"/>
                  </a:lnTo>
                  <a:lnTo>
                    <a:pt x="853592" y="67"/>
                  </a:lnTo>
                  <a:lnTo>
                    <a:pt x="858765" y="63"/>
                  </a:lnTo>
                  <a:lnTo>
                    <a:pt x="863938" y="59"/>
                  </a:lnTo>
                  <a:lnTo>
                    <a:pt x="869112" y="55"/>
                  </a:lnTo>
                  <a:lnTo>
                    <a:pt x="874285" y="52"/>
                  </a:lnTo>
                  <a:lnTo>
                    <a:pt x="879458" y="49"/>
                  </a:lnTo>
                  <a:lnTo>
                    <a:pt x="884631" y="46"/>
                  </a:lnTo>
                  <a:lnTo>
                    <a:pt x="889805" y="43"/>
                  </a:lnTo>
                  <a:lnTo>
                    <a:pt x="894978" y="41"/>
                  </a:lnTo>
                  <a:lnTo>
                    <a:pt x="900151" y="38"/>
                  </a:lnTo>
                  <a:lnTo>
                    <a:pt x="905325" y="36"/>
                  </a:lnTo>
                  <a:lnTo>
                    <a:pt x="910498" y="34"/>
                  </a:lnTo>
                  <a:lnTo>
                    <a:pt x="915671" y="32"/>
                  </a:lnTo>
                  <a:lnTo>
                    <a:pt x="920844" y="30"/>
                  </a:lnTo>
                  <a:lnTo>
                    <a:pt x="926018" y="28"/>
                  </a:lnTo>
                  <a:lnTo>
                    <a:pt x="931191" y="26"/>
                  </a:lnTo>
                  <a:lnTo>
                    <a:pt x="936364" y="25"/>
                  </a:lnTo>
                  <a:lnTo>
                    <a:pt x="941538" y="23"/>
                  </a:lnTo>
                  <a:lnTo>
                    <a:pt x="946711" y="22"/>
                  </a:lnTo>
                  <a:lnTo>
                    <a:pt x="951884" y="20"/>
                  </a:lnTo>
                  <a:lnTo>
                    <a:pt x="957057" y="19"/>
                  </a:lnTo>
                  <a:lnTo>
                    <a:pt x="962231" y="18"/>
                  </a:lnTo>
                  <a:lnTo>
                    <a:pt x="967404" y="17"/>
                  </a:lnTo>
                  <a:lnTo>
                    <a:pt x="972577" y="16"/>
                  </a:lnTo>
                  <a:lnTo>
                    <a:pt x="977751" y="15"/>
                  </a:lnTo>
                  <a:lnTo>
                    <a:pt x="982924" y="14"/>
                  </a:lnTo>
                  <a:lnTo>
                    <a:pt x="988097" y="13"/>
                  </a:lnTo>
                  <a:lnTo>
                    <a:pt x="993270" y="12"/>
                  </a:lnTo>
                  <a:lnTo>
                    <a:pt x="998444" y="11"/>
                  </a:lnTo>
                  <a:lnTo>
                    <a:pt x="1003617" y="10"/>
                  </a:lnTo>
                  <a:lnTo>
                    <a:pt x="1008790" y="10"/>
                  </a:lnTo>
                  <a:lnTo>
                    <a:pt x="1013964" y="9"/>
                  </a:lnTo>
                  <a:lnTo>
                    <a:pt x="1019137" y="8"/>
                  </a:lnTo>
                  <a:lnTo>
                    <a:pt x="1024310" y="8"/>
                  </a:lnTo>
                  <a:lnTo>
                    <a:pt x="1029483" y="7"/>
                  </a:lnTo>
                  <a:lnTo>
                    <a:pt x="1034657" y="7"/>
                  </a:lnTo>
                  <a:lnTo>
                    <a:pt x="1039830" y="6"/>
                  </a:lnTo>
                  <a:lnTo>
                    <a:pt x="1045003" y="6"/>
                  </a:lnTo>
                  <a:lnTo>
                    <a:pt x="1050177" y="5"/>
                  </a:lnTo>
                  <a:lnTo>
                    <a:pt x="1055350" y="5"/>
                  </a:lnTo>
                  <a:lnTo>
                    <a:pt x="1060523" y="5"/>
                  </a:lnTo>
                  <a:lnTo>
                    <a:pt x="1065696" y="4"/>
                  </a:lnTo>
                  <a:lnTo>
                    <a:pt x="1070870" y="4"/>
                  </a:lnTo>
                  <a:lnTo>
                    <a:pt x="1076043" y="4"/>
                  </a:lnTo>
                  <a:lnTo>
                    <a:pt x="1081216" y="3"/>
                  </a:lnTo>
                  <a:lnTo>
                    <a:pt x="1086390" y="3"/>
                  </a:lnTo>
                  <a:lnTo>
                    <a:pt x="1091563" y="3"/>
                  </a:lnTo>
                  <a:lnTo>
                    <a:pt x="1096736" y="3"/>
                  </a:lnTo>
                  <a:lnTo>
                    <a:pt x="1101909" y="2"/>
                  </a:lnTo>
                  <a:lnTo>
                    <a:pt x="1107083" y="2"/>
                  </a:lnTo>
                  <a:lnTo>
                    <a:pt x="1112256" y="2"/>
                  </a:lnTo>
                  <a:lnTo>
                    <a:pt x="1117429" y="2"/>
                  </a:lnTo>
                  <a:lnTo>
                    <a:pt x="1122603" y="2"/>
                  </a:lnTo>
                  <a:lnTo>
                    <a:pt x="1127776" y="2"/>
                  </a:lnTo>
                  <a:lnTo>
                    <a:pt x="1132949" y="1"/>
                  </a:lnTo>
                  <a:lnTo>
                    <a:pt x="1138122" y="1"/>
                  </a:lnTo>
                  <a:lnTo>
                    <a:pt x="1143296" y="1"/>
                  </a:lnTo>
                  <a:lnTo>
                    <a:pt x="1148469" y="1"/>
                  </a:lnTo>
                  <a:lnTo>
                    <a:pt x="1153642" y="1"/>
                  </a:lnTo>
                  <a:lnTo>
                    <a:pt x="1158816" y="1"/>
                  </a:lnTo>
                  <a:lnTo>
                    <a:pt x="1163989" y="1"/>
                  </a:lnTo>
                  <a:lnTo>
                    <a:pt x="1169162" y="1"/>
                  </a:lnTo>
                  <a:lnTo>
                    <a:pt x="1174335" y="1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644151" y="3139854"/>
              <a:ext cx="1883076" cy="297698"/>
            </a:xfrm>
            <a:custGeom>
              <a:avLst/>
              <a:pathLst>
                <a:path w="1883076" h="297698">
                  <a:moveTo>
                    <a:pt x="0" y="247719"/>
                  </a:moveTo>
                  <a:lnTo>
                    <a:pt x="5173" y="240633"/>
                  </a:lnTo>
                  <a:lnTo>
                    <a:pt x="10346" y="233625"/>
                  </a:lnTo>
                  <a:lnTo>
                    <a:pt x="15519" y="226702"/>
                  </a:lnTo>
                  <a:lnTo>
                    <a:pt x="20693" y="219870"/>
                  </a:lnTo>
                  <a:lnTo>
                    <a:pt x="25866" y="213135"/>
                  </a:lnTo>
                  <a:lnTo>
                    <a:pt x="31039" y="206502"/>
                  </a:lnTo>
                  <a:lnTo>
                    <a:pt x="36213" y="199976"/>
                  </a:lnTo>
                  <a:lnTo>
                    <a:pt x="41386" y="193562"/>
                  </a:lnTo>
                  <a:lnTo>
                    <a:pt x="46559" y="187263"/>
                  </a:lnTo>
                  <a:lnTo>
                    <a:pt x="51732" y="181085"/>
                  </a:lnTo>
                  <a:lnTo>
                    <a:pt x="56906" y="175029"/>
                  </a:lnTo>
                  <a:lnTo>
                    <a:pt x="62079" y="169099"/>
                  </a:lnTo>
                  <a:lnTo>
                    <a:pt x="67252" y="163298"/>
                  </a:lnTo>
                  <a:lnTo>
                    <a:pt x="72426" y="157628"/>
                  </a:lnTo>
                  <a:lnTo>
                    <a:pt x="77599" y="152090"/>
                  </a:lnTo>
                  <a:lnTo>
                    <a:pt x="82772" y="146687"/>
                  </a:lnTo>
                  <a:lnTo>
                    <a:pt x="87945" y="141418"/>
                  </a:lnTo>
                  <a:lnTo>
                    <a:pt x="93119" y="136286"/>
                  </a:lnTo>
                  <a:lnTo>
                    <a:pt x="98292" y="131289"/>
                  </a:lnTo>
                  <a:lnTo>
                    <a:pt x="103465" y="126429"/>
                  </a:lnTo>
                  <a:lnTo>
                    <a:pt x="108639" y="121706"/>
                  </a:lnTo>
                  <a:lnTo>
                    <a:pt x="113812" y="117117"/>
                  </a:lnTo>
                  <a:lnTo>
                    <a:pt x="118985" y="112664"/>
                  </a:lnTo>
                  <a:lnTo>
                    <a:pt x="124158" y="108345"/>
                  </a:lnTo>
                  <a:lnTo>
                    <a:pt x="129332" y="104158"/>
                  </a:lnTo>
                  <a:lnTo>
                    <a:pt x="134505" y="100102"/>
                  </a:lnTo>
                  <a:lnTo>
                    <a:pt x="139678" y="96176"/>
                  </a:lnTo>
                  <a:lnTo>
                    <a:pt x="144852" y="92377"/>
                  </a:lnTo>
                  <a:lnTo>
                    <a:pt x="150025" y="88704"/>
                  </a:lnTo>
                  <a:lnTo>
                    <a:pt x="155198" y="85154"/>
                  </a:lnTo>
                  <a:lnTo>
                    <a:pt x="160371" y="81725"/>
                  </a:lnTo>
                  <a:lnTo>
                    <a:pt x="165545" y="78415"/>
                  </a:lnTo>
                  <a:lnTo>
                    <a:pt x="170718" y="75222"/>
                  </a:lnTo>
                  <a:lnTo>
                    <a:pt x="175891" y="72142"/>
                  </a:lnTo>
                  <a:lnTo>
                    <a:pt x="181065" y="69173"/>
                  </a:lnTo>
                  <a:lnTo>
                    <a:pt x="186238" y="66313"/>
                  </a:lnTo>
                  <a:lnTo>
                    <a:pt x="191411" y="63558"/>
                  </a:lnTo>
                  <a:lnTo>
                    <a:pt x="196584" y="60906"/>
                  </a:lnTo>
                  <a:lnTo>
                    <a:pt x="201758" y="58354"/>
                  </a:lnTo>
                  <a:lnTo>
                    <a:pt x="206931" y="55899"/>
                  </a:lnTo>
                  <a:lnTo>
                    <a:pt x="212104" y="53539"/>
                  </a:lnTo>
                  <a:lnTo>
                    <a:pt x="217278" y="51270"/>
                  </a:lnTo>
                  <a:lnTo>
                    <a:pt x="222451" y="49090"/>
                  </a:lnTo>
                  <a:lnTo>
                    <a:pt x="227624" y="46996"/>
                  </a:lnTo>
                  <a:lnTo>
                    <a:pt x="232797" y="44986"/>
                  </a:lnTo>
                  <a:lnTo>
                    <a:pt x="237971" y="43056"/>
                  </a:lnTo>
                  <a:lnTo>
                    <a:pt x="243144" y="41204"/>
                  </a:lnTo>
                  <a:lnTo>
                    <a:pt x="248317" y="39427"/>
                  </a:lnTo>
                  <a:lnTo>
                    <a:pt x="253491" y="37723"/>
                  </a:lnTo>
                  <a:lnTo>
                    <a:pt x="258664" y="36089"/>
                  </a:lnTo>
                  <a:lnTo>
                    <a:pt x="263837" y="34522"/>
                  </a:lnTo>
                  <a:lnTo>
                    <a:pt x="269010" y="33021"/>
                  </a:lnTo>
                  <a:lnTo>
                    <a:pt x="274184" y="31583"/>
                  </a:lnTo>
                  <a:lnTo>
                    <a:pt x="279357" y="30205"/>
                  </a:lnTo>
                  <a:lnTo>
                    <a:pt x="284530" y="28885"/>
                  </a:lnTo>
                  <a:lnTo>
                    <a:pt x="289704" y="27621"/>
                  </a:lnTo>
                  <a:lnTo>
                    <a:pt x="294877" y="26411"/>
                  </a:lnTo>
                  <a:lnTo>
                    <a:pt x="300050" y="25253"/>
                  </a:lnTo>
                  <a:lnTo>
                    <a:pt x="305223" y="24144"/>
                  </a:lnTo>
                  <a:lnTo>
                    <a:pt x="310397" y="23083"/>
                  </a:lnTo>
                  <a:lnTo>
                    <a:pt x="315570" y="22068"/>
                  </a:lnTo>
                  <a:lnTo>
                    <a:pt x="320743" y="21097"/>
                  </a:lnTo>
                  <a:lnTo>
                    <a:pt x="325917" y="20168"/>
                  </a:lnTo>
                  <a:lnTo>
                    <a:pt x="331090" y="19280"/>
                  </a:lnTo>
                  <a:lnTo>
                    <a:pt x="336263" y="18431"/>
                  </a:lnTo>
                  <a:lnTo>
                    <a:pt x="341436" y="17619"/>
                  </a:lnTo>
                  <a:lnTo>
                    <a:pt x="346610" y="16842"/>
                  </a:lnTo>
                  <a:lnTo>
                    <a:pt x="351783" y="16100"/>
                  </a:lnTo>
                  <a:lnTo>
                    <a:pt x="356956" y="15390"/>
                  </a:lnTo>
                  <a:lnTo>
                    <a:pt x="362130" y="14712"/>
                  </a:lnTo>
                  <a:lnTo>
                    <a:pt x="367303" y="14064"/>
                  </a:lnTo>
                  <a:lnTo>
                    <a:pt x="372476" y="13444"/>
                  </a:lnTo>
                  <a:lnTo>
                    <a:pt x="377649" y="12852"/>
                  </a:lnTo>
                  <a:lnTo>
                    <a:pt x="382823" y="12287"/>
                  </a:lnTo>
                  <a:lnTo>
                    <a:pt x="387996" y="11747"/>
                  </a:lnTo>
                  <a:lnTo>
                    <a:pt x="393169" y="11230"/>
                  </a:lnTo>
                  <a:lnTo>
                    <a:pt x="398343" y="10737"/>
                  </a:lnTo>
                  <a:lnTo>
                    <a:pt x="403516" y="10266"/>
                  </a:lnTo>
                  <a:lnTo>
                    <a:pt x="408689" y="9816"/>
                  </a:lnTo>
                  <a:lnTo>
                    <a:pt x="413862" y="9386"/>
                  </a:lnTo>
                  <a:lnTo>
                    <a:pt x="419036" y="8975"/>
                  </a:lnTo>
                  <a:lnTo>
                    <a:pt x="424209" y="8582"/>
                  </a:lnTo>
                  <a:lnTo>
                    <a:pt x="429382" y="8208"/>
                  </a:lnTo>
                  <a:lnTo>
                    <a:pt x="434556" y="7850"/>
                  </a:lnTo>
                  <a:lnTo>
                    <a:pt x="439729" y="7508"/>
                  </a:lnTo>
                  <a:lnTo>
                    <a:pt x="444902" y="7181"/>
                  </a:lnTo>
                  <a:lnTo>
                    <a:pt x="450075" y="6869"/>
                  </a:lnTo>
                  <a:lnTo>
                    <a:pt x="455249" y="6571"/>
                  </a:lnTo>
                  <a:lnTo>
                    <a:pt x="460422" y="6286"/>
                  </a:lnTo>
                  <a:lnTo>
                    <a:pt x="465595" y="6014"/>
                  </a:lnTo>
                  <a:lnTo>
                    <a:pt x="470769" y="5755"/>
                  </a:lnTo>
                  <a:lnTo>
                    <a:pt x="475942" y="5506"/>
                  </a:lnTo>
                  <a:lnTo>
                    <a:pt x="481115" y="5269"/>
                  </a:lnTo>
                  <a:lnTo>
                    <a:pt x="486288" y="5043"/>
                  </a:lnTo>
                  <a:lnTo>
                    <a:pt x="491462" y="4827"/>
                  </a:lnTo>
                  <a:lnTo>
                    <a:pt x="496635" y="4620"/>
                  </a:lnTo>
                  <a:lnTo>
                    <a:pt x="501808" y="4423"/>
                  </a:lnTo>
                  <a:lnTo>
                    <a:pt x="506982" y="4234"/>
                  </a:lnTo>
                  <a:lnTo>
                    <a:pt x="512155" y="4054"/>
                  </a:lnTo>
                  <a:lnTo>
                    <a:pt x="517328" y="3882"/>
                  </a:lnTo>
                  <a:lnTo>
                    <a:pt x="522501" y="3717"/>
                  </a:lnTo>
                  <a:lnTo>
                    <a:pt x="527675" y="3560"/>
                  </a:lnTo>
                  <a:lnTo>
                    <a:pt x="532848" y="3409"/>
                  </a:lnTo>
                  <a:lnTo>
                    <a:pt x="538021" y="3266"/>
                  </a:lnTo>
                  <a:lnTo>
                    <a:pt x="543195" y="3129"/>
                  </a:lnTo>
                  <a:lnTo>
                    <a:pt x="548368" y="2997"/>
                  </a:lnTo>
                  <a:lnTo>
                    <a:pt x="553541" y="2872"/>
                  </a:lnTo>
                  <a:lnTo>
                    <a:pt x="558714" y="2752"/>
                  </a:lnTo>
                  <a:lnTo>
                    <a:pt x="563888" y="2637"/>
                  </a:lnTo>
                  <a:lnTo>
                    <a:pt x="569061" y="2528"/>
                  </a:lnTo>
                  <a:lnTo>
                    <a:pt x="574234" y="2423"/>
                  </a:lnTo>
                  <a:lnTo>
                    <a:pt x="579408" y="2323"/>
                  </a:lnTo>
                  <a:lnTo>
                    <a:pt x="584581" y="2227"/>
                  </a:lnTo>
                  <a:lnTo>
                    <a:pt x="589754" y="2135"/>
                  </a:lnTo>
                  <a:lnTo>
                    <a:pt x="594927" y="2047"/>
                  </a:lnTo>
                  <a:lnTo>
                    <a:pt x="600101" y="1963"/>
                  </a:lnTo>
                  <a:lnTo>
                    <a:pt x="605274" y="1883"/>
                  </a:lnTo>
                  <a:lnTo>
                    <a:pt x="610447" y="1806"/>
                  </a:lnTo>
                  <a:lnTo>
                    <a:pt x="615621" y="1733"/>
                  </a:lnTo>
                  <a:lnTo>
                    <a:pt x="620794" y="1662"/>
                  </a:lnTo>
                  <a:lnTo>
                    <a:pt x="625967" y="1595"/>
                  </a:lnTo>
                  <a:lnTo>
                    <a:pt x="631140" y="1530"/>
                  </a:lnTo>
                  <a:lnTo>
                    <a:pt x="636314" y="1469"/>
                  </a:lnTo>
                  <a:lnTo>
                    <a:pt x="641487" y="1410"/>
                  </a:lnTo>
                  <a:lnTo>
                    <a:pt x="646660" y="1353"/>
                  </a:lnTo>
                  <a:lnTo>
                    <a:pt x="651834" y="1299"/>
                  </a:lnTo>
                  <a:lnTo>
                    <a:pt x="657007" y="1247"/>
                  </a:lnTo>
                  <a:lnTo>
                    <a:pt x="662180" y="1197"/>
                  </a:lnTo>
                  <a:lnTo>
                    <a:pt x="667353" y="1150"/>
                  </a:lnTo>
                  <a:lnTo>
                    <a:pt x="672527" y="1104"/>
                  </a:lnTo>
                  <a:lnTo>
                    <a:pt x="677700" y="1060"/>
                  </a:lnTo>
                  <a:lnTo>
                    <a:pt x="682873" y="1018"/>
                  </a:lnTo>
                  <a:lnTo>
                    <a:pt x="688047" y="978"/>
                  </a:lnTo>
                  <a:lnTo>
                    <a:pt x="693220" y="940"/>
                  </a:lnTo>
                  <a:lnTo>
                    <a:pt x="698393" y="903"/>
                  </a:lnTo>
                  <a:lnTo>
                    <a:pt x="703566" y="867"/>
                  </a:lnTo>
                  <a:lnTo>
                    <a:pt x="708740" y="833"/>
                  </a:lnTo>
                  <a:lnTo>
                    <a:pt x="713913" y="801"/>
                  </a:lnTo>
                  <a:lnTo>
                    <a:pt x="719086" y="769"/>
                  </a:lnTo>
                  <a:lnTo>
                    <a:pt x="724260" y="739"/>
                  </a:lnTo>
                  <a:lnTo>
                    <a:pt x="729433" y="711"/>
                  </a:lnTo>
                  <a:lnTo>
                    <a:pt x="734606" y="683"/>
                  </a:lnTo>
                  <a:lnTo>
                    <a:pt x="739779" y="656"/>
                  </a:lnTo>
                  <a:lnTo>
                    <a:pt x="744953" y="631"/>
                  </a:lnTo>
                  <a:lnTo>
                    <a:pt x="750126" y="607"/>
                  </a:lnTo>
                  <a:lnTo>
                    <a:pt x="755299" y="583"/>
                  </a:lnTo>
                  <a:lnTo>
                    <a:pt x="760473" y="561"/>
                  </a:lnTo>
                  <a:lnTo>
                    <a:pt x="765646" y="539"/>
                  </a:lnTo>
                  <a:lnTo>
                    <a:pt x="770819" y="518"/>
                  </a:lnTo>
                  <a:lnTo>
                    <a:pt x="775992" y="498"/>
                  </a:lnTo>
                  <a:lnTo>
                    <a:pt x="781166" y="479"/>
                  </a:lnTo>
                  <a:lnTo>
                    <a:pt x="786339" y="461"/>
                  </a:lnTo>
                  <a:lnTo>
                    <a:pt x="791512" y="443"/>
                  </a:lnTo>
                  <a:lnTo>
                    <a:pt x="796686" y="426"/>
                  </a:lnTo>
                  <a:lnTo>
                    <a:pt x="801859" y="410"/>
                  </a:lnTo>
                  <a:lnTo>
                    <a:pt x="807032" y="394"/>
                  </a:lnTo>
                  <a:lnTo>
                    <a:pt x="812205" y="379"/>
                  </a:lnTo>
                  <a:lnTo>
                    <a:pt x="817379" y="364"/>
                  </a:lnTo>
                  <a:lnTo>
                    <a:pt x="822552" y="350"/>
                  </a:lnTo>
                  <a:lnTo>
                    <a:pt x="827725" y="337"/>
                  </a:lnTo>
                  <a:lnTo>
                    <a:pt x="832899" y="324"/>
                  </a:lnTo>
                  <a:lnTo>
                    <a:pt x="838072" y="311"/>
                  </a:lnTo>
                  <a:lnTo>
                    <a:pt x="843245" y="299"/>
                  </a:lnTo>
                  <a:lnTo>
                    <a:pt x="848418" y="288"/>
                  </a:lnTo>
                  <a:lnTo>
                    <a:pt x="853592" y="277"/>
                  </a:lnTo>
                  <a:lnTo>
                    <a:pt x="858765" y="266"/>
                  </a:lnTo>
                  <a:lnTo>
                    <a:pt x="863938" y="256"/>
                  </a:lnTo>
                  <a:lnTo>
                    <a:pt x="869112" y="246"/>
                  </a:lnTo>
                  <a:lnTo>
                    <a:pt x="874285" y="236"/>
                  </a:lnTo>
                  <a:lnTo>
                    <a:pt x="879458" y="227"/>
                  </a:lnTo>
                  <a:lnTo>
                    <a:pt x="884631" y="218"/>
                  </a:lnTo>
                  <a:lnTo>
                    <a:pt x="889805" y="210"/>
                  </a:lnTo>
                  <a:lnTo>
                    <a:pt x="894978" y="202"/>
                  </a:lnTo>
                  <a:lnTo>
                    <a:pt x="900151" y="194"/>
                  </a:lnTo>
                  <a:lnTo>
                    <a:pt x="905325" y="186"/>
                  </a:lnTo>
                  <a:lnTo>
                    <a:pt x="910498" y="179"/>
                  </a:lnTo>
                  <a:lnTo>
                    <a:pt x="915671" y="172"/>
                  </a:lnTo>
                  <a:lnTo>
                    <a:pt x="920844" y="165"/>
                  </a:lnTo>
                  <a:lnTo>
                    <a:pt x="926018" y="159"/>
                  </a:lnTo>
                  <a:lnTo>
                    <a:pt x="931191" y="152"/>
                  </a:lnTo>
                  <a:lnTo>
                    <a:pt x="936364" y="146"/>
                  </a:lnTo>
                  <a:lnTo>
                    <a:pt x="941538" y="141"/>
                  </a:lnTo>
                  <a:lnTo>
                    <a:pt x="946711" y="135"/>
                  </a:lnTo>
                  <a:lnTo>
                    <a:pt x="951884" y="130"/>
                  </a:lnTo>
                  <a:lnTo>
                    <a:pt x="957057" y="124"/>
                  </a:lnTo>
                  <a:lnTo>
                    <a:pt x="962231" y="119"/>
                  </a:lnTo>
                  <a:lnTo>
                    <a:pt x="967404" y="115"/>
                  </a:lnTo>
                  <a:lnTo>
                    <a:pt x="972577" y="110"/>
                  </a:lnTo>
                  <a:lnTo>
                    <a:pt x="977751" y="106"/>
                  </a:lnTo>
                  <a:lnTo>
                    <a:pt x="982924" y="101"/>
                  </a:lnTo>
                  <a:lnTo>
                    <a:pt x="988097" y="97"/>
                  </a:lnTo>
                  <a:lnTo>
                    <a:pt x="993270" y="93"/>
                  </a:lnTo>
                  <a:lnTo>
                    <a:pt x="998444" y="89"/>
                  </a:lnTo>
                  <a:lnTo>
                    <a:pt x="1003617" y="86"/>
                  </a:lnTo>
                  <a:lnTo>
                    <a:pt x="1008790" y="82"/>
                  </a:lnTo>
                  <a:lnTo>
                    <a:pt x="1013964" y="79"/>
                  </a:lnTo>
                  <a:lnTo>
                    <a:pt x="1019137" y="75"/>
                  </a:lnTo>
                  <a:lnTo>
                    <a:pt x="1024310" y="72"/>
                  </a:lnTo>
                  <a:lnTo>
                    <a:pt x="1029483" y="69"/>
                  </a:lnTo>
                  <a:lnTo>
                    <a:pt x="1034657" y="66"/>
                  </a:lnTo>
                  <a:lnTo>
                    <a:pt x="1039830" y="63"/>
                  </a:lnTo>
                  <a:lnTo>
                    <a:pt x="1045003" y="61"/>
                  </a:lnTo>
                  <a:lnTo>
                    <a:pt x="1050177" y="58"/>
                  </a:lnTo>
                  <a:lnTo>
                    <a:pt x="1055350" y="56"/>
                  </a:lnTo>
                  <a:lnTo>
                    <a:pt x="1060523" y="53"/>
                  </a:lnTo>
                  <a:lnTo>
                    <a:pt x="1065696" y="51"/>
                  </a:lnTo>
                  <a:lnTo>
                    <a:pt x="1070870" y="49"/>
                  </a:lnTo>
                  <a:lnTo>
                    <a:pt x="1076043" y="46"/>
                  </a:lnTo>
                  <a:lnTo>
                    <a:pt x="1081216" y="44"/>
                  </a:lnTo>
                  <a:lnTo>
                    <a:pt x="1086390" y="42"/>
                  </a:lnTo>
                  <a:lnTo>
                    <a:pt x="1091563" y="41"/>
                  </a:lnTo>
                  <a:lnTo>
                    <a:pt x="1096736" y="39"/>
                  </a:lnTo>
                  <a:lnTo>
                    <a:pt x="1101909" y="37"/>
                  </a:lnTo>
                  <a:lnTo>
                    <a:pt x="1107083" y="35"/>
                  </a:lnTo>
                  <a:lnTo>
                    <a:pt x="1112256" y="34"/>
                  </a:lnTo>
                  <a:lnTo>
                    <a:pt x="1117429" y="32"/>
                  </a:lnTo>
                  <a:lnTo>
                    <a:pt x="1122603" y="31"/>
                  </a:lnTo>
                  <a:lnTo>
                    <a:pt x="1127776" y="29"/>
                  </a:lnTo>
                  <a:lnTo>
                    <a:pt x="1132949" y="28"/>
                  </a:lnTo>
                  <a:lnTo>
                    <a:pt x="1138122" y="27"/>
                  </a:lnTo>
                  <a:lnTo>
                    <a:pt x="1143296" y="25"/>
                  </a:lnTo>
                  <a:lnTo>
                    <a:pt x="1148469" y="24"/>
                  </a:lnTo>
                  <a:lnTo>
                    <a:pt x="1153642" y="23"/>
                  </a:lnTo>
                  <a:lnTo>
                    <a:pt x="1158816" y="22"/>
                  </a:lnTo>
                  <a:lnTo>
                    <a:pt x="1163989" y="21"/>
                  </a:lnTo>
                  <a:lnTo>
                    <a:pt x="1169162" y="20"/>
                  </a:lnTo>
                  <a:lnTo>
                    <a:pt x="1174335" y="19"/>
                  </a:lnTo>
                  <a:lnTo>
                    <a:pt x="1179509" y="18"/>
                  </a:lnTo>
                  <a:lnTo>
                    <a:pt x="1184682" y="17"/>
                  </a:lnTo>
                  <a:lnTo>
                    <a:pt x="1189855" y="16"/>
                  </a:lnTo>
                  <a:lnTo>
                    <a:pt x="1195029" y="15"/>
                  </a:lnTo>
                  <a:lnTo>
                    <a:pt x="1200202" y="15"/>
                  </a:lnTo>
                  <a:lnTo>
                    <a:pt x="1205375" y="14"/>
                  </a:lnTo>
                  <a:lnTo>
                    <a:pt x="1210548" y="13"/>
                  </a:lnTo>
                  <a:lnTo>
                    <a:pt x="1215722" y="13"/>
                  </a:lnTo>
                  <a:lnTo>
                    <a:pt x="1220895" y="12"/>
                  </a:lnTo>
                  <a:lnTo>
                    <a:pt x="1226068" y="11"/>
                  </a:lnTo>
                  <a:lnTo>
                    <a:pt x="1231242" y="11"/>
                  </a:lnTo>
                  <a:lnTo>
                    <a:pt x="1236415" y="10"/>
                  </a:lnTo>
                  <a:lnTo>
                    <a:pt x="1241588" y="10"/>
                  </a:lnTo>
                  <a:lnTo>
                    <a:pt x="1246761" y="9"/>
                  </a:lnTo>
                  <a:lnTo>
                    <a:pt x="1251935" y="9"/>
                  </a:lnTo>
                  <a:lnTo>
                    <a:pt x="1257108" y="8"/>
                  </a:lnTo>
                  <a:lnTo>
                    <a:pt x="1262281" y="8"/>
                  </a:lnTo>
                  <a:lnTo>
                    <a:pt x="1267455" y="7"/>
                  </a:lnTo>
                  <a:lnTo>
                    <a:pt x="1272628" y="7"/>
                  </a:lnTo>
                  <a:lnTo>
                    <a:pt x="1277801" y="7"/>
                  </a:lnTo>
                  <a:lnTo>
                    <a:pt x="1282974" y="6"/>
                  </a:lnTo>
                  <a:lnTo>
                    <a:pt x="1288148" y="6"/>
                  </a:lnTo>
                  <a:lnTo>
                    <a:pt x="1293321" y="5"/>
                  </a:lnTo>
                  <a:lnTo>
                    <a:pt x="1298494" y="5"/>
                  </a:lnTo>
                  <a:lnTo>
                    <a:pt x="1303668" y="5"/>
                  </a:lnTo>
                  <a:lnTo>
                    <a:pt x="1308841" y="5"/>
                  </a:lnTo>
                  <a:lnTo>
                    <a:pt x="1314014" y="4"/>
                  </a:lnTo>
                  <a:lnTo>
                    <a:pt x="1319187" y="4"/>
                  </a:lnTo>
                  <a:lnTo>
                    <a:pt x="1324361" y="4"/>
                  </a:lnTo>
                  <a:lnTo>
                    <a:pt x="1329534" y="4"/>
                  </a:lnTo>
                  <a:lnTo>
                    <a:pt x="1334707" y="3"/>
                  </a:lnTo>
                  <a:lnTo>
                    <a:pt x="1339881" y="3"/>
                  </a:lnTo>
                  <a:lnTo>
                    <a:pt x="1345054" y="3"/>
                  </a:lnTo>
                  <a:lnTo>
                    <a:pt x="1350227" y="3"/>
                  </a:lnTo>
                  <a:lnTo>
                    <a:pt x="1355400" y="3"/>
                  </a:lnTo>
                  <a:lnTo>
                    <a:pt x="1360574" y="2"/>
                  </a:lnTo>
                  <a:lnTo>
                    <a:pt x="1365747" y="2"/>
                  </a:lnTo>
                  <a:lnTo>
                    <a:pt x="1370920" y="2"/>
                  </a:lnTo>
                  <a:lnTo>
                    <a:pt x="1376094" y="2"/>
                  </a:lnTo>
                  <a:lnTo>
                    <a:pt x="1381267" y="2"/>
                  </a:lnTo>
                  <a:lnTo>
                    <a:pt x="1386440" y="2"/>
                  </a:lnTo>
                  <a:lnTo>
                    <a:pt x="1391613" y="2"/>
                  </a:lnTo>
                  <a:lnTo>
                    <a:pt x="1396787" y="1"/>
                  </a:lnTo>
                  <a:lnTo>
                    <a:pt x="1401960" y="1"/>
                  </a:lnTo>
                  <a:lnTo>
                    <a:pt x="1407133" y="1"/>
                  </a:lnTo>
                  <a:lnTo>
                    <a:pt x="1412307" y="1"/>
                  </a:lnTo>
                  <a:lnTo>
                    <a:pt x="1417480" y="1"/>
                  </a:lnTo>
                  <a:lnTo>
                    <a:pt x="1422653" y="1"/>
                  </a:lnTo>
                  <a:lnTo>
                    <a:pt x="1427826" y="1"/>
                  </a:lnTo>
                  <a:lnTo>
                    <a:pt x="1433000" y="1"/>
                  </a:lnTo>
                  <a:lnTo>
                    <a:pt x="1438173" y="1"/>
                  </a:lnTo>
                  <a:lnTo>
                    <a:pt x="1443346" y="1"/>
                  </a:lnTo>
                  <a:lnTo>
                    <a:pt x="1448520" y="1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0"/>
                  </a:lnTo>
                  <a:lnTo>
                    <a:pt x="1448520" y="1"/>
                  </a:lnTo>
                  <a:lnTo>
                    <a:pt x="1443346" y="1"/>
                  </a:lnTo>
                  <a:lnTo>
                    <a:pt x="1438173" y="1"/>
                  </a:lnTo>
                  <a:lnTo>
                    <a:pt x="1433000" y="1"/>
                  </a:lnTo>
                  <a:lnTo>
                    <a:pt x="1427826" y="1"/>
                  </a:lnTo>
                  <a:lnTo>
                    <a:pt x="1422653" y="1"/>
                  </a:lnTo>
                  <a:lnTo>
                    <a:pt x="1417480" y="1"/>
                  </a:lnTo>
                  <a:lnTo>
                    <a:pt x="1412307" y="1"/>
                  </a:lnTo>
                  <a:lnTo>
                    <a:pt x="1407133" y="1"/>
                  </a:lnTo>
                  <a:lnTo>
                    <a:pt x="1401960" y="1"/>
                  </a:lnTo>
                  <a:lnTo>
                    <a:pt x="1396787" y="1"/>
                  </a:lnTo>
                  <a:lnTo>
                    <a:pt x="1391613" y="2"/>
                  </a:lnTo>
                  <a:lnTo>
                    <a:pt x="1386440" y="2"/>
                  </a:lnTo>
                  <a:lnTo>
                    <a:pt x="1381267" y="2"/>
                  </a:lnTo>
                  <a:lnTo>
                    <a:pt x="1376094" y="2"/>
                  </a:lnTo>
                  <a:lnTo>
                    <a:pt x="1370920" y="2"/>
                  </a:lnTo>
                  <a:lnTo>
                    <a:pt x="1365747" y="2"/>
                  </a:lnTo>
                  <a:lnTo>
                    <a:pt x="1360574" y="2"/>
                  </a:lnTo>
                  <a:lnTo>
                    <a:pt x="1355400" y="3"/>
                  </a:lnTo>
                  <a:lnTo>
                    <a:pt x="1350227" y="3"/>
                  </a:lnTo>
                  <a:lnTo>
                    <a:pt x="1345054" y="3"/>
                  </a:lnTo>
                  <a:lnTo>
                    <a:pt x="1339881" y="3"/>
                  </a:lnTo>
                  <a:lnTo>
                    <a:pt x="1334707" y="3"/>
                  </a:lnTo>
                  <a:lnTo>
                    <a:pt x="1329534" y="4"/>
                  </a:lnTo>
                  <a:lnTo>
                    <a:pt x="1324361" y="4"/>
                  </a:lnTo>
                  <a:lnTo>
                    <a:pt x="1319187" y="4"/>
                  </a:lnTo>
                  <a:lnTo>
                    <a:pt x="1314014" y="4"/>
                  </a:lnTo>
                  <a:lnTo>
                    <a:pt x="1308841" y="5"/>
                  </a:lnTo>
                  <a:lnTo>
                    <a:pt x="1303668" y="5"/>
                  </a:lnTo>
                  <a:lnTo>
                    <a:pt x="1298494" y="5"/>
                  </a:lnTo>
                  <a:lnTo>
                    <a:pt x="1293321" y="6"/>
                  </a:lnTo>
                  <a:lnTo>
                    <a:pt x="1288148" y="6"/>
                  </a:lnTo>
                  <a:lnTo>
                    <a:pt x="1282974" y="6"/>
                  </a:lnTo>
                  <a:lnTo>
                    <a:pt x="1277801" y="7"/>
                  </a:lnTo>
                  <a:lnTo>
                    <a:pt x="1272628" y="7"/>
                  </a:lnTo>
                  <a:lnTo>
                    <a:pt x="1267455" y="7"/>
                  </a:lnTo>
                  <a:lnTo>
                    <a:pt x="1262281" y="8"/>
                  </a:lnTo>
                  <a:lnTo>
                    <a:pt x="1257108" y="8"/>
                  </a:lnTo>
                  <a:lnTo>
                    <a:pt x="1251935" y="9"/>
                  </a:lnTo>
                  <a:lnTo>
                    <a:pt x="1246761" y="9"/>
                  </a:lnTo>
                  <a:lnTo>
                    <a:pt x="1241588" y="10"/>
                  </a:lnTo>
                  <a:lnTo>
                    <a:pt x="1236415" y="10"/>
                  </a:lnTo>
                  <a:lnTo>
                    <a:pt x="1231242" y="11"/>
                  </a:lnTo>
                  <a:lnTo>
                    <a:pt x="1226068" y="11"/>
                  </a:lnTo>
                  <a:lnTo>
                    <a:pt x="1220895" y="12"/>
                  </a:lnTo>
                  <a:lnTo>
                    <a:pt x="1215722" y="13"/>
                  </a:lnTo>
                  <a:lnTo>
                    <a:pt x="1210548" y="13"/>
                  </a:lnTo>
                  <a:lnTo>
                    <a:pt x="1205375" y="14"/>
                  </a:lnTo>
                  <a:lnTo>
                    <a:pt x="1200202" y="15"/>
                  </a:lnTo>
                  <a:lnTo>
                    <a:pt x="1195029" y="16"/>
                  </a:lnTo>
                  <a:lnTo>
                    <a:pt x="1189855" y="16"/>
                  </a:lnTo>
                  <a:lnTo>
                    <a:pt x="1184682" y="17"/>
                  </a:lnTo>
                  <a:lnTo>
                    <a:pt x="1179509" y="18"/>
                  </a:lnTo>
                  <a:lnTo>
                    <a:pt x="1174335" y="19"/>
                  </a:lnTo>
                  <a:lnTo>
                    <a:pt x="1169162" y="20"/>
                  </a:lnTo>
                  <a:lnTo>
                    <a:pt x="1163989" y="21"/>
                  </a:lnTo>
                  <a:lnTo>
                    <a:pt x="1158816" y="22"/>
                  </a:lnTo>
                  <a:lnTo>
                    <a:pt x="1153642" y="23"/>
                  </a:lnTo>
                  <a:lnTo>
                    <a:pt x="1148469" y="24"/>
                  </a:lnTo>
                  <a:lnTo>
                    <a:pt x="1143296" y="26"/>
                  </a:lnTo>
                  <a:lnTo>
                    <a:pt x="1138122" y="27"/>
                  </a:lnTo>
                  <a:lnTo>
                    <a:pt x="1132949" y="28"/>
                  </a:lnTo>
                  <a:lnTo>
                    <a:pt x="1127776" y="30"/>
                  </a:lnTo>
                  <a:lnTo>
                    <a:pt x="1122603" y="31"/>
                  </a:lnTo>
                  <a:lnTo>
                    <a:pt x="1117429" y="33"/>
                  </a:lnTo>
                  <a:lnTo>
                    <a:pt x="1112256" y="34"/>
                  </a:lnTo>
                  <a:lnTo>
                    <a:pt x="1107083" y="36"/>
                  </a:lnTo>
                  <a:lnTo>
                    <a:pt x="1101909" y="37"/>
                  </a:lnTo>
                  <a:lnTo>
                    <a:pt x="1096736" y="39"/>
                  </a:lnTo>
                  <a:lnTo>
                    <a:pt x="1091563" y="41"/>
                  </a:lnTo>
                  <a:lnTo>
                    <a:pt x="1086390" y="43"/>
                  </a:lnTo>
                  <a:lnTo>
                    <a:pt x="1081216" y="45"/>
                  </a:lnTo>
                  <a:lnTo>
                    <a:pt x="1076043" y="47"/>
                  </a:lnTo>
                  <a:lnTo>
                    <a:pt x="1070870" y="49"/>
                  </a:lnTo>
                  <a:lnTo>
                    <a:pt x="1065696" y="52"/>
                  </a:lnTo>
                  <a:lnTo>
                    <a:pt x="1060523" y="54"/>
                  </a:lnTo>
                  <a:lnTo>
                    <a:pt x="1055350" y="56"/>
                  </a:lnTo>
                  <a:lnTo>
                    <a:pt x="1050177" y="59"/>
                  </a:lnTo>
                  <a:lnTo>
                    <a:pt x="1045003" y="62"/>
                  </a:lnTo>
                  <a:lnTo>
                    <a:pt x="1039830" y="64"/>
                  </a:lnTo>
                  <a:lnTo>
                    <a:pt x="1034657" y="67"/>
                  </a:lnTo>
                  <a:lnTo>
                    <a:pt x="1029483" y="70"/>
                  </a:lnTo>
                  <a:lnTo>
                    <a:pt x="1024310" y="74"/>
                  </a:lnTo>
                  <a:lnTo>
                    <a:pt x="1019137" y="77"/>
                  </a:lnTo>
                  <a:lnTo>
                    <a:pt x="1013964" y="80"/>
                  </a:lnTo>
                  <a:lnTo>
                    <a:pt x="1008790" y="84"/>
                  </a:lnTo>
                  <a:lnTo>
                    <a:pt x="1003617" y="87"/>
                  </a:lnTo>
                  <a:lnTo>
                    <a:pt x="998444" y="91"/>
                  </a:lnTo>
                  <a:lnTo>
                    <a:pt x="993270" y="95"/>
                  </a:lnTo>
                  <a:lnTo>
                    <a:pt x="988097" y="99"/>
                  </a:lnTo>
                  <a:lnTo>
                    <a:pt x="982924" y="104"/>
                  </a:lnTo>
                  <a:lnTo>
                    <a:pt x="977751" y="108"/>
                  </a:lnTo>
                  <a:lnTo>
                    <a:pt x="972577" y="113"/>
                  </a:lnTo>
                  <a:lnTo>
                    <a:pt x="967404" y="118"/>
                  </a:lnTo>
                  <a:lnTo>
                    <a:pt x="962231" y="123"/>
                  </a:lnTo>
                  <a:lnTo>
                    <a:pt x="957057" y="128"/>
                  </a:lnTo>
                  <a:lnTo>
                    <a:pt x="951884" y="133"/>
                  </a:lnTo>
                  <a:lnTo>
                    <a:pt x="946711" y="139"/>
                  </a:lnTo>
                  <a:lnTo>
                    <a:pt x="941538" y="145"/>
                  </a:lnTo>
                  <a:lnTo>
                    <a:pt x="936364" y="151"/>
                  </a:lnTo>
                  <a:lnTo>
                    <a:pt x="931191" y="157"/>
                  </a:lnTo>
                  <a:lnTo>
                    <a:pt x="926018" y="164"/>
                  </a:lnTo>
                  <a:lnTo>
                    <a:pt x="920844" y="170"/>
                  </a:lnTo>
                  <a:lnTo>
                    <a:pt x="915671" y="178"/>
                  </a:lnTo>
                  <a:lnTo>
                    <a:pt x="910498" y="185"/>
                  </a:lnTo>
                  <a:lnTo>
                    <a:pt x="905325" y="193"/>
                  </a:lnTo>
                  <a:lnTo>
                    <a:pt x="900151" y="201"/>
                  </a:lnTo>
                  <a:lnTo>
                    <a:pt x="894978" y="209"/>
                  </a:lnTo>
                  <a:lnTo>
                    <a:pt x="889805" y="217"/>
                  </a:lnTo>
                  <a:lnTo>
                    <a:pt x="884631" y="226"/>
                  </a:lnTo>
                  <a:lnTo>
                    <a:pt x="879458" y="236"/>
                  </a:lnTo>
                  <a:lnTo>
                    <a:pt x="874285" y="245"/>
                  </a:lnTo>
                  <a:lnTo>
                    <a:pt x="869112" y="256"/>
                  </a:lnTo>
                  <a:lnTo>
                    <a:pt x="863938" y="266"/>
                  </a:lnTo>
                  <a:lnTo>
                    <a:pt x="858765" y="277"/>
                  </a:lnTo>
                  <a:lnTo>
                    <a:pt x="853592" y="288"/>
                  </a:lnTo>
                  <a:lnTo>
                    <a:pt x="848418" y="300"/>
                  </a:lnTo>
                  <a:lnTo>
                    <a:pt x="843245" y="312"/>
                  </a:lnTo>
                  <a:lnTo>
                    <a:pt x="838072" y="325"/>
                  </a:lnTo>
                  <a:lnTo>
                    <a:pt x="832899" y="339"/>
                  </a:lnTo>
                  <a:lnTo>
                    <a:pt x="827725" y="352"/>
                  </a:lnTo>
                  <a:lnTo>
                    <a:pt x="822552" y="367"/>
                  </a:lnTo>
                  <a:lnTo>
                    <a:pt x="817379" y="382"/>
                  </a:lnTo>
                  <a:lnTo>
                    <a:pt x="812205" y="398"/>
                  </a:lnTo>
                  <a:lnTo>
                    <a:pt x="807032" y="414"/>
                  </a:lnTo>
                  <a:lnTo>
                    <a:pt x="801859" y="431"/>
                  </a:lnTo>
                  <a:lnTo>
                    <a:pt x="796686" y="448"/>
                  </a:lnTo>
                  <a:lnTo>
                    <a:pt x="791512" y="467"/>
                  </a:lnTo>
                  <a:lnTo>
                    <a:pt x="786339" y="486"/>
                  </a:lnTo>
                  <a:lnTo>
                    <a:pt x="781166" y="506"/>
                  </a:lnTo>
                  <a:lnTo>
                    <a:pt x="775992" y="527"/>
                  </a:lnTo>
                  <a:lnTo>
                    <a:pt x="770819" y="548"/>
                  </a:lnTo>
                  <a:lnTo>
                    <a:pt x="765646" y="571"/>
                  </a:lnTo>
                  <a:lnTo>
                    <a:pt x="760473" y="595"/>
                  </a:lnTo>
                  <a:lnTo>
                    <a:pt x="755299" y="619"/>
                  </a:lnTo>
                  <a:lnTo>
                    <a:pt x="750126" y="645"/>
                  </a:lnTo>
                  <a:lnTo>
                    <a:pt x="744953" y="671"/>
                  </a:lnTo>
                  <a:lnTo>
                    <a:pt x="739779" y="699"/>
                  </a:lnTo>
                  <a:lnTo>
                    <a:pt x="734606" y="728"/>
                  </a:lnTo>
                  <a:lnTo>
                    <a:pt x="729433" y="759"/>
                  </a:lnTo>
                  <a:lnTo>
                    <a:pt x="724260" y="790"/>
                  </a:lnTo>
                  <a:lnTo>
                    <a:pt x="719086" y="823"/>
                  </a:lnTo>
                  <a:lnTo>
                    <a:pt x="713913" y="858"/>
                  </a:lnTo>
                  <a:lnTo>
                    <a:pt x="708740" y="894"/>
                  </a:lnTo>
                  <a:lnTo>
                    <a:pt x="703566" y="931"/>
                  </a:lnTo>
                  <a:lnTo>
                    <a:pt x="698393" y="970"/>
                  </a:lnTo>
                  <a:lnTo>
                    <a:pt x="693220" y="1011"/>
                  </a:lnTo>
                  <a:lnTo>
                    <a:pt x="688047" y="1054"/>
                  </a:lnTo>
                  <a:lnTo>
                    <a:pt x="682873" y="1099"/>
                  </a:lnTo>
                  <a:lnTo>
                    <a:pt x="677700" y="1145"/>
                  </a:lnTo>
                  <a:lnTo>
                    <a:pt x="672527" y="1194"/>
                  </a:lnTo>
                  <a:lnTo>
                    <a:pt x="667353" y="1245"/>
                  </a:lnTo>
                  <a:lnTo>
                    <a:pt x="662180" y="1298"/>
                  </a:lnTo>
                  <a:lnTo>
                    <a:pt x="657007" y="1354"/>
                  </a:lnTo>
                  <a:lnTo>
                    <a:pt x="651834" y="1412"/>
                  </a:lnTo>
                  <a:lnTo>
                    <a:pt x="646660" y="1473"/>
                  </a:lnTo>
                  <a:lnTo>
                    <a:pt x="641487" y="1536"/>
                  </a:lnTo>
                  <a:lnTo>
                    <a:pt x="636314" y="1602"/>
                  </a:lnTo>
                  <a:lnTo>
                    <a:pt x="631140" y="1672"/>
                  </a:lnTo>
                  <a:lnTo>
                    <a:pt x="625967" y="1744"/>
                  </a:lnTo>
                  <a:lnTo>
                    <a:pt x="620794" y="1820"/>
                  </a:lnTo>
                  <a:lnTo>
                    <a:pt x="615621" y="1900"/>
                  </a:lnTo>
                  <a:lnTo>
                    <a:pt x="610447" y="1983"/>
                  </a:lnTo>
                  <a:lnTo>
                    <a:pt x="605274" y="2070"/>
                  </a:lnTo>
                  <a:lnTo>
                    <a:pt x="600101" y="2161"/>
                  </a:lnTo>
                  <a:lnTo>
                    <a:pt x="594927" y="2256"/>
                  </a:lnTo>
                  <a:lnTo>
                    <a:pt x="589754" y="2355"/>
                  </a:lnTo>
                  <a:lnTo>
                    <a:pt x="584581" y="2459"/>
                  </a:lnTo>
                  <a:lnTo>
                    <a:pt x="579408" y="2568"/>
                  </a:lnTo>
                  <a:lnTo>
                    <a:pt x="574234" y="2683"/>
                  </a:lnTo>
                  <a:lnTo>
                    <a:pt x="569061" y="2802"/>
                  </a:lnTo>
                  <a:lnTo>
                    <a:pt x="563888" y="2927"/>
                  </a:lnTo>
                  <a:lnTo>
                    <a:pt x="558714" y="3058"/>
                  </a:lnTo>
                  <a:lnTo>
                    <a:pt x="553541" y="3195"/>
                  </a:lnTo>
                  <a:lnTo>
                    <a:pt x="548368" y="3339"/>
                  </a:lnTo>
                  <a:lnTo>
                    <a:pt x="543195" y="3489"/>
                  </a:lnTo>
                  <a:lnTo>
                    <a:pt x="538021" y="3646"/>
                  </a:lnTo>
                  <a:lnTo>
                    <a:pt x="532848" y="3811"/>
                  </a:lnTo>
                  <a:lnTo>
                    <a:pt x="527675" y="3984"/>
                  </a:lnTo>
                  <a:lnTo>
                    <a:pt x="522501" y="4165"/>
                  </a:lnTo>
                  <a:lnTo>
                    <a:pt x="517328" y="4354"/>
                  </a:lnTo>
                  <a:lnTo>
                    <a:pt x="512155" y="4553"/>
                  </a:lnTo>
                  <a:lnTo>
                    <a:pt x="506982" y="4760"/>
                  </a:lnTo>
                  <a:lnTo>
                    <a:pt x="501808" y="4978"/>
                  </a:lnTo>
                  <a:lnTo>
                    <a:pt x="496635" y="5206"/>
                  </a:lnTo>
                  <a:lnTo>
                    <a:pt x="491462" y="5445"/>
                  </a:lnTo>
                  <a:lnTo>
                    <a:pt x="486288" y="5696"/>
                  </a:lnTo>
                  <a:lnTo>
                    <a:pt x="481115" y="5958"/>
                  </a:lnTo>
                  <a:lnTo>
                    <a:pt x="475942" y="6233"/>
                  </a:lnTo>
                  <a:lnTo>
                    <a:pt x="470769" y="6520"/>
                  </a:lnTo>
                  <a:lnTo>
                    <a:pt x="465595" y="6822"/>
                  </a:lnTo>
                  <a:lnTo>
                    <a:pt x="460422" y="7138"/>
                  </a:lnTo>
                  <a:lnTo>
                    <a:pt x="455249" y="7469"/>
                  </a:lnTo>
                  <a:lnTo>
                    <a:pt x="450075" y="7816"/>
                  </a:lnTo>
                  <a:lnTo>
                    <a:pt x="444902" y="8179"/>
                  </a:lnTo>
                  <a:lnTo>
                    <a:pt x="439729" y="8560"/>
                  </a:lnTo>
                  <a:lnTo>
                    <a:pt x="434556" y="8959"/>
                  </a:lnTo>
                  <a:lnTo>
                    <a:pt x="429382" y="9377"/>
                  </a:lnTo>
                  <a:lnTo>
                    <a:pt x="424209" y="9815"/>
                  </a:lnTo>
                  <a:lnTo>
                    <a:pt x="419036" y="10274"/>
                  </a:lnTo>
                  <a:lnTo>
                    <a:pt x="413862" y="10754"/>
                  </a:lnTo>
                  <a:lnTo>
                    <a:pt x="408689" y="11258"/>
                  </a:lnTo>
                  <a:lnTo>
                    <a:pt x="403516" y="11785"/>
                  </a:lnTo>
                  <a:lnTo>
                    <a:pt x="398343" y="12338"/>
                  </a:lnTo>
                  <a:lnTo>
                    <a:pt x="393169" y="12917"/>
                  </a:lnTo>
                  <a:lnTo>
                    <a:pt x="387996" y="13523"/>
                  </a:lnTo>
                  <a:lnTo>
                    <a:pt x="382823" y="14158"/>
                  </a:lnTo>
                  <a:lnTo>
                    <a:pt x="377649" y="14823"/>
                  </a:lnTo>
                  <a:lnTo>
                    <a:pt x="372476" y="15519"/>
                  </a:lnTo>
                  <a:lnTo>
                    <a:pt x="367303" y="16248"/>
                  </a:lnTo>
                  <a:lnTo>
                    <a:pt x="362130" y="17011"/>
                  </a:lnTo>
                  <a:lnTo>
                    <a:pt x="356956" y="17811"/>
                  </a:lnTo>
                  <a:lnTo>
                    <a:pt x="351783" y="18647"/>
                  </a:lnTo>
                  <a:lnTo>
                    <a:pt x="346610" y="19523"/>
                  </a:lnTo>
                  <a:lnTo>
                    <a:pt x="341436" y="20440"/>
                  </a:lnTo>
                  <a:lnTo>
                    <a:pt x="336263" y="21399"/>
                  </a:lnTo>
                  <a:lnTo>
                    <a:pt x="331090" y="22403"/>
                  </a:lnTo>
                  <a:lnTo>
                    <a:pt x="325917" y="23454"/>
                  </a:lnTo>
                  <a:lnTo>
                    <a:pt x="320743" y="24553"/>
                  </a:lnTo>
                  <a:lnTo>
                    <a:pt x="315570" y="25703"/>
                  </a:lnTo>
                  <a:lnTo>
                    <a:pt x="310397" y="26905"/>
                  </a:lnTo>
                  <a:lnTo>
                    <a:pt x="305223" y="28162"/>
                  </a:lnTo>
                  <a:lnTo>
                    <a:pt x="300050" y="29477"/>
                  </a:lnTo>
                  <a:lnTo>
                    <a:pt x="294877" y="30851"/>
                  </a:lnTo>
                  <a:lnTo>
                    <a:pt x="289704" y="32288"/>
                  </a:lnTo>
                  <a:lnTo>
                    <a:pt x="284530" y="33789"/>
                  </a:lnTo>
                  <a:lnTo>
                    <a:pt x="279357" y="35357"/>
                  </a:lnTo>
                  <a:lnTo>
                    <a:pt x="274184" y="36995"/>
                  </a:lnTo>
                  <a:lnTo>
                    <a:pt x="269010" y="38706"/>
                  </a:lnTo>
                  <a:lnTo>
                    <a:pt x="263837" y="40493"/>
                  </a:lnTo>
                  <a:lnTo>
                    <a:pt x="258664" y="42358"/>
                  </a:lnTo>
                  <a:lnTo>
                    <a:pt x="253491" y="44304"/>
                  </a:lnTo>
                  <a:lnTo>
                    <a:pt x="248317" y="46335"/>
                  </a:lnTo>
                  <a:lnTo>
                    <a:pt x="243144" y="48454"/>
                  </a:lnTo>
                  <a:lnTo>
                    <a:pt x="237971" y="50663"/>
                  </a:lnTo>
                  <a:lnTo>
                    <a:pt x="232797" y="52966"/>
                  </a:lnTo>
                  <a:lnTo>
                    <a:pt x="227624" y="55367"/>
                  </a:lnTo>
                  <a:lnTo>
                    <a:pt x="222451" y="57868"/>
                  </a:lnTo>
                  <a:lnTo>
                    <a:pt x="217278" y="60473"/>
                  </a:lnTo>
                  <a:lnTo>
                    <a:pt x="212104" y="63185"/>
                  </a:lnTo>
                  <a:lnTo>
                    <a:pt x="206931" y="66008"/>
                  </a:lnTo>
                  <a:lnTo>
                    <a:pt x="201758" y="68945"/>
                  </a:lnTo>
                  <a:lnTo>
                    <a:pt x="196584" y="72000"/>
                  </a:lnTo>
                  <a:lnTo>
                    <a:pt x="191411" y="75176"/>
                  </a:lnTo>
                  <a:lnTo>
                    <a:pt x="186238" y="78477"/>
                  </a:lnTo>
                  <a:lnTo>
                    <a:pt x="181065" y="81905"/>
                  </a:lnTo>
                  <a:lnTo>
                    <a:pt x="175891" y="85465"/>
                  </a:lnTo>
                  <a:lnTo>
                    <a:pt x="170718" y="89160"/>
                  </a:lnTo>
                  <a:lnTo>
                    <a:pt x="165545" y="92992"/>
                  </a:lnTo>
                  <a:lnTo>
                    <a:pt x="160371" y="96966"/>
                  </a:lnTo>
                  <a:lnTo>
                    <a:pt x="155198" y="101084"/>
                  </a:lnTo>
                  <a:lnTo>
                    <a:pt x="150025" y="105349"/>
                  </a:lnTo>
                  <a:lnTo>
                    <a:pt x="144852" y="109765"/>
                  </a:lnTo>
                  <a:lnTo>
                    <a:pt x="139678" y="114333"/>
                  </a:lnTo>
                  <a:lnTo>
                    <a:pt x="134505" y="119056"/>
                  </a:lnTo>
                  <a:lnTo>
                    <a:pt x="129332" y="123937"/>
                  </a:lnTo>
                  <a:lnTo>
                    <a:pt x="124158" y="128978"/>
                  </a:lnTo>
                  <a:lnTo>
                    <a:pt x="118985" y="134181"/>
                  </a:lnTo>
                  <a:lnTo>
                    <a:pt x="113812" y="139547"/>
                  </a:lnTo>
                  <a:lnTo>
                    <a:pt x="108639" y="145077"/>
                  </a:lnTo>
                  <a:lnTo>
                    <a:pt x="103465" y="150774"/>
                  </a:lnTo>
                  <a:lnTo>
                    <a:pt x="98292" y="156636"/>
                  </a:lnTo>
                  <a:lnTo>
                    <a:pt x="93119" y="162666"/>
                  </a:lnTo>
                  <a:lnTo>
                    <a:pt x="87945" y="168863"/>
                  </a:lnTo>
                  <a:lnTo>
                    <a:pt x="82772" y="175226"/>
                  </a:lnTo>
                  <a:lnTo>
                    <a:pt x="77599" y="181755"/>
                  </a:lnTo>
                  <a:lnTo>
                    <a:pt x="72426" y="188449"/>
                  </a:lnTo>
                  <a:lnTo>
                    <a:pt x="67252" y="195306"/>
                  </a:lnTo>
                  <a:lnTo>
                    <a:pt x="62079" y="202323"/>
                  </a:lnTo>
                  <a:lnTo>
                    <a:pt x="56906" y="209500"/>
                  </a:lnTo>
                  <a:lnTo>
                    <a:pt x="51732" y="216832"/>
                  </a:lnTo>
                  <a:lnTo>
                    <a:pt x="46559" y="224315"/>
                  </a:lnTo>
                  <a:lnTo>
                    <a:pt x="41386" y="231947"/>
                  </a:lnTo>
                  <a:lnTo>
                    <a:pt x="36213" y="239723"/>
                  </a:lnTo>
                  <a:lnTo>
                    <a:pt x="31039" y="247637"/>
                  </a:lnTo>
                  <a:lnTo>
                    <a:pt x="25866" y="255684"/>
                  </a:lnTo>
                  <a:lnTo>
                    <a:pt x="20693" y="263859"/>
                  </a:lnTo>
                  <a:lnTo>
                    <a:pt x="15519" y="272155"/>
                  </a:lnTo>
                  <a:lnTo>
                    <a:pt x="10346" y="280565"/>
                  </a:lnTo>
                  <a:lnTo>
                    <a:pt x="5173" y="289082"/>
                  </a:lnTo>
                  <a:lnTo>
                    <a:pt x="0" y="297698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644151" y="3139854"/>
              <a:ext cx="1883076" cy="247719"/>
            </a:xfrm>
            <a:custGeom>
              <a:avLst/>
              <a:pathLst>
                <a:path w="1883076" h="247719">
                  <a:moveTo>
                    <a:pt x="0" y="247719"/>
                  </a:moveTo>
                  <a:lnTo>
                    <a:pt x="5173" y="240633"/>
                  </a:lnTo>
                  <a:lnTo>
                    <a:pt x="10346" y="233625"/>
                  </a:lnTo>
                  <a:lnTo>
                    <a:pt x="15519" y="226702"/>
                  </a:lnTo>
                  <a:lnTo>
                    <a:pt x="20693" y="219870"/>
                  </a:lnTo>
                  <a:lnTo>
                    <a:pt x="25866" y="213135"/>
                  </a:lnTo>
                  <a:lnTo>
                    <a:pt x="31039" y="206502"/>
                  </a:lnTo>
                  <a:lnTo>
                    <a:pt x="36213" y="199976"/>
                  </a:lnTo>
                  <a:lnTo>
                    <a:pt x="41386" y="193562"/>
                  </a:lnTo>
                  <a:lnTo>
                    <a:pt x="46559" y="187263"/>
                  </a:lnTo>
                  <a:lnTo>
                    <a:pt x="51732" y="181085"/>
                  </a:lnTo>
                  <a:lnTo>
                    <a:pt x="56906" y="175029"/>
                  </a:lnTo>
                  <a:lnTo>
                    <a:pt x="62079" y="169099"/>
                  </a:lnTo>
                  <a:lnTo>
                    <a:pt x="67252" y="163298"/>
                  </a:lnTo>
                  <a:lnTo>
                    <a:pt x="72426" y="157628"/>
                  </a:lnTo>
                  <a:lnTo>
                    <a:pt x="77599" y="152090"/>
                  </a:lnTo>
                  <a:lnTo>
                    <a:pt x="82772" y="146687"/>
                  </a:lnTo>
                  <a:lnTo>
                    <a:pt x="87945" y="141418"/>
                  </a:lnTo>
                  <a:lnTo>
                    <a:pt x="93119" y="136286"/>
                  </a:lnTo>
                  <a:lnTo>
                    <a:pt x="98292" y="131289"/>
                  </a:lnTo>
                  <a:lnTo>
                    <a:pt x="103465" y="126429"/>
                  </a:lnTo>
                  <a:lnTo>
                    <a:pt x="108639" y="121706"/>
                  </a:lnTo>
                  <a:lnTo>
                    <a:pt x="113812" y="117117"/>
                  </a:lnTo>
                  <a:lnTo>
                    <a:pt x="118985" y="112664"/>
                  </a:lnTo>
                  <a:lnTo>
                    <a:pt x="124158" y="108345"/>
                  </a:lnTo>
                  <a:lnTo>
                    <a:pt x="129332" y="104158"/>
                  </a:lnTo>
                  <a:lnTo>
                    <a:pt x="134505" y="100102"/>
                  </a:lnTo>
                  <a:lnTo>
                    <a:pt x="139678" y="96176"/>
                  </a:lnTo>
                  <a:lnTo>
                    <a:pt x="144852" y="92377"/>
                  </a:lnTo>
                  <a:lnTo>
                    <a:pt x="150025" y="88704"/>
                  </a:lnTo>
                  <a:lnTo>
                    <a:pt x="155198" y="85154"/>
                  </a:lnTo>
                  <a:lnTo>
                    <a:pt x="160371" y="81725"/>
                  </a:lnTo>
                  <a:lnTo>
                    <a:pt x="165545" y="78415"/>
                  </a:lnTo>
                  <a:lnTo>
                    <a:pt x="170718" y="75222"/>
                  </a:lnTo>
                  <a:lnTo>
                    <a:pt x="175891" y="72142"/>
                  </a:lnTo>
                  <a:lnTo>
                    <a:pt x="181065" y="69173"/>
                  </a:lnTo>
                  <a:lnTo>
                    <a:pt x="186238" y="66313"/>
                  </a:lnTo>
                  <a:lnTo>
                    <a:pt x="191411" y="63558"/>
                  </a:lnTo>
                  <a:lnTo>
                    <a:pt x="196584" y="60906"/>
                  </a:lnTo>
                  <a:lnTo>
                    <a:pt x="201758" y="58354"/>
                  </a:lnTo>
                  <a:lnTo>
                    <a:pt x="206931" y="55899"/>
                  </a:lnTo>
                  <a:lnTo>
                    <a:pt x="212104" y="53539"/>
                  </a:lnTo>
                  <a:lnTo>
                    <a:pt x="217278" y="51270"/>
                  </a:lnTo>
                  <a:lnTo>
                    <a:pt x="222451" y="49090"/>
                  </a:lnTo>
                  <a:lnTo>
                    <a:pt x="227624" y="46996"/>
                  </a:lnTo>
                  <a:lnTo>
                    <a:pt x="232797" y="44986"/>
                  </a:lnTo>
                  <a:lnTo>
                    <a:pt x="237971" y="43056"/>
                  </a:lnTo>
                  <a:lnTo>
                    <a:pt x="243144" y="41204"/>
                  </a:lnTo>
                  <a:lnTo>
                    <a:pt x="248317" y="39427"/>
                  </a:lnTo>
                  <a:lnTo>
                    <a:pt x="253491" y="37723"/>
                  </a:lnTo>
                  <a:lnTo>
                    <a:pt x="258664" y="36089"/>
                  </a:lnTo>
                  <a:lnTo>
                    <a:pt x="263837" y="34522"/>
                  </a:lnTo>
                  <a:lnTo>
                    <a:pt x="269010" y="33021"/>
                  </a:lnTo>
                  <a:lnTo>
                    <a:pt x="274184" y="31583"/>
                  </a:lnTo>
                  <a:lnTo>
                    <a:pt x="279357" y="30205"/>
                  </a:lnTo>
                  <a:lnTo>
                    <a:pt x="284530" y="28885"/>
                  </a:lnTo>
                  <a:lnTo>
                    <a:pt x="289704" y="27621"/>
                  </a:lnTo>
                  <a:lnTo>
                    <a:pt x="294877" y="26411"/>
                  </a:lnTo>
                  <a:lnTo>
                    <a:pt x="300050" y="25253"/>
                  </a:lnTo>
                  <a:lnTo>
                    <a:pt x="305223" y="24144"/>
                  </a:lnTo>
                  <a:lnTo>
                    <a:pt x="310397" y="23083"/>
                  </a:lnTo>
                  <a:lnTo>
                    <a:pt x="315570" y="22068"/>
                  </a:lnTo>
                  <a:lnTo>
                    <a:pt x="320743" y="21097"/>
                  </a:lnTo>
                  <a:lnTo>
                    <a:pt x="325917" y="20168"/>
                  </a:lnTo>
                  <a:lnTo>
                    <a:pt x="331090" y="19280"/>
                  </a:lnTo>
                  <a:lnTo>
                    <a:pt x="336263" y="18431"/>
                  </a:lnTo>
                  <a:lnTo>
                    <a:pt x="341436" y="17619"/>
                  </a:lnTo>
                  <a:lnTo>
                    <a:pt x="346610" y="16842"/>
                  </a:lnTo>
                  <a:lnTo>
                    <a:pt x="351783" y="16100"/>
                  </a:lnTo>
                  <a:lnTo>
                    <a:pt x="356956" y="15390"/>
                  </a:lnTo>
                  <a:lnTo>
                    <a:pt x="362130" y="14712"/>
                  </a:lnTo>
                  <a:lnTo>
                    <a:pt x="367303" y="14064"/>
                  </a:lnTo>
                  <a:lnTo>
                    <a:pt x="372476" y="13444"/>
                  </a:lnTo>
                  <a:lnTo>
                    <a:pt x="377649" y="12852"/>
                  </a:lnTo>
                  <a:lnTo>
                    <a:pt x="382823" y="12287"/>
                  </a:lnTo>
                  <a:lnTo>
                    <a:pt x="387996" y="11747"/>
                  </a:lnTo>
                  <a:lnTo>
                    <a:pt x="393169" y="11230"/>
                  </a:lnTo>
                  <a:lnTo>
                    <a:pt x="398343" y="10737"/>
                  </a:lnTo>
                  <a:lnTo>
                    <a:pt x="403516" y="10266"/>
                  </a:lnTo>
                  <a:lnTo>
                    <a:pt x="408689" y="9816"/>
                  </a:lnTo>
                  <a:lnTo>
                    <a:pt x="413862" y="9386"/>
                  </a:lnTo>
                  <a:lnTo>
                    <a:pt x="419036" y="8975"/>
                  </a:lnTo>
                  <a:lnTo>
                    <a:pt x="424209" y="8582"/>
                  </a:lnTo>
                  <a:lnTo>
                    <a:pt x="429382" y="8208"/>
                  </a:lnTo>
                  <a:lnTo>
                    <a:pt x="434556" y="7850"/>
                  </a:lnTo>
                  <a:lnTo>
                    <a:pt x="439729" y="7508"/>
                  </a:lnTo>
                  <a:lnTo>
                    <a:pt x="444902" y="7181"/>
                  </a:lnTo>
                  <a:lnTo>
                    <a:pt x="450075" y="6869"/>
                  </a:lnTo>
                  <a:lnTo>
                    <a:pt x="455249" y="6571"/>
                  </a:lnTo>
                  <a:lnTo>
                    <a:pt x="460422" y="6286"/>
                  </a:lnTo>
                  <a:lnTo>
                    <a:pt x="465595" y="6014"/>
                  </a:lnTo>
                  <a:lnTo>
                    <a:pt x="470769" y="5755"/>
                  </a:lnTo>
                  <a:lnTo>
                    <a:pt x="475942" y="5506"/>
                  </a:lnTo>
                  <a:lnTo>
                    <a:pt x="481115" y="5269"/>
                  </a:lnTo>
                  <a:lnTo>
                    <a:pt x="486288" y="5043"/>
                  </a:lnTo>
                  <a:lnTo>
                    <a:pt x="491462" y="4827"/>
                  </a:lnTo>
                  <a:lnTo>
                    <a:pt x="496635" y="4620"/>
                  </a:lnTo>
                  <a:lnTo>
                    <a:pt x="501808" y="4423"/>
                  </a:lnTo>
                  <a:lnTo>
                    <a:pt x="506982" y="4234"/>
                  </a:lnTo>
                  <a:lnTo>
                    <a:pt x="512155" y="4054"/>
                  </a:lnTo>
                  <a:lnTo>
                    <a:pt x="517328" y="3882"/>
                  </a:lnTo>
                  <a:lnTo>
                    <a:pt x="522501" y="3717"/>
                  </a:lnTo>
                  <a:lnTo>
                    <a:pt x="527675" y="3560"/>
                  </a:lnTo>
                  <a:lnTo>
                    <a:pt x="532848" y="3409"/>
                  </a:lnTo>
                  <a:lnTo>
                    <a:pt x="538021" y="3266"/>
                  </a:lnTo>
                  <a:lnTo>
                    <a:pt x="543195" y="3129"/>
                  </a:lnTo>
                  <a:lnTo>
                    <a:pt x="548368" y="2997"/>
                  </a:lnTo>
                  <a:lnTo>
                    <a:pt x="553541" y="2872"/>
                  </a:lnTo>
                  <a:lnTo>
                    <a:pt x="558714" y="2752"/>
                  </a:lnTo>
                  <a:lnTo>
                    <a:pt x="563888" y="2637"/>
                  </a:lnTo>
                  <a:lnTo>
                    <a:pt x="569061" y="2528"/>
                  </a:lnTo>
                  <a:lnTo>
                    <a:pt x="574234" y="2423"/>
                  </a:lnTo>
                  <a:lnTo>
                    <a:pt x="579408" y="2323"/>
                  </a:lnTo>
                  <a:lnTo>
                    <a:pt x="584581" y="2227"/>
                  </a:lnTo>
                  <a:lnTo>
                    <a:pt x="589754" y="2135"/>
                  </a:lnTo>
                  <a:lnTo>
                    <a:pt x="594927" y="2047"/>
                  </a:lnTo>
                  <a:lnTo>
                    <a:pt x="600101" y="1963"/>
                  </a:lnTo>
                  <a:lnTo>
                    <a:pt x="605274" y="1883"/>
                  </a:lnTo>
                  <a:lnTo>
                    <a:pt x="610447" y="1806"/>
                  </a:lnTo>
                  <a:lnTo>
                    <a:pt x="615621" y="1733"/>
                  </a:lnTo>
                  <a:lnTo>
                    <a:pt x="620794" y="1662"/>
                  </a:lnTo>
                  <a:lnTo>
                    <a:pt x="625967" y="1595"/>
                  </a:lnTo>
                  <a:lnTo>
                    <a:pt x="631140" y="1530"/>
                  </a:lnTo>
                  <a:lnTo>
                    <a:pt x="636314" y="1469"/>
                  </a:lnTo>
                  <a:lnTo>
                    <a:pt x="641487" y="1410"/>
                  </a:lnTo>
                  <a:lnTo>
                    <a:pt x="646660" y="1353"/>
                  </a:lnTo>
                  <a:lnTo>
                    <a:pt x="651834" y="1299"/>
                  </a:lnTo>
                  <a:lnTo>
                    <a:pt x="657007" y="1247"/>
                  </a:lnTo>
                  <a:lnTo>
                    <a:pt x="662180" y="1197"/>
                  </a:lnTo>
                  <a:lnTo>
                    <a:pt x="667353" y="1150"/>
                  </a:lnTo>
                  <a:lnTo>
                    <a:pt x="672527" y="1104"/>
                  </a:lnTo>
                  <a:lnTo>
                    <a:pt x="677700" y="1060"/>
                  </a:lnTo>
                  <a:lnTo>
                    <a:pt x="682873" y="1018"/>
                  </a:lnTo>
                  <a:lnTo>
                    <a:pt x="688047" y="978"/>
                  </a:lnTo>
                  <a:lnTo>
                    <a:pt x="693220" y="940"/>
                  </a:lnTo>
                  <a:lnTo>
                    <a:pt x="698393" y="903"/>
                  </a:lnTo>
                  <a:lnTo>
                    <a:pt x="703566" y="867"/>
                  </a:lnTo>
                  <a:lnTo>
                    <a:pt x="708740" y="833"/>
                  </a:lnTo>
                  <a:lnTo>
                    <a:pt x="713913" y="801"/>
                  </a:lnTo>
                  <a:lnTo>
                    <a:pt x="719086" y="769"/>
                  </a:lnTo>
                  <a:lnTo>
                    <a:pt x="724260" y="739"/>
                  </a:lnTo>
                  <a:lnTo>
                    <a:pt x="729433" y="711"/>
                  </a:lnTo>
                  <a:lnTo>
                    <a:pt x="734606" y="683"/>
                  </a:lnTo>
                  <a:lnTo>
                    <a:pt x="739779" y="656"/>
                  </a:lnTo>
                  <a:lnTo>
                    <a:pt x="744953" y="631"/>
                  </a:lnTo>
                  <a:lnTo>
                    <a:pt x="750126" y="607"/>
                  </a:lnTo>
                  <a:lnTo>
                    <a:pt x="755299" y="583"/>
                  </a:lnTo>
                  <a:lnTo>
                    <a:pt x="760473" y="561"/>
                  </a:lnTo>
                  <a:lnTo>
                    <a:pt x="765646" y="539"/>
                  </a:lnTo>
                  <a:lnTo>
                    <a:pt x="770819" y="518"/>
                  </a:lnTo>
                  <a:lnTo>
                    <a:pt x="775992" y="498"/>
                  </a:lnTo>
                  <a:lnTo>
                    <a:pt x="781166" y="479"/>
                  </a:lnTo>
                  <a:lnTo>
                    <a:pt x="786339" y="461"/>
                  </a:lnTo>
                  <a:lnTo>
                    <a:pt x="791512" y="443"/>
                  </a:lnTo>
                  <a:lnTo>
                    <a:pt x="796686" y="426"/>
                  </a:lnTo>
                  <a:lnTo>
                    <a:pt x="801859" y="410"/>
                  </a:lnTo>
                  <a:lnTo>
                    <a:pt x="807032" y="394"/>
                  </a:lnTo>
                  <a:lnTo>
                    <a:pt x="812205" y="379"/>
                  </a:lnTo>
                  <a:lnTo>
                    <a:pt x="817379" y="364"/>
                  </a:lnTo>
                  <a:lnTo>
                    <a:pt x="822552" y="350"/>
                  </a:lnTo>
                  <a:lnTo>
                    <a:pt x="827725" y="337"/>
                  </a:lnTo>
                  <a:lnTo>
                    <a:pt x="832899" y="324"/>
                  </a:lnTo>
                  <a:lnTo>
                    <a:pt x="838072" y="311"/>
                  </a:lnTo>
                  <a:lnTo>
                    <a:pt x="843245" y="299"/>
                  </a:lnTo>
                  <a:lnTo>
                    <a:pt x="848418" y="288"/>
                  </a:lnTo>
                  <a:lnTo>
                    <a:pt x="853592" y="277"/>
                  </a:lnTo>
                  <a:lnTo>
                    <a:pt x="858765" y="266"/>
                  </a:lnTo>
                  <a:lnTo>
                    <a:pt x="863938" y="256"/>
                  </a:lnTo>
                  <a:lnTo>
                    <a:pt x="869112" y="246"/>
                  </a:lnTo>
                  <a:lnTo>
                    <a:pt x="874285" y="236"/>
                  </a:lnTo>
                  <a:lnTo>
                    <a:pt x="879458" y="227"/>
                  </a:lnTo>
                  <a:lnTo>
                    <a:pt x="884631" y="218"/>
                  </a:lnTo>
                  <a:lnTo>
                    <a:pt x="889805" y="210"/>
                  </a:lnTo>
                  <a:lnTo>
                    <a:pt x="894978" y="202"/>
                  </a:lnTo>
                  <a:lnTo>
                    <a:pt x="900151" y="194"/>
                  </a:lnTo>
                  <a:lnTo>
                    <a:pt x="905325" y="186"/>
                  </a:lnTo>
                  <a:lnTo>
                    <a:pt x="910498" y="179"/>
                  </a:lnTo>
                  <a:lnTo>
                    <a:pt x="915671" y="172"/>
                  </a:lnTo>
                  <a:lnTo>
                    <a:pt x="920844" y="165"/>
                  </a:lnTo>
                  <a:lnTo>
                    <a:pt x="926018" y="159"/>
                  </a:lnTo>
                  <a:lnTo>
                    <a:pt x="931191" y="152"/>
                  </a:lnTo>
                  <a:lnTo>
                    <a:pt x="936364" y="146"/>
                  </a:lnTo>
                  <a:lnTo>
                    <a:pt x="941538" y="141"/>
                  </a:lnTo>
                  <a:lnTo>
                    <a:pt x="946711" y="135"/>
                  </a:lnTo>
                  <a:lnTo>
                    <a:pt x="951884" y="130"/>
                  </a:lnTo>
                  <a:lnTo>
                    <a:pt x="957057" y="124"/>
                  </a:lnTo>
                  <a:lnTo>
                    <a:pt x="962231" y="119"/>
                  </a:lnTo>
                  <a:lnTo>
                    <a:pt x="967404" y="115"/>
                  </a:lnTo>
                  <a:lnTo>
                    <a:pt x="972577" y="110"/>
                  </a:lnTo>
                  <a:lnTo>
                    <a:pt x="977751" y="106"/>
                  </a:lnTo>
                  <a:lnTo>
                    <a:pt x="982924" y="101"/>
                  </a:lnTo>
                  <a:lnTo>
                    <a:pt x="988097" y="97"/>
                  </a:lnTo>
                  <a:lnTo>
                    <a:pt x="993270" y="93"/>
                  </a:lnTo>
                  <a:lnTo>
                    <a:pt x="998444" y="89"/>
                  </a:lnTo>
                  <a:lnTo>
                    <a:pt x="1003617" y="86"/>
                  </a:lnTo>
                  <a:lnTo>
                    <a:pt x="1008790" y="82"/>
                  </a:lnTo>
                  <a:lnTo>
                    <a:pt x="1013964" y="79"/>
                  </a:lnTo>
                  <a:lnTo>
                    <a:pt x="1019137" y="75"/>
                  </a:lnTo>
                  <a:lnTo>
                    <a:pt x="1024310" y="72"/>
                  </a:lnTo>
                  <a:lnTo>
                    <a:pt x="1029483" y="69"/>
                  </a:lnTo>
                  <a:lnTo>
                    <a:pt x="1034657" y="66"/>
                  </a:lnTo>
                  <a:lnTo>
                    <a:pt x="1039830" y="63"/>
                  </a:lnTo>
                  <a:lnTo>
                    <a:pt x="1045003" y="61"/>
                  </a:lnTo>
                  <a:lnTo>
                    <a:pt x="1050177" y="58"/>
                  </a:lnTo>
                  <a:lnTo>
                    <a:pt x="1055350" y="56"/>
                  </a:lnTo>
                  <a:lnTo>
                    <a:pt x="1060523" y="53"/>
                  </a:lnTo>
                  <a:lnTo>
                    <a:pt x="1065696" y="51"/>
                  </a:lnTo>
                  <a:lnTo>
                    <a:pt x="1070870" y="49"/>
                  </a:lnTo>
                  <a:lnTo>
                    <a:pt x="1076043" y="46"/>
                  </a:lnTo>
                  <a:lnTo>
                    <a:pt x="1081216" y="44"/>
                  </a:lnTo>
                  <a:lnTo>
                    <a:pt x="1086390" y="42"/>
                  </a:lnTo>
                  <a:lnTo>
                    <a:pt x="1091563" y="41"/>
                  </a:lnTo>
                  <a:lnTo>
                    <a:pt x="1096736" y="39"/>
                  </a:lnTo>
                  <a:lnTo>
                    <a:pt x="1101909" y="37"/>
                  </a:lnTo>
                  <a:lnTo>
                    <a:pt x="1107083" y="35"/>
                  </a:lnTo>
                  <a:lnTo>
                    <a:pt x="1112256" y="34"/>
                  </a:lnTo>
                  <a:lnTo>
                    <a:pt x="1117429" y="32"/>
                  </a:lnTo>
                  <a:lnTo>
                    <a:pt x="1122603" y="31"/>
                  </a:lnTo>
                  <a:lnTo>
                    <a:pt x="1127776" y="29"/>
                  </a:lnTo>
                  <a:lnTo>
                    <a:pt x="1132949" y="28"/>
                  </a:lnTo>
                  <a:lnTo>
                    <a:pt x="1138122" y="27"/>
                  </a:lnTo>
                  <a:lnTo>
                    <a:pt x="1143296" y="25"/>
                  </a:lnTo>
                  <a:lnTo>
                    <a:pt x="1148469" y="24"/>
                  </a:lnTo>
                  <a:lnTo>
                    <a:pt x="1153642" y="23"/>
                  </a:lnTo>
                  <a:lnTo>
                    <a:pt x="1158816" y="22"/>
                  </a:lnTo>
                  <a:lnTo>
                    <a:pt x="1163989" y="21"/>
                  </a:lnTo>
                  <a:lnTo>
                    <a:pt x="1169162" y="20"/>
                  </a:lnTo>
                  <a:lnTo>
                    <a:pt x="1174335" y="19"/>
                  </a:lnTo>
                  <a:lnTo>
                    <a:pt x="1179509" y="18"/>
                  </a:lnTo>
                  <a:lnTo>
                    <a:pt x="1184682" y="17"/>
                  </a:lnTo>
                  <a:lnTo>
                    <a:pt x="1189855" y="16"/>
                  </a:lnTo>
                  <a:lnTo>
                    <a:pt x="1195029" y="15"/>
                  </a:lnTo>
                  <a:lnTo>
                    <a:pt x="1200202" y="15"/>
                  </a:lnTo>
                  <a:lnTo>
                    <a:pt x="1205375" y="14"/>
                  </a:lnTo>
                  <a:lnTo>
                    <a:pt x="1210548" y="13"/>
                  </a:lnTo>
                  <a:lnTo>
                    <a:pt x="1215722" y="13"/>
                  </a:lnTo>
                  <a:lnTo>
                    <a:pt x="1220895" y="12"/>
                  </a:lnTo>
                  <a:lnTo>
                    <a:pt x="1226068" y="11"/>
                  </a:lnTo>
                  <a:lnTo>
                    <a:pt x="1231242" y="11"/>
                  </a:lnTo>
                  <a:lnTo>
                    <a:pt x="1236415" y="10"/>
                  </a:lnTo>
                  <a:lnTo>
                    <a:pt x="1241588" y="10"/>
                  </a:lnTo>
                  <a:lnTo>
                    <a:pt x="1246761" y="9"/>
                  </a:lnTo>
                  <a:lnTo>
                    <a:pt x="1251935" y="9"/>
                  </a:lnTo>
                  <a:lnTo>
                    <a:pt x="1257108" y="8"/>
                  </a:lnTo>
                  <a:lnTo>
                    <a:pt x="1262281" y="8"/>
                  </a:lnTo>
                  <a:lnTo>
                    <a:pt x="1267455" y="7"/>
                  </a:lnTo>
                  <a:lnTo>
                    <a:pt x="1272628" y="7"/>
                  </a:lnTo>
                  <a:lnTo>
                    <a:pt x="1277801" y="7"/>
                  </a:lnTo>
                  <a:lnTo>
                    <a:pt x="1282974" y="6"/>
                  </a:lnTo>
                  <a:lnTo>
                    <a:pt x="1288148" y="6"/>
                  </a:lnTo>
                  <a:lnTo>
                    <a:pt x="1293321" y="5"/>
                  </a:lnTo>
                  <a:lnTo>
                    <a:pt x="1298494" y="5"/>
                  </a:lnTo>
                  <a:lnTo>
                    <a:pt x="1303668" y="5"/>
                  </a:lnTo>
                  <a:lnTo>
                    <a:pt x="1308841" y="5"/>
                  </a:lnTo>
                  <a:lnTo>
                    <a:pt x="1314014" y="4"/>
                  </a:lnTo>
                  <a:lnTo>
                    <a:pt x="1319187" y="4"/>
                  </a:lnTo>
                  <a:lnTo>
                    <a:pt x="1324361" y="4"/>
                  </a:lnTo>
                  <a:lnTo>
                    <a:pt x="1329534" y="4"/>
                  </a:lnTo>
                  <a:lnTo>
                    <a:pt x="1334707" y="3"/>
                  </a:lnTo>
                  <a:lnTo>
                    <a:pt x="1339881" y="3"/>
                  </a:lnTo>
                  <a:lnTo>
                    <a:pt x="1345054" y="3"/>
                  </a:lnTo>
                  <a:lnTo>
                    <a:pt x="1350227" y="3"/>
                  </a:lnTo>
                  <a:lnTo>
                    <a:pt x="1355400" y="3"/>
                  </a:lnTo>
                  <a:lnTo>
                    <a:pt x="1360574" y="2"/>
                  </a:lnTo>
                  <a:lnTo>
                    <a:pt x="1365747" y="2"/>
                  </a:lnTo>
                  <a:lnTo>
                    <a:pt x="1370920" y="2"/>
                  </a:lnTo>
                  <a:lnTo>
                    <a:pt x="1376094" y="2"/>
                  </a:lnTo>
                  <a:lnTo>
                    <a:pt x="1381267" y="2"/>
                  </a:lnTo>
                  <a:lnTo>
                    <a:pt x="1386440" y="2"/>
                  </a:lnTo>
                  <a:lnTo>
                    <a:pt x="1391613" y="2"/>
                  </a:lnTo>
                  <a:lnTo>
                    <a:pt x="1396787" y="1"/>
                  </a:lnTo>
                  <a:lnTo>
                    <a:pt x="1401960" y="1"/>
                  </a:lnTo>
                  <a:lnTo>
                    <a:pt x="1407133" y="1"/>
                  </a:lnTo>
                  <a:lnTo>
                    <a:pt x="1412307" y="1"/>
                  </a:lnTo>
                  <a:lnTo>
                    <a:pt x="1417480" y="1"/>
                  </a:lnTo>
                  <a:lnTo>
                    <a:pt x="1422653" y="1"/>
                  </a:lnTo>
                  <a:lnTo>
                    <a:pt x="1427826" y="1"/>
                  </a:lnTo>
                  <a:lnTo>
                    <a:pt x="1433000" y="1"/>
                  </a:lnTo>
                  <a:lnTo>
                    <a:pt x="1438173" y="1"/>
                  </a:lnTo>
                  <a:lnTo>
                    <a:pt x="1443346" y="1"/>
                  </a:lnTo>
                  <a:lnTo>
                    <a:pt x="1448520" y="1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644151" y="3139854"/>
              <a:ext cx="1883076" cy="323555"/>
            </a:xfrm>
            <a:custGeom>
              <a:avLst/>
              <a:pathLst>
                <a:path w="1883076" h="323555">
                  <a:moveTo>
                    <a:pt x="0" y="297698"/>
                  </a:moveTo>
                  <a:lnTo>
                    <a:pt x="5173" y="289082"/>
                  </a:lnTo>
                  <a:lnTo>
                    <a:pt x="10346" y="280565"/>
                  </a:lnTo>
                  <a:lnTo>
                    <a:pt x="15519" y="272155"/>
                  </a:lnTo>
                  <a:lnTo>
                    <a:pt x="20693" y="263859"/>
                  </a:lnTo>
                  <a:lnTo>
                    <a:pt x="25866" y="255684"/>
                  </a:lnTo>
                  <a:lnTo>
                    <a:pt x="31039" y="247637"/>
                  </a:lnTo>
                  <a:lnTo>
                    <a:pt x="36213" y="239723"/>
                  </a:lnTo>
                  <a:lnTo>
                    <a:pt x="41386" y="231947"/>
                  </a:lnTo>
                  <a:lnTo>
                    <a:pt x="46559" y="224315"/>
                  </a:lnTo>
                  <a:lnTo>
                    <a:pt x="51732" y="216832"/>
                  </a:lnTo>
                  <a:lnTo>
                    <a:pt x="56906" y="209500"/>
                  </a:lnTo>
                  <a:lnTo>
                    <a:pt x="62079" y="202323"/>
                  </a:lnTo>
                  <a:lnTo>
                    <a:pt x="67252" y="195306"/>
                  </a:lnTo>
                  <a:lnTo>
                    <a:pt x="72426" y="188449"/>
                  </a:lnTo>
                  <a:lnTo>
                    <a:pt x="77599" y="181755"/>
                  </a:lnTo>
                  <a:lnTo>
                    <a:pt x="82772" y="175226"/>
                  </a:lnTo>
                  <a:lnTo>
                    <a:pt x="87945" y="168863"/>
                  </a:lnTo>
                  <a:lnTo>
                    <a:pt x="93119" y="162666"/>
                  </a:lnTo>
                  <a:lnTo>
                    <a:pt x="98292" y="156636"/>
                  </a:lnTo>
                  <a:lnTo>
                    <a:pt x="103465" y="150774"/>
                  </a:lnTo>
                  <a:lnTo>
                    <a:pt x="108639" y="145077"/>
                  </a:lnTo>
                  <a:lnTo>
                    <a:pt x="113812" y="139547"/>
                  </a:lnTo>
                  <a:lnTo>
                    <a:pt x="118985" y="134181"/>
                  </a:lnTo>
                  <a:lnTo>
                    <a:pt x="124158" y="128978"/>
                  </a:lnTo>
                  <a:lnTo>
                    <a:pt x="129332" y="123937"/>
                  </a:lnTo>
                  <a:lnTo>
                    <a:pt x="134505" y="119056"/>
                  </a:lnTo>
                  <a:lnTo>
                    <a:pt x="139678" y="114333"/>
                  </a:lnTo>
                  <a:lnTo>
                    <a:pt x="144852" y="109765"/>
                  </a:lnTo>
                  <a:lnTo>
                    <a:pt x="150025" y="105349"/>
                  </a:lnTo>
                  <a:lnTo>
                    <a:pt x="155198" y="101084"/>
                  </a:lnTo>
                  <a:lnTo>
                    <a:pt x="160371" y="96966"/>
                  </a:lnTo>
                  <a:lnTo>
                    <a:pt x="165545" y="92992"/>
                  </a:lnTo>
                  <a:lnTo>
                    <a:pt x="170718" y="89160"/>
                  </a:lnTo>
                  <a:lnTo>
                    <a:pt x="175891" y="85465"/>
                  </a:lnTo>
                  <a:lnTo>
                    <a:pt x="181065" y="81905"/>
                  </a:lnTo>
                  <a:lnTo>
                    <a:pt x="186238" y="78477"/>
                  </a:lnTo>
                  <a:lnTo>
                    <a:pt x="191411" y="75176"/>
                  </a:lnTo>
                  <a:lnTo>
                    <a:pt x="196584" y="72000"/>
                  </a:lnTo>
                  <a:lnTo>
                    <a:pt x="201758" y="68945"/>
                  </a:lnTo>
                  <a:lnTo>
                    <a:pt x="206931" y="66008"/>
                  </a:lnTo>
                  <a:lnTo>
                    <a:pt x="212104" y="63185"/>
                  </a:lnTo>
                  <a:lnTo>
                    <a:pt x="217278" y="60473"/>
                  </a:lnTo>
                  <a:lnTo>
                    <a:pt x="222451" y="57868"/>
                  </a:lnTo>
                  <a:lnTo>
                    <a:pt x="227624" y="55367"/>
                  </a:lnTo>
                  <a:lnTo>
                    <a:pt x="232797" y="52966"/>
                  </a:lnTo>
                  <a:lnTo>
                    <a:pt x="237971" y="50663"/>
                  </a:lnTo>
                  <a:lnTo>
                    <a:pt x="243144" y="48454"/>
                  </a:lnTo>
                  <a:lnTo>
                    <a:pt x="248317" y="46335"/>
                  </a:lnTo>
                  <a:lnTo>
                    <a:pt x="253491" y="44304"/>
                  </a:lnTo>
                  <a:lnTo>
                    <a:pt x="258664" y="42358"/>
                  </a:lnTo>
                  <a:lnTo>
                    <a:pt x="263837" y="40493"/>
                  </a:lnTo>
                  <a:lnTo>
                    <a:pt x="269010" y="38706"/>
                  </a:lnTo>
                  <a:lnTo>
                    <a:pt x="274184" y="36995"/>
                  </a:lnTo>
                  <a:lnTo>
                    <a:pt x="279357" y="35357"/>
                  </a:lnTo>
                  <a:lnTo>
                    <a:pt x="284530" y="33789"/>
                  </a:lnTo>
                  <a:lnTo>
                    <a:pt x="289704" y="32288"/>
                  </a:lnTo>
                  <a:lnTo>
                    <a:pt x="294877" y="30851"/>
                  </a:lnTo>
                  <a:lnTo>
                    <a:pt x="300050" y="29477"/>
                  </a:lnTo>
                  <a:lnTo>
                    <a:pt x="305223" y="28162"/>
                  </a:lnTo>
                  <a:lnTo>
                    <a:pt x="310397" y="26905"/>
                  </a:lnTo>
                  <a:lnTo>
                    <a:pt x="315570" y="25703"/>
                  </a:lnTo>
                  <a:lnTo>
                    <a:pt x="320743" y="24553"/>
                  </a:lnTo>
                  <a:lnTo>
                    <a:pt x="325917" y="23454"/>
                  </a:lnTo>
                  <a:lnTo>
                    <a:pt x="331090" y="22403"/>
                  </a:lnTo>
                  <a:lnTo>
                    <a:pt x="336263" y="21399"/>
                  </a:lnTo>
                  <a:lnTo>
                    <a:pt x="341436" y="20440"/>
                  </a:lnTo>
                  <a:lnTo>
                    <a:pt x="346610" y="19523"/>
                  </a:lnTo>
                  <a:lnTo>
                    <a:pt x="351783" y="18647"/>
                  </a:lnTo>
                  <a:lnTo>
                    <a:pt x="356956" y="17811"/>
                  </a:lnTo>
                  <a:lnTo>
                    <a:pt x="362130" y="17011"/>
                  </a:lnTo>
                  <a:lnTo>
                    <a:pt x="367303" y="16248"/>
                  </a:lnTo>
                  <a:lnTo>
                    <a:pt x="372476" y="15519"/>
                  </a:lnTo>
                  <a:lnTo>
                    <a:pt x="377649" y="14823"/>
                  </a:lnTo>
                  <a:lnTo>
                    <a:pt x="382823" y="14158"/>
                  </a:lnTo>
                  <a:lnTo>
                    <a:pt x="387996" y="13523"/>
                  </a:lnTo>
                  <a:lnTo>
                    <a:pt x="393169" y="12917"/>
                  </a:lnTo>
                  <a:lnTo>
                    <a:pt x="398343" y="12338"/>
                  </a:lnTo>
                  <a:lnTo>
                    <a:pt x="403516" y="11785"/>
                  </a:lnTo>
                  <a:lnTo>
                    <a:pt x="408689" y="11258"/>
                  </a:lnTo>
                  <a:lnTo>
                    <a:pt x="413862" y="10754"/>
                  </a:lnTo>
                  <a:lnTo>
                    <a:pt x="419036" y="10274"/>
                  </a:lnTo>
                  <a:lnTo>
                    <a:pt x="424209" y="9815"/>
                  </a:lnTo>
                  <a:lnTo>
                    <a:pt x="429382" y="9377"/>
                  </a:lnTo>
                  <a:lnTo>
                    <a:pt x="434556" y="8959"/>
                  </a:lnTo>
                  <a:lnTo>
                    <a:pt x="439729" y="8560"/>
                  </a:lnTo>
                  <a:lnTo>
                    <a:pt x="444902" y="8179"/>
                  </a:lnTo>
                  <a:lnTo>
                    <a:pt x="450075" y="7816"/>
                  </a:lnTo>
                  <a:lnTo>
                    <a:pt x="455249" y="7469"/>
                  </a:lnTo>
                  <a:lnTo>
                    <a:pt x="460422" y="7138"/>
                  </a:lnTo>
                  <a:lnTo>
                    <a:pt x="465595" y="6822"/>
                  </a:lnTo>
                  <a:lnTo>
                    <a:pt x="470769" y="6520"/>
                  </a:lnTo>
                  <a:lnTo>
                    <a:pt x="475942" y="6233"/>
                  </a:lnTo>
                  <a:lnTo>
                    <a:pt x="481115" y="5958"/>
                  </a:lnTo>
                  <a:lnTo>
                    <a:pt x="486288" y="5696"/>
                  </a:lnTo>
                  <a:lnTo>
                    <a:pt x="491462" y="5445"/>
                  </a:lnTo>
                  <a:lnTo>
                    <a:pt x="496635" y="5206"/>
                  </a:lnTo>
                  <a:lnTo>
                    <a:pt x="501808" y="4978"/>
                  </a:lnTo>
                  <a:lnTo>
                    <a:pt x="506982" y="4760"/>
                  </a:lnTo>
                  <a:lnTo>
                    <a:pt x="512155" y="4553"/>
                  </a:lnTo>
                  <a:lnTo>
                    <a:pt x="517328" y="4354"/>
                  </a:lnTo>
                  <a:lnTo>
                    <a:pt x="522501" y="4165"/>
                  </a:lnTo>
                  <a:lnTo>
                    <a:pt x="527675" y="3984"/>
                  </a:lnTo>
                  <a:lnTo>
                    <a:pt x="532848" y="3811"/>
                  </a:lnTo>
                  <a:lnTo>
                    <a:pt x="538021" y="3646"/>
                  </a:lnTo>
                  <a:lnTo>
                    <a:pt x="543195" y="3489"/>
                  </a:lnTo>
                  <a:lnTo>
                    <a:pt x="548368" y="3339"/>
                  </a:lnTo>
                  <a:lnTo>
                    <a:pt x="553541" y="3195"/>
                  </a:lnTo>
                  <a:lnTo>
                    <a:pt x="558714" y="3058"/>
                  </a:lnTo>
                  <a:lnTo>
                    <a:pt x="563888" y="2927"/>
                  </a:lnTo>
                  <a:lnTo>
                    <a:pt x="569061" y="2802"/>
                  </a:lnTo>
                  <a:lnTo>
                    <a:pt x="574234" y="2683"/>
                  </a:lnTo>
                  <a:lnTo>
                    <a:pt x="579408" y="2568"/>
                  </a:lnTo>
                  <a:lnTo>
                    <a:pt x="584581" y="2459"/>
                  </a:lnTo>
                  <a:lnTo>
                    <a:pt x="589754" y="2355"/>
                  </a:lnTo>
                  <a:lnTo>
                    <a:pt x="594927" y="2256"/>
                  </a:lnTo>
                  <a:lnTo>
                    <a:pt x="600101" y="2161"/>
                  </a:lnTo>
                  <a:lnTo>
                    <a:pt x="605274" y="2070"/>
                  </a:lnTo>
                  <a:lnTo>
                    <a:pt x="610447" y="1983"/>
                  </a:lnTo>
                  <a:lnTo>
                    <a:pt x="615621" y="1900"/>
                  </a:lnTo>
                  <a:lnTo>
                    <a:pt x="620794" y="1820"/>
                  </a:lnTo>
                  <a:lnTo>
                    <a:pt x="625967" y="1744"/>
                  </a:lnTo>
                  <a:lnTo>
                    <a:pt x="631140" y="1672"/>
                  </a:lnTo>
                  <a:lnTo>
                    <a:pt x="636314" y="1602"/>
                  </a:lnTo>
                  <a:lnTo>
                    <a:pt x="641487" y="1536"/>
                  </a:lnTo>
                  <a:lnTo>
                    <a:pt x="646660" y="1473"/>
                  </a:lnTo>
                  <a:lnTo>
                    <a:pt x="651834" y="1412"/>
                  </a:lnTo>
                  <a:lnTo>
                    <a:pt x="657007" y="1354"/>
                  </a:lnTo>
                  <a:lnTo>
                    <a:pt x="662180" y="1298"/>
                  </a:lnTo>
                  <a:lnTo>
                    <a:pt x="667353" y="1245"/>
                  </a:lnTo>
                  <a:lnTo>
                    <a:pt x="672527" y="1194"/>
                  </a:lnTo>
                  <a:lnTo>
                    <a:pt x="677700" y="1145"/>
                  </a:lnTo>
                  <a:lnTo>
                    <a:pt x="682873" y="1099"/>
                  </a:lnTo>
                  <a:lnTo>
                    <a:pt x="688047" y="1054"/>
                  </a:lnTo>
                  <a:lnTo>
                    <a:pt x="693220" y="1011"/>
                  </a:lnTo>
                  <a:lnTo>
                    <a:pt x="698393" y="970"/>
                  </a:lnTo>
                  <a:lnTo>
                    <a:pt x="703566" y="931"/>
                  </a:lnTo>
                  <a:lnTo>
                    <a:pt x="708740" y="894"/>
                  </a:lnTo>
                  <a:lnTo>
                    <a:pt x="713913" y="858"/>
                  </a:lnTo>
                  <a:lnTo>
                    <a:pt x="719086" y="823"/>
                  </a:lnTo>
                  <a:lnTo>
                    <a:pt x="724260" y="790"/>
                  </a:lnTo>
                  <a:lnTo>
                    <a:pt x="729433" y="759"/>
                  </a:lnTo>
                  <a:lnTo>
                    <a:pt x="734606" y="728"/>
                  </a:lnTo>
                  <a:lnTo>
                    <a:pt x="739779" y="699"/>
                  </a:lnTo>
                  <a:lnTo>
                    <a:pt x="744953" y="671"/>
                  </a:lnTo>
                  <a:lnTo>
                    <a:pt x="750126" y="645"/>
                  </a:lnTo>
                  <a:lnTo>
                    <a:pt x="755299" y="619"/>
                  </a:lnTo>
                  <a:lnTo>
                    <a:pt x="760473" y="595"/>
                  </a:lnTo>
                  <a:lnTo>
                    <a:pt x="765646" y="571"/>
                  </a:lnTo>
                  <a:lnTo>
                    <a:pt x="770819" y="548"/>
                  </a:lnTo>
                  <a:lnTo>
                    <a:pt x="775992" y="527"/>
                  </a:lnTo>
                  <a:lnTo>
                    <a:pt x="781166" y="506"/>
                  </a:lnTo>
                  <a:lnTo>
                    <a:pt x="786339" y="486"/>
                  </a:lnTo>
                  <a:lnTo>
                    <a:pt x="791512" y="467"/>
                  </a:lnTo>
                  <a:lnTo>
                    <a:pt x="796686" y="448"/>
                  </a:lnTo>
                  <a:lnTo>
                    <a:pt x="801859" y="431"/>
                  </a:lnTo>
                  <a:lnTo>
                    <a:pt x="807032" y="414"/>
                  </a:lnTo>
                  <a:lnTo>
                    <a:pt x="812205" y="398"/>
                  </a:lnTo>
                  <a:lnTo>
                    <a:pt x="817379" y="382"/>
                  </a:lnTo>
                  <a:lnTo>
                    <a:pt x="822552" y="367"/>
                  </a:lnTo>
                  <a:lnTo>
                    <a:pt x="827725" y="352"/>
                  </a:lnTo>
                  <a:lnTo>
                    <a:pt x="832899" y="339"/>
                  </a:lnTo>
                  <a:lnTo>
                    <a:pt x="838072" y="325"/>
                  </a:lnTo>
                  <a:lnTo>
                    <a:pt x="843245" y="312"/>
                  </a:lnTo>
                  <a:lnTo>
                    <a:pt x="848418" y="300"/>
                  </a:lnTo>
                  <a:lnTo>
                    <a:pt x="853592" y="288"/>
                  </a:lnTo>
                  <a:lnTo>
                    <a:pt x="858765" y="277"/>
                  </a:lnTo>
                  <a:lnTo>
                    <a:pt x="863938" y="266"/>
                  </a:lnTo>
                  <a:lnTo>
                    <a:pt x="869112" y="256"/>
                  </a:lnTo>
                  <a:lnTo>
                    <a:pt x="874285" y="245"/>
                  </a:lnTo>
                  <a:lnTo>
                    <a:pt x="879458" y="236"/>
                  </a:lnTo>
                  <a:lnTo>
                    <a:pt x="884631" y="226"/>
                  </a:lnTo>
                  <a:lnTo>
                    <a:pt x="889805" y="217"/>
                  </a:lnTo>
                  <a:lnTo>
                    <a:pt x="894978" y="209"/>
                  </a:lnTo>
                  <a:lnTo>
                    <a:pt x="900151" y="201"/>
                  </a:lnTo>
                  <a:lnTo>
                    <a:pt x="905325" y="193"/>
                  </a:lnTo>
                  <a:lnTo>
                    <a:pt x="910498" y="185"/>
                  </a:lnTo>
                  <a:lnTo>
                    <a:pt x="915671" y="178"/>
                  </a:lnTo>
                  <a:lnTo>
                    <a:pt x="920844" y="170"/>
                  </a:lnTo>
                  <a:lnTo>
                    <a:pt x="926018" y="164"/>
                  </a:lnTo>
                  <a:lnTo>
                    <a:pt x="931191" y="157"/>
                  </a:lnTo>
                  <a:lnTo>
                    <a:pt x="936364" y="151"/>
                  </a:lnTo>
                  <a:lnTo>
                    <a:pt x="941538" y="145"/>
                  </a:lnTo>
                  <a:lnTo>
                    <a:pt x="946711" y="139"/>
                  </a:lnTo>
                  <a:lnTo>
                    <a:pt x="951884" y="133"/>
                  </a:lnTo>
                  <a:lnTo>
                    <a:pt x="957057" y="128"/>
                  </a:lnTo>
                  <a:lnTo>
                    <a:pt x="962231" y="123"/>
                  </a:lnTo>
                  <a:lnTo>
                    <a:pt x="967404" y="118"/>
                  </a:lnTo>
                  <a:lnTo>
                    <a:pt x="972577" y="113"/>
                  </a:lnTo>
                  <a:lnTo>
                    <a:pt x="977751" y="108"/>
                  </a:lnTo>
                  <a:lnTo>
                    <a:pt x="982924" y="104"/>
                  </a:lnTo>
                  <a:lnTo>
                    <a:pt x="988097" y="99"/>
                  </a:lnTo>
                  <a:lnTo>
                    <a:pt x="993270" y="95"/>
                  </a:lnTo>
                  <a:lnTo>
                    <a:pt x="998444" y="91"/>
                  </a:lnTo>
                  <a:lnTo>
                    <a:pt x="1003617" y="87"/>
                  </a:lnTo>
                  <a:lnTo>
                    <a:pt x="1008790" y="84"/>
                  </a:lnTo>
                  <a:lnTo>
                    <a:pt x="1013964" y="80"/>
                  </a:lnTo>
                  <a:lnTo>
                    <a:pt x="1019137" y="77"/>
                  </a:lnTo>
                  <a:lnTo>
                    <a:pt x="1024310" y="74"/>
                  </a:lnTo>
                  <a:lnTo>
                    <a:pt x="1029483" y="70"/>
                  </a:lnTo>
                  <a:lnTo>
                    <a:pt x="1034657" y="67"/>
                  </a:lnTo>
                  <a:lnTo>
                    <a:pt x="1039830" y="64"/>
                  </a:lnTo>
                  <a:lnTo>
                    <a:pt x="1045003" y="62"/>
                  </a:lnTo>
                  <a:lnTo>
                    <a:pt x="1050177" y="59"/>
                  </a:lnTo>
                  <a:lnTo>
                    <a:pt x="1055350" y="56"/>
                  </a:lnTo>
                  <a:lnTo>
                    <a:pt x="1060523" y="54"/>
                  </a:lnTo>
                  <a:lnTo>
                    <a:pt x="1065696" y="52"/>
                  </a:lnTo>
                  <a:lnTo>
                    <a:pt x="1070870" y="49"/>
                  </a:lnTo>
                  <a:lnTo>
                    <a:pt x="1076043" y="47"/>
                  </a:lnTo>
                  <a:lnTo>
                    <a:pt x="1081216" y="45"/>
                  </a:lnTo>
                  <a:lnTo>
                    <a:pt x="1086390" y="43"/>
                  </a:lnTo>
                  <a:lnTo>
                    <a:pt x="1091563" y="41"/>
                  </a:lnTo>
                  <a:lnTo>
                    <a:pt x="1096736" y="39"/>
                  </a:lnTo>
                  <a:lnTo>
                    <a:pt x="1101909" y="37"/>
                  </a:lnTo>
                  <a:lnTo>
                    <a:pt x="1107083" y="36"/>
                  </a:lnTo>
                  <a:lnTo>
                    <a:pt x="1112256" y="34"/>
                  </a:lnTo>
                  <a:lnTo>
                    <a:pt x="1117429" y="33"/>
                  </a:lnTo>
                  <a:lnTo>
                    <a:pt x="1122603" y="31"/>
                  </a:lnTo>
                  <a:lnTo>
                    <a:pt x="1127776" y="30"/>
                  </a:lnTo>
                  <a:lnTo>
                    <a:pt x="1132949" y="28"/>
                  </a:lnTo>
                  <a:lnTo>
                    <a:pt x="1138122" y="27"/>
                  </a:lnTo>
                  <a:lnTo>
                    <a:pt x="1143296" y="26"/>
                  </a:lnTo>
                  <a:lnTo>
                    <a:pt x="1148469" y="24"/>
                  </a:lnTo>
                  <a:lnTo>
                    <a:pt x="1153642" y="23"/>
                  </a:lnTo>
                  <a:lnTo>
                    <a:pt x="1158816" y="22"/>
                  </a:lnTo>
                  <a:lnTo>
                    <a:pt x="1163989" y="21"/>
                  </a:lnTo>
                  <a:lnTo>
                    <a:pt x="1169162" y="20"/>
                  </a:lnTo>
                  <a:lnTo>
                    <a:pt x="1174335" y="19"/>
                  </a:lnTo>
                  <a:lnTo>
                    <a:pt x="1179509" y="18"/>
                  </a:lnTo>
                  <a:lnTo>
                    <a:pt x="1184682" y="17"/>
                  </a:lnTo>
                  <a:lnTo>
                    <a:pt x="1189855" y="16"/>
                  </a:lnTo>
                  <a:lnTo>
                    <a:pt x="1195029" y="16"/>
                  </a:lnTo>
                  <a:lnTo>
                    <a:pt x="1200202" y="15"/>
                  </a:lnTo>
                  <a:lnTo>
                    <a:pt x="1205375" y="14"/>
                  </a:lnTo>
                  <a:lnTo>
                    <a:pt x="1210548" y="13"/>
                  </a:lnTo>
                  <a:lnTo>
                    <a:pt x="1215722" y="13"/>
                  </a:lnTo>
                  <a:lnTo>
                    <a:pt x="1220895" y="12"/>
                  </a:lnTo>
                  <a:lnTo>
                    <a:pt x="1226068" y="11"/>
                  </a:lnTo>
                  <a:lnTo>
                    <a:pt x="1231242" y="11"/>
                  </a:lnTo>
                  <a:lnTo>
                    <a:pt x="1236415" y="10"/>
                  </a:lnTo>
                  <a:lnTo>
                    <a:pt x="1241588" y="10"/>
                  </a:lnTo>
                  <a:lnTo>
                    <a:pt x="1246761" y="9"/>
                  </a:lnTo>
                  <a:lnTo>
                    <a:pt x="1251935" y="9"/>
                  </a:lnTo>
                  <a:lnTo>
                    <a:pt x="1257108" y="8"/>
                  </a:lnTo>
                  <a:lnTo>
                    <a:pt x="1262281" y="8"/>
                  </a:lnTo>
                  <a:lnTo>
                    <a:pt x="1267455" y="7"/>
                  </a:lnTo>
                  <a:lnTo>
                    <a:pt x="1272628" y="7"/>
                  </a:lnTo>
                  <a:lnTo>
                    <a:pt x="1277801" y="7"/>
                  </a:lnTo>
                  <a:lnTo>
                    <a:pt x="1282974" y="6"/>
                  </a:lnTo>
                  <a:lnTo>
                    <a:pt x="1288148" y="6"/>
                  </a:lnTo>
                  <a:lnTo>
                    <a:pt x="1293321" y="6"/>
                  </a:lnTo>
                  <a:lnTo>
                    <a:pt x="1298494" y="5"/>
                  </a:lnTo>
                  <a:lnTo>
                    <a:pt x="1303668" y="5"/>
                  </a:lnTo>
                  <a:lnTo>
                    <a:pt x="1308841" y="5"/>
                  </a:lnTo>
                  <a:lnTo>
                    <a:pt x="1314014" y="4"/>
                  </a:lnTo>
                  <a:lnTo>
                    <a:pt x="1319187" y="4"/>
                  </a:lnTo>
                  <a:lnTo>
                    <a:pt x="1324361" y="4"/>
                  </a:lnTo>
                  <a:lnTo>
                    <a:pt x="1329534" y="4"/>
                  </a:lnTo>
                  <a:lnTo>
                    <a:pt x="1334707" y="3"/>
                  </a:lnTo>
                  <a:lnTo>
                    <a:pt x="1339881" y="3"/>
                  </a:lnTo>
                  <a:lnTo>
                    <a:pt x="1345054" y="3"/>
                  </a:lnTo>
                  <a:lnTo>
                    <a:pt x="1350227" y="3"/>
                  </a:lnTo>
                  <a:lnTo>
                    <a:pt x="1355400" y="3"/>
                  </a:lnTo>
                  <a:lnTo>
                    <a:pt x="1360574" y="2"/>
                  </a:lnTo>
                  <a:lnTo>
                    <a:pt x="1365747" y="2"/>
                  </a:lnTo>
                  <a:lnTo>
                    <a:pt x="1370920" y="2"/>
                  </a:lnTo>
                  <a:lnTo>
                    <a:pt x="1376094" y="2"/>
                  </a:lnTo>
                  <a:lnTo>
                    <a:pt x="1381267" y="2"/>
                  </a:lnTo>
                  <a:lnTo>
                    <a:pt x="1386440" y="2"/>
                  </a:lnTo>
                  <a:lnTo>
                    <a:pt x="1391613" y="2"/>
                  </a:lnTo>
                  <a:lnTo>
                    <a:pt x="1396787" y="1"/>
                  </a:lnTo>
                  <a:lnTo>
                    <a:pt x="1401960" y="1"/>
                  </a:lnTo>
                  <a:lnTo>
                    <a:pt x="1407133" y="1"/>
                  </a:lnTo>
                  <a:lnTo>
                    <a:pt x="1412307" y="1"/>
                  </a:lnTo>
                  <a:lnTo>
                    <a:pt x="1417480" y="1"/>
                  </a:lnTo>
                  <a:lnTo>
                    <a:pt x="1422653" y="1"/>
                  </a:lnTo>
                  <a:lnTo>
                    <a:pt x="1427826" y="1"/>
                  </a:lnTo>
                  <a:lnTo>
                    <a:pt x="1433000" y="1"/>
                  </a:lnTo>
                  <a:lnTo>
                    <a:pt x="1438173" y="1"/>
                  </a:lnTo>
                  <a:lnTo>
                    <a:pt x="1443346" y="1"/>
                  </a:lnTo>
                  <a:lnTo>
                    <a:pt x="1448520" y="1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1"/>
                  </a:lnTo>
                  <a:lnTo>
                    <a:pt x="1815823" y="1"/>
                  </a:lnTo>
                  <a:lnTo>
                    <a:pt x="1810650" y="1"/>
                  </a:lnTo>
                  <a:lnTo>
                    <a:pt x="1805476" y="1"/>
                  </a:lnTo>
                  <a:lnTo>
                    <a:pt x="1800303" y="1"/>
                  </a:lnTo>
                  <a:lnTo>
                    <a:pt x="1795130" y="2"/>
                  </a:lnTo>
                  <a:lnTo>
                    <a:pt x="1789956" y="2"/>
                  </a:lnTo>
                  <a:lnTo>
                    <a:pt x="1784783" y="2"/>
                  </a:lnTo>
                  <a:lnTo>
                    <a:pt x="1779610" y="3"/>
                  </a:lnTo>
                  <a:lnTo>
                    <a:pt x="1774437" y="3"/>
                  </a:lnTo>
                  <a:lnTo>
                    <a:pt x="1769263" y="3"/>
                  </a:lnTo>
                  <a:lnTo>
                    <a:pt x="1764090" y="4"/>
                  </a:lnTo>
                  <a:lnTo>
                    <a:pt x="1758917" y="5"/>
                  </a:lnTo>
                  <a:lnTo>
                    <a:pt x="1753743" y="5"/>
                  </a:lnTo>
                  <a:lnTo>
                    <a:pt x="1748570" y="6"/>
                  </a:lnTo>
                  <a:lnTo>
                    <a:pt x="1743397" y="7"/>
                  </a:lnTo>
                  <a:lnTo>
                    <a:pt x="1738224" y="8"/>
                  </a:lnTo>
                  <a:lnTo>
                    <a:pt x="1733050" y="9"/>
                  </a:lnTo>
                  <a:lnTo>
                    <a:pt x="1727877" y="11"/>
                  </a:lnTo>
                  <a:lnTo>
                    <a:pt x="1722704" y="12"/>
                  </a:lnTo>
                  <a:lnTo>
                    <a:pt x="1717530" y="14"/>
                  </a:lnTo>
                  <a:lnTo>
                    <a:pt x="1712357" y="16"/>
                  </a:lnTo>
                  <a:lnTo>
                    <a:pt x="1707184" y="18"/>
                  </a:lnTo>
                  <a:lnTo>
                    <a:pt x="1702011" y="20"/>
                  </a:lnTo>
                  <a:lnTo>
                    <a:pt x="1696837" y="23"/>
                  </a:lnTo>
                  <a:lnTo>
                    <a:pt x="1691664" y="26"/>
                  </a:lnTo>
                  <a:lnTo>
                    <a:pt x="1686491" y="30"/>
                  </a:lnTo>
                  <a:lnTo>
                    <a:pt x="1681317" y="34"/>
                  </a:lnTo>
                  <a:lnTo>
                    <a:pt x="1676144" y="38"/>
                  </a:lnTo>
                  <a:lnTo>
                    <a:pt x="1670971" y="43"/>
                  </a:lnTo>
                  <a:lnTo>
                    <a:pt x="1665798" y="48"/>
                  </a:lnTo>
                  <a:lnTo>
                    <a:pt x="1660624" y="55"/>
                  </a:lnTo>
                  <a:lnTo>
                    <a:pt x="1655451" y="61"/>
                  </a:lnTo>
                  <a:lnTo>
                    <a:pt x="1650278" y="69"/>
                  </a:lnTo>
                  <a:lnTo>
                    <a:pt x="1645104" y="77"/>
                  </a:lnTo>
                  <a:lnTo>
                    <a:pt x="1639931" y="87"/>
                  </a:lnTo>
                  <a:lnTo>
                    <a:pt x="1634758" y="97"/>
                  </a:lnTo>
                  <a:lnTo>
                    <a:pt x="1629585" y="108"/>
                  </a:lnTo>
                  <a:lnTo>
                    <a:pt x="1624411" y="121"/>
                  </a:lnTo>
                  <a:lnTo>
                    <a:pt x="1619238" y="135"/>
                  </a:lnTo>
                  <a:lnTo>
                    <a:pt x="1614065" y="150"/>
                  </a:lnTo>
                  <a:lnTo>
                    <a:pt x="1608891" y="166"/>
                  </a:lnTo>
                  <a:lnTo>
                    <a:pt x="1603718" y="184"/>
                  </a:lnTo>
                  <a:lnTo>
                    <a:pt x="1598545" y="203"/>
                  </a:lnTo>
                  <a:lnTo>
                    <a:pt x="1593372" y="223"/>
                  </a:lnTo>
                  <a:lnTo>
                    <a:pt x="1588198" y="246"/>
                  </a:lnTo>
                  <a:lnTo>
                    <a:pt x="1583025" y="270"/>
                  </a:lnTo>
                  <a:lnTo>
                    <a:pt x="1577852" y="295"/>
                  </a:lnTo>
                  <a:lnTo>
                    <a:pt x="1572678" y="323"/>
                  </a:lnTo>
                  <a:lnTo>
                    <a:pt x="1567505" y="352"/>
                  </a:lnTo>
                  <a:lnTo>
                    <a:pt x="1562332" y="382"/>
                  </a:lnTo>
                  <a:lnTo>
                    <a:pt x="1557159" y="415"/>
                  </a:lnTo>
                  <a:lnTo>
                    <a:pt x="1551985" y="449"/>
                  </a:lnTo>
                  <a:lnTo>
                    <a:pt x="1546812" y="485"/>
                  </a:lnTo>
                  <a:lnTo>
                    <a:pt x="1541639" y="522"/>
                  </a:lnTo>
                  <a:lnTo>
                    <a:pt x="1536465" y="562"/>
                  </a:lnTo>
                  <a:lnTo>
                    <a:pt x="1531292" y="602"/>
                  </a:lnTo>
                  <a:lnTo>
                    <a:pt x="1526119" y="645"/>
                  </a:lnTo>
                  <a:lnTo>
                    <a:pt x="1520946" y="689"/>
                  </a:lnTo>
                  <a:lnTo>
                    <a:pt x="1515772" y="735"/>
                  </a:lnTo>
                  <a:lnTo>
                    <a:pt x="1510599" y="782"/>
                  </a:lnTo>
                  <a:lnTo>
                    <a:pt x="1505426" y="830"/>
                  </a:lnTo>
                  <a:lnTo>
                    <a:pt x="1500252" y="880"/>
                  </a:lnTo>
                  <a:lnTo>
                    <a:pt x="1495079" y="932"/>
                  </a:lnTo>
                  <a:lnTo>
                    <a:pt x="1489906" y="985"/>
                  </a:lnTo>
                  <a:lnTo>
                    <a:pt x="1484733" y="1039"/>
                  </a:lnTo>
                  <a:lnTo>
                    <a:pt x="1479559" y="1095"/>
                  </a:lnTo>
                  <a:lnTo>
                    <a:pt x="1474386" y="1152"/>
                  </a:lnTo>
                  <a:lnTo>
                    <a:pt x="1469213" y="1210"/>
                  </a:lnTo>
                  <a:lnTo>
                    <a:pt x="1464039" y="1270"/>
                  </a:lnTo>
                  <a:lnTo>
                    <a:pt x="1458866" y="1331"/>
                  </a:lnTo>
                  <a:lnTo>
                    <a:pt x="1453693" y="1394"/>
                  </a:lnTo>
                  <a:lnTo>
                    <a:pt x="1448520" y="1458"/>
                  </a:lnTo>
                  <a:lnTo>
                    <a:pt x="1443346" y="1524"/>
                  </a:lnTo>
                  <a:lnTo>
                    <a:pt x="1438173" y="1591"/>
                  </a:lnTo>
                  <a:lnTo>
                    <a:pt x="1433000" y="1660"/>
                  </a:lnTo>
                  <a:lnTo>
                    <a:pt x="1427826" y="1731"/>
                  </a:lnTo>
                  <a:lnTo>
                    <a:pt x="1422653" y="1803"/>
                  </a:lnTo>
                  <a:lnTo>
                    <a:pt x="1417480" y="1877"/>
                  </a:lnTo>
                  <a:lnTo>
                    <a:pt x="1412307" y="1952"/>
                  </a:lnTo>
                  <a:lnTo>
                    <a:pt x="1407133" y="2029"/>
                  </a:lnTo>
                  <a:lnTo>
                    <a:pt x="1401960" y="2109"/>
                  </a:lnTo>
                  <a:lnTo>
                    <a:pt x="1396787" y="2190"/>
                  </a:lnTo>
                  <a:lnTo>
                    <a:pt x="1391613" y="2273"/>
                  </a:lnTo>
                  <a:lnTo>
                    <a:pt x="1386440" y="2358"/>
                  </a:lnTo>
                  <a:lnTo>
                    <a:pt x="1381267" y="2445"/>
                  </a:lnTo>
                  <a:lnTo>
                    <a:pt x="1376094" y="2535"/>
                  </a:lnTo>
                  <a:lnTo>
                    <a:pt x="1370920" y="2626"/>
                  </a:lnTo>
                  <a:lnTo>
                    <a:pt x="1365747" y="2720"/>
                  </a:lnTo>
                  <a:lnTo>
                    <a:pt x="1360574" y="2816"/>
                  </a:lnTo>
                  <a:lnTo>
                    <a:pt x="1355400" y="2915"/>
                  </a:lnTo>
                  <a:lnTo>
                    <a:pt x="1350227" y="3016"/>
                  </a:lnTo>
                  <a:lnTo>
                    <a:pt x="1345054" y="3119"/>
                  </a:lnTo>
                  <a:lnTo>
                    <a:pt x="1339881" y="3225"/>
                  </a:lnTo>
                  <a:lnTo>
                    <a:pt x="1334707" y="3334"/>
                  </a:lnTo>
                  <a:lnTo>
                    <a:pt x="1329534" y="3445"/>
                  </a:lnTo>
                  <a:lnTo>
                    <a:pt x="1324361" y="3560"/>
                  </a:lnTo>
                  <a:lnTo>
                    <a:pt x="1319187" y="3676"/>
                  </a:lnTo>
                  <a:lnTo>
                    <a:pt x="1314014" y="3796"/>
                  </a:lnTo>
                  <a:lnTo>
                    <a:pt x="1308841" y="3918"/>
                  </a:lnTo>
                  <a:lnTo>
                    <a:pt x="1303668" y="4044"/>
                  </a:lnTo>
                  <a:lnTo>
                    <a:pt x="1298494" y="4172"/>
                  </a:lnTo>
                  <a:lnTo>
                    <a:pt x="1293321" y="4304"/>
                  </a:lnTo>
                  <a:lnTo>
                    <a:pt x="1288148" y="4438"/>
                  </a:lnTo>
                  <a:lnTo>
                    <a:pt x="1282974" y="4576"/>
                  </a:lnTo>
                  <a:lnTo>
                    <a:pt x="1277801" y="4716"/>
                  </a:lnTo>
                  <a:lnTo>
                    <a:pt x="1272628" y="4860"/>
                  </a:lnTo>
                  <a:lnTo>
                    <a:pt x="1267455" y="5007"/>
                  </a:lnTo>
                  <a:lnTo>
                    <a:pt x="1262281" y="5157"/>
                  </a:lnTo>
                  <a:lnTo>
                    <a:pt x="1257108" y="5311"/>
                  </a:lnTo>
                  <a:lnTo>
                    <a:pt x="1251935" y="5467"/>
                  </a:lnTo>
                  <a:lnTo>
                    <a:pt x="1246761" y="5627"/>
                  </a:lnTo>
                  <a:lnTo>
                    <a:pt x="1241588" y="5790"/>
                  </a:lnTo>
                  <a:lnTo>
                    <a:pt x="1236415" y="5957"/>
                  </a:lnTo>
                  <a:lnTo>
                    <a:pt x="1231242" y="6127"/>
                  </a:lnTo>
                  <a:lnTo>
                    <a:pt x="1226068" y="6300"/>
                  </a:lnTo>
                  <a:lnTo>
                    <a:pt x="1220895" y="6477"/>
                  </a:lnTo>
                  <a:lnTo>
                    <a:pt x="1215722" y="6657"/>
                  </a:lnTo>
                  <a:lnTo>
                    <a:pt x="1210548" y="6840"/>
                  </a:lnTo>
                  <a:lnTo>
                    <a:pt x="1205375" y="7027"/>
                  </a:lnTo>
                  <a:lnTo>
                    <a:pt x="1200202" y="7217"/>
                  </a:lnTo>
                  <a:lnTo>
                    <a:pt x="1195029" y="7410"/>
                  </a:lnTo>
                  <a:lnTo>
                    <a:pt x="1189855" y="7606"/>
                  </a:lnTo>
                  <a:lnTo>
                    <a:pt x="1184682" y="7806"/>
                  </a:lnTo>
                  <a:lnTo>
                    <a:pt x="1179509" y="8009"/>
                  </a:lnTo>
                  <a:lnTo>
                    <a:pt x="1174335" y="8216"/>
                  </a:lnTo>
                  <a:lnTo>
                    <a:pt x="1169162" y="8425"/>
                  </a:lnTo>
                  <a:lnTo>
                    <a:pt x="1163989" y="8638"/>
                  </a:lnTo>
                  <a:lnTo>
                    <a:pt x="1158816" y="8854"/>
                  </a:lnTo>
                  <a:lnTo>
                    <a:pt x="1153642" y="9073"/>
                  </a:lnTo>
                  <a:lnTo>
                    <a:pt x="1148469" y="9295"/>
                  </a:lnTo>
                  <a:lnTo>
                    <a:pt x="1143296" y="9520"/>
                  </a:lnTo>
                  <a:lnTo>
                    <a:pt x="1138122" y="9748"/>
                  </a:lnTo>
                  <a:lnTo>
                    <a:pt x="1132949" y="9978"/>
                  </a:lnTo>
                  <a:lnTo>
                    <a:pt x="1127776" y="10212"/>
                  </a:lnTo>
                  <a:lnTo>
                    <a:pt x="1122603" y="10449"/>
                  </a:lnTo>
                  <a:lnTo>
                    <a:pt x="1117429" y="10688"/>
                  </a:lnTo>
                  <a:lnTo>
                    <a:pt x="1112256" y="10930"/>
                  </a:lnTo>
                  <a:lnTo>
                    <a:pt x="1107083" y="11174"/>
                  </a:lnTo>
                  <a:lnTo>
                    <a:pt x="1101909" y="11421"/>
                  </a:lnTo>
                  <a:lnTo>
                    <a:pt x="1096736" y="11670"/>
                  </a:lnTo>
                  <a:lnTo>
                    <a:pt x="1091563" y="11922"/>
                  </a:lnTo>
                  <a:lnTo>
                    <a:pt x="1086390" y="12176"/>
                  </a:lnTo>
                  <a:lnTo>
                    <a:pt x="1081216" y="12432"/>
                  </a:lnTo>
                  <a:lnTo>
                    <a:pt x="1076043" y="12691"/>
                  </a:lnTo>
                  <a:lnTo>
                    <a:pt x="1070870" y="12951"/>
                  </a:lnTo>
                  <a:lnTo>
                    <a:pt x="1065696" y="13213"/>
                  </a:lnTo>
                  <a:lnTo>
                    <a:pt x="1060523" y="13478"/>
                  </a:lnTo>
                  <a:lnTo>
                    <a:pt x="1055350" y="13744"/>
                  </a:lnTo>
                  <a:lnTo>
                    <a:pt x="1050177" y="14011"/>
                  </a:lnTo>
                  <a:lnTo>
                    <a:pt x="1045003" y="14281"/>
                  </a:lnTo>
                  <a:lnTo>
                    <a:pt x="1039830" y="14552"/>
                  </a:lnTo>
                  <a:lnTo>
                    <a:pt x="1034657" y="14824"/>
                  </a:lnTo>
                  <a:lnTo>
                    <a:pt x="1029483" y="15098"/>
                  </a:lnTo>
                  <a:lnTo>
                    <a:pt x="1024310" y="15372"/>
                  </a:lnTo>
                  <a:lnTo>
                    <a:pt x="1019137" y="15649"/>
                  </a:lnTo>
                  <a:lnTo>
                    <a:pt x="1013964" y="15926"/>
                  </a:lnTo>
                  <a:lnTo>
                    <a:pt x="1008790" y="16204"/>
                  </a:lnTo>
                  <a:lnTo>
                    <a:pt x="1003617" y="16483"/>
                  </a:lnTo>
                  <a:lnTo>
                    <a:pt x="998444" y="16763"/>
                  </a:lnTo>
                  <a:lnTo>
                    <a:pt x="993270" y="17043"/>
                  </a:lnTo>
                  <a:lnTo>
                    <a:pt x="988097" y="17325"/>
                  </a:lnTo>
                  <a:lnTo>
                    <a:pt x="982924" y="17606"/>
                  </a:lnTo>
                  <a:lnTo>
                    <a:pt x="977751" y="17889"/>
                  </a:lnTo>
                  <a:lnTo>
                    <a:pt x="972577" y="18171"/>
                  </a:lnTo>
                  <a:lnTo>
                    <a:pt x="967404" y="18455"/>
                  </a:lnTo>
                  <a:lnTo>
                    <a:pt x="962231" y="18738"/>
                  </a:lnTo>
                  <a:lnTo>
                    <a:pt x="957057" y="19021"/>
                  </a:lnTo>
                  <a:lnTo>
                    <a:pt x="951884" y="19305"/>
                  </a:lnTo>
                  <a:lnTo>
                    <a:pt x="946711" y="19588"/>
                  </a:lnTo>
                  <a:lnTo>
                    <a:pt x="941538" y="19872"/>
                  </a:lnTo>
                  <a:lnTo>
                    <a:pt x="936364" y="20155"/>
                  </a:lnTo>
                  <a:lnTo>
                    <a:pt x="931191" y="20438"/>
                  </a:lnTo>
                  <a:lnTo>
                    <a:pt x="926018" y="20721"/>
                  </a:lnTo>
                  <a:lnTo>
                    <a:pt x="920844" y="21004"/>
                  </a:lnTo>
                  <a:lnTo>
                    <a:pt x="915671" y="21286"/>
                  </a:lnTo>
                  <a:lnTo>
                    <a:pt x="910498" y="21568"/>
                  </a:lnTo>
                  <a:lnTo>
                    <a:pt x="905325" y="21850"/>
                  </a:lnTo>
                  <a:lnTo>
                    <a:pt x="900151" y="22131"/>
                  </a:lnTo>
                  <a:lnTo>
                    <a:pt x="894978" y="22411"/>
                  </a:lnTo>
                  <a:lnTo>
                    <a:pt x="889805" y="22691"/>
                  </a:lnTo>
                  <a:lnTo>
                    <a:pt x="884631" y="22970"/>
                  </a:lnTo>
                  <a:lnTo>
                    <a:pt x="879458" y="23249"/>
                  </a:lnTo>
                  <a:lnTo>
                    <a:pt x="874285" y="23526"/>
                  </a:lnTo>
                  <a:lnTo>
                    <a:pt x="869112" y="23803"/>
                  </a:lnTo>
                  <a:lnTo>
                    <a:pt x="863938" y="24080"/>
                  </a:lnTo>
                  <a:lnTo>
                    <a:pt x="858765" y="24355"/>
                  </a:lnTo>
                  <a:lnTo>
                    <a:pt x="853592" y="24629"/>
                  </a:lnTo>
                  <a:lnTo>
                    <a:pt x="848418" y="24903"/>
                  </a:lnTo>
                  <a:lnTo>
                    <a:pt x="843245" y="25176"/>
                  </a:lnTo>
                  <a:lnTo>
                    <a:pt x="838072" y="25448"/>
                  </a:lnTo>
                  <a:lnTo>
                    <a:pt x="832899" y="25719"/>
                  </a:lnTo>
                  <a:lnTo>
                    <a:pt x="827725" y="25989"/>
                  </a:lnTo>
                  <a:lnTo>
                    <a:pt x="822552" y="26258"/>
                  </a:lnTo>
                  <a:lnTo>
                    <a:pt x="817379" y="26526"/>
                  </a:lnTo>
                  <a:lnTo>
                    <a:pt x="812205" y="26794"/>
                  </a:lnTo>
                  <a:lnTo>
                    <a:pt x="807032" y="27060"/>
                  </a:lnTo>
                  <a:lnTo>
                    <a:pt x="801859" y="27326"/>
                  </a:lnTo>
                  <a:lnTo>
                    <a:pt x="796686" y="27590"/>
                  </a:lnTo>
                  <a:lnTo>
                    <a:pt x="791512" y="27854"/>
                  </a:lnTo>
                  <a:lnTo>
                    <a:pt x="786339" y="28116"/>
                  </a:lnTo>
                  <a:lnTo>
                    <a:pt x="781166" y="28378"/>
                  </a:lnTo>
                  <a:lnTo>
                    <a:pt x="775992" y="28639"/>
                  </a:lnTo>
                  <a:lnTo>
                    <a:pt x="770819" y="28899"/>
                  </a:lnTo>
                  <a:lnTo>
                    <a:pt x="765646" y="29158"/>
                  </a:lnTo>
                  <a:lnTo>
                    <a:pt x="760473" y="29417"/>
                  </a:lnTo>
                  <a:lnTo>
                    <a:pt x="755299" y="29674"/>
                  </a:lnTo>
                  <a:lnTo>
                    <a:pt x="750126" y="29931"/>
                  </a:lnTo>
                  <a:lnTo>
                    <a:pt x="744953" y="30187"/>
                  </a:lnTo>
                  <a:lnTo>
                    <a:pt x="739779" y="30442"/>
                  </a:lnTo>
                  <a:lnTo>
                    <a:pt x="734606" y="30697"/>
                  </a:lnTo>
                  <a:lnTo>
                    <a:pt x="729433" y="30951"/>
                  </a:lnTo>
                  <a:lnTo>
                    <a:pt x="724260" y="31205"/>
                  </a:lnTo>
                  <a:lnTo>
                    <a:pt x="719086" y="31458"/>
                  </a:lnTo>
                  <a:lnTo>
                    <a:pt x="713913" y="31711"/>
                  </a:lnTo>
                  <a:lnTo>
                    <a:pt x="708740" y="31963"/>
                  </a:lnTo>
                  <a:lnTo>
                    <a:pt x="703566" y="32215"/>
                  </a:lnTo>
                  <a:lnTo>
                    <a:pt x="698393" y="32466"/>
                  </a:lnTo>
                  <a:lnTo>
                    <a:pt x="693220" y="32718"/>
                  </a:lnTo>
                  <a:lnTo>
                    <a:pt x="688047" y="32969"/>
                  </a:lnTo>
                  <a:lnTo>
                    <a:pt x="682873" y="33220"/>
                  </a:lnTo>
                  <a:lnTo>
                    <a:pt x="677700" y="33472"/>
                  </a:lnTo>
                  <a:lnTo>
                    <a:pt x="672527" y="33723"/>
                  </a:lnTo>
                  <a:lnTo>
                    <a:pt x="667353" y="33975"/>
                  </a:lnTo>
                  <a:lnTo>
                    <a:pt x="662180" y="34226"/>
                  </a:lnTo>
                  <a:lnTo>
                    <a:pt x="657007" y="34479"/>
                  </a:lnTo>
                  <a:lnTo>
                    <a:pt x="651834" y="34731"/>
                  </a:lnTo>
                  <a:lnTo>
                    <a:pt x="646660" y="34985"/>
                  </a:lnTo>
                  <a:lnTo>
                    <a:pt x="641487" y="35239"/>
                  </a:lnTo>
                  <a:lnTo>
                    <a:pt x="636314" y="35494"/>
                  </a:lnTo>
                  <a:lnTo>
                    <a:pt x="631140" y="35749"/>
                  </a:lnTo>
                  <a:lnTo>
                    <a:pt x="625967" y="36006"/>
                  </a:lnTo>
                  <a:lnTo>
                    <a:pt x="620794" y="36265"/>
                  </a:lnTo>
                  <a:lnTo>
                    <a:pt x="615621" y="36524"/>
                  </a:lnTo>
                  <a:lnTo>
                    <a:pt x="610447" y="36785"/>
                  </a:lnTo>
                  <a:lnTo>
                    <a:pt x="605274" y="37048"/>
                  </a:lnTo>
                  <a:lnTo>
                    <a:pt x="600101" y="37313"/>
                  </a:lnTo>
                  <a:lnTo>
                    <a:pt x="594927" y="37580"/>
                  </a:lnTo>
                  <a:lnTo>
                    <a:pt x="589754" y="37849"/>
                  </a:lnTo>
                  <a:lnTo>
                    <a:pt x="584581" y="38120"/>
                  </a:lnTo>
                  <a:lnTo>
                    <a:pt x="579408" y="38395"/>
                  </a:lnTo>
                  <a:lnTo>
                    <a:pt x="574234" y="38672"/>
                  </a:lnTo>
                  <a:lnTo>
                    <a:pt x="569061" y="38952"/>
                  </a:lnTo>
                  <a:lnTo>
                    <a:pt x="563888" y="39235"/>
                  </a:lnTo>
                  <a:lnTo>
                    <a:pt x="558714" y="39522"/>
                  </a:lnTo>
                  <a:lnTo>
                    <a:pt x="553541" y="39813"/>
                  </a:lnTo>
                  <a:lnTo>
                    <a:pt x="548368" y="40108"/>
                  </a:lnTo>
                  <a:lnTo>
                    <a:pt x="543195" y="40408"/>
                  </a:lnTo>
                  <a:lnTo>
                    <a:pt x="538021" y="40712"/>
                  </a:lnTo>
                  <a:lnTo>
                    <a:pt x="532848" y="41022"/>
                  </a:lnTo>
                  <a:lnTo>
                    <a:pt x="527675" y="41336"/>
                  </a:lnTo>
                  <a:lnTo>
                    <a:pt x="522501" y="41657"/>
                  </a:lnTo>
                  <a:lnTo>
                    <a:pt x="517328" y="41983"/>
                  </a:lnTo>
                  <a:lnTo>
                    <a:pt x="512155" y="42316"/>
                  </a:lnTo>
                  <a:lnTo>
                    <a:pt x="506982" y="42656"/>
                  </a:lnTo>
                  <a:lnTo>
                    <a:pt x="501808" y="43004"/>
                  </a:lnTo>
                  <a:lnTo>
                    <a:pt x="496635" y="43359"/>
                  </a:lnTo>
                  <a:lnTo>
                    <a:pt x="491462" y="43722"/>
                  </a:lnTo>
                  <a:lnTo>
                    <a:pt x="486288" y="44094"/>
                  </a:lnTo>
                  <a:lnTo>
                    <a:pt x="481115" y="44476"/>
                  </a:lnTo>
                  <a:lnTo>
                    <a:pt x="475942" y="44867"/>
                  </a:lnTo>
                  <a:lnTo>
                    <a:pt x="470769" y="45268"/>
                  </a:lnTo>
                  <a:lnTo>
                    <a:pt x="465595" y="45681"/>
                  </a:lnTo>
                  <a:lnTo>
                    <a:pt x="460422" y="46104"/>
                  </a:lnTo>
                  <a:lnTo>
                    <a:pt x="455249" y="46541"/>
                  </a:lnTo>
                  <a:lnTo>
                    <a:pt x="450075" y="46990"/>
                  </a:lnTo>
                  <a:lnTo>
                    <a:pt x="444902" y="47452"/>
                  </a:lnTo>
                  <a:lnTo>
                    <a:pt x="439729" y="47929"/>
                  </a:lnTo>
                  <a:lnTo>
                    <a:pt x="434556" y="48421"/>
                  </a:lnTo>
                  <a:lnTo>
                    <a:pt x="429382" y="48928"/>
                  </a:lnTo>
                  <a:lnTo>
                    <a:pt x="424209" y="49453"/>
                  </a:lnTo>
                  <a:lnTo>
                    <a:pt x="419036" y="49995"/>
                  </a:lnTo>
                  <a:lnTo>
                    <a:pt x="413862" y="50556"/>
                  </a:lnTo>
                  <a:lnTo>
                    <a:pt x="408689" y="51136"/>
                  </a:lnTo>
                  <a:lnTo>
                    <a:pt x="403516" y="51736"/>
                  </a:lnTo>
                  <a:lnTo>
                    <a:pt x="398343" y="52358"/>
                  </a:lnTo>
                  <a:lnTo>
                    <a:pt x="393169" y="53003"/>
                  </a:lnTo>
                  <a:lnTo>
                    <a:pt x="387996" y="53672"/>
                  </a:lnTo>
                  <a:lnTo>
                    <a:pt x="382823" y="54365"/>
                  </a:lnTo>
                  <a:lnTo>
                    <a:pt x="377649" y="55085"/>
                  </a:lnTo>
                  <a:lnTo>
                    <a:pt x="372476" y="55832"/>
                  </a:lnTo>
                  <a:lnTo>
                    <a:pt x="367303" y="56608"/>
                  </a:lnTo>
                  <a:lnTo>
                    <a:pt x="362130" y="57414"/>
                  </a:lnTo>
                  <a:lnTo>
                    <a:pt x="356956" y="58252"/>
                  </a:lnTo>
                  <a:lnTo>
                    <a:pt x="351783" y="59123"/>
                  </a:lnTo>
                  <a:lnTo>
                    <a:pt x="346610" y="60028"/>
                  </a:lnTo>
                  <a:lnTo>
                    <a:pt x="341436" y="60971"/>
                  </a:lnTo>
                  <a:lnTo>
                    <a:pt x="336263" y="61951"/>
                  </a:lnTo>
                  <a:lnTo>
                    <a:pt x="331090" y="62971"/>
                  </a:lnTo>
                  <a:lnTo>
                    <a:pt x="325917" y="64033"/>
                  </a:lnTo>
                  <a:lnTo>
                    <a:pt x="320743" y="65138"/>
                  </a:lnTo>
                  <a:lnTo>
                    <a:pt x="315570" y="66289"/>
                  </a:lnTo>
                  <a:lnTo>
                    <a:pt x="310397" y="67488"/>
                  </a:lnTo>
                  <a:lnTo>
                    <a:pt x="305223" y="68736"/>
                  </a:lnTo>
                  <a:lnTo>
                    <a:pt x="300050" y="70036"/>
                  </a:lnTo>
                  <a:lnTo>
                    <a:pt x="294877" y="71391"/>
                  </a:lnTo>
                  <a:lnTo>
                    <a:pt x="289704" y="72801"/>
                  </a:lnTo>
                  <a:lnTo>
                    <a:pt x="284530" y="74271"/>
                  </a:lnTo>
                  <a:lnTo>
                    <a:pt x="279357" y="75802"/>
                  </a:lnTo>
                  <a:lnTo>
                    <a:pt x="274184" y="77397"/>
                  </a:lnTo>
                  <a:lnTo>
                    <a:pt x="269010" y="79058"/>
                  </a:lnTo>
                  <a:lnTo>
                    <a:pt x="263837" y="80788"/>
                  </a:lnTo>
                  <a:lnTo>
                    <a:pt x="258664" y="82590"/>
                  </a:lnTo>
                  <a:lnTo>
                    <a:pt x="253491" y="84467"/>
                  </a:lnTo>
                  <a:lnTo>
                    <a:pt x="248317" y="86422"/>
                  </a:lnTo>
                  <a:lnTo>
                    <a:pt x="243144" y="88457"/>
                  </a:lnTo>
                  <a:lnTo>
                    <a:pt x="237971" y="90575"/>
                  </a:lnTo>
                  <a:lnTo>
                    <a:pt x="232797" y="92780"/>
                  </a:lnTo>
                  <a:lnTo>
                    <a:pt x="227624" y="95075"/>
                  </a:lnTo>
                  <a:lnTo>
                    <a:pt x="222451" y="97462"/>
                  </a:lnTo>
                  <a:lnTo>
                    <a:pt x="217278" y="99946"/>
                  </a:lnTo>
                  <a:lnTo>
                    <a:pt x="212104" y="102529"/>
                  </a:lnTo>
                  <a:lnTo>
                    <a:pt x="206931" y="105214"/>
                  </a:lnTo>
                  <a:lnTo>
                    <a:pt x="201758" y="108005"/>
                  </a:lnTo>
                  <a:lnTo>
                    <a:pt x="196584" y="110905"/>
                  </a:lnTo>
                  <a:lnTo>
                    <a:pt x="191411" y="113918"/>
                  </a:lnTo>
                  <a:lnTo>
                    <a:pt x="186238" y="117046"/>
                  </a:lnTo>
                  <a:lnTo>
                    <a:pt x="181065" y="120293"/>
                  </a:lnTo>
                  <a:lnTo>
                    <a:pt x="175891" y="123662"/>
                  </a:lnTo>
                  <a:lnTo>
                    <a:pt x="170718" y="127157"/>
                  </a:lnTo>
                  <a:lnTo>
                    <a:pt x="165545" y="130779"/>
                  </a:lnTo>
                  <a:lnTo>
                    <a:pt x="160371" y="134534"/>
                  </a:lnTo>
                  <a:lnTo>
                    <a:pt x="155198" y="138422"/>
                  </a:lnTo>
                  <a:lnTo>
                    <a:pt x="150025" y="142448"/>
                  </a:lnTo>
                  <a:lnTo>
                    <a:pt x="144852" y="146615"/>
                  </a:lnTo>
                  <a:lnTo>
                    <a:pt x="139678" y="150923"/>
                  </a:lnTo>
                  <a:lnTo>
                    <a:pt x="134505" y="155377"/>
                  </a:lnTo>
                  <a:lnTo>
                    <a:pt x="129332" y="159978"/>
                  </a:lnTo>
                  <a:lnTo>
                    <a:pt x="124158" y="164729"/>
                  </a:lnTo>
                  <a:lnTo>
                    <a:pt x="118985" y="169630"/>
                  </a:lnTo>
                  <a:lnTo>
                    <a:pt x="113812" y="174685"/>
                  </a:lnTo>
                  <a:lnTo>
                    <a:pt x="108639" y="179894"/>
                  </a:lnTo>
                  <a:lnTo>
                    <a:pt x="103465" y="185258"/>
                  </a:lnTo>
                  <a:lnTo>
                    <a:pt x="98292" y="190778"/>
                  </a:lnTo>
                  <a:lnTo>
                    <a:pt x="93119" y="196454"/>
                  </a:lnTo>
                  <a:lnTo>
                    <a:pt x="87945" y="202287"/>
                  </a:lnTo>
                  <a:lnTo>
                    <a:pt x="82772" y="208277"/>
                  </a:lnTo>
                  <a:lnTo>
                    <a:pt x="77599" y="214422"/>
                  </a:lnTo>
                  <a:lnTo>
                    <a:pt x="72426" y="220722"/>
                  </a:lnTo>
                  <a:lnTo>
                    <a:pt x="67252" y="227175"/>
                  </a:lnTo>
                  <a:lnTo>
                    <a:pt x="62079" y="233780"/>
                  </a:lnTo>
                  <a:lnTo>
                    <a:pt x="56906" y="240533"/>
                  </a:lnTo>
                  <a:lnTo>
                    <a:pt x="51732" y="247433"/>
                  </a:lnTo>
                  <a:lnTo>
                    <a:pt x="46559" y="254477"/>
                  </a:lnTo>
                  <a:lnTo>
                    <a:pt x="41386" y="261659"/>
                  </a:lnTo>
                  <a:lnTo>
                    <a:pt x="36213" y="268978"/>
                  </a:lnTo>
                  <a:lnTo>
                    <a:pt x="31039" y="276426"/>
                  </a:lnTo>
                  <a:lnTo>
                    <a:pt x="25866" y="284001"/>
                  </a:lnTo>
                  <a:lnTo>
                    <a:pt x="20693" y="291696"/>
                  </a:lnTo>
                  <a:lnTo>
                    <a:pt x="15519" y="299506"/>
                  </a:lnTo>
                  <a:lnTo>
                    <a:pt x="10346" y="307423"/>
                  </a:lnTo>
                  <a:lnTo>
                    <a:pt x="5173" y="315442"/>
                  </a:lnTo>
                  <a:lnTo>
                    <a:pt x="0" y="323555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644151" y="3139854"/>
              <a:ext cx="1883076" cy="297698"/>
            </a:xfrm>
            <a:custGeom>
              <a:avLst/>
              <a:pathLst>
                <a:path w="1883076" h="297698">
                  <a:moveTo>
                    <a:pt x="0" y="297698"/>
                  </a:moveTo>
                  <a:lnTo>
                    <a:pt x="5173" y="289082"/>
                  </a:lnTo>
                  <a:lnTo>
                    <a:pt x="10346" y="280565"/>
                  </a:lnTo>
                  <a:lnTo>
                    <a:pt x="15519" y="272155"/>
                  </a:lnTo>
                  <a:lnTo>
                    <a:pt x="20693" y="263859"/>
                  </a:lnTo>
                  <a:lnTo>
                    <a:pt x="25866" y="255684"/>
                  </a:lnTo>
                  <a:lnTo>
                    <a:pt x="31039" y="247637"/>
                  </a:lnTo>
                  <a:lnTo>
                    <a:pt x="36213" y="239723"/>
                  </a:lnTo>
                  <a:lnTo>
                    <a:pt x="41386" y="231947"/>
                  </a:lnTo>
                  <a:lnTo>
                    <a:pt x="46559" y="224315"/>
                  </a:lnTo>
                  <a:lnTo>
                    <a:pt x="51732" y="216832"/>
                  </a:lnTo>
                  <a:lnTo>
                    <a:pt x="56906" y="209500"/>
                  </a:lnTo>
                  <a:lnTo>
                    <a:pt x="62079" y="202323"/>
                  </a:lnTo>
                  <a:lnTo>
                    <a:pt x="67252" y="195306"/>
                  </a:lnTo>
                  <a:lnTo>
                    <a:pt x="72426" y="188449"/>
                  </a:lnTo>
                  <a:lnTo>
                    <a:pt x="77599" y="181755"/>
                  </a:lnTo>
                  <a:lnTo>
                    <a:pt x="82772" y="175226"/>
                  </a:lnTo>
                  <a:lnTo>
                    <a:pt x="87945" y="168863"/>
                  </a:lnTo>
                  <a:lnTo>
                    <a:pt x="93119" y="162666"/>
                  </a:lnTo>
                  <a:lnTo>
                    <a:pt x="98292" y="156636"/>
                  </a:lnTo>
                  <a:lnTo>
                    <a:pt x="103465" y="150774"/>
                  </a:lnTo>
                  <a:lnTo>
                    <a:pt x="108639" y="145077"/>
                  </a:lnTo>
                  <a:lnTo>
                    <a:pt x="113812" y="139547"/>
                  </a:lnTo>
                  <a:lnTo>
                    <a:pt x="118985" y="134181"/>
                  </a:lnTo>
                  <a:lnTo>
                    <a:pt x="124158" y="128978"/>
                  </a:lnTo>
                  <a:lnTo>
                    <a:pt x="129332" y="123937"/>
                  </a:lnTo>
                  <a:lnTo>
                    <a:pt x="134505" y="119056"/>
                  </a:lnTo>
                  <a:lnTo>
                    <a:pt x="139678" y="114333"/>
                  </a:lnTo>
                  <a:lnTo>
                    <a:pt x="144852" y="109765"/>
                  </a:lnTo>
                  <a:lnTo>
                    <a:pt x="150025" y="105349"/>
                  </a:lnTo>
                  <a:lnTo>
                    <a:pt x="155198" y="101084"/>
                  </a:lnTo>
                  <a:lnTo>
                    <a:pt x="160371" y="96966"/>
                  </a:lnTo>
                  <a:lnTo>
                    <a:pt x="165545" y="92992"/>
                  </a:lnTo>
                  <a:lnTo>
                    <a:pt x="170718" y="89160"/>
                  </a:lnTo>
                  <a:lnTo>
                    <a:pt x="175891" y="85465"/>
                  </a:lnTo>
                  <a:lnTo>
                    <a:pt x="181065" y="81905"/>
                  </a:lnTo>
                  <a:lnTo>
                    <a:pt x="186238" y="78477"/>
                  </a:lnTo>
                  <a:lnTo>
                    <a:pt x="191411" y="75176"/>
                  </a:lnTo>
                  <a:lnTo>
                    <a:pt x="196584" y="72000"/>
                  </a:lnTo>
                  <a:lnTo>
                    <a:pt x="201758" y="68945"/>
                  </a:lnTo>
                  <a:lnTo>
                    <a:pt x="206931" y="66008"/>
                  </a:lnTo>
                  <a:lnTo>
                    <a:pt x="212104" y="63185"/>
                  </a:lnTo>
                  <a:lnTo>
                    <a:pt x="217278" y="60473"/>
                  </a:lnTo>
                  <a:lnTo>
                    <a:pt x="222451" y="57868"/>
                  </a:lnTo>
                  <a:lnTo>
                    <a:pt x="227624" y="55367"/>
                  </a:lnTo>
                  <a:lnTo>
                    <a:pt x="232797" y="52966"/>
                  </a:lnTo>
                  <a:lnTo>
                    <a:pt x="237971" y="50663"/>
                  </a:lnTo>
                  <a:lnTo>
                    <a:pt x="243144" y="48454"/>
                  </a:lnTo>
                  <a:lnTo>
                    <a:pt x="248317" y="46335"/>
                  </a:lnTo>
                  <a:lnTo>
                    <a:pt x="253491" y="44304"/>
                  </a:lnTo>
                  <a:lnTo>
                    <a:pt x="258664" y="42358"/>
                  </a:lnTo>
                  <a:lnTo>
                    <a:pt x="263837" y="40493"/>
                  </a:lnTo>
                  <a:lnTo>
                    <a:pt x="269010" y="38706"/>
                  </a:lnTo>
                  <a:lnTo>
                    <a:pt x="274184" y="36995"/>
                  </a:lnTo>
                  <a:lnTo>
                    <a:pt x="279357" y="35357"/>
                  </a:lnTo>
                  <a:lnTo>
                    <a:pt x="284530" y="33789"/>
                  </a:lnTo>
                  <a:lnTo>
                    <a:pt x="289704" y="32288"/>
                  </a:lnTo>
                  <a:lnTo>
                    <a:pt x="294877" y="30851"/>
                  </a:lnTo>
                  <a:lnTo>
                    <a:pt x="300050" y="29477"/>
                  </a:lnTo>
                  <a:lnTo>
                    <a:pt x="305223" y="28162"/>
                  </a:lnTo>
                  <a:lnTo>
                    <a:pt x="310397" y="26905"/>
                  </a:lnTo>
                  <a:lnTo>
                    <a:pt x="315570" y="25703"/>
                  </a:lnTo>
                  <a:lnTo>
                    <a:pt x="320743" y="24553"/>
                  </a:lnTo>
                  <a:lnTo>
                    <a:pt x="325917" y="23454"/>
                  </a:lnTo>
                  <a:lnTo>
                    <a:pt x="331090" y="22403"/>
                  </a:lnTo>
                  <a:lnTo>
                    <a:pt x="336263" y="21399"/>
                  </a:lnTo>
                  <a:lnTo>
                    <a:pt x="341436" y="20440"/>
                  </a:lnTo>
                  <a:lnTo>
                    <a:pt x="346610" y="19523"/>
                  </a:lnTo>
                  <a:lnTo>
                    <a:pt x="351783" y="18647"/>
                  </a:lnTo>
                  <a:lnTo>
                    <a:pt x="356956" y="17811"/>
                  </a:lnTo>
                  <a:lnTo>
                    <a:pt x="362130" y="17011"/>
                  </a:lnTo>
                  <a:lnTo>
                    <a:pt x="367303" y="16248"/>
                  </a:lnTo>
                  <a:lnTo>
                    <a:pt x="372476" y="15519"/>
                  </a:lnTo>
                  <a:lnTo>
                    <a:pt x="377649" y="14823"/>
                  </a:lnTo>
                  <a:lnTo>
                    <a:pt x="382823" y="14158"/>
                  </a:lnTo>
                  <a:lnTo>
                    <a:pt x="387996" y="13523"/>
                  </a:lnTo>
                  <a:lnTo>
                    <a:pt x="393169" y="12917"/>
                  </a:lnTo>
                  <a:lnTo>
                    <a:pt x="398343" y="12338"/>
                  </a:lnTo>
                  <a:lnTo>
                    <a:pt x="403516" y="11785"/>
                  </a:lnTo>
                  <a:lnTo>
                    <a:pt x="408689" y="11258"/>
                  </a:lnTo>
                  <a:lnTo>
                    <a:pt x="413862" y="10754"/>
                  </a:lnTo>
                  <a:lnTo>
                    <a:pt x="419036" y="10274"/>
                  </a:lnTo>
                  <a:lnTo>
                    <a:pt x="424209" y="9815"/>
                  </a:lnTo>
                  <a:lnTo>
                    <a:pt x="429382" y="9377"/>
                  </a:lnTo>
                  <a:lnTo>
                    <a:pt x="434556" y="8959"/>
                  </a:lnTo>
                  <a:lnTo>
                    <a:pt x="439729" y="8560"/>
                  </a:lnTo>
                  <a:lnTo>
                    <a:pt x="444902" y="8179"/>
                  </a:lnTo>
                  <a:lnTo>
                    <a:pt x="450075" y="7816"/>
                  </a:lnTo>
                  <a:lnTo>
                    <a:pt x="455249" y="7469"/>
                  </a:lnTo>
                  <a:lnTo>
                    <a:pt x="460422" y="7138"/>
                  </a:lnTo>
                  <a:lnTo>
                    <a:pt x="465595" y="6822"/>
                  </a:lnTo>
                  <a:lnTo>
                    <a:pt x="470769" y="6520"/>
                  </a:lnTo>
                  <a:lnTo>
                    <a:pt x="475942" y="6233"/>
                  </a:lnTo>
                  <a:lnTo>
                    <a:pt x="481115" y="5958"/>
                  </a:lnTo>
                  <a:lnTo>
                    <a:pt x="486288" y="5696"/>
                  </a:lnTo>
                  <a:lnTo>
                    <a:pt x="491462" y="5445"/>
                  </a:lnTo>
                  <a:lnTo>
                    <a:pt x="496635" y="5206"/>
                  </a:lnTo>
                  <a:lnTo>
                    <a:pt x="501808" y="4978"/>
                  </a:lnTo>
                  <a:lnTo>
                    <a:pt x="506982" y="4760"/>
                  </a:lnTo>
                  <a:lnTo>
                    <a:pt x="512155" y="4553"/>
                  </a:lnTo>
                  <a:lnTo>
                    <a:pt x="517328" y="4354"/>
                  </a:lnTo>
                  <a:lnTo>
                    <a:pt x="522501" y="4165"/>
                  </a:lnTo>
                  <a:lnTo>
                    <a:pt x="527675" y="3984"/>
                  </a:lnTo>
                  <a:lnTo>
                    <a:pt x="532848" y="3811"/>
                  </a:lnTo>
                  <a:lnTo>
                    <a:pt x="538021" y="3646"/>
                  </a:lnTo>
                  <a:lnTo>
                    <a:pt x="543195" y="3489"/>
                  </a:lnTo>
                  <a:lnTo>
                    <a:pt x="548368" y="3339"/>
                  </a:lnTo>
                  <a:lnTo>
                    <a:pt x="553541" y="3195"/>
                  </a:lnTo>
                  <a:lnTo>
                    <a:pt x="558714" y="3058"/>
                  </a:lnTo>
                  <a:lnTo>
                    <a:pt x="563888" y="2927"/>
                  </a:lnTo>
                  <a:lnTo>
                    <a:pt x="569061" y="2802"/>
                  </a:lnTo>
                  <a:lnTo>
                    <a:pt x="574234" y="2683"/>
                  </a:lnTo>
                  <a:lnTo>
                    <a:pt x="579408" y="2568"/>
                  </a:lnTo>
                  <a:lnTo>
                    <a:pt x="584581" y="2459"/>
                  </a:lnTo>
                  <a:lnTo>
                    <a:pt x="589754" y="2355"/>
                  </a:lnTo>
                  <a:lnTo>
                    <a:pt x="594927" y="2256"/>
                  </a:lnTo>
                  <a:lnTo>
                    <a:pt x="600101" y="2161"/>
                  </a:lnTo>
                  <a:lnTo>
                    <a:pt x="605274" y="2070"/>
                  </a:lnTo>
                  <a:lnTo>
                    <a:pt x="610447" y="1983"/>
                  </a:lnTo>
                  <a:lnTo>
                    <a:pt x="615621" y="1900"/>
                  </a:lnTo>
                  <a:lnTo>
                    <a:pt x="620794" y="1820"/>
                  </a:lnTo>
                  <a:lnTo>
                    <a:pt x="625967" y="1744"/>
                  </a:lnTo>
                  <a:lnTo>
                    <a:pt x="631140" y="1672"/>
                  </a:lnTo>
                  <a:lnTo>
                    <a:pt x="636314" y="1602"/>
                  </a:lnTo>
                  <a:lnTo>
                    <a:pt x="641487" y="1536"/>
                  </a:lnTo>
                  <a:lnTo>
                    <a:pt x="646660" y="1473"/>
                  </a:lnTo>
                  <a:lnTo>
                    <a:pt x="651834" y="1412"/>
                  </a:lnTo>
                  <a:lnTo>
                    <a:pt x="657007" y="1354"/>
                  </a:lnTo>
                  <a:lnTo>
                    <a:pt x="662180" y="1298"/>
                  </a:lnTo>
                  <a:lnTo>
                    <a:pt x="667353" y="1245"/>
                  </a:lnTo>
                  <a:lnTo>
                    <a:pt x="672527" y="1194"/>
                  </a:lnTo>
                  <a:lnTo>
                    <a:pt x="677700" y="1145"/>
                  </a:lnTo>
                  <a:lnTo>
                    <a:pt x="682873" y="1099"/>
                  </a:lnTo>
                  <a:lnTo>
                    <a:pt x="688047" y="1054"/>
                  </a:lnTo>
                  <a:lnTo>
                    <a:pt x="693220" y="1011"/>
                  </a:lnTo>
                  <a:lnTo>
                    <a:pt x="698393" y="970"/>
                  </a:lnTo>
                  <a:lnTo>
                    <a:pt x="703566" y="931"/>
                  </a:lnTo>
                  <a:lnTo>
                    <a:pt x="708740" y="894"/>
                  </a:lnTo>
                  <a:lnTo>
                    <a:pt x="713913" y="858"/>
                  </a:lnTo>
                  <a:lnTo>
                    <a:pt x="719086" y="823"/>
                  </a:lnTo>
                  <a:lnTo>
                    <a:pt x="724260" y="790"/>
                  </a:lnTo>
                  <a:lnTo>
                    <a:pt x="729433" y="759"/>
                  </a:lnTo>
                  <a:lnTo>
                    <a:pt x="734606" y="728"/>
                  </a:lnTo>
                  <a:lnTo>
                    <a:pt x="739779" y="699"/>
                  </a:lnTo>
                  <a:lnTo>
                    <a:pt x="744953" y="671"/>
                  </a:lnTo>
                  <a:lnTo>
                    <a:pt x="750126" y="645"/>
                  </a:lnTo>
                  <a:lnTo>
                    <a:pt x="755299" y="619"/>
                  </a:lnTo>
                  <a:lnTo>
                    <a:pt x="760473" y="595"/>
                  </a:lnTo>
                  <a:lnTo>
                    <a:pt x="765646" y="571"/>
                  </a:lnTo>
                  <a:lnTo>
                    <a:pt x="770819" y="548"/>
                  </a:lnTo>
                  <a:lnTo>
                    <a:pt x="775992" y="527"/>
                  </a:lnTo>
                  <a:lnTo>
                    <a:pt x="781166" y="506"/>
                  </a:lnTo>
                  <a:lnTo>
                    <a:pt x="786339" y="486"/>
                  </a:lnTo>
                  <a:lnTo>
                    <a:pt x="791512" y="467"/>
                  </a:lnTo>
                  <a:lnTo>
                    <a:pt x="796686" y="448"/>
                  </a:lnTo>
                  <a:lnTo>
                    <a:pt x="801859" y="431"/>
                  </a:lnTo>
                  <a:lnTo>
                    <a:pt x="807032" y="414"/>
                  </a:lnTo>
                  <a:lnTo>
                    <a:pt x="812205" y="398"/>
                  </a:lnTo>
                  <a:lnTo>
                    <a:pt x="817379" y="382"/>
                  </a:lnTo>
                  <a:lnTo>
                    <a:pt x="822552" y="367"/>
                  </a:lnTo>
                  <a:lnTo>
                    <a:pt x="827725" y="352"/>
                  </a:lnTo>
                  <a:lnTo>
                    <a:pt x="832899" y="339"/>
                  </a:lnTo>
                  <a:lnTo>
                    <a:pt x="838072" y="325"/>
                  </a:lnTo>
                  <a:lnTo>
                    <a:pt x="843245" y="312"/>
                  </a:lnTo>
                  <a:lnTo>
                    <a:pt x="848418" y="300"/>
                  </a:lnTo>
                  <a:lnTo>
                    <a:pt x="853592" y="288"/>
                  </a:lnTo>
                  <a:lnTo>
                    <a:pt x="858765" y="277"/>
                  </a:lnTo>
                  <a:lnTo>
                    <a:pt x="863938" y="266"/>
                  </a:lnTo>
                  <a:lnTo>
                    <a:pt x="869112" y="256"/>
                  </a:lnTo>
                  <a:lnTo>
                    <a:pt x="874285" y="245"/>
                  </a:lnTo>
                  <a:lnTo>
                    <a:pt x="879458" y="236"/>
                  </a:lnTo>
                  <a:lnTo>
                    <a:pt x="884631" y="226"/>
                  </a:lnTo>
                  <a:lnTo>
                    <a:pt x="889805" y="217"/>
                  </a:lnTo>
                  <a:lnTo>
                    <a:pt x="894978" y="209"/>
                  </a:lnTo>
                  <a:lnTo>
                    <a:pt x="900151" y="201"/>
                  </a:lnTo>
                  <a:lnTo>
                    <a:pt x="905325" y="193"/>
                  </a:lnTo>
                  <a:lnTo>
                    <a:pt x="910498" y="185"/>
                  </a:lnTo>
                  <a:lnTo>
                    <a:pt x="915671" y="178"/>
                  </a:lnTo>
                  <a:lnTo>
                    <a:pt x="920844" y="170"/>
                  </a:lnTo>
                  <a:lnTo>
                    <a:pt x="926018" y="164"/>
                  </a:lnTo>
                  <a:lnTo>
                    <a:pt x="931191" y="157"/>
                  </a:lnTo>
                  <a:lnTo>
                    <a:pt x="936364" y="151"/>
                  </a:lnTo>
                  <a:lnTo>
                    <a:pt x="941538" y="145"/>
                  </a:lnTo>
                  <a:lnTo>
                    <a:pt x="946711" y="139"/>
                  </a:lnTo>
                  <a:lnTo>
                    <a:pt x="951884" y="133"/>
                  </a:lnTo>
                  <a:lnTo>
                    <a:pt x="957057" y="128"/>
                  </a:lnTo>
                  <a:lnTo>
                    <a:pt x="962231" y="123"/>
                  </a:lnTo>
                  <a:lnTo>
                    <a:pt x="967404" y="118"/>
                  </a:lnTo>
                  <a:lnTo>
                    <a:pt x="972577" y="113"/>
                  </a:lnTo>
                  <a:lnTo>
                    <a:pt x="977751" y="108"/>
                  </a:lnTo>
                  <a:lnTo>
                    <a:pt x="982924" y="104"/>
                  </a:lnTo>
                  <a:lnTo>
                    <a:pt x="988097" y="99"/>
                  </a:lnTo>
                  <a:lnTo>
                    <a:pt x="993270" y="95"/>
                  </a:lnTo>
                  <a:lnTo>
                    <a:pt x="998444" y="91"/>
                  </a:lnTo>
                  <a:lnTo>
                    <a:pt x="1003617" y="87"/>
                  </a:lnTo>
                  <a:lnTo>
                    <a:pt x="1008790" y="84"/>
                  </a:lnTo>
                  <a:lnTo>
                    <a:pt x="1013964" y="80"/>
                  </a:lnTo>
                  <a:lnTo>
                    <a:pt x="1019137" y="77"/>
                  </a:lnTo>
                  <a:lnTo>
                    <a:pt x="1024310" y="74"/>
                  </a:lnTo>
                  <a:lnTo>
                    <a:pt x="1029483" y="70"/>
                  </a:lnTo>
                  <a:lnTo>
                    <a:pt x="1034657" y="67"/>
                  </a:lnTo>
                  <a:lnTo>
                    <a:pt x="1039830" y="64"/>
                  </a:lnTo>
                  <a:lnTo>
                    <a:pt x="1045003" y="62"/>
                  </a:lnTo>
                  <a:lnTo>
                    <a:pt x="1050177" y="59"/>
                  </a:lnTo>
                  <a:lnTo>
                    <a:pt x="1055350" y="56"/>
                  </a:lnTo>
                  <a:lnTo>
                    <a:pt x="1060523" y="54"/>
                  </a:lnTo>
                  <a:lnTo>
                    <a:pt x="1065696" y="52"/>
                  </a:lnTo>
                  <a:lnTo>
                    <a:pt x="1070870" y="49"/>
                  </a:lnTo>
                  <a:lnTo>
                    <a:pt x="1076043" y="47"/>
                  </a:lnTo>
                  <a:lnTo>
                    <a:pt x="1081216" y="45"/>
                  </a:lnTo>
                  <a:lnTo>
                    <a:pt x="1086390" y="43"/>
                  </a:lnTo>
                  <a:lnTo>
                    <a:pt x="1091563" y="41"/>
                  </a:lnTo>
                  <a:lnTo>
                    <a:pt x="1096736" y="39"/>
                  </a:lnTo>
                  <a:lnTo>
                    <a:pt x="1101909" y="37"/>
                  </a:lnTo>
                  <a:lnTo>
                    <a:pt x="1107083" y="36"/>
                  </a:lnTo>
                  <a:lnTo>
                    <a:pt x="1112256" y="34"/>
                  </a:lnTo>
                  <a:lnTo>
                    <a:pt x="1117429" y="33"/>
                  </a:lnTo>
                  <a:lnTo>
                    <a:pt x="1122603" y="31"/>
                  </a:lnTo>
                  <a:lnTo>
                    <a:pt x="1127776" y="30"/>
                  </a:lnTo>
                  <a:lnTo>
                    <a:pt x="1132949" y="28"/>
                  </a:lnTo>
                  <a:lnTo>
                    <a:pt x="1138122" y="27"/>
                  </a:lnTo>
                  <a:lnTo>
                    <a:pt x="1143296" y="26"/>
                  </a:lnTo>
                  <a:lnTo>
                    <a:pt x="1148469" y="24"/>
                  </a:lnTo>
                  <a:lnTo>
                    <a:pt x="1153642" y="23"/>
                  </a:lnTo>
                  <a:lnTo>
                    <a:pt x="1158816" y="22"/>
                  </a:lnTo>
                  <a:lnTo>
                    <a:pt x="1163989" y="21"/>
                  </a:lnTo>
                  <a:lnTo>
                    <a:pt x="1169162" y="20"/>
                  </a:lnTo>
                  <a:lnTo>
                    <a:pt x="1174335" y="19"/>
                  </a:lnTo>
                  <a:lnTo>
                    <a:pt x="1179509" y="18"/>
                  </a:lnTo>
                  <a:lnTo>
                    <a:pt x="1184682" y="17"/>
                  </a:lnTo>
                  <a:lnTo>
                    <a:pt x="1189855" y="16"/>
                  </a:lnTo>
                  <a:lnTo>
                    <a:pt x="1195029" y="16"/>
                  </a:lnTo>
                  <a:lnTo>
                    <a:pt x="1200202" y="15"/>
                  </a:lnTo>
                  <a:lnTo>
                    <a:pt x="1205375" y="14"/>
                  </a:lnTo>
                  <a:lnTo>
                    <a:pt x="1210548" y="13"/>
                  </a:lnTo>
                  <a:lnTo>
                    <a:pt x="1215722" y="13"/>
                  </a:lnTo>
                  <a:lnTo>
                    <a:pt x="1220895" y="12"/>
                  </a:lnTo>
                  <a:lnTo>
                    <a:pt x="1226068" y="11"/>
                  </a:lnTo>
                  <a:lnTo>
                    <a:pt x="1231242" y="11"/>
                  </a:lnTo>
                  <a:lnTo>
                    <a:pt x="1236415" y="10"/>
                  </a:lnTo>
                  <a:lnTo>
                    <a:pt x="1241588" y="10"/>
                  </a:lnTo>
                  <a:lnTo>
                    <a:pt x="1246761" y="9"/>
                  </a:lnTo>
                  <a:lnTo>
                    <a:pt x="1251935" y="9"/>
                  </a:lnTo>
                  <a:lnTo>
                    <a:pt x="1257108" y="8"/>
                  </a:lnTo>
                  <a:lnTo>
                    <a:pt x="1262281" y="8"/>
                  </a:lnTo>
                  <a:lnTo>
                    <a:pt x="1267455" y="7"/>
                  </a:lnTo>
                  <a:lnTo>
                    <a:pt x="1272628" y="7"/>
                  </a:lnTo>
                  <a:lnTo>
                    <a:pt x="1277801" y="7"/>
                  </a:lnTo>
                  <a:lnTo>
                    <a:pt x="1282974" y="6"/>
                  </a:lnTo>
                  <a:lnTo>
                    <a:pt x="1288148" y="6"/>
                  </a:lnTo>
                  <a:lnTo>
                    <a:pt x="1293321" y="6"/>
                  </a:lnTo>
                  <a:lnTo>
                    <a:pt x="1298494" y="5"/>
                  </a:lnTo>
                  <a:lnTo>
                    <a:pt x="1303668" y="5"/>
                  </a:lnTo>
                  <a:lnTo>
                    <a:pt x="1308841" y="5"/>
                  </a:lnTo>
                  <a:lnTo>
                    <a:pt x="1314014" y="4"/>
                  </a:lnTo>
                  <a:lnTo>
                    <a:pt x="1319187" y="4"/>
                  </a:lnTo>
                  <a:lnTo>
                    <a:pt x="1324361" y="4"/>
                  </a:lnTo>
                  <a:lnTo>
                    <a:pt x="1329534" y="4"/>
                  </a:lnTo>
                  <a:lnTo>
                    <a:pt x="1334707" y="3"/>
                  </a:lnTo>
                  <a:lnTo>
                    <a:pt x="1339881" y="3"/>
                  </a:lnTo>
                  <a:lnTo>
                    <a:pt x="1345054" y="3"/>
                  </a:lnTo>
                  <a:lnTo>
                    <a:pt x="1350227" y="3"/>
                  </a:lnTo>
                  <a:lnTo>
                    <a:pt x="1355400" y="3"/>
                  </a:lnTo>
                  <a:lnTo>
                    <a:pt x="1360574" y="2"/>
                  </a:lnTo>
                  <a:lnTo>
                    <a:pt x="1365747" y="2"/>
                  </a:lnTo>
                  <a:lnTo>
                    <a:pt x="1370920" y="2"/>
                  </a:lnTo>
                  <a:lnTo>
                    <a:pt x="1376094" y="2"/>
                  </a:lnTo>
                  <a:lnTo>
                    <a:pt x="1381267" y="2"/>
                  </a:lnTo>
                  <a:lnTo>
                    <a:pt x="1386440" y="2"/>
                  </a:lnTo>
                  <a:lnTo>
                    <a:pt x="1391613" y="2"/>
                  </a:lnTo>
                  <a:lnTo>
                    <a:pt x="1396787" y="1"/>
                  </a:lnTo>
                  <a:lnTo>
                    <a:pt x="1401960" y="1"/>
                  </a:lnTo>
                  <a:lnTo>
                    <a:pt x="1407133" y="1"/>
                  </a:lnTo>
                  <a:lnTo>
                    <a:pt x="1412307" y="1"/>
                  </a:lnTo>
                  <a:lnTo>
                    <a:pt x="1417480" y="1"/>
                  </a:lnTo>
                  <a:lnTo>
                    <a:pt x="1422653" y="1"/>
                  </a:lnTo>
                  <a:lnTo>
                    <a:pt x="1427826" y="1"/>
                  </a:lnTo>
                  <a:lnTo>
                    <a:pt x="1433000" y="1"/>
                  </a:lnTo>
                  <a:lnTo>
                    <a:pt x="1438173" y="1"/>
                  </a:lnTo>
                  <a:lnTo>
                    <a:pt x="1443346" y="1"/>
                  </a:lnTo>
                  <a:lnTo>
                    <a:pt x="1448520" y="1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644151" y="3139854"/>
              <a:ext cx="1883076" cy="556914"/>
            </a:xfrm>
            <a:custGeom>
              <a:avLst/>
              <a:pathLst>
                <a:path w="1883076" h="556914">
                  <a:moveTo>
                    <a:pt x="0" y="323554"/>
                  </a:moveTo>
                  <a:lnTo>
                    <a:pt x="5173" y="315442"/>
                  </a:lnTo>
                  <a:lnTo>
                    <a:pt x="10346" y="307423"/>
                  </a:lnTo>
                  <a:lnTo>
                    <a:pt x="15519" y="299506"/>
                  </a:lnTo>
                  <a:lnTo>
                    <a:pt x="20693" y="291696"/>
                  </a:lnTo>
                  <a:lnTo>
                    <a:pt x="25866" y="284001"/>
                  </a:lnTo>
                  <a:lnTo>
                    <a:pt x="31039" y="276426"/>
                  </a:lnTo>
                  <a:lnTo>
                    <a:pt x="36213" y="268977"/>
                  </a:lnTo>
                  <a:lnTo>
                    <a:pt x="41386" y="261659"/>
                  </a:lnTo>
                  <a:lnTo>
                    <a:pt x="46559" y="254476"/>
                  </a:lnTo>
                  <a:lnTo>
                    <a:pt x="51732" y="247433"/>
                  </a:lnTo>
                  <a:lnTo>
                    <a:pt x="56906" y="240533"/>
                  </a:lnTo>
                  <a:lnTo>
                    <a:pt x="62079" y="233780"/>
                  </a:lnTo>
                  <a:lnTo>
                    <a:pt x="67252" y="227175"/>
                  </a:lnTo>
                  <a:lnTo>
                    <a:pt x="72426" y="220722"/>
                  </a:lnTo>
                  <a:lnTo>
                    <a:pt x="77599" y="214422"/>
                  </a:lnTo>
                  <a:lnTo>
                    <a:pt x="82772" y="208277"/>
                  </a:lnTo>
                  <a:lnTo>
                    <a:pt x="87945" y="202287"/>
                  </a:lnTo>
                  <a:lnTo>
                    <a:pt x="93119" y="196454"/>
                  </a:lnTo>
                  <a:lnTo>
                    <a:pt x="98292" y="190778"/>
                  </a:lnTo>
                  <a:lnTo>
                    <a:pt x="103465" y="185257"/>
                  </a:lnTo>
                  <a:lnTo>
                    <a:pt x="108639" y="179893"/>
                  </a:lnTo>
                  <a:lnTo>
                    <a:pt x="113812" y="174685"/>
                  </a:lnTo>
                  <a:lnTo>
                    <a:pt x="118985" y="169630"/>
                  </a:lnTo>
                  <a:lnTo>
                    <a:pt x="124158" y="164728"/>
                  </a:lnTo>
                  <a:lnTo>
                    <a:pt x="129332" y="159978"/>
                  </a:lnTo>
                  <a:lnTo>
                    <a:pt x="134505" y="155377"/>
                  </a:lnTo>
                  <a:lnTo>
                    <a:pt x="139678" y="150923"/>
                  </a:lnTo>
                  <a:lnTo>
                    <a:pt x="144852" y="146614"/>
                  </a:lnTo>
                  <a:lnTo>
                    <a:pt x="150025" y="142448"/>
                  </a:lnTo>
                  <a:lnTo>
                    <a:pt x="155198" y="138422"/>
                  </a:lnTo>
                  <a:lnTo>
                    <a:pt x="160371" y="134533"/>
                  </a:lnTo>
                  <a:lnTo>
                    <a:pt x="165545" y="130779"/>
                  </a:lnTo>
                  <a:lnTo>
                    <a:pt x="170718" y="127156"/>
                  </a:lnTo>
                  <a:lnTo>
                    <a:pt x="175891" y="123662"/>
                  </a:lnTo>
                  <a:lnTo>
                    <a:pt x="181065" y="120293"/>
                  </a:lnTo>
                  <a:lnTo>
                    <a:pt x="186238" y="117046"/>
                  </a:lnTo>
                  <a:lnTo>
                    <a:pt x="191411" y="113918"/>
                  </a:lnTo>
                  <a:lnTo>
                    <a:pt x="196584" y="110905"/>
                  </a:lnTo>
                  <a:lnTo>
                    <a:pt x="201758" y="108005"/>
                  </a:lnTo>
                  <a:lnTo>
                    <a:pt x="206931" y="105214"/>
                  </a:lnTo>
                  <a:lnTo>
                    <a:pt x="212104" y="102529"/>
                  </a:lnTo>
                  <a:lnTo>
                    <a:pt x="217278" y="99946"/>
                  </a:lnTo>
                  <a:lnTo>
                    <a:pt x="222451" y="97462"/>
                  </a:lnTo>
                  <a:lnTo>
                    <a:pt x="227624" y="95075"/>
                  </a:lnTo>
                  <a:lnTo>
                    <a:pt x="232797" y="92780"/>
                  </a:lnTo>
                  <a:lnTo>
                    <a:pt x="237971" y="90575"/>
                  </a:lnTo>
                  <a:lnTo>
                    <a:pt x="243144" y="88456"/>
                  </a:lnTo>
                  <a:lnTo>
                    <a:pt x="248317" y="86421"/>
                  </a:lnTo>
                  <a:lnTo>
                    <a:pt x="253491" y="84467"/>
                  </a:lnTo>
                  <a:lnTo>
                    <a:pt x="258664" y="82590"/>
                  </a:lnTo>
                  <a:lnTo>
                    <a:pt x="263837" y="80788"/>
                  </a:lnTo>
                  <a:lnTo>
                    <a:pt x="269010" y="79058"/>
                  </a:lnTo>
                  <a:lnTo>
                    <a:pt x="274184" y="77396"/>
                  </a:lnTo>
                  <a:lnTo>
                    <a:pt x="279357" y="75802"/>
                  </a:lnTo>
                  <a:lnTo>
                    <a:pt x="284530" y="74271"/>
                  </a:lnTo>
                  <a:lnTo>
                    <a:pt x="289704" y="72801"/>
                  </a:lnTo>
                  <a:lnTo>
                    <a:pt x="294877" y="71390"/>
                  </a:lnTo>
                  <a:lnTo>
                    <a:pt x="300050" y="70036"/>
                  </a:lnTo>
                  <a:lnTo>
                    <a:pt x="305223" y="68736"/>
                  </a:lnTo>
                  <a:lnTo>
                    <a:pt x="310397" y="67488"/>
                  </a:lnTo>
                  <a:lnTo>
                    <a:pt x="315570" y="66289"/>
                  </a:lnTo>
                  <a:lnTo>
                    <a:pt x="320743" y="65138"/>
                  </a:lnTo>
                  <a:lnTo>
                    <a:pt x="325917" y="64033"/>
                  </a:lnTo>
                  <a:lnTo>
                    <a:pt x="331090" y="62971"/>
                  </a:lnTo>
                  <a:lnTo>
                    <a:pt x="336263" y="61951"/>
                  </a:lnTo>
                  <a:lnTo>
                    <a:pt x="341436" y="60970"/>
                  </a:lnTo>
                  <a:lnTo>
                    <a:pt x="346610" y="60028"/>
                  </a:lnTo>
                  <a:lnTo>
                    <a:pt x="351783" y="59122"/>
                  </a:lnTo>
                  <a:lnTo>
                    <a:pt x="356956" y="58251"/>
                  </a:lnTo>
                  <a:lnTo>
                    <a:pt x="362130" y="57414"/>
                  </a:lnTo>
                  <a:lnTo>
                    <a:pt x="367303" y="56607"/>
                  </a:lnTo>
                  <a:lnTo>
                    <a:pt x="372476" y="55831"/>
                  </a:lnTo>
                  <a:lnTo>
                    <a:pt x="377649" y="55084"/>
                  </a:lnTo>
                  <a:lnTo>
                    <a:pt x="382823" y="54365"/>
                  </a:lnTo>
                  <a:lnTo>
                    <a:pt x="387996" y="53671"/>
                  </a:lnTo>
                  <a:lnTo>
                    <a:pt x="393169" y="53003"/>
                  </a:lnTo>
                  <a:lnTo>
                    <a:pt x="398343" y="52358"/>
                  </a:lnTo>
                  <a:lnTo>
                    <a:pt x="403516" y="51736"/>
                  </a:lnTo>
                  <a:lnTo>
                    <a:pt x="408689" y="51135"/>
                  </a:lnTo>
                  <a:lnTo>
                    <a:pt x="413862" y="50555"/>
                  </a:lnTo>
                  <a:lnTo>
                    <a:pt x="419036" y="49995"/>
                  </a:lnTo>
                  <a:lnTo>
                    <a:pt x="424209" y="49453"/>
                  </a:lnTo>
                  <a:lnTo>
                    <a:pt x="429382" y="48928"/>
                  </a:lnTo>
                  <a:lnTo>
                    <a:pt x="434556" y="48420"/>
                  </a:lnTo>
                  <a:lnTo>
                    <a:pt x="439729" y="47929"/>
                  </a:lnTo>
                  <a:lnTo>
                    <a:pt x="444902" y="47452"/>
                  </a:lnTo>
                  <a:lnTo>
                    <a:pt x="450075" y="46989"/>
                  </a:lnTo>
                  <a:lnTo>
                    <a:pt x="455249" y="46540"/>
                  </a:lnTo>
                  <a:lnTo>
                    <a:pt x="460422" y="46104"/>
                  </a:lnTo>
                  <a:lnTo>
                    <a:pt x="465595" y="45680"/>
                  </a:lnTo>
                  <a:lnTo>
                    <a:pt x="470769" y="45268"/>
                  </a:lnTo>
                  <a:lnTo>
                    <a:pt x="475942" y="44867"/>
                  </a:lnTo>
                  <a:lnTo>
                    <a:pt x="481115" y="44475"/>
                  </a:lnTo>
                  <a:lnTo>
                    <a:pt x="486288" y="44094"/>
                  </a:lnTo>
                  <a:lnTo>
                    <a:pt x="491462" y="43722"/>
                  </a:lnTo>
                  <a:lnTo>
                    <a:pt x="496635" y="43359"/>
                  </a:lnTo>
                  <a:lnTo>
                    <a:pt x="501808" y="43004"/>
                  </a:lnTo>
                  <a:lnTo>
                    <a:pt x="506982" y="42656"/>
                  </a:lnTo>
                  <a:lnTo>
                    <a:pt x="512155" y="42316"/>
                  </a:lnTo>
                  <a:lnTo>
                    <a:pt x="517328" y="41983"/>
                  </a:lnTo>
                  <a:lnTo>
                    <a:pt x="522501" y="41657"/>
                  </a:lnTo>
                  <a:lnTo>
                    <a:pt x="527675" y="41336"/>
                  </a:lnTo>
                  <a:lnTo>
                    <a:pt x="532848" y="41021"/>
                  </a:lnTo>
                  <a:lnTo>
                    <a:pt x="538021" y="40712"/>
                  </a:lnTo>
                  <a:lnTo>
                    <a:pt x="543195" y="40408"/>
                  </a:lnTo>
                  <a:lnTo>
                    <a:pt x="548368" y="40108"/>
                  </a:lnTo>
                  <a:lnTo>
                    <a:pt x="553541" y="39813"/>
                  </a:lnTo>
                  <a:lnTo>
                    <a:pt x="558714" y="39522"/>
                  </a:lnTo>
                  <a:lnTo>
                    <a:pt x="563888" y="39235"/>
                  </a:lnTo>
                  <a:lnTo>
                    <a:pt x="569061" y="38952"/>
                  </a:lnTo>
                  <a:lnTo>
                    <a:pt x="574234" y="38671"/>
                  </a:lnTo>
                  <a:lnTo>
                    <a:pt x="579408" y="38394"/>
                  </a:lnTo>
                  <a:lnTo>
                    <a:pt x="584581" y="38120"/>
                  </a:lnTo>
                  <a:lnTo>
                    <a:pt x="589754" y="37849"/>
                  </a:lnTo>
                  <a:lnTo>
                    <a:pt x="594927" y="37580"/>
                  </a:lnTo>
                  <a:lnTo>
                    <a:pt x="600101" y="37313"/>
                  </a:lnTo>
                  <a:lnTo>
                    <a:pt x="605274" y="37048"/>
                  </a:lnTo>
                  <a:lnTo>
                    <a:pt x="610447" y="36785"/>
                  </a:lnTo>
                  <a:lnTo>
                    <a:pt x="615621" y="36524"/>
                  </a:lnTo>
                  <a:lnTo>
                    <a:pt x="620794" y="36264"/>
                  </a:lnTo>
                  <a:lnTo>
                    <a:pt x="625967" y="36006"/>
                  </a:lnTo>
                  <a:lnTo>
                    <a:pt x="631140" y="35749"/>
                  </a:lnTo>
                  <a:lnTo>
                    <a:pt x="636314" y="35493"/>
                  </a:lnTo>
                  <a:lnTo>
                    <a:pt x="641487" y="35238"/>
                  </a:lnTo>
                  <a:lnTo>
                    <a:pt x="646660" y="34984"/>
                  </a:lnTo>
                  <a:lnTo>
                    <a:pt x="651834" y="34731"/>
                  </a:lnTo>
                  <a:lnTo>
                    <a:pt x="657007" y="34478"/>
                  </a:lnTo>
                  <a:lnTo>
                    <a:pt x="662180" y="34226"/>
                  </a:lnTo>
                  <a:lnTo>
                    <a:pt x="667353" y="33974"/>
                  </a:lnTo>
                  <a:lnTo>
                    <a:pt x="672527" y="33723"/>
                  </a:lnTo>
                  <a:lnTo>
                    <a:pt x="677700" y="33471"/>
                  </a:lnTo>
                  <a:lnTo>
                    <a:pt x="682873" y="33220"/>
                  </a:lnTo>
                  <a:lnTo>
                    <a:pt x="688047" y="32969"/>
                  </a:lnTo>
                  <a:lnTo>
                    <a:pt x="693220" y="32718"/>
                  </a:lnTo>
                  <a:lnTo>
                    <a:pt x="698393" y="32466"/>
                  </a:lnTo>
                  <a:lnTo>
                    <a:pt x="703566" y="32215"/>
                  </a:lnTo>
                  <a:lnTo>
                    <a:pt x="708740" y="31963"/>
                  </a:lnTo>
                  <a:lnTo>
                    <a:pt x="713913" y="31710"/>
                  </a:lnTo>
                  <a:lnTo>
                    <a:pt x="719086" y="31458"/>
                  </a:lnTo>
                  <a:lnTo>
                    <a:pt x="724260" y="31205"/>
                  </a:lnTo>
                  <a:lnTo>
                    <a:pt x="729433" y="30951"/>
                  </a:lnTo>
                  <a:lnTo>
                    <a:pt x="734606" y="30697"/>
                  </a:lnTo>
                  <a:lnTo>
                    <a:pt x="739779" y="30442"/>
                  </a:lnTo>
                  <a:lnTo>
                    <a:pt x="744953" y="30187"/>
                  </a:lnTo>
                  <a:lnTo>
                    <a:pt x="750126" y="29931"/>
                  </a:lnTo>
                  <a:lnTo>
                    <a:pt x="755299" y="29674"/>
                  </a:lnTo>
                  <a:lnTo>
                    <a:pt x="760473" y="29416"/>
                  </a:lnTo>
                  <a:lnTo>
                    <a:pt x="765646" y="29158"/>
                  </a:lnTo>
                  <a:lnTo>
                    <a:pt x="770819" y="28899"/>
                  </a:lnTo>
                  <a:lnTo>
                    <a:pt x="775992" y="28639"/>
                  </a:lnTo>
                  <a:lnTo>
                    <a:pt x="781166" y="28378"/>
                  </a:lnTo>
                  <a:lnTo>
                    <a:pt x="786339" y="28116"/>
                  </a:lnTo>
                  <a:lnTo>
                    <a:pt x="791512" y="27853"/>
                  </a:lnTo>
                  <a:lnTo>
                    <a:pt x="796686" y="27590"/>
                  </a:lnTo>
                  <a:lnTo>
                    <a:pt x="801859" y="27325"/>
                  </a:lnTo>
                  <a:lnTo>
                    <a:pt x="807032" y="27060"/>
                  </a:lnTo>
                  <a:lnTo>
                    <a:pt x="812205" y="26794"/>
                  </a:lnTo>
                  <a:lnTo>
                    <a:pt x="817379" y="26526"/>
                  </a:lnTo>
                  <a:lnTo>
                    <a:pt x="822552" y="26258"/>
                  </a:lnTo>
                  <a:lnTo>
                    <a:pt x="827725" y="25989"/>
                  </a:lnTo>
                  <a:lnTo>
                    <a:pt x="832899" y="25719"/>
                  </a:lnTo>
                  <a:lnTo>
                    <a:pt x="838072" y="25448"/>
                  </a:lnTo>
                  <a:lnTo>
                    <a:pt x="843245" y="25176"/>
                  </a:lnTo>
                  <a:lnTo>
                    <a:pt x="848418" y="24903"/>
                  </a:lnTo>
                  <a:lnTo>
                    <a:pt x="853592" y="24629"/>
                  </a:lnTo>
                  <a:lnTo>
                    <a:pt x="858765" y="24355"/>
                  </a:lnTo>
                  <a:lnTo>
                    <a:pt x="863938" y="24079"/>
                  </a:lnTo>
                  <a:lnTo>
                    <a:pt x="869112" y="23803"/>
                  </a:lnTo>
                  <a:lnTo>
                    <a:pt x="874285" y="23526"/>
                  </a:lnTo>
                  <a:lnTo>
                    <a:pt x="879458" y="23248"/>
                  </a:lnTo>
                  <a:lnTo>
                    <a:pt x="884631" y="22970"/>
                  </a:lnTo>
                  <a:lnTo>
                    <a:pt x="889805" y="22691"/>
                  </a:lnTo>
                  <a:lnTo>
                    <a:pt x="894978" y="22411"/>
                  </a:lnTo>
                  <a:lnTo>
                    <a:pt x="900151" y="22131"/>
                  </a:lnTo>
                  <a:lnTo>
                    <a:pt x="905325" y="21850"/>
                  </a:lnTo>
                  <a:lnTo>
                    <a:pt x="910498" y="21568"/>
                  </a:lnTo>
                  <a:lnTo>
                    <a:pt x="915671" y="21286"/>
                  </a:lnTo>
                  <a:lnTo>
                    <a:pt x="920844" y="21004"/>
                  </a:lnTo>
                  <a:lnTo>
                    <a:pt x="926018" y="20721"/>
                  </a:lnTo>
                  <a:lnTo>
                    <a:pt x="931191" y="20438"/>
                  </a:lnTo>
                  <a:lnTo>
                    <a:pt x="936364" y="20155"/>
                  </a:lnTo>
                  <a:lnTo>
                    <a:pt x="941538" y="19872"/>
                  </a:lnTo>
                  <a:lnTo>
                    <a:pt x="946711" y="19588"/>
                  </a:lnTo>
                  <a:lnTo>
                    <a:pt x="951884" y="19304"/>
                  </a:lnTo>
                  <a:lnTo>
                    <a:pt x="957057" y="19021"/>
                  </a:lnTo>
                  <a:lnTo>
                    <a:pt x="962231" y="18738"/>
                  </a:lnTo>
                  <a:lnTo>
                    <a:pt x="967404" y="18454"/>
                  </a:lnTo>
                  <a:lnTo>
                    <a:pt x="972577" y="18171"/>
                  </a:lnTo>
                  <a:lnTo>
                    <a:pt x="977751" y="17889"/>
                  </a:lnTo>
                  <a:lnTo>
                    <a:pt x="982924" y="17606"/>
                  </a:lnTo>
                  <a:lnTo>
                    <a:pt x="988097" y="17324"/>
                  </a:lnTo>
                  <a:lnTo>
                    <a:pt x="993270" y="17043"/>
                  </a:lnTo>
                  <a:lnTo>
                    <a:pt x="998444" y="16763"/>
                  </a:lnTo>
                  <a:lnTo>
                    <a:pt x="1003617" y="16483"/>
                  </a:lnTo>
                  <a:lnTo>
                    <a:pt x="1008790" y="16204"/>
                  </a:lnTo>
                  <a:lnTo>
                    <a:pt x="1013964" y="15925"/>
                  </a:lnTo>
                  <a:lnTo>
                    <a:pt x="1019137" y="15648"/>
                  </a:lnTo>
                  <a:lnTo>
                    <a:pt x="1024310" y="15372"/>
                  </a:lnTo>
                  <a:lnTo>
                    <a:pt x="1029483" y="15097"/>
                  </a:lnTo>
                  <a:lnTo>
                    <a:pt x="1034657" y="14824"/>
                  </a:lnTo>
                  <a:lnTo>
                    <a:pt x="1039830" y="14551"/>
                  </a:lnTo>
                  <a:lnTo>
                    <a:pt x="1045003" y="14280"/>
                  </a:lnTo>
                  <a:lnTo>
                    <a:pt x="1050177" y="14011"/>
                  </a:lnTo>
                  <a:lnTo>
                    <a:pt x="1055350" y="13743"/>
                  </a:lnTo>
                  <a:lnTo>
                    <a:pt x="1060523" y="13477"/>
                  </a:lnTo>
                  <a:lnTo>
                    <a:pt x="1065696" y="13213"/>
                  </a:lnTo>
                  <a:lnTo>
                    <a:pt x="1070870" y="12951"/>
                  </a:lnTo>
                  <a:lnTo>
                    <a:pt x="1076043" y="12690"/>
                  </a:lnTo>
                  <a:lnTo>
                    <a:pt x="1081216" y="12432"/>
                  </a:lnTo>
                  <a:lnTo>
                    <a:pt x="1086390" y="12176"/>
                  </a:lnTo>
                  <a:lnTo>
                    <a:pt x="1091563" y="11922"/>
                  </a:lnTo>
                  <a:lnTo>
                    <a:pt x="1096736" y="11670"/>
                  </a:lnTo>
                  <a:lnTo>
                    <a:pt x="1101909" y="11421"/>
                  </a:lnTo>
                  <a:lnTo>
                    <a:pt x="1107083" y="11174"/>
                  </a:lnTo>
                  <a:lnTo>
                    <a:pt x="1112256" y="10929"/>
                  </a:lnTo>
                  <a:lnTo>
                    <a:pt x="1117429" y="10687"/>
                  </a:lnTo>
                  <a:lnTo>
                    <a:pt x="1122603" y="10448"/>
                  </a:lnTo>
                  <a:lnTo>
                    <a:pt x="1127776" y="10212"/>
                  </a:lnTo>
                  <a:lnTo>
                    <a:pt x="1132949" y="9978"/>
                  </a:lnTo>
                  <a:lnTo>
                    <a:pt x="1138122" y="9747"/>
                  </a:lnTo>
                  <a:lnTo>
                    <a:pt x="1143296" y="9519"/>
                  </a:lnTo>
                  <a:lnTo>
                    <a:pt x="1148469" y="9294"/>
                  </a:lnTo>
                  <a:lnTo>
                    <a:pt x="1153642" y="9072"/>
                  </a:lnTo>
                  <a:lnTo>
                    <a:pt x="1158816" y="8854"/>
                  </a:lnTo>
                  <a:lnTo>
                    <a:pt x="1163989" y="8638"/>
                  </a:lnTo>
                  <a:lnTo>
                    <a:pt x="1169162" y="8425"/>
                  </a:lnTo>
                  <a:lnTo>
                    <a:pt x="1174335" y="8215"/>
                  </a:lnTo>
                  <a:lnTo>
                    <a:pt x="1179509" y="8009"/>
                  </a:lnTo>
                  <a:lnTo>
                    <a:pt x="1184682" y="7806"/>
                  </a:lnTo>
                  <a:lnTo>
                    <a:pt x="1189855" y="7606"/>
                  </a:lnTo>
                  <a:lnTo>
                    <a:pt x="1195029" y="7410"/>
                  </a:lnTo>
                  <a:lnTo>
                    <a:pt x="1200202" y="7216"/>
                  </a:lnTo>
                  <a:lnTo>
                    <a:pt x="1205375" y="7026"/>
                  </a:lnTo>
                  <a:lnTo>
                    <a:pt x="1210548" y="6840"/>
                  </a:lnTo>
                  <a:lnTo>
                    <a:pt x="1215722" y="6656"/>
                  </a:lnTo>
                  <a:lnTo>
                    <a:pt x="1220895" y="6477"/>
                  </a:lnTo>
                  <a:lnTo>
                    <a:pt x="1226068" y="6300"/>
                  </a:lnTo>
                  <a:lnTo>
                    <a:pt x="1231242" y="6127"/>
                  </a:lnTo>
                  <a:lnTo>
                    <a:pt x="1236415" y="5957"/>
                  </a:lnTo>
                  <a:lnTo>
                    <a:pt x="1241588" y="5790"/>
                  </a:lnTo>
                  <a:lnTo>
                    <a:pt x="1246761" y="5627"/>
                  </a:lnTo>
                  <a:lnTo>
                    <a:pt x="1251935" y="5467"/>
                  </a:lnTo>
                  <a:lnTo>
                    <a:pt x="1257108" y="5310"/>
                  </a:lnTo>
                  <a:lnTo>
                    <a:pt x="1262281" y="5157"/>
                  </a:lnTo>
                  <a:lnTo>
                    <a:pt x="1267455" y="5007"/>
                  </a:lnTo>
                  <a:lnTo>
                    <a:pt x="1272628" y="4860"/>
                  </a:lnTo>
                  <a:lnTo>
                    <a:pt x="1277801" y="4716"/>
                  </a:lnTo>
                  <a:lnTo>
                    <a:pt x="1282974" y="4575"/>
                  </a:lnTo>
                  <a:lnTo>
                    <a:pt x="1288148" y="4438"/>
                  </a:lnTo>
                  <a:lnTo>
                    <a:pt x="1293321" y="4303"/>
                  </a:lnTo>
                  <a:lnTo>
                    <a:pt x="1298494" y="4172"/>
                  </a:lnTo>
                  <a:lnTo>
                    <a:pt x="1303668" y="4044"/>
                  </a:lnTo>
                  <a:lnTo>
                    <a:pt x="1308841" y="3918"/>
                  </a:lnTo>
                  <a:lnTo>
                    <a:pt x="1314014" y="3796"/>
                  </a:lnTo>
                  <a:lnTo>
                    <a:pt x="1319187" y="3676"/>
                  </a:lnTo>
                  <a:lnTo>
                    <a:pt x="1324361" y="3559"/>
                  </a:lnTo>
                  <a:lnTo>
                    <a:pt x="1329534" y="3445"/>
                  </a:lnTo>
                  <a:lnTo>
                    <a:pt x="1334707" y="3334"/>
                  </a:lnTo>
                  <a:lnTo>
                    <a:pt x="1339881" y="3225"/>
                  </a:lnTo>
                  <a:lnTo>
                    <a:pt x="1345054" y="3119"/>
                  </a:lnTo>
                  <a:lnTo>
                    <a:pt x="1350227" y="3016"/>
                  </a:lnTo>
                  <a:lnTo>
                    <a:pt x="1355400" y="2915"/>
                  </a:lnTo>
                  <a:lnTo>
                    <a:pt x="1360574" y="2816"/>
                  </a:lnTo>
                  <a:lnTo>
                    <a:pt x="1365747" y="2720"/>
                  </a:lnTo>
                  <a:lnTo>
                    <a:pt x="1370920" y="2626"/>
                  </a:lnTo>
                  <a:lnTo>
                    <a:pt x="1376094" y="2534"/>
                  </a:lnTo>
                  <a:lnTo>
                    <a:pt x="1381267" y="2445"/>
                  </a:lnTo>
                  <a:lnTo>
                    <a:pt x="1386440" y="2358"/>
                  </a:lnTo>
                  <a:lnTo>
                    <a:pt x="1391613" y="2273"/>
                  </a:lnTo>
                  <a:lnTo>
                    <a:pt x="1396787" y="2190"/>
                  </a:lnTo>
                  <a:lnTo>
                    <a:pt x="1401960" y="2108"/>
                  </a:lnTo>
                  <a:lnTo>
                    <a:pt x="1407133" y="2029"/>
                  </a:lnTo>
                  <a:lnTo>
                    <a:pt x="1412307" y="1952"/>
                  </a:lnTo>
                  <a:lnTo>
                    <a:pt x="1417480" y="1876"/>
                  </a:lnTo>
                  <a:lnTo>
                    <a:pt x="1422653" y="1802"/>
                  </a:lnTo>
                  <a:lnTo>
                    <a:pt x="1427826" y="1730"/>
                  </a:lnTo>
                  <a:lnTo>
                    <a:pt x="1433000" y="1660"/>
                  </a:lnTo>
                  <a:lnTo>
                    <a:pt x="1438173" y="1591"/>
                  </a:lnTo>
                  <a:lnTo>
                    <a:pt x="1443346" y="1524"/>
                  </a:lnTo>
                  <a:lnTo>
                    <a:pt x="1448520" y="1458"/>
                  </a:lnTo>
                  <a:lnTo>
                    <a:pt x="1453693" y="1394"/>
                  </a:lnTo>
                  <a:lnTo>
                    <a:pt x="1458866" y="1331"/>
                  </a:lnTo>
                  <a:lnTo>
                    <a:pt x="1464039" y="1270"/>
                  </a:lnTo>
                  <a:lnTo>
                    <a:pt x="1469213" y="1210"/>
                  </a:lnTo>
                  <a:lnTo>
                    <a:pt x="1474386" y="1152"/>
                  </a:lnTo>
                  <a:lnTo>
                    <a:pt x="1479559" y="1094"/>
                  </a:lnTo>
                  <a:lnTo>
                    <a:pt x="1484733" y="1039"/>
                  </a:lnTo>
                  <a:lnTo>
                    <a:pt x="1489906" y="984"/>
                  </a:lnTo>
                  <a:lnTo>
                    <a:pt x="1495079" y="932"/>
                  </a:lnTo>
                  <a:lnTo>
                    <a:pt x="1500252" y="880"/>
                  </a:lnTo>
                  <a:lnTo>
                    <a:pt x="1505426" y="830"/>
                  </a:lnTo>
                  <a:lnTo>
                    <a:pt x="1510599" y="781"/>
                  </a:lnTo>
                  <a:lnTo>
                    <a:pt x="1515772" y="734"/>
                  </a:lnTo>
                  <a:lnTo>
                    <a:pt x="1520946" y="689"/>
                  </a:lnTo>
                  <a:lnTo>
                    <a:pt x="1526119" y="645"/>
                  </a:lnTo>
                  <a:lnTo>
                    <a:pt x="1531292" y="602"/>
                  </a:lnTo>
                  <a:lnTo>
                    <a:pt x="1536465" y="561"/>
                  </a:lnTo>
                  <a:lnTo>
                    <a:pt x="1541639" y="522"/>
                  </a:lnTo>
                  <a:lnTo>
                    <a:pt x="1546812" y="484"/>
                  </a:lnTo>
                  <a:lnTo>
                    <a:pt x="1551985" y="449"/>
                  </a:lnTo>
                  <a:lnTo>
                    <a:pt x="1557159" y="414"/>
                  </a:lnTo>
                  <a:lnTo>
                    <a:pt x="1562332" y="382"/>
                  </a:lnTo>
                  <a:lnTo>
                    <a:pt x="1567505" y="351"/>
                  </a:lnTo>
                  <a:lnTo>
                    <a:pt x="1572678" y="322"/>
                  </a:lnTo>
                  <a:lnTo>
                    <a:pt x="1577852" y="295"/>
                  </a:lnTo>
                  <a:lnTo>
                    <a:pt x="1583025" y="269"/>
                  </a:lnTo>
                  <a:lnTo>
                    <a:pt x="1588198" y="245"/>
                  </a:lnTo>
                  <a:lnTo>
                    <a:pt x="1593372" y="223"/>
                  </a:lnTo>
                  <a:lnTo>
                    <a:pt x="1598545" y="202"/>
                  </a:lnTo>
                  <a:lnTo>
                    <a:pt x="1603718" y="183"/>
                  </a:lnTo>
                  <a:lnTo>
                    <a:pt x="1608891" y="166"/>
                  </a:lnTo>
                  <a:lnTo>
                    <a:pt x="1614065" y="149"/>
                  </a:lnTo>
                  <a:lnTo>
                    <a:pt x="1619238" y="134"/>
                  </a:lnTo>
                  <a:lnTo>
                    <a:pt x="1624411" y="121"/>
                  </a:lnTo>
                  <a:lnTo>
                    <a:pt x="1629585" y="108"/>
                  </a:lnTo>
                  <a:lnTo>
                    <a:pt x="1634758" y="97"/>
                  </a:lnTo>
                  <a:lnTo>
                    <a:pt x="1639931" y="87"/>
                  </a:lnTo>
                  <a:lnTo>
                    <a:pt x="1645104" y="77"/>
                  </a:lnTo>
                  <a:lnTo>
                    <a:pt x="1650278" y="69"/>
                  </a:lnTo>
                  <a:lnTo>
                    <a:pt x="1655451" y="61"/>
                  </a:lnTo>
                  <a:lnTo>
                    <a:pt x="1660624" y="54"/>
                  </a:lnTo>
                  <a:lnTo>
                    <a:pt x="1665798" y="48"/>
                  </a:lnTo>
                  <a:lnTo>
                    <a:pt x="1670971" y="43"/>
                  </a:lnTo>
                  <a:lnTo>
                    <a:pt x="1676144" y="38"/>
                  </a:lnTo>
                  <a:lnTo>
                    <a:pt x="1681317" y="33"/>
                  </a:lnTo>
                  <a:lnTo>
                    <a:pt x="1686491" y="29"/>
                  </a:lnTo>
                  <a:lnTo>
                    <a:pt x="1691664" y="26"/>
                  </a:lnTo>
                  <a:lnTo>
                    <a:pt x="1696837" y="23"/>
                  </a:lnTo>
                  <a:lnTo>
                    <a:pt x="1702011" y="20"/>
                  </a:lnTo>
                  <a:lnTo>
                    <a:pt x="1707184" y="18"/>
                  </a:lnTo>
                  <a:lnTo>
                    <a:pt x="1712357" y="16"/>
                  </a:lnTo>
                  <a:lnTo>
                    <a:pt x="1717530" y="14"/>
                  </a:lnTo>
                  <a:lnTo>
                    <a:pt x="1722704" y="12"/>
                  </a:lnTo>
                  <a:lnTo>
                    <a:pt x="1727877" y="10"/>
                  </a:lnTo>
                  <a:lnTo>
                    <a:pt x="1733050" y="9"/>
                  </a:lnTo>
                  <a:lnTo>
                    <a:pt x="1738224" y="8"/>
                  </a:lnTo>
                  <a:lnTo>
                    <a:pt x="1743397" y="7"/>
                  </a:lnTo>
                  <a:lnTo>
                    <a:pt x="1748570" y="6"/>
                  </a:lnTo>
                  <a:lnTo>
                    <a:pt x="1753743" y="5"/>
                  </a:lnTo>
                  <a:lnTo>
                    <a:pt x="1758917" y="4"/>
                  </a:lnTo>
                  <a:lnTo>
                    <a:pt x="1764090" y="4"/>
                  </a:lnTo>
                  <a:lnTo>
                    <a:pt x="1769263" y="3"/>
                  </a:lnTo>
                  <a:lnTo>
                    <a:pt x="1774437" y="3"/>
                  </a:lnTo>
                  <a:lnTo>
                    <a:pt x="1779610" y="2"/>
                  </a:lnTo>
                  <a:lnTo>
                    <a:pt x="1784783" y="2"/>
                  </a:lnTo>
                  <a:lnTo>
                    <a:pt x="1789956" y="2"/>
                  </a:lnTo>
                  <a:lnTo>
                    <a:pt x="1795130" y="1"/>
                  </a:lnTo>
                  <a:lnTo>
                    <a:pt x="1800303" y="1"/>
                  </a:lnTo>
                  <a:lnTo>
                    <a:pt x="1805476" y="1"/>
                  </a:lnTo>
                  <a:lnTo>
                    <a:pt x="1810650" y="1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1"/>
                  </a:lnTo>
                  <a:lnTo>
                    <a:pt x="1826169" y="1"/>
                  </a:lnTo>
                  <a:lnTo>
                    <a:pt x="1820996" y="1"/>
                  </a:lnTo>
                  <a:lnTo>
                    <a:pt x="1815823" y="1"/>
                  </a:lnTo>
                  <a:lnTo>
                    <a:pt x="1810650" y="2"/>
                  </a:lnTo>
                  <a:lnTo>
                    <a:pt x="1805476" y="2"/>
                  </a:lnTo>
                  <a:lnTo>
                    <a:pt x="1800303" y="2"/>
                  </a:lnTo>
                  <a:lnTo>
                    <a:pt x="1795130" y="3"/>
                  </a:lnTo>
                  <a:lnTo>
                    <a:pt x="1789956" y="3"/>
                  </a:lnTo>
                  <a:lnTo>
                    <a:pt x="1784783" y="4"/>
                  </a:lnTo>
                  <a:lnTo>
                    <a:pt x="1779610" y="4"/>
                  </a:lnTo>
                  <a:lnTo>
                    <a:pt x="1774437" y="5"/>
                  </a:lnTo>
                  <a:lnTo>
                    <a:pt x="1769263" y="6"/>
                  </a:lnTo>
                  <a:lnTo>
                    <a:pt x="1764090" y="7"/>
                  </a:lnTo>
                  <a:lnTo>
                    <a:pt x="1758917" y="8"/>
                  </a:lnTo>
                  <a:lnTo>
                    <a:pt x="1753743" y="9"/>
                  </a:lnTo>
                  <a:lnTo>
                    <a:pt x="1748570" y="11"/>
                  </a:lnTo>
                  <a:lnTo>
                    <a:pt x="1743397" y="12"/>
                  </a:lnTo>
                  <a:lnTo>
                    <a:pt x="1738224" y="14"/>
                  </a:lnTo>
                  <a:lnTo>
                    <a:pt x="1733050" y="16"/>
                  </a:lnTo>
                  <a:lnTo>
                    <a:pt x="1727877" y="19"/>
                  </a:lnTo>
                  <a:lnTo>
                    <a:pt x="1722704" y="21"/>
                  </a:lnTo>
                  <a:lnTo>
                    <a:pt x="1717530" y="25"/>
                  </a:lnTo>
                  <a:lnTo>
                    <a:pt x="1712357" y="28"/>
                  </a:lnTo>
                  <a:lnTo>
                    <a:pt x="1707184" y="32"/>
                  </a:lnTo>
                  <a:lnTo>
                    <a:pt x="1702011" y="36"/>
                  </a:lnTo>
                  <a:lnTo>
                    <a:pt x="1696837" y="42"/>
                  </a:lnTo>
                  <a:lnTo>
                    <a:pt x="1691664" y="47"/>
                  </a:lnTo>
                  <a:lnTo>
                    <a:pt x="1686491" y="54"/>
                  </a:lnTo>
                  <a:lnTo>
                    <a:pt x="1681317" y="61"/>
                  </a:lnTo>
                  <a:lnTo>
                    <a:pt x="1676144" y="69"/>
                  </a:lnTo>
                  <a:lnTo>
                    <a:pt x="1670971" y="78"/>
                  </a:lnTo>
                  <a:lnTo>
                    <a:pt x="1665798" y="89"/>
                  </a:lnTo>
                  <a:lnTo>
                    <a:pt x="1660624" y="100"/>
                  </a:lnTo>
                  <a:lnTo>
                    <a:pt x="1655451" y="113"/>
                  </a:lnTo>
                  <a:lnTo>
                    <a:pt x="1650278" y="127"/>
                  </a:lnTo>
                  <a:lnTo>
                    <a:pt x="1645104" y="143"/>
                  </a:lnTo>
                  <a:lnTo>
                    <a:pt x="1639931" y="161"/>
                  </a:lnTo>
                  <a:lnTo>
                    <a:pt x="1634758" y="181"/>
                  </a:lnTo>
                  <a:lnTo>
                    <a:pt x="1629585" y="203"/>
                  </a:lnTo>
                  <a:lnTo>
                    <a:pt x="1624411" y="227"/>
                  </a:lnTo>
                  <a:lnTo>
                    <a:pt x="1619238" y="253"/>
                  </a:lnTo>
                  <a:lnTo>
                    <a:pt x="1614065" y="282"/>
                  </a:lnTo>
                  <a:lnTo>
                    <a:pt x="1608891" y="314"/>
                  </a:lnTo>
                  <a:lnTo>
                    <a:pt x="1603718" y="349"/>
                  </a:lnTo>
                  <a:lnTo>
                    <a:pt x="1598545" y="387"/>
                  </a:lnTo>
                  <a:lnTo>
                    <a:pt x="1593372" y="428"/>
                  </a:lnTo>
                  <a:lnTo>
                    <a:pt x="1588198" y="472"/>
                  </a:lnTo>
                  <a:lnTo>
                    <a:pt x="1583025" y="520"/>
                  </a:lnTo>
                  <a:lnTo>
                    <a:pt x="1577852" y="571"/>
                  </a:lnTo>
                  <a:lnTo>
                    <a:pt x="1572678" y="626"/>
                  </a:lnTo>
                  <a:lnTo>
                    <a:pt x="1567505" y="685"/>
                  </a:lnTo>
                  <a:lnTo>
                    <a:pt x="1562332" y="748"/>
                  </a:lnTo>
                  <a:lnTo>
                    <a:pt x="1557159" y="814"/>
                  </a:lnTo>
                  <a:lnTo>
                    <a:pt x="1551985" y="884"/>
                  </a:lnTo>
                  <a:lnTo>
                    <a:pt x="1546812" y="958"/>
                  </a:lnTo>
                  <a:lnTo>
                    <a:pt x="1541639" y="1037"/>
                  </a:lnTo>
                  <a:lnTo>
                    <a:pt x="1536465" y="1119"/>
                  </a:lnTo>
                  <a:lnTo>
                    <a:pt x="1531292" y="1204"/>
                  </a:lnTo>
                  <a:lnTo>
                    <a:pt x="1526119" y="1294"/>
                  </a:lnTo>
                  <a:lnTo>
                    <a:pt x="1520946" y="1388"/>
                  </a:lnTo>
                  <a:lnTo>
                    <a:pt x="1515772" y="1485"/>
                  </a:lnTo>
                  <a:lnTo>
                    <a:pt x="1510599" y="1586"/>
                  </a:lnTo>
                  <a:lnTo>
                    <a:pt x="1505426" y="1691"/>
                  </a:lnTo>
                  <a:lnTo>
                    <a:pt x="1500252" y="1800"/>
                  </a:lnTo>
                  <a:lnTo>
                    <a:pt x="1495079" y="1912"/>
                  </a:lnTo>
                  <a:lnTo>
                    <a:pt x="1489906" y="2029"/>
                  </a:lnTo>
                  <a:lnTo>
                    <a:pt x="1484733" y="2149"/>
                  </a:lnTo>
                  <a:lnTo>
                    <a:pt x="1479559" y="2273"/>
                  </a:lnTo>
                  <a:lnTo>
                    <a:pt x="1474386" y="2400"/>
                  </a:lnTo>
                  <a:lnTo>
                    <a:pt x="1469213" y="2532"/>
                  </a:lnTo>
                  <a:lnTo>
                    <a:pt x="1464039" y="2668"/>
                  </a:lnTo>
                  <a:lnTo>
                    <a:pt x="1458866" y="2807"/>
                  </a:lnTo>
                  <a:lnTo>
                    <a:pt x="1453693" y="2951"/>
                  </a:lnTo>
                  <a:lnTo>
                    <a:pt x="1448520" y="3099"/>
                  </a:lnTo>
                  <a:lnTo>
                    <a:pt x="1443346" y="3251"/>
                  </a:lnTo>
                  <a:lnTo>
                    <a:pt x="1438173" y="3408"/>
                  </a:lnTo>
                  <a:lnTo>
                    <a:pt x="1433000" y="3570"/>
                  </a:lnTo>
                  <a:lnTo>
                    <a:pt x="1427826" y="3736"/>
                  </a:lnTo>
                  <a:lnTo>
                    <a:pt x="1422653" y="3907"/>
                  </a:lnTo>
                  <a:lnTo>
                    <a:pt x="1417480" y="4083"/>
                  </a:lnTo>
                  <a:lnTo>
                    <a:pt x="1412307" y="4265"/>
                  </a:lnTo>
                  <a:lnTo>
                    <a:pt x="1407133" y="4452"/>
                  </a:lnTo>
                  <a:lnTo>
                    <a:pt x="1401960" y="4644"/>
                  </a:lnTo>
                  <a:lnTo>
                    <a:pt x="1396787" y="4843"/>
                  </a:lnTo>
                  <a:lnTo>
                    <a:pt x="1391613" y="5047"/>
                  </a:lnTo>
                  <a:lnTo>
                    <a:pt x="1386440" y="5257"/>
                  </a:lnTo>
                  <a:lnTo>
                    <a:pt x="1381267" y="5474"/>
                  </a:lnTo>
                  <a:lnTo>
                    <a:pt x="1376094" y="5698"/>
                  </a:lnTo>
                  <a:lnTo>
                    <a:pt x="1370920" y="5928"/>
                  </a:lnTo>
                  <a:lnTo>
                    <a:pt x="1365747" y="6165"/>
                  </a:lnTo>
                  <a:lnTo>
                    <a:pt x="1360574" y="6410"/>
                  </a:lnTo>
                  <a:lnTo>
                    <a:pt x="1355400" y="6662"/>
                  </a:lnTo>
                  <a:lnTo>
                    <a:pt x="1350227" y="6921"/>
                  </a:lnTo>
                  <a:lnTo>
                    <a:pt x="1345054" y="7189"/>
                  </a:lnTo>
                  <a:lnTo>
                    <a:pt x="1339881" y="7465"/>
                  </a:lnTo>
                  <a:lnTo>
                    <a:pt x="1334707" y="7749"/>
                  </a:lnTo>
                  <a:lnTo>
                    <a:pt x="1329534" y="8041"/>
                  </a:lnTo>
                  <a:lnTo>
                    <a:pt x="1324361" y="8343"/>
                  </a:lnTo>
                  <a:lnTo>
                    <a:pt x="1319187" y="8653"/>
                  </a:lnTo>
                  <a:lnTo>
                    <a:pt x="1314014" y="8973"/>
                  </a:lnTo>
                  <a:lnTo>
                    <a:pt x="1308841" y="9302"/>
                  </a:lnTo>
                  <a:lnTo>
                    <a:pt x="1303668" y="9641"/>
                  </a:lnTo>
                  <a:lnTo>
                    <a:pt x="1298494" y="9990"/>
                  </a:lnTo>
                  <a:lnTo>
                    <a:pt x="1293321" y="10350"/>
                  </a:lnTo>
                  <a:lnTo>
                    <a:pt x="1288148" y="10719"/>
                  </a:lnTo>
                  <a:lnTo>
                    <a:pt x="1282974" y="11099"/>
                  </a:lnTo>
                  <a:lnTo>
                    <a:pt x="1277801" y="11490"/>
                  </a:lnTo>
                  <a:lnTo>
                    <a:pt x="1272628" y="11893"/>
                  </a:lnTo>
                  <a:lnTo>
                    <a:pt x="1267455" y="12306"/>
                  </a:lnTo>
                  <a:lnTo>
                    <a:pt x="1262281" y="12731"/>
                  </a:lnTo>
                  <a:lnTo>
                    <a:pt x="1257108" y="13167"/>
                  </a:lnTo>
                  <a:lnTo>
                    <a:pt x="1251935" y="13616"/>
                  </a:lnTo>
                  <a:lnTo>
                    <a:pt x="1246761" y="14077"/>
                  </a:lnTo>
                  <a:lnTo>
                    <a:pt x="1241588" y="14550"/>
                  </a:lnTo>
                  <a:lnTo>
                    <a:pt x="1236415" y="15035"/>
                  </a:lnTo>
                  <a:lnTo>
                    <a:pt x="1231242" y="15533"/>
                  </a:lnTo>
                  <a:lnTo>
                    <a:pt x="1226068" y="16044"/>
                  </a:lnTo>
                  <a:lnTo>
                    <a:pt x="1220895" y="16568"/>
                  </a:lnTo>
                  <a:lnTo>
                    <a:pt x="1215722" y="17105"/>
                  </a:lnTo>
                  <a:lnTo>
                    <a:pt x="1210548" y="17656"/>
                  </a:lnTo>
                  <a:lnTo>
                    <a:pt x="1205375" y="18220"/>
                  </a:lnTo>
                  <a:lnTo>
                    <a:pt x="1200202" y="18798"/>
                  </a:lnTo>
                  <a:lnTo>
                    <a:pt x="1195029" y="19389"/>
                  </a:lnTo>
                  <a:lnTo>
                    <a:pt x="1189855" y="19995"/>
                  </a:lnTo>
                  <a:lnTo>
                    <a:pt x="1184682" y="20614"/>
                  </a:lnTo>
                  <a:lnTo>
                    <a:pt x="1179509" y="21248"/>
                  </a:lnTo>
                  <a:lnTo>
                    <a:pt x="1174335" y="21896"/>
                  </a:lnTo>
                  <a:lnTo>
                    <a:pt x="1169162" y="22558"/>
                  </a:lnTo>
                  <a:lnTo>
                    <a:pt x="1163989" y="23235"/>
                  </a:lnTo>
                  <a:lnTo>
                    <a:pt x="1158816" y="23926"/>
                  </a:lnTo>
                  <a:lnTo>
                    <a:pt x="1153642" y="24632"/>
                  </a:lnTo>
                  <a:lnTo>
                    <a:pt x="1148469" y="25353"/>
                  </a:lnTo>
                  <a:lnTo>
                    <a:pt x="1143296" y="26088"/>
                  </a:lnTo>
                  <a:lnTo>
                    <a:pt x="1138122" y="26838"/>
                  </a:lnTo>
                  <a:lnTo>
                    <a:pt x="1132949" y="27603"/>
                  </a:lnTo>
                  <a:lnTo>
                    <a:pt x="1127776" y="28383"/>
                  </a:lnTo>
                  <a:lnTo>
                    <a:pt x="1122603" y="29177"/>
                  </a:lnTo>
                  <a:lnTo>
                    <a:pt x="1117429" y="29987"/>
                  </a:lnTo>
                  <a:lnTo>
                    <a:pt x="1112256" y="30811"/>
                  </a:lnTo>
                  <a:lnTo>
                    <a:pt x="1107083" y="31650"/>
                  </a:lnTo>
                  <a:lnTo>
                    <a:pt x="1101909" y="32504"/>
                  </a:lnTo>
                  <a:lnTo>
                    <a:pt x="1096736" y="33373"/>
                  </a:lnTo>
                  <a:lnTo>
                    <a:pt x="1091563" y="34256"/>
                  </a:lnTo>
                  <a:lnTo>
                    <a:pt x="1086390" y="35154"/>
                  </a:lnTo>
                  <a:lnTo>
                    <a:pt x="1081216" y="36067"/>
                  </a:lnTo>
                  <a:lnTo>
                    <a:pt x="1076043" y="36994"/>
                  </a:lnTo>
                  <a:lnTo>
                    <a:pt x="1070870" y="37936"/>
                  </a:lnTo>
                  <a:lnTo>
                    <a:pt x="1065696" y="38893"/>
                  </a:lnTo>
                  <a:lnTo>
                    <a:pt x="1060523" y="39863"/>
                  </a:lnTo>
                  <a:lnTo>
                    <a:pt x="1055350" y="40848"/>
                  </a:lnTo>
                  <a:lnTo>
                    <a:pt x="1050177" y="41847"/>
                  </a:lnTo>
                  <a:lnTo>
                    <a:pt x="1045003" y="42860"/>
                  </a:lnTo>
                  <a:lnTo>
                    <a:pt x="1039830" y="43887"/>
                  </a:lnTo>
                  <a:lnTo>
                    <a:pt x="1034657" y="44928"/>
                  </a:lnTo>
                  <a:lnTo>
                    <a:pt x="1029483" y="45983"/>
                  </a:lnTo>
                  <a:lnTo>
                    <a:pt x="1024310" y="47051"/>
                  </a:lnTo>
                  <a:lnTo>
                    <a:pt x="1019137" y="48132"/>
                  </a:lnTo>
                  <a:lnTo>
                    <a:pt x="1013964" y="49227"/>
                  </a:lnTo>
                  <a:lnTo>
                    <a:pt x="1008790" y="50336"/>
                  </a:lnTo>
                  <a:lnTo>
                    <a:pt x="1003617" y="51457"/>
                  </a:lnTo>
                  <a:lnTo>
                    <a:pt x="998444" y="52591"/>
                  </a:lnTo>
                  <a:lnTo>
                    <a:pt x="993270" y="53738"/>
                  </a:lnTo>
                  <a:lnTo>
                    <a:pt x="988097" y="54897"/>
                  </a:lnTo>
                  <a:lnTo>
                    <a:pt x="982924" y="56070"/>
                  </a:lnTo>
                  <a:lnTo>
                    <a:pt x="977751" y="57254"/>
                  </a:lnTo>
                  <a:lnTo>
                    <a:pt x="972577" y="58451"/>
                  </a:lnTo>
                  <a:lnTo>
                    <a:pt x="967404" y="59659"/>
                  </a:lnTo>
                  <a:lnTo>
                    <a:pt x="962231" y="60880"/>
                  </a:lnTo>
                  <a:lnTo>
                    <a:pt x="957057" y="62113"/>
                  </a:lnTo>
                  <a:lnTo>
                    <a:pt x="951884" y="63357"/>
                  </a:lnTo>
                  <a:lnTo>
                    <a:pt x="946711" y="64613"/>
                  </a:lnTo>
                  <a:lnTo>
                    <a:pt x="941538" y="65880"/>
                  </a:lnTo>
                  <a:lnTo>
                    <a:pt x="936364" y="67158"/>
                  </a:lnTo>
                  <a:lnTo>
                    <a:pt x="931191" y="68447"/>
                  </a:lnTo>
                  <a:lnTo>
                    <a:pt x="926018" y="69748"/>
                  </a:lnTo>
                  <a:lnTo>
                    <a:pt x="920844" y="71059"/>
                  </a:lnTo>
                  <a:lnTo>
                    <a:pt x="915671" y="72381"/>
                  </a:lnTo>
                  <a:lnTo>
                    <a:pt x="910498" y="73714"/>
                  </a:lnTo>
                  <a:lnTo>
                    <a:pt x="905325" y="75057"/>
                  </a:lnTo>
                  <a:lnTo>
                    <a:pt x="900151" y="76411"/>
                  </a:lnTo>
                  <a:lnTo>
                    <a:pt x="894978" y="77775"/>
                  </a:lnTo>
                  <a:lnTo>
                    <a:pt x="889805" y="79149"/>
                  </a:lnTo>
                  <a:lnTo>
                    <a:pt x="884631" y="80533"/>
                  </a:lnTo>
                  <a:lnTo>
                    <a:pt x="879458" y="81928"/>
                  </a:lnTo>
                  <a:lnTo>
                    <a:pt x="874285" y="83332"/>
                  </a:lnTo>
                  <a:lnTo>
                    <a:pt x="869112" y="84746"/>
                  </a:lnTo>
                  <a:lnTo>
                    <a:pt x="863938" y="86170"/>
                  </a:lnTo>
                  <a:lnTo>
                    <a:pt x="858765" y="87603"/>
                  </a:lnTo>
                  <a:lnTo>
                    <a:pt x="853592" y="89046"/>
                  </a:lnTo>
                  <a:lnTo>
                    <a:pt x="848418" y="90499"/>
                  </a:lnTo>
                  <a:lnTo>
                    <a:pt x="843245" y="91961"/>
                  </a:lnTo>
                  <a:lnTo>
                    <a:pt x="838072" y="93433"/>
                  </a:lnTo>
                  <a:lnTo>
                    <a:pt x="832899" y="94914"/>
                  </a:lnTo>
                  <a:lnTo>
                    <a:pt x="827725" y="96404"/>
                  </a:lnTo>
                  <a:lnTo>
                    <a:pt x="822552" y="97904"/>
                  </a:lnTo>
                  <a:lnTo>
                    <a:pt x="817379" y="99413"/>
                  </a:lnTo>
                  <a:lnTo>
                    <a:pt x="812205" y="100931"/>
                  </a:lnTo>
                  <a:lnTo>
                    <a:pt x="807032" y="102458"/>
                  </a:lnTo>
                  <a:lnTo>
                    <a:pt x="801859" y="103994"/>
                  </a:lnTo>
                  <a:lnTo>
                    <a:pt x="796686" y="105540"/>
                  </a:lnTo>
                  <a:lnTo>
                    <a:pt x="791512" y="107095"/>
                  </a:lnTo>
                  <a:lnTo>
                    <a:pt x="786339" y="108658"/>
                  </a:lnTo>
                  <a:lnTo>
                    <a:pt x="781166" y="110231"/>
                  </a:lnTo>
                  <a:lnTo>
                    <a:pt x="775992" y="111813"/>
                  </a:lnTo>
                  <a:lnTo>
                    <a:pt x="770819" y="113405"/>
                  </a:lnTo>
                  <a:lnTo>
                    <a:pt x="765646" y="115005"/>
                  </a:lnTo>
                  <a:lnTo>
                    <a:pt x="760473" y="116614"/>
                  </a:lnTo>
                  <a:lnTo>
                    <a:pt x="755299" y="118233"/>
                  </a:lnTo>
                  <a:lnTo>
                    <a:pt x="750126" y="119860"/>
                  </a:lnTo>
                  <a:lnTo>
                    <a:pt x="744953" y="121497"/>
                  </a:lnTo>
                  <a:lnTo>
                    <a:pt x="739779" y="123143"/>
                  </a:lnTo>
                  <a:lnTo>
                    <a:pt x="734606" y="124799"/>
                  </a:lnTo>
                  <a:lnTo>
                    <a:pt x="729433" y="126463"/>
                  </a:lnTo>
                  <a:lnTo>
                    <a:pt x="724260" y="128137"/>
                  </a:lnTo>
                  <a:lnTo>
                    <a:pt x="719086" y="129820"/>
                  </a:lnTo>
                  <a:lnTo>
                    <a:pt x="713913" y="131512"/>
                  </a:lnTo>
                  <a:lnTo>
                    <a:pt x="708740" y="133214"/>
                  </a:lnTo>
                  <a:lnTo>
                    <a:pt x="703566" y="134926"/>
                  </a:lnTo>
                  <a:lnTo>
                    <a:pt x="698393" y="136646"/>
                  </a:lnTo>
                  <a:lnTo>
                    <a:pt x="693220" y="138377"/>
                  </a:lnTo>
                  <a:lnTo>
                    <a:pt x="688047" y="140117"/>
                  </a:lnTo>
                  <a:lnTo>
                    <a:pt x="682873" y="141866"/>
                  </a:lnTo>
                  <a:lnTo>
                    <a:pt x="677700" y="143626"/>
                  </a:lnTo>
                  <a:lnTo>
                    <a:pt x="672527" y="145395"/>
                  </a:lnTo>
                  <a:lnTo>
                    <a:pt x="667353" y="147174"/>
                  </a:lnTo>
                  <a:lnTo>
                    <a:pt x="662180" y="148963"/>
                  </a:lnTo>
                  <a:lnTo>
                    <a:pt x="657007" y="150761"/>
                  </a:lnTo>
                  <a:lnTo>
                    <a:pt x="651834" y="152570"/>
                  </a:lnTo>
                  <a:lnTo>
                    <a:pt x="646660" y="154389"/>
                  </a:lnTo>
                  <a:lnTo>
                    <a:pt x="641487" y="156218"/>
                  </a:lnTo>
                  <a:lnTo>
                    <a:pt x="636314" y="158058"/>
                  </a:lnTo>
                  <a:lnTo>
                    <a:pt x="631140" y="159908"/>
                  </a:lnTo>
                  <a:lnTo>
                    <a:pt x="625967" y="161768"/>
                  </a:lnTo>
                  <a:lnTo>
                    <a:pt x="620794" y="163639"/>
                  </a:lnTo>
                  <a:lnTo>
                    <a:pt x="615621" y="165521"/>
                  </a:lnTo>
                  <a:lnTo>
                    <a:pt x="610447" y="167413"/>
                  </a:lnTo>
                  <a:lnTo>
                    <a:pt x="605274" y="169316"/>
                  </a:lnTo>
                  <a:lnTo>
                    <a:pt x="600101" y="171230"/>
                  </a:lnTo>
                  <a:lnTo>
                    <a:pt x="594927" y="173155"/>
                  </a:lnTo>
                  <a:lnTo>
                    <a:pt x="589754" y="175092"/>
                  </a:lnTo>
                  <a:lnTo>
                    <a:pt x="584581" y="177039"/>
                  </a:lnTo>
                  <a:lnTo>
                    <a:pt x="579408" y="178998"/>
                  </a:lnTo>
                  <a:lnTo>
                    <a:pt x="574234" y="180969"/>
                  </a:lnTo>
                  <a:lnTo>
                    <a:pt x="569061" y="182951"/>
                  </a:lnTo>
                  <a:lnTo>
                    <a:pt x="563888" y="184945"/>
                  </a:lnTo>
                  <a:lnTo>
                    <a:pt x="558714" y="186951"/>
                  </a:lnTo>
                  <a:lnTo>
                    <a:pt x="553541" y="188969"/>
                  </a:lnTo>
                  <a:lnTo>
                    <a:pt x="548368" y="190999"/>
                  </a:lnTo>
                  <a:lnTo>
                    <a:pt x="543195" y="193041"/>
                  </a:lnTo>
                  <a:lnTo>
                    <a:pt x="538021" y="195096"/>
                  </a:lnTo>
                  <a:lnTo>
                    <a:pt x="532848" y="197164"/>
                  </a:lnTo>
                  <a:lnTo>
                    <a:pt x="527675" y="199245"/>
                  </a:lnTo>
                  <a:lnTo>
                    <a:pt x="522501" y="201338"/>
                  </a:lnTo>
                  <a:lnTo>
                    <a:pt x="517328" y="203445"/>
                  </a:lnTo>
                  <a:lnTo>
                    <a:pt x="512155" y="205566"/>
                  </a:lnTo>
                  <a:lnTo>
                    <a:pt x="506982" y="207699"/>
                  </a:lnTo>
                  <a:lnTo>
                    <a:pt x="501808" y="209847"/>
                  </a:lnTo>
                  <a:lnTo>
                    <a:pt x="496635" y="212009"/>
                  </a:lnTo>
                  <a:lnTo>
                    <a:pt x="491462" y="214185"/>
                  </a:lnTo>
                  <a:lnTo>
                    <a:pt x="486288" y="216375"/>
                  </a:lnTo>
                  <a:lnTo>
                    <a:pt x="481115" y="218581"/>
                  </a:lnTo>
                  <a:lnTo>
                    <a:pt x="475942" y="220801"/>
                  </a:lnTo>
                  <a:lnTo>
                    <a:pt x="470769" y="223036"/>
                  </a:lnTo>
                  <a:lnTo>
                    <a:pt x="465595" y="225287"/>
                  </a:lnTo>
                  <a:lnTo>
                    <a:pt x="460422" y="227554"/>
                  </a:lnTo>
                  <a:lnTo>
                    <a:pt x="455249" y="229837"/>
                  </a:lnTo>
                  <a:lnTo>
                    <a:pt x="450075" y="232136"/>
                  </a:lnTo>
                  <a:lnTo>
                    <a:pt x="444902" y="234452"/>
                  </a:lnTo>
                  <a:lnTo>
                    <a:pt x="439729" y="236785"/>
                  </a:lnTo>
                  <a:lnTo>
                    <a:pt x="434556" y="239135"/>
                  </a:lnTo>
                  <a:lnTo>
                    <a:pt x="429382" y="241503"/>
                  </a:lnTo>
                  <a:lnTo>
                    <a:pt x="424209" y="243890"/>
                  </a:lnTo>
                  <a:lnTo>
                    <a:pt x="419036" y="246294"/>
                  </a:lnTo>
                  <a:lnTo>
                    <a:pt x="413862" y="248718"/>
                  </a:lnTo>
                  <a:lnTo>
                    <a:pt x="408689" y="251161"/>
                  </a:lnTo>
                  <a:lnTo>
                    <a:pt x="403516" y="253624"/>
                  </a:lnTo>
                  <a:lnTo>
                    <a:pt x="398343" y="256107"/>
                  </a:lnTo>
                  <a:lnTo>
                    <a:pt x="393169" y="258611"/>
                  </a:lnTo>
                  <a:lnTo>
                    <a:pt x="387996" y="261135"/>
                  </a:lnTo>
                  <a:lnTo>
                    <a:pt x="382823" y="263682"/>
                  </a:lnTo>
                  <a:lnTo>
                    <a:pt x="377649" y="266251"/>
                  </a:lnTo>
                  <a:lnTo>
                    <a:pt x="372476" y="268842"/>
                  </a:lnTo>
                  <a:lnTo>
                    <a:pt x="367303" y="271457"/>
                  </a:lnTo>
                  <a:lnTo>
                    <a:pt x="362130" y="274096"/>
                  </a:lnTo>
                  <a:lnTo>
                    <a:pt x="356956" y="276759"/>
                  </a:lnTo>
                  <a:lnTo>
                    <a:pt x="351783" y="279447"/>
                  </a:lnTo>
                  <a:lnTo>
                    <a:pt x="346610" y="282161"/>
                  </a:lnTo>
                  <a:lnTo>
                    <a:pt x="341436" y="284901"/>
                  </a:lnTo>
                  <a:lnTo>
                    <a:pt x="336263" y="287669"/>
                  </a:lnTo>
                  <a:lnTo>
                    <a:pt x="331090" y="290464"/>
                  </a:lnTo>
                  <a:lnTo>
                    <a:pt x="325917" y="293288"/>
                  </a:lnTo>
                  <a:lnTo>
                    <a:pt x="320743" y="296141"/>
                  </a:lnTo>
                  <a:lnTo>
                    <a:pt x="315570" y="299024"/>
                  </a:lnTo>
                  <a:lnTo>
                    <a:pt x="310397" y="301938"/>
                  </a:lnTo>
                  <a:lnTo>
                    <a:pt x="305223" y="304883"/>
                  </a:lnTo>
                  <a:lnTo>
                    <a:pt x="300050" y="307861"/>
                  </a:lnTo>
                  <a:lnTo>
                    <a:pt x="294877" y="310872"/>
                  </a:lnTo>
                  <a:lnTo>
                    <a:pt x="289704" y="313917"/>
                  </a:lnTo>
                  <a:lnTo>
                    <a:pt x="284530" y="316997"/>
                  </a:lnTo>
                  <a:lnTo>
                    <a:pt x="279357" y="320113"/>
                  </a:lnTo>
                  <a:lnTo>
                    <a:pt x="274184" y="323266"/>
                  </a:lnTo>
                  <a:lnTo>
                    <a:pt x="269010" y="326457"/>
                  </a:lnTo>
                  <a:lnTo>
                    <a:pt x="263837" y="329686"/>
                  </a:lnTo>
                  <a:lnTo>
                    <a:pt x="258664" y="332954"/>
                  </a:lnTo>
                  <a:lnTo>
                    <a:pt x="253491" y="336263"/>
                  </a:lnTo>
                  <a:lnTo>
                    <a:pt x="248317" y="339614"/>
                  </a:lnTo>
                  <a:lnTo>
                    <a:pt x="243144" y="343007"/>
                  </a:lnTo>
                  <a:lnTo>
                    <a:pt x="237971" y="346443"/>
                  </a:lnTo>
                  <a:lnTo>
                    <a:pt x="232797" y="349924"/>
                  </a:lnTo>
                  <a:lnTo>
                    <a:pt x="227624" y="353450"/>
                  </a:lnTo>
                  <a:lnTo>
                    <a:pt x="222451" y="357022"/>
                  </a:lnTo>
                  <a:lnTo>
                    <a:pt x="217278" y="360641"/>
                  </a:lnTo>
                  <a:lnTo>
                    <a:pt x="212104" y="364308"/>
                  </a:lnTo>
                  <a:lnTo>
                    <a:pt x="206931" y="368023"/>
                  </a:lnTo>
                  <a:lnTo>
                    <a:pt x="201758" y="371789"/>
                  </a:lnTo>
                  <a:lnTo>
                    <a:pt x="196584" y="375605"/>
                  </a:lnTo>
                  <a:lnTo>
                    <a:pt x="191411" y="379472"/>
                  </a:lnTo>
                  <a:lnTo>
                    <a:pt x="186238" y="383391"/>
                  </a:lnTo>
                  <a:lnTo>
                    <a:pt x="181065" y="387363"/>
                  </a:lnTo>
                  <a:lnTo>
                    <a:pt x="175891" y="391388"/>
                  </a:lnTo>
                  <a:lnTo>
                    <a:pt x="170718" y="395467"/>
                  </a:lnTo>
                  <a:lnTo>
                    <a:pt x="165545" y="399600"/>
                  </a:lnTo>
                  <a:lnTo>
                    <a:pt x="160371" y="403787"/>
                  </a:lnTo>
                  <a:lnTo>
                    <a:pt x="155198" y="408030"/>
                  </a:lnTo>
                  <a:lnTo>
                    <a:pt x="150025" y="412328"/>
                  </a:lnTo>
                  <a:lnTo>
                    <a:pt x="144852" y="416681"/>
                  </a:lnTo>
                  <a:lnTo>
                    <a:pt x="139678" y="421090"/>
                  </a:lnTo>
                  <a:lnTo>
                    <a:pt x="134505" y="425554"/>
                  </a:lnTo>
                  <a:lnTo>
                    <a:pt x="129332" y="430073"/>
                  </a:lnTo>
                  <a:lnTo>
                    <a:pt x="124158" y="434646"/>
                  </a:lnTo>
                  <a:lnTo>
                    <a:pt x="118985" y="439274"/>
                  </a:lnTo>
                  <a:lnTo>
                    <a:pt x="113812" y="443955"/>
                  </a:lnTo>
                  <a:lnTo>
                    <a:pt x="108639" y="448688"/>
                  </a:lnTo>
                  <a:lnTo>
                    <a:pt x="103465" y="453473"/>
                  </a:lnTo>
                  <a:lnTo>
                    <a:pt x="98292" y="458309"/>
                  </a:lnTo>
                  <a:lnTo>
                    <a:pt x="93119" y="463194"/>
                  </a:lnTo>
                  <a:lnTo>
                    <a:pt x="87945" y="468127"/>
                  </a:lnTo>
                  <a:lnTo>
                    <a:pt x="82772" y="473106"/>
                  </a:lnTo>
                  <a:lnTo>
                    <a:pt x="77599" y="478128"/>
                  </a:lnTo>
                  <a:lnTo>
                    <a:pt x="72426" y="483193"/>
                  </a:lnTo>
                  <a:lnTo>
                    <a:pt x="67252" y="488298"/>
                  </a:lnTo>
                  <a:lnTo>
                    <a:pt x="62079" y="493440"/>
                  </a:lnTo>
                  <a:lnTo>
                    <a:pt x="56906" y="498617"/>
                  </a:lnTo>
                  <a:lnTo>
                    <a:pt x="51732" y="503826"/>
                  </a:lnTo>
                  <a:lnTo>
                    <a:pt x="46559" y="509063"/>
                  </a:lnTo>
                  <a:lnTo>
                    <a:pt x="41386" y="514326"/>
                  </a:lnTo>
                  <a:lnTo>
                    <a:pt x="36213" y="519611"/>
                  </a:lnTo>
                  <a:lnTo>
                    <a:pt x="31039" y="524916"/>
                  </a:lnTo>
                  <a:lnTo>
                    <a:pt x="25866" y="530235"/>
                  </a:lnTo>
                  <a:lnTo>
                    <a:pt x="20693" y="535565"/>
                  </a:lnTo>
                  <a:lnTo>
                    <a:pt x="15519" y="540902"/>
                  </a:lnTo>
                  <a:lnTo>
                    <a:pt x="10346" y="546242"/>
                  </a:lnTo>
                  <a:lnTo>
                    <a:pt x="5173" y="551581"/>
                  </a:lnTo>
                  <a:lnTo>
                    <a:pt x="0" y="556914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644151" y="3139854"/>
              <a:ext cx="1883076" cy="323554"/>
            </a:xfrm>
            <a:custGeom>
              <a:avLst/>
              <a:pathLst>
                <a:path w="1883076" h="323554">
                  <a:moveTo>
                    <a:pt x="0" y="323554"/>
                  </a:moveTo>
                  <a:lnTo>
                    <a:pt x="5173" y="315442"/>
                  </a:lnTo>
                  <a:lnTo>
                    <a:pt x="10346" y="307423"/>
                  </a:lnTo>
                  <a:lnTo>
                    <a:pt x="15519" y="299506"/>
                  </a:lnTo>
                  <a:lnTo>
                    <a:pt x="20693" y="291696"/>
                  </a:lnTo>
                  <a:lnTo>
                    <a:pt x="25866" y="284001"/>
                  </a:lnTo>
                  <a:lnTo>
                    <a:pt x="31039" y="276426"/>
                  </a:lnTo>
                  <a:lnTo>
                    <a:pt x="36213" y="268977"/>
                  </a:lnTo>
                  <a:lnTo>
                    <a:pt x="41386" y="261659"/>
                  </a:lnTo>
                  <a:lnTo>
                    <a:pt x="46559" y="254476"/>
                  </a:lnTo>
                  <a:lnTo>
                    <a:pt x="51732" y="247433"/>
                  </a:lnTo>
                  <a:lnTo>
                    <a:pt x="56906" y="240533"/>
                  </a:lnTo>
                  <a:lnTo>
                    <a:pt x="62079" y="233780"/>
                  </a:lnTo>
                  <a:lnTo>
                    <a:pt x="67252" y="227175"/>
                  </a:lnTo>
                  <a:lnTo>
                    <a:pt x="72426" y="220722"/>
                  </a:lnTo>
                  <a:lnTo>
                    <a:pt x="77599" y="214422"/>
                  </a:lnTo>
                  <a:lnTo>
                    <a:pt x="82772" y="208277"/>
                  </a:lnTo>
                  <a:lnTo>
                    <a:pt x="87945" y="202287"/>
                  </a:lnTo>
                  <a:lnTo>
                    <a:pt x="93119" y="196454"/>
                  </a:lnTo>
                  <a:lnTo>
                    <a:pt x="98292" y="190778"/>
                  </a:lnTo>
                  <a:lnTo>
                    <a:pt x="103465" y="185257"/>
                  </a:lnTo>
                  <a:lnTo>
                    <a:pt x="108639" y="179893"/>
                  </a:lnTo>
                  <a:lnTo>
                    <a:pt x="113812" y="174685"/>
                  </a:lnTo>
                  <a:lnTo>
                    <a:pt x="118985" y="169630"/>
                  </a:lnTo>
                  <a:lnTo>
                    <a:pt x="124158" y="164728"/>
                  </a:lnTo>
                  <a:lnTo>
                    <a:pt x="129332" y="159978"/>
                  </a:lnTo>
                  <a:lnTo>
                    <a:pt x="134505" y="155377"/>
                  </a:lnTo>
                  <a:lnTo>
                    <a:pt x="139678" y="150923"/>
                  </a:lnTo>
                  <a:lnTo>
                    <a:pt x="144852" y="146614"/>
                  </a:lnTo>
                  <a:lnTo>
                    <a:pt x="150025" y="142448"/>
                  </a:lnTo>
                  <a:lnTo>
                    <a:pt x="155198" y="138422"/>
                  </a:lnTo>
                  <a:lnTo>
                    <a:pt x="160371" y="134533"/>
                  </a:lnTo>
                  <a:lnTo>
                    <a:pt x="165545" y="130779"/>
                  </a:lnTo>
                  <a:lnTo>
                    <a:pt x="170718" y="127156"/>
                  </a:lnTo>
                  <a:lnTo>
                    <a:pt x="175891" y="123662"/>
                  </a:lnTo>
                  <a:lnTo>
                    <a:pt x="181065" y="120293"/>
                  </a:lnTo>
                  <a:lnTo>
                    <a:pt x="186238" y="117046"/>
                  </a:lnTo>
                  <a:lnTo>
                    <a:pt x="191411" y="113918"/>
                  </a:lnTo>
                  <a:lnTo>
                    <a:pt x="196584" y="110905"/>
                  </a:lnTo>
                  <a:lnTo>
                    <a:pt x="201758" y="108005"/>
                  </a:lnTo>
                  <a:lnTo>
                    <a:pt x="206931" y="105214"/>
                  </a:lnTo>
                  <a:lnTo>
                    <a:pt x="212104" y="102529"/>
                  </a:lnTo>
                  <a:lnTo>
                    <a:pt x="217278" y="99946"/>
                  </a:lnTo>
                  <a:lnTo>
                    <a:pt x="222451" y="97462"/>
                  </a:lnTo>
                  <a:lnTo>
                    <a:pt x="227624" y="95075"/>
                  </a:lnTo>
                  <a:lnTo>
                    <a:pt x="232797" y="92780"/>
                  </a:lnTo>
                  <a:lnTo>
                    <a:pt x="237971" y="90575"/>
                  </a:lnTo>
                  <a:lnTo>
                    <a:pt x="243144" y="88456"/>
                  </a:lnTo>
                  <a:lnTo>
                    <a:pt x="248317" y="86422"/>
                  </a:lnTo>
                  <a:lnTo>
                    <a:pt x="253491" y="84467"/>
                  </a:lnTo>
                  <a:lnTo>
                    <a:pt x="258664" y="82590"/>
                  </a:lnTo>
                  <a:lnTo>
                    <a:pt x="263837" y="80788"/>
                  </a:lnTo>
                  <a:lnTo>
                    <a:pt x="269010" y="79058"/>
                  </a:lnTo>
                  <a:lnTo>
                    <a:pt x="274184" y="77396"/>
                  </a:lnTo>
                  <a:lnTo>
                    <a:pt x="279357" y="75802"/>
                  </a:lnTo>
                  <a:lnTo>
                    <a:pt x="284530" y="74271"/>
                  </a:lnTo>
                  <a:lnTo>
                    <a:pt x="289704" y="72801"/>
                  </a:lnTo>
                  <a:lnTo>
                    <a:pt x="294877" y="71390"/>
                  </a:lnTo>
                  <a:lnTo>
                    <a:pt x="300050" y="70036"/>
                  </a:lnTo>
                  <a:lnTo>
                    <a:pt x="305223" y="68736"/>
                  </a:lnTo>
                  <a:lnTo>
                    <a:pt x="310397" y="67488"/>
                  </a:lnTo>
                  <a:lnTo>
                    <a:pt x="315570" y="66289"/>
                  </a:lnTo>
                  <a:lnTo>
                    <a:pt x="320743" y="65138"/>
                  </a:lnTo>
                  <a:lnTo>
                    <a:pt x="325917" y="64033"/>
                  </a:lnTo>
                  <a:lnTo>
                    <a:pt x="331090" y="62971"/>
                  </a:lnTo>
                  <a:lnTo>
                    <a:pt x="336263" y="61951"/>
                  </a:lnTo>
                  <a:lnTo>
                    <a:pt x="341436" y="60970"/>
                  </a:lnTo>
                  <a:lnTo>
                    <a:pt x="346610" y="60028"/>
                  </a:lnTo>
                  <a:lnTo>
                    <a:pt x="351783" y="59122"/>
                  </a:lnTo>
                  <a:lnTo>
                    <a:pt x="356956" y="58251"/>
                  </a:lnTo>
                  <a:lnTo>
                    <a:pt x="362130" y="57414"/>
                  </a:lnTo>
                  <a:lnTo>
                    <a:pt x="367303" y="56607"/>
                  </a:lnTo>
                  <a:lnTo>
                    <a:pt x="372476" y="55831"/>
                  </a:lnTo>
                  <a:lnTo>
                    <a:pt x="377649" y="55084"/>
                  </a:lnTo>
                  <a:lnTo>
                    <a:pt x="382823" y="54365"/>
                  </a:lnTo>
                  <a:lnTo>
                    <a:pt x="387996" y="53671"/>
                  </a:lnTo>
                  <a:lnTo>
                    <a:pt x="393169" y="53003"/>
                  </a:lnTo>
                  <a:lnTo>
                    <a:pt x="398343" y="52358"/>
                  </a:lnTo>
                  <a:lnTo>
                    <a:pt x="403516" y="51736"/>
                  </a:lnTo>
                  <a:lnTo>
                    <a:pt x="408689" y="51136"/>
                  </a:lnTo>
                  <a:lnTo>
                    <a:pt x="413862" y="50555"/>
                  </a:lnTo>
                  <a:lnTo>
                    <a:pt x="419036" y="49995"/>
                  </a:lnTo>
                  <a:lnTo>
                    <a:pt x="424209" y="49453"/>
                  </a:lnTo>
                  <a:lnTo>
                    <a:pt x="429382" y="48928"/>
                  </a:lnTo>
                  <a:lnTo>
                    <a:pt x="434556" y="48420"/>
                  </a:lnTo>
                  <a:lnTo>
                    <a:pt x="439729" y="47929"/>
                  </a:lnTo>
                  <a:lnTo>
                    <a:pt x="444902" y="47452"/>
                  </a:lnTo>
                  <a:lnTo>
                    <a:pt x="450075" y="46989"/>
                  </a:lnTo>
                  <a:lnTo>
                    <a:pt x="455249" y="46540"/>
                  </a:lnTo>
                  <a:lnTo>
                    <a:pt x="460422" y="46104"/>
                  </a:lnTo>
                  <a:lnTo>
                    <a:pt x="465595" y="45680"/>
                  </a:lnTo>
                  <a:lnTo>
                    <a:pt x="470769" y="45268"/>
                  </a:lnTo>
                  <a:lnTo>
                    <a:pt x="475942" y="44867"/>
                  </a:lnTo>
                  <a:lnTo>
                    <a:pt x="481115" y="44475"/>
                  </a:lnTo>
                  <a:lnTo>
                    <a:pt x="486288" y="44094"/>
                  </a:lnTo>
                  <a:lnTo>
                    <a:pt x="491462" y="43722"/>
                  </a:lnTo>
                  <a:lnTo>
                    <a:pt x="496635" y="43359"/>
                  </a:lnTo>
                  <a:lnTo>
                    <a:pt x="501808" y="43004"/>
                  </a:lnTo>
                  <a:lnTo>
                    <a:pt x="506982" y="42656"/>
                  </a:lnTo>
                  <a:lnTo>
                    <a:pt x="512155" y="42316"/>
                  </a:lnTo>
                  <a:lnTo>
                    <a:pt x="517328" y="41983"/>
                  </a:lnTo>
                  <a:lnTo>
                    <a:pt x="522501" y="41657"/>
                  </a:lnTo>
                  <a:lnTo>
                    <a:pt x="527675" y="41336"/>
                  </a:lnTo>
                  <a:lnTo>
                    <a:pt x="532848" y="41021"/>
                  </a:lnTo>
                  <a:lnTo>
                    <a:pt x="538021" y="40712"/>
                  </a:lnTo>
                  <a:lnTo>
                    <a:pt x="543195" y="40408"/>
                  </a:lnTo>
                  <a:lnTo>
                    <a:pt x="548368" y="40108"/>
                  </a:lnTo>
                  <a:lnTo>
                    <a:pt x="553541" y="39813"/>
                  </a:lnTo>
                  <a:lnTo>
                    <a:pt x="558714" y="39522"/>
                  </a:lnTo>
                  <a:lnTo>
                    <a:pt x="563888" y="39235"/>
                  </a:lnTo>
                  <a:lnTo>
                    <a:pt x="569061" y="38952"/>
                  </a:lnTo>
                  <a:lnTo>
                    <a:pt x="574234" y="38671"/>
                  </a:lnTo>
                  <a:lnTo>
                    <a:pt x="579408" y="38394"/>
                  </a:lnTo>
                  <a:lnTo>
                    <a:pt x="584581" y="38120"/>
                  </a:lnTo>
                  <a:lnTo>
                    <a:pt x="589754" y="37849"/>
                  </a:lnTo>
                  <a:lnTo>
                    <a:pt x="594927" y="37580"/>
                  </a:lnTo>
                  <a:lnTo>
                    <a:pt x="600101" y="37313"/>
                  </a:lnTo>
                  <a:lnTo>
                    <a:pt x="605274" y="37048"/>
                  </a:lnTo>
                  <a:lnTo>
                    <a:pt x="610447" y="36785"/>
                  </a:lnTo>
                  <a:lnTo>
                    <a:pt x="615621" y="36524"/>
                  </a:lnTo>
                  <a:lnTo>
                    <a:pt x="620794" y="36264"/>
                  </a:lnTo>
                  <a:lnTo>
                    <a:pt x="625967" y="36006"/>
                  </a:lnTo>
                  <a:lnTo>
                    <a:pt x="631140" y="35749"/>
                  </a:lnTo>
                  <a:lnTo>
                    <a:pt x="636314" y="35493"/>
                  </a:lnTo>
                  <a:lnTo>
                    <a:pt x="641487" y="35238"/>
                  </a:lnTo>
                  <a:lnTo>
                    <a:pt x="646660" y="34984"/>
                  </a:lnTo>
                  <a:lnTo>
                    <a:pt x="651834" y="34731"/>
                  </a:lnTo>
                  <a:lnTo>
                    <a:pt x="657007" y="34478"/>
                  </a:lnTo>
                  <a:lnTo>
                    <a:pt x="662180" y="34226"/>
                  </a:lnTo>
                  <a:lnTo>
                    <a:pt x="667353" y="33974"/>
                  </a:lnTo>
                  <a:lnTo>
                    <a:pt x="672527" y="33723"/>
                  </a:lnTo>
                  <a:lnTo>
                    <a:pt x="677700" y="33471"/>
                  </a:lnTo>
                  <a:lnTo>
                    <a:pt x="682873" y="33220"/>
                  </a:lnTo>
                  <a:lnTo>
                    <a:pt x="688047" y="32969"/>
                  </a:lnTo>
                  <a:lnTo>
                    <a:pt x="693220" y="32718"/>
                  </a:lnTo>
                  <a:lnTo>
                    <a:pt x="698393" y="32466"/>
                  </a:lnTo>
                  <a:lnTo>
                    <a:pt x="703566" y="32215"/>
                  </a:lnTo>
                  <a:lnTo>
                    <a:pt x="708740" y="31963"/>
                  </a:lnTo>
                  <a:lnTo>
                    <a:pt x="713913" y="31710"/>
                  </a:lnTo>
                  <a:lnTo>
                    <a:pt x="719086" y="31458"/>
                  </a:lnTo>
                  <a:lnTo>
                    <a:pt x="724260" y="31205"/>
                  </a:lnTo>
                  <a:lnTo>
                    <a:pt x="729433" y="30951"/>
                  </a:lnTo>
                  <a:lnTo>
                    <a:pt x="734606" y="30697"/>
                  </a:lnTo>
                  <a:lnTo>
                    <a:pt x="739779" y="30442"/>
                  </a:lnTo>
                  <a:lnTo>
                    <a:pt x="744953" y="30187"/>
                  </a:lnTo>
                  <a:lnTo>
                    <a:pt x="750126" y="29931"/>
                  </a:lnTo>
                  <a:lnTo>
                    <a:pt x="755299" y="29674"/>
                  </a:lnTo>
                  <a:lnTo>
                    <a:pt x="760473" y="29416"/>
                  </a:lnTo>
                  <a:lnTo>
                    <a:pt x="765646" y="29158"/>
                  </a:lnTo>
                  <a:lnTo>
                    <a:pt x="770819" y="28899"/>
                  </a:lnTo>
                  <a:lnTo>
                    <a:pt x="775992" y="28639"/>
                  </a:lnTo>
                  <a:lnTo>
                    <a:pt x="781166" y="28378"/>
                  </a:lnTo>
                  <a:lnTo>
                    <a:pt x="786339" y="28116"/>
                  </a:lnTo>
                  <a:lnTo>
                    <a:pt x="791512" y="27853"/>
                  </a:lnTo>
                  <a:lnTo>
                    <a:pt x="796686" y="27590"/>
                  </a:lnTo>
                  <a:lnTo>
                    <a:pt x="801859" y="27325"/>
                  </a:lnTo>
                  <a:lnTo>
                    <a:pt x="807032" y="27060"/>
                  </a:lnTo>
                  <a:lnTo>
                    <a:pt x="812205" y="26794"/>
                  </a:lnTo>
                  <a:lnTo>
                    <a:pt x="817379" y="26526"/>
                  </a:lnTo>
                  <a:lnTo>
                    <a:pt x="822552" y="26258"/>
                  </a:lnTo>
                  <a:lnTo>
                    <a:pt x="827725" y="25989"/>
                  </a:lnTo>
                  <a:lnTo>
                    <a:pt x="832899" y="25719"/>
                  </a:lnTo>
                  <a:lnTo>
                    <a:pt x="838072" y="25448"/>
                  </a:lnTo>
                  <a:lnTo>
                    <a:pt x="843245" y="25176"/>
                  </a:lnTo>
                  <a:lnTo>
                    <a:pt x="848418" y="24903"/>
                  </a:lnTo>
                  <a:lnTo>
                    <a:pt x="853592" y="24629"/>
                  </a:lnTo>
                  <a:lnTo>
                    <a:pt x="858765" y="24355"/>
                  </a:lnTo>
                  <a:lnTo>
                    <a:pt x="863938" y="24079"/>
                  </a:lnTo>
                  <a:lnTo>
                    <a:pt x="869112" y="23803"/>
                  </a:lnTo>
                  <a:lnTo>
                    <a:pt x="874285" y="23526"/>
                  </a:lnTo>
                  <a:lnTo>
                    <a:pt x="879458" y="23248"/>
                  </a:lnTo>
                  <a:lnTo>
                    <a:pt x="884631" y="22970"/>
                  </a:lnTo>
                  <a:lnTo>
                    <a:pt x="889805" y="22691"/>
                  </a:lnTo>
                  <a:lnTo>
                    <a:pt x="894978" y="22411"/>
                  </a:lnTo>
                  <a:lnTo>
                    <a:pt x="900151" y="22131"/>
                  </a:lnTo>
                  <a:lnTo>
                    <a:pt x="905325" y="21850"/>
                  </a:lnTo>
                  <a:lnTo>
                    <a:pt x="910498" y="21568"/>
                  </a:lnTo>
                  <a:lnTo>
                    <a:pt x="915671" y="21286"/>
                  </a:lnTo>
                  <a:lnTo>
                    <a:pt x="920844" y="21004"/>
                  </a:lnTo>
                  <a:lnTo>
                    <a:pt x="926018" y="20721"/>
                  </a:lnTo>
                  <a:lnTo>
                    <a:pt x="931191" y="20438"/>
                  </a:lnTo>
                  <a:lnTo>
                    <a:pt x="936364" y="20155"/>
                  </a:lnTo>
                  <a:lnTo>
                    <a:pt x="941538" y="19872"/>
                  </a:lnTo>
                  <a:lnTo>
                    <a:pt x="946711" y="19588"/>
                  </a:lnTo>
                  <a:lnTo>
                    <a:pt x="951884" y="19305"/>
                  </a:lnTo>
                  <a:lnTo>
                    <a:pt x="957057" y="19021"/>
                  </a:lnTo>
                  <a:lnTo>
                    <a:pt x="962231" y="18738"/>
                  </a:lnTo>
                  <a:lnTo>
                    <a:pt x="967404" y="18454"/>
                  </a:lnTo>
                  <a:lnTo>
                    <a:pt x="972577" y="18171"/>
                  </a:lnTo>
                  <a:lnTo>
                    <a:pt x="977751" y="17889"/>
                  </a:lnTo>
                  <a:lnTo>
                    <a:pt x="982924" y="17606"/>
                  </a:lnTo>
                  <a:lnTo>
                    <a:pt x="988097" y="17324"/>
                  </a:lnTo>
                  <a:lnTo>
                    <a:pt x="993270" y="17043"/>
                  </a:lnTo>
                  <a:lnTo>
                    <a:pt x="998444" y="16763"/>
                  </a:lnTo>
                  <a:lnTo>
                    <a:pt x="1003617" y="16483"/>
                  </a:lnTo>
                  <a:lnTo>
                    <a:pt x="1008790" y="16204"/>
                  </a:lnTo>
                  <a:lnTo>
                    <a:pt x="1013964" y="15925"/>
                  </a:lnTo>
                  <a:lnTo>
                    <a:pt x="1019137" y="15648"/>
                  </a:lnTo>
                  <a:lnTo>
                    <a:pt x="1024310" y="15372"/>
                  </a:lnTo>
                  <a:lnTo>
                    <a:pt x="1029483" y="15097"/>
                  </a:lnTo>
                  <a:lnTo>
                    <a:pt x="1034657" y="14824"/>
                  </a:lnTo>
                  <a:lnTo>
                    <a:pt x="1039830" y="14551"/>
                  </a:lnTo>
                  <a:lnTo>
                    <a:pt x="1045003" y="14280"/>
                  </a:lnTo>
                  <a:lnTo>
                    <a:pt x="1050177" y="14011"/>
                  </a:lnTo>
                  <a:lnTo>
                    <a:pt x="1055350" y="13743"/>
                  </a:lnTo>
                  <a:lnTo>
                    <a:pt x="1060523" y="13477"/>
                  </a:lnTo>
                  <a:lnTo>
                    <a:pt x="1065696" y="13213"/>
                  </a:lnTo>
                  <a:lnTo>
                    <a:pt x="1070870" y="12951"/>
                  </a:lnTo>
                  <a:lnTo>
                    <a:pt x="1076043" y="12690"/>
                  </a:lnTo>
                  <a:lnTo>
                    <a:pt x="1081216" y="12432"/>
                  </a:lnTo>
                  <a:lnTo>
                    <a:pt x="1086390" y="12176"/>
                  </a:lnTo>
                  <a:lnTo>
                    <a:pt x="1091563" y="11922"/>
                  </a:lnTo>
                  <a:lnTo>
                    <a:pt x="1096736" y="11670"/>
                  </a:lnTo>
                  <a:lnTo>
                    <a:pt x="1101909" y="11421"/>
                  </a:lnTo>
                  <a:lnTo>
                    <a:pt x="1107083" y="11174"/>
                  </a:lnTo>
                  <a:lnTo>
                    <a:pt x="1112256" y="10929"/>
                  </a:lnTo>
                  <a:lnTo>
                    <a:pt x="1117429" y="10687"/>
                  </a:lnTo>
                  <a:lnTo>
                    <a:pt x="1122603" y="10448"/>
                  </a:lnTo>
                  <a:lnTo>
                    <a:pt x="1127776" y="10212"/>
                  </a:lnTo>
                  <a:lnTo>
                    <a:pt x="1132949" y="9978"/>
                  </a:lnTo>
                  <a:lnTo>
                    <a:pt x="1138122" y="9747"/>
                  </a:lnTo>
                  <a:lnTo>
                    <a:pt x="1143296" y="9519"/>
                  </a:lnTo>
                  <a:lnTo>
                    <a:pt x="1148469" y="9294"/>
                  </a:lnTo>
                  <a:lnTo>
                    <a:pt x="1153642" y="9072"/>
                  </a:lnTo>
                  <a:lnTo>
                    <a:pt x="1158816" y="8854"/>
                  </a:lnTo>
                  <a:lnTo>
                    <a:pt x="1163989" y="8638"/>
                  </a:lnTo>
                  <a:lnTo>
                    <a:pt x="1169162" y="8425"/>
                  </a:lnTo>
                  <a:lnTo>
                    <a:pt x="1174335" y="8215"/>
                  </a:lnTo>
                  <a:lnTo>
                    <a:pt x="1179509" y="8009"/>
                  </a:lnTo>
                  <a:lnTo>
                    <a:pt x="1184682" y="7806"/>
                  </a:lnTo>
                  <a:lnTo>
                    <a:pt x="1189855" y="7606"/>
                  </a:lnTo>
                  <a:lnTo>
                    <a:pt x="1195029" y="7410"/>
                  </a:lnTo>
                  <a:lnTo>
                    <a:pt x="1200202" y="7216"/>
                  </a:lnTo>
                  <a:lnTo>
                    <a:pt x="1205375" y="7026"/>
                  </a:lnTo>
                  <a:lnTo>
                    <a:pt x="1210548" y="6840"/>
                  </a:lnTo>
                  <a:lnTo>
                    <a:pt x="1215722" y="6657"/>
                  </a:lnTo>
                  <a:lnTo>
                    <a:pt x="1220895" y="6477"/>
                  </a:lnTo>
                  <a:lnTo>
                    <a:pt x="1226068" y="6300"/>
                  </a:lnTo>
                  <a:lnTo>
                    <a:pt x="1231242" y="6127"/>
                  </a:lnTo>
                  <a:lnTo>
                    <a:pt x="1236415" y="5957"/>
                  </a:lnTo>
                  <a:lnTo>
                    <a:pt x="1241588" y="5790"/>
                  </a:lnTo>
                  <a:lnTo>
                    <a:pt x="1246761" y="5627"/>
                  </a:lnTo>
                  <a:lnTo>
                    <a:pt x="1251935" y="5467"/>
                  </a:lnTo>
                  <a:lnTo>
                    <a:pt x="1257108" y="5310"/>
                  </a:lnTo>
                  <a:lnTo>
                    <a:pt x="1262281" y="5157"/>
                  </a:lnTo>
                  <a:lnTo>
                    <a:pt x="1267455" y="5007"/>
                  </a:lnTo>
                  <a:lnTo>
                    <a:pt x="1272628" y="4860"/>
                  </a:lnTo>
                  <a:lnTo>
                    <a:pt x="1277801" y="4716"/>
                  </a:lnTo>
                  <a:lnTo>
                    <a:pt x="1282974" y="4575"/>
                  </a:lnTo>
                  <a:lnTo>
                    <a:pt x="1288148" y="4438"/>
                  </a:lnTo>
                  <a:lnTo>
                    <a:pt x="1293321" y="4303"/>
                  </a:lnTo>
                  <a:lnTo>
                    <a:pt x="1298494" y="4172"/>
                  </a:lnTo>
                  <a:lnTo>
                    <a:pt x="1303668" y="4044"/>
                  </a:lnTo>
                  <a:lnTo>
                    <a:pt x="1308841" y="3918"/>
                  </a:lnTo>
                  <a:lnTo>
                    <a:pt x="1314014" y="3796"/>
                  </a:lnTo>
                  <a:lnTo>
                    <a:pt x="1319187" y="3676"/>
                  </a:lnTo>
                  <a:lnTo>
                    <a:pt x="1324361" y="3559"/>
                  </a:lnTo>
                  <a:lnTo>
                    <a:pt x="1329534" y="3445"/>
                  </a:lnTo>
                  <a:lnTo>
                    <a:pt x="1334707" y="3334"/>
                  </a:lnTo>
                  <a:lnTo>
                    <a:pt x="1339881" y="3225"/>
                  </a:lnTo>
                  <a:lnTo>
                    <a:pt x="1345054" y="3119"/>
                  </a:lnTo>
                  <a:lnTo>
                    <a:pt x="1350227" y="3016"/>
                  </a:lnTo>
                  <a:lnTo>
                    <a:pt x="1355400" y="2915"/>
                  </a:lnTo>
                  <a:lnTo>
                    <a:pt x="1360574" y="2816"/>
                  </a:lnTo>
                  <a:lnTo>
                    <a:pt x="1365747" y="2720"/>
                  </a:lnTo>
                  <a:lnTo>
                    <a:pt x="1370920" y="2626"/>
                  </a:lnTo>
                  <a:lnTo>
                    <a:pt x="1376094" y="2534"/>
                  </a:lnTo>
                  <a:lnTo>
                    <a:pt x="1381267" y="2445"/>
                  </a:lnTo>
                  <a:lnTo>
                    <a:pt x="1386440" y="2358"/>
                  </a:lnTo>
                  <a:lnTo>
                    <a:pt x="1391613" y="2273"/>
                  </a:lnTo>
                  <a:lnTo>
                    <a:pt x="1396787" y="2190"/>
                  </a:lnTo>
                  <a:lnTo>
                    <a:pt x="1401960" y="2108"/>
                  </a:lnTo>
                  <a:lnTo>
                    <a:pt x="1407133" y="2029"/>
                  </a:lnTo>
                  <a:lnTo>
                    <a:pt x="1412307" y="1952"/>
                  </a:lnTo>
                  <a:lnTo>
                    <a:pt x="1417480" y="1876"/>
                  </a:lnTo>
                  <a:lnTo>
                    <a:pt x="1422653" y="1803"/>
                  </a:lnTo>
                  <a:lnTo>
                    <a:pt x="1427826" y="1730"/>
                  </a:lnTo>
                  <a:lnTo>
                    <a:pt x="1433000" y="1660"/>
                  </a:lnTo>
                  <a:lnTo>
                    <a:pt x="1438173" y="1591"/>
                  </a:lnTo>
                  <a:lnTo>
                    <a:pt x="1443346" y="1524"/>
                  </a:lnTo>
                  <a:lnTo>
                    <a:pt x="1448520" y="1458"/>
                  </a:lnTo>
                  <a:lnTo>
                    <a:pt x="1453693" y="1394"/>
                  </a:lnTo>
                  <a:lnTo>
                    <a:pt x="1458866" y="1331"/>
                  </a:lnTo>
                  <a:lnTo>
                    <a:pt x="1464039" y="1270"/>
                  </a:lnTo>
                  <a:lnTo>
                    <a:pt x="1469213" y="1210"/>
                  </a:lnTo>
                  <a:lnTo>
                    <a:pt x="1474386" y="1152"/>
                  </a:lnTo>
                  <a:lnTo>
                    <a:pt x="1479559" y="1095"/>
                  </a:lnTo>
                  <a:lnTo>
                    <a:pt x="1484733" y="1039"/>
                  </a:lnTo>
                  <a:lnTo>
                    <a:pt x="1489906" y="985"/>
                  </a:lnTo>
                  <a:lnTo>
                    <a:pt x="1495079" y="932"/>
                  </a:lnTo>
                  <a:lnTo>
                    <a:pt x="1500252" y="880"/>
                  </a:lnTo>
                  <a:lnTo>
                    <a:pt x="1505426" y="830"/>
                  </a:lnTo>
                  <a:lnTo>
                    <a:pt x="1510599" y="782"/>
                  </a:lnTo>
                  <a:lnTo>
                    <a:pt x="1515772" y="734"/>
                  </a:lnTo>
                  <a:lnTo>
                    <a:pt x="1520946" y="689"/>
                  </a:lnTo>
                  <a:lnTo>
                    <a:pt x="1526119" y="645"/>
                  </a:lnTo>
                  <a:lnTo>
                    <a:pt x="1531292" y="602"/>
                  </a:lnTo>
                  <a:lnTo>
                    <a:pt x="1536465" y="561"/>
                  </a:lnTo>
                  <a:lnTo>
                    <a:pt x="1541639" y="522"/>
                  </a:lnTo>
                  <a:lnTo>
                    <a:pt x="1546812" y="485"/>
                  </a:lnTo>
                  <a:lnTo>
                    <a:pt x="1551985" y="449"/>
                  </a:lnTo>
                  <a:lnTo>
                    <a:pt x="1557159" y="414"/>
                  </a:lnTo>
                  <a:lnTo>
                    <a:pt x="1562332" y="382"/>
                  </a:lnTo>
                  <a:lnTo>
                    <a:pt x="1567505" y="351"/>
                  </a:lnTo>
                  <a:lnTo>
                    <a:pt x="1572678" y="322"/>
                  </a:lnTo>
                  <a:lnTo>
                    <a:pt x="1577852" y="295"/>
                  </a:lnTo>
                  <a:lnTo>
                    <a:pt x="1583025" y="269"/>
                  </a:lnTo>
                  <a:lnTo>
                    <a:pt x="1588198" y="245"/>
                  </a:lnTo>
                  <a:lnTo>
                    <a:pt x="1593372" y="223"/>
                  </a:lnTo>
                  <a:lnTo>
                    <a:pt x="1598545" y="202"/>
                  </a:lnTo>
                  <a:lnTo>
                    <a:pt x="1603718" y="183"/>
                  </a:lnTo>
                  <a:lnTo>
                    <a:pt x="1608891" y="166"/>
                  </a:lnTo>
                  <a:lnTo>
                    <a:pt x="1614065" y="149"/>
                  </a:lnTo>
                  <a:lnTo>
                    <a:pt x="1619238" y="134"/>
                  </a:lnTo>
                  <a:lnTo>
                    <a:pt x="1624411" y="121"/>
                  </a:lnTo>
                  <a:lnTo>
                    <a:pt x="1629585" y="108"/>
                  </a:lnTo>
                  <a:lnTo>
                    <a:pt x="1634758" y="97"/>
                  </a:lnTo>
                  <a:lnTo>
                    <a:pt x="1639931" y="87"/>
                  </a:lnTo>
                  <a:lnTo>
                    <a:pt x="1645104" y="77"/>
                  </a:lnTo>
                  <a:lnTo>
                    <a:pt x="1650278" y="69"/>
                  </a:lnTo>
                  <a:lnTo>
                    <a:pt x="1655451" y="61"/>
                  </a:lnTo>
                  <a:lnTo>
                    <a:pt x="1660624" y="54"/>
                  </a:lnTo>
                  <a:lnTo>
                    <a:pt x="1665798" y="48"/>
                  </a:lnTo>
                  <a:lnTo>
                    <a:pt x="1670971" y="43"/>
                  </a:lnTo>
                  <a:lnTo>
                    <a:pt x="1676144" y="38"/>
                  </a:lnTo>
                  <a:lnTo>
                    <a:pt x="1681317" y="33"/>
                  </a:lnTo>
                  <a:lnTo>
                    <a:pt x="1686491" y="30"/>
                  </a:lnTo>
                  <a:lnTo>
                    <a:pt x="1691664" y="26"/>
                  </a:lnTo>
                  <a:lnTo>
                    <a:pt x="1696837" y="23"/>
                  </a:lnTo>
                  <a:lnTo>
                    <a:pt x="1702011" y="20"/>
                  </a:lnTo>
                  <a:lnTo>
                    <a:pt x="1707184" y="18"/>
                  </a:lnTo>
                  <a:lnTo>
                    <a:pt x="1712357" y="16"/>
                  </a:lnTo>
                  <a:lnTo>
                    <a:pt x="1717530" y="14"/>
                  </a:lnTo>
                  <a:lnTo>
                    <a:pt x="1722704" y="12"/>
                  </a:lnTo>
                  <a:lnTo>
                    <a:pt x="1727877" y="10"/>
                  </a:lnTo>
                  <a:lnTo>
                    <a:pt x="1733050" y="9"/>
                  </a:lnTo>
                  <a:lnTo>
                    <a:pt x="1738224" y="8"/>
                  </a:lnTo>
                  <a:lnTo>
                    <a:pt x="1743397" y="7"/>
                  </a:lnTo>
                  <a:lnTo>
                    <a:pt x="1748570" y="6"/>
                  </a:lnTo>
                  <a:lnTo>
                    <a:pt x="1753743" y="5"/>
                  </a:lnTo>
                  <a:lnTo>
                    <a:pt x="1758917" y="4"/>
                  </a:lnTo>
                  <a:lnTo>
                    <a:pt x="1764090" y="4"/>
                  </a:lnTo>
                  <a:lnTo>
                    <a:pt x="1769263" y="3"/>
                  </a:lnTo>
                  <a:lnTo>
                    <a:pt x="1774437" y="3"/>
                  </a:lnTo>
                  <a:lnTo>
                    <a:pt x="1779610" y="2"/>
                  </a:lnTo>
                  <a:lnTo>
                    <a:pt x="1784783" y="2"/>
                  </a:lnTo>
                  <a:lnTo>
                    <a:pt x="1789956" y="2"/>
                  </a:lnTo>
                  <a:lnTo>
                    <a:pt x="1795130" y="1"/>
                  </a:lnTo>
                  <a:lnTo>
                    <a:pt x="1800303" y="1"/>
                  </a:lnTo>
                  <a:lnTo>
                    <a:pt x="1805476" y="1"/>
                  </a:lnTo>
                  <a:lnTo>
                    <a:pt x="1810650" y="1"/>
                  </a:lnTo>
                  <a:lnTo>
                    <a:pt x="1815823" y="1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644151" y="3139854"/>
              <a:ext cx="1883076" cy="639657"/>
            </a:xfrm>
            <a:custGeom>
              <a:avLst/>
              <a:pathLst>
                <a:path w="1883076" h="639657">
                  <a:moveTo>
                    <a:pt x="0" y="556914"/>
                  </a:moveTo>
                  <a:lnTo>
                    <a:pt x="5173" y="551581"/>
                  </a:lnTo>
                  <a:lnTo>
                    <a:pt x="10346" y="546242"/>
                  </a:lnTo>
                  <a:lnTo>
                    <a:pt x="15519" y="540902"/>
                  </a:lnTo>
                  <a:lnTo>
                    <a:pt x="20693" y="535565"/>
                  </a:lnTo>
                  <a:lnTo>
                    <a:pt x="25866" y="530234"/>
                  </a:lnTo>
                  <a:lnTo>
                    <a:pt x="31039" y="524915"/>
                  </a:lnTo>
                  <a:lnTo>
                    <a:pt x="36213" y="519611"/>
                  </a:lnTo>
                  <a:lnTo>
                    <a:pt x="41386" y="514326"/>
                  </a:lnTo>
                  <a:lnTo>
                    <a:pt x="46559" y="509063"/>
                  </a:lnTo>
                  <a:lnTo>
                    <a:pt x="51732" y="503825"/>
                  </a:lnTo>
                  <a:lnTo>
                    <a:pt x="56906" y="498617"/>
                  </a:lnTo>
                  <a:lnTo>
                    <a:pt x="62079" y="493440"/>
                  </a:lnTo>
                  <a:lnTo>
                    <a:pt x="67252" y="488298"/>
                  </a:lnTo>
                  <a:lnTo>
                    <a:pt x="72426" y="483193"/>
                  </a:lnTo>
                  <a:lnTo>
                    <a:pt x="77599" y="478128"/>
                  </a:lnTo>
                  <a:lnTo>
                    <a:pt x="82772" y="473105"/>
                  </a:lnTo>
                  <a:lnTo>
                    <a:pt x="87945" y="468127"/>
                  </a:lnTo>
                  <a:lnTo>
                    <a:pt x="93119" y="463194"/>
                  </a:lnTo>
                  <a:lnTo>
                    <a:pt x="98292" y="458309"/>
                  </a:lnTo>
                  <a:lnTo>
                    <a:pt x="103465" y="453473"/>
                  </a:lnTo>
                  <a:lnTo>
                    <a:pt x="108639" y="448688"/>
                  </a:lnTo>
                  <a:lnTo>
                    <a:pt x="113812" y="443954"/>
                  </a:lnTo>
                  <a:lnTo>
                    <a:pt x="118985" y="439273"/>
                  </a:lnTo>
                  <a:lnTo>
                    <a:pt x="124158" y="434646"/>
                  </a:lnTo>
                  <a:lnTo>
                    <a:pt x="129332" y="430072"/>
                  </a:lnTo>
                  <a:lnTo>
                    <a:pt x="134505" y="425554"/>
                  </a:lnTo>
                  <a:lnTo>
                    <a:pt x="139678" y="421090"/>
                  </a:lnTo>
                  <a:lnTo>
                    <a:pt x="144852" y="416681"/>
                  </a:lnTo>
                  <a:lnTo>
                    <a:pt x="150025" y="412328"/>
                  </a:lnTo>
                  <a:lnTo>
                    <a:pt x="155198" y="408030"/>
                  </a:lnTo>
                  <a:lnTo>
                    <a:pt x="160371" y="403787"/>
                  </a:lnTo>
                  <a:lnTo>
                    <a:pt x="165545" y="399600"/>
                  </a:lnTo>
                  <a:lnTo>
                    <a:pt x="170718" y="395466"/>
                  </a:lnTo>
                  <a:lnTo>
                    <a:pt x="175891" y="391388"/>
                  </a:lnTo>
                  <a:lnTo>
                    <a:pt x="181065" y="387363"/>
                  </a:lnTo>
                  <a:lnTo>
                    <a:pt x="186238" y="383391"/>
                  </a:lnTo>
                  <a:lnTo>
                    <a:pt x="191411" y="379472"/>
                  </a:lnTo>
                  <a:lnTo>
                    <a:pt x="196584" y="375605"/>
                  </a:lnTo>
                  <a:lnTo>
                    <a:pt x="201758" y="371789"/>
                  </a:lnTo>
                  <a:lnTo>
                    <a:pt x="206931" y="368023"/>
                  </a:lnTo>
                  <a:lnTo>
                    <a:pt x="212104" y="364307"/>
                  </a:lnTo>
                  <a:lnTo>
                    <a:pt x="217278" y="360641"/>
                  </a:lnTo>
                  <a:lnTo>
                    <a:pt x="222451" y="357022"/>
                  </a:lnTo>
                  <a:lnTo>
                    <a:pt x="227624" y="353450"/>
                  </a:lnTo>
                  <a:lnTo>
                    <a:pt x="232797" y="349924"/>
                  </a:lnTo>
                  <a:lnTo>
                    <a:pt x="237971" y="346443"/>
                  </a:lnTo>
                  <a:lnTo>
                    <a:pt x="243144" y="343007"/>
                  </a:lnTo>
                  <a:lnTo>
                    <a:pt x="248317" y="339614"/>
                  </a:lnTo>
                  <a:lnTo>
                    <a:pt x="253491" y="336263"/>
                  </a:lnTo>
                  <a:lnTo>
                    <a:pt x="258664" y="332954"/>
                  </a:lnTo>
                  <a:lnTo>
                    <a:pt x="263837" y="329685"/>
                  </a:lnTo>
                  <a:lnTo>
                    <a:pt x="269010" y="326456"/>
                  </a:lnTo>
                  <a:lnTo>
                    <a:pt x="274184" y="323266"/>
                  </a:lnTo>
                  <a:lnTo>
                    <a:pt x="279357" y="320113"/>
                  </a:lnTo>
                  <a:lnTo>
                    <a:pt x="284530" y="316997"/>
                  </a:lnTo>
                  <a:lnTo>
                    <a:pt x="289704" y="313917"/>
                  </a:lnTo>
                  <a:lnTo>
                    <a:pt x="294877" y="310872"/>
                  </a:lnTo>
                  <a:lnTo>
                    <a:pt x="300050" y="307861"/>
                  </a:lnTo>
                  <a:lnTo>
                    <a:pt x="305223" y="304883"/>
                  </a:lnTo>
                  <a:lnTo>
                    <a:pt x="310397" y="301937"/>
                  </a:lnTo>
                  <a:lnTo>
                    <a:pt x="315570" y="299024"/>
                  </a:lnTo>
                  <a:lnTo>
                    <a:pt x="320743" y="296141"/>
                  </a:lnTo>
                  <a:lnTo>
                    <a:pt x="325917" y="293288"/>
                  </a:lnTo>
                  <a:lnTo>
                    <a:pt x="331090" y="290464"/>
                  </a:lnTo>
                  <a:lnTo>
                    <a:pt x="336263" y="287669"/>
                  </a:lnTo>
                  <a:lnTo>
                    <a:pt x="341436" y="284901"/>
                  </a:lnTo>
                  <a:lnTo>
                    <a:pt x="346610" y="282161"/>
                  </a:lnTo>
                  <a:lnTo>
                    <a:pt x="351783" y="279447"/>
                  </a:lnTo>
                  <a:lnTo>
                    <a:pt x="356956" y="276759"/>
                  </a:lnTo>
                  <a:lnTo>
                    <a:pt x="362130" y="274095"/>
                  </a:lnTo>
                  <a:lnTo>
                    <a:pt x="367303" y="271457"/>
                  </a:lnTo>
                  <a:lnTo>
                    <a:pt x="372476" y="268842"/>
                  </a:lnTo>
                  <a:lnTo>
                    <a:pt x="377649" y="266251"/>
                  </a:lnTo>
                  <a:lnTo>
                    <a:pt x="382823" y="263682"/>
                  </a:lnTo>
                  <a:lnTo>
                    <a:pt x="387996" y="261135"/>
                  </a:lnTo>
                  <a:lnTo>
                    <a:pt x="393169" y="258610"/>
                  </a:lnTo>
                  <a:lnTo>
                    <a:pt x="398343" y="256107"/>
                  </a:lnTo>
                  <a:lnTo>
                    <a:pt x="403516" y="253624"/>
                  </a:lnTo>
                  <a:lnTo>
                    <a:pt x="408689" y="251161"/>
                  </a:lnTo>
                  <a:lnTo>
                    <a:pt x="413862" y="248718"/>
                  </a:lnTo>
                  <a:lnTo>
                    <a:pt x="419036" y="246294"/>
                  </a:lnTo>
                  <a:lnTo>
                    <a:pt x="424209" y="243890"/>
                  </a:lnTo>
                  <a:lnTo>
                    <a:pt x="429382" y="241503"/>
                  </a:lnTo>
                  <a:lnTo>
                    <a:pt x="434556" y="239135"/>
                  </a:lnTo>
                  <a:lnTo>
                    <a:pt x="439729" y="236785"/>
                  </a:lnTo>
                  <a:lnTo>
                    <a:pt x="444902" y="234452"/>
                  </a:lnTo>
                  <a:lnTo>
                    <a:pt x="450075" y="232136"/>
                  </a:lnTo>
                  <a:lnTo>
                    <a:pt x="455249" y="229837"/>
                  </a:lnTo>
                  <a:lnTo>
                    <a:pt x="460422" y="227554"/>
                  </a:lnTo>
                  <a:lnTo>
                    <a:pt x="465595" y="225287"/>
                  </a:lnTo>
                  <a:lnTo>
                    <a:pt x="470769" y="223036"/>
                  </a:lnTo>
                  <a:lnTo>
                    <a:pt x="475942" y="220801"/>
                  </a:lnTo>
                  <a:lnTo>
                    <a:pt x="481115" y="218580"/>
                  </a:lnTo>
                  <a:lnTo>
                    <a:pt x="486288" y="216375"/>
                  </a:lnTo>
                  <a:lnTo>
                    <a:pt x="491462" y="214185"/>
                  </a:lnTo>
                  <a:lnTo>
                    <a:pt x="496635" y="212009"/>
                  </a:lnTo>
                  <a:lnTo>
                    <a:pt x="501808" y="209847"/>
                  </a:lnTo>
                  <a:lnTo>
                    <a:pt x="506982" y="207699"/>
                  </a:lnTo>
                  <a:lnTo>
                    <a:pt x="512155" y="205565"/>
                  </a:lnTo>
                  <a:lnTo>
                    <a:pt x="517328" y="203445"/>
                  </a:lnTo>
                  <a:lnTo>
                    <a:pt x="522501" y="201338"/>
                  </a:lnTo>
                  <a:lnTo>
                    <a:pt x="527675" y="199245"/>
                  </a:lnTo>
                  <a:lnTo>
                    <a:pt x="532848" y="197164"/>
                  </a:lnTo>
                  <a:lnTo>
                    <a:pt x="538021" y="195096"/>
                  </a:lnTo>
                  <a:lnTo>
                    <a:pt x="543195" y="193041"/>
                  </a:lnTo>
                  <a:lnTo>
                    <a:pt x="548368" y="190999"/>
                  </a:lnTo>
                  <a:lnTo>
                    <a:pt x="553541" y="188969"/>
                  </a:lnTo>
                  <a:lnTo>
                    <a:pt x="558714" y="186951"/>
                  </a:lnTo>
                  <a:lnTo>
                    <a:pt x="563888" y="184945"/>
                  </a:lnTo>
                  <a:lnTo>
                    <a:pt x="569061" y="182951"/>
                  </a:lnTo>
                  <a:lnTo>
                    <a:pt x="574234" y="180969"/>
                  </a:lnTo>
                  <a:lnTo>
                    <a:pt x="579408" y="178998"/>
                  </a:lnTo>
                  <a:lnTo>
                    <a:pt x="584581" y="177039"/>
                  </a:lnTo>
                  <a:lnTo>
                    <a:pt x="589754" y="175091"/>
                  </a:lnTo>
                  <a:lnTo>
                    <a:pt x="594927" y="173155"/>
                  </a:lnTo>
                  <a:lnTo>
                    <a:pt x="600101" y="171230"/>
                  </a:lnTo>
                  <a:lnTo>
                    <a:pt x="605274" y="169316"/>
                  </a:lnTo>
                  <a:lnTo>
                    <a:pt x="610447" y="167413"/>
                  </a:lnTo>
                  <a:lnTo>
                    <a:pt x="615621" y="165520"/>
                  </a:lnTo>
                  <a:lnTo>
                    <a:pt x="620794" y="163639"/>
                  </a:lnTo>
                  <a:lnTo>
                    <a:pt x="625967" y="161768"/>
                  </a:lnTo>
                  <a:lnTo>
                    <a:pt x="631140" y="159908"/>
                  </a:lnTo>
                  <a:lnTo>
                    <a:pt x="636314" y="158058"/>
                  </a:lnTo>
                  <a:lnTo>
                    <a:pt x="641487" y="156218"/>
                  </a:lnTo>
                  <a:lnTo>
                    <a:pt x="646660" y="154389"/>
                  </a:lnTo>
                  <a:lnTo>
                    <a:pt x="651834" y="152570"/>
                  </a:lnTo>
                  <a:lnTo>
                    <a:pt x="657007" y="150761"/>
                  </a:lnTo>
                  <a:lnTo>
                    <a:pt x="662180" y="148962"/>
                  </a:lnTo>
                  <a:lnTo>
                    <a:pt x="667353" y="147174"/>
                  </a:lnTo>
                  <a:lnTo>
                    <a:pt x="672527" y="145395"/>
                  </a:lnTo>
                  <a:lnTo>
                    <a:pt x="677700" y="143626"/>
                  </a:lnTo>
                  <a:lnTo>
                    <a:pt x="682873" y="141866"/>
                  </a:lnTo>
                  <a:lnTo>
                    <a:pt x="688047" y="140117"/>
                  </a:lnTo>
                  <a:lnTo>
                    <a:pt x="693220" y="138377"/>
                  </a:lnTo>
                  <a:lnTo>
                    <a:pt x="698393" y="136646"/>
                  </a:lnTo>
                  <a:lnTo>
                    <a:pt x="703566" y="134926"/>
                  </a:lnTo>
                  <a:lnTo>
                    <a:pt x="708740" y="133214"/>
                  </a:lnTo>
                  <a:lnTo>
                    <a:pt x="713913" y="131512"/>
                  </a:lnTo>
                  <a:lnTo>
                    <a:pt x="719086" y="129820"/>
                  </a:lnTo>
                  <a:lnTo>
                    <a:pt x="724260" y="128137"/>
                  </a:lnTo>
                  <a:lnTo>
                    <a:pt x="729433" y="126463"/>
                  </a:lnTo>
                  <a:lnTo>
                    <a:pt x="734606" y="124798"/>
                  </a:lnTo>
                  <a:lnTo>
                    <a:pt x="739779" y="123143"/>
                  </a:lnTo>
                  <a:lnTo>
                    <a:pt x="744953" y="121497"/>
                  </a:lnTo>
                  <a:lnTo>
                    <a:pt x="750126" y="119860"/>
                  </a:lnTo>
                  <a:lnTo>
                    <a:pt x="755299" y="118233"/>
                  </a:lnTo>
                  <a:lnTo>
                    <a:pt x="760473" y="116614"/>
                  </a:lnTo>
                  <a:lnTo>
                    <a:pt x="765646" y="115005"/>
                  </a:lnTo>
                  <a:lnTo>
                    <a:pt x="770819" y="113404"/>
                  </a:lnTo>
                  <a:lnTo>
                    <a:pt x="775992" y="111813"/>
                  </a:lnTo>
                  <a:lnTo>
                    <a:pt x="781166" y="110231"/>
                  </a:lnTo>
                  <a:lnTo>
                    <a:pt x="786339" y="108658"/>
                  </a:lnTo>
                  <a:lnTo>
                    <a:pt x="791512" y="107094"/>
                  </a:lnTo>
                  <a:lnTo>
                    <a:pt x="796686" y="105540"/>
                  </a:lnTo>
                  <a:lnTo>
                    <a:pt x="801859" y="103994"/>
                  </a:lnTo>
                  <a:lnTo>
                    <a:pt x="807032" y="102458"/>
                  </a:lnTo>
                  <a:lnTo>
                    <a:pt x="812205" y="100931"/>
                  </a:lnTo>
                  <a:lnTo>
                    <a:pt x="817379" y="99412"/>
                  </a:lnTo>
                  <a:lnTo>
                    <a:pt x="822552" y="97904"/>
                  </a:lnTo>
                  <a:lnTo>
                    <a:pt x="827725" y="96404"/>
                  </a:lnTo>
                  <a:lnTo>
                    <a:pt x="832899" y="94914"/>
                  </a:lnTo>
                  <a:lnTo>
                    <a:pt x="838072" y="93433"/>
                  </a:lnTo>
                  <a:lnTo>
                    <a:pt x="843245" y="91961"/>
                  </a:lnTo>
                  <a:lnTo>
                    <a:pt x="848418" y="90499"/>
                  </a:lnTo>
                  <a:lnTo>
                    <a:pt x="853592" y="89046"/>
                  </a:lnTo>
                  <a:lnTo>
                    <a:pt x="858765" y="87603"/>
                  </a:lnTo>
                  <a:lnTo>
                    <a:pt x="863938" y="86170"/>
                  </a:lnTo>
                  <a:lnTo>
                    <a:pt x="869112" y="84746"/>
                  </a:lnTo>
                  <a:lnTo>
                    <a:pt x="874285" y="83332"/>
                  </a:lnTo>
                  <a:lnTo>
                    <a:pt x="879458" y="81928"/>
                  </a:lnTo>
                  <a:lnTo>
                    <a:pt x="884631" y="80533"/>
                  </a:lnTo>
                  <a:lnTo>
                    <a:pt x="889805" y="79149"/>
                  </a:lnTo>
                  <a:lnTo>
                    <a:pt x="894978" y="77775"/>
                  </a:lnTo>
                  <a:lnTo>
                    <a:pt x="900151" y="76411"/>
                  </a:lnTo>
                  <a:lnTo>
                    <a:pt x="905325" y="75057"/>
                  </a:lnTo>
                  <a:lnTo>
                    <a:pt x="910498" y="73714"/>
                  </a:lnTo>
                  <a:lnTo>
                    <a:pt x="915671" y="72381"/>
                  </a:lnTo>
                  <a:lnTo>
                    <a:pt x="920844" y="71059"/>
                  </a:lnTo>
                  <a:lnTo>
                    <a:pt x="926018" y="69748"/>
                  </a:lnTo>
                  <a:lnTo>
                    <a:pt x="931191" y="68447"/>
                  </a:lnTo>
                  <a:lnTo>
                    <a:pt x="936364" y="67158"/>
                  </a:lnTo>
                  <a:lnTo>
                    <a:pt x="941538" y="65879"/>
                  </a:lnTo>
                  <a:lnTo>
                    <a:pt x="946711" y="64612"/>
                  </a:lnTo>
                  <a:lnTo>
                    <a:pt x="951884" y="63357"/>
                  </a:lnTo>
                  <a:lnTo>
                    <a:pt x="957057" y="62113"/>
                  </a:lnTo>
                  <a:lnTo>
                    <a:pt x="962231" y="60880"/>
                  </a:lnTo>
                  <a:lnTo>
                    <a:pt x="967404" y="59659"/>
                  </a:lnTo>
                  <a:lnTo>
                    <a:pt x="972577" y="58451"/>
                  </a:lnTo>
                  <a:lnTo>
                    <a:pt x="977751" y="57254"/>
                  </a:lnTo>
                  <a:lnTo>
                    <a:pt x="982924" y="56069"/>
                  </a:lnTo>
                  <a:lnTo>
                    <a:pt x="988097" y="54897"/>
                  </a:lnTo>
                  <a:lnTo>
                    <a:pt x="993270" y="53738"/>
                  </a:lnTo>
                  <a:lnTo>
                    <a:pt x="998444" y="52591"/>
                  </a:lnTo>
                  <a:lnTo>
                    <a:pt x="1003617" y="51457"/>
                  </a:lnTo>
                  <a:lnTo>
                    <a:pt x="1008790" y="50335"/>
                  </a:lnTo>
                  <a:lnTo>
                    <a:pt x="1013964" y="49227"/>
                  </a:lnTo>
                  <a:lnTo>
                    <a:pt x="1019137" y="48132"/>
                  </a:lnTo>
                  <a:lnTo>
                    <a:pt x="1024310" y="47051"/>
                  </a:lnTo>
                  <a:lnTo>
                    <a:pt x="1029483" y="45982"/>
                  </a:lnTo>
                  <a:lnTo>
                    <a:pt x="1034657" y="44928"/>
                  </a:lnTo>
                  <a:lnTo>
                    <a:pt x="1039830" y="43887"/>
                  </a:lnTo>
                  <a:lnTo>
                    <a:pt x="1045003" y="42860"/>
                  </a:lnTo>
                  <a:lnTo>
                    <a:pt x="1050177" y="41847"/>
                  </a:lnTo>
                  <a:lnTo>
                    <a:pt x="1055350" y="40848"/>
                  </a:lnTo>
                  <a:lnTo>
                    <a:pt x="1060523" y="39863"/>
                  </a:lnTo>
                  <a:lnTo>
                    <a:pt x="1065696" y="38892"/>
                  </a:lnTo>
                  <a:lnTo>
                    <a:pt x="1070870" y="37936"/>
                  </a:lnTo>
                  <a:lnTo>
                    <a:pt x="1076043" y="36994"/>
                  </a:lnTo>
                  <a:lnTo>
                    <a:pt x="1081216" y="36067"/>
                  </a:lnTo>
                  <a:lnTo>
                    <a:pt x="1086390" y="35154"/>
                  </a:lnTo>
                  <a:lnTo>
                    <a:pt x="1091563" y="34256"/>
                  </a:lnTo>
                  <a:lnTo>
                    <a:pt x="1096736" y="33373"/>
                  </a:lnTo>
                  <a:lnTo>
                    <a:pt x="1101909" y="32504"/>
                  </a:lnTo>
                  <a:lnTo>
                    <a:pt x="1107083" y="31650"/>
                  </a:lnTo>
                  <a:lnTo>
                    <a:pt x="1112256" y="30811"/>
                  </a:lnTo>
                  <a:lnTo>
                    <a:pt x="1117429" y="29987"/>
                  </a:lnTo>
                  <a:lnTo>
                    <a:pt x="1122603" y="29177"/>
                  </a:lnTo>
                  <a:lnTo>
                    <a:pt x="1127776" y="28383"/>
                  </a:lnTo>
                  <a:lnTo>
                    <a:pt x="1132949" y="27603"/>
                  </a:lnTo>
                  <a:lnTo>
                    <a:pt x="1138122" y="26838"/>
                  </a:lnTo>
                  <a:lnTo>
                    <a:pt x="1143296" y="26088"/>
                  </a:lnTo>
                  <a:lnTo>
                    <a:pt x="1148469" y="25353"/>
                  </a:lnTo>
                  <a:lnTo>
                    <a:pt x="1153642" y="24632"/>
                  </a:lnTo>
                  <a:lnTo>
                    <a:pt x="1158816" y="23926"/>
                  </a:lnTo>
                  <a:lnTo>
                    <a:pt x="1163989" y="23235"/>
                  </a:lnTo>
                  <a:lnTo>
                    <a:pt x="1169162" y="22558"/>
                  </a:lnTo>
                  <a:lnTo>
                    <a:pt x="1174335" y="21896"/>
                  </a:lnTo>
                  <a:lnTo>
                    <a:pt x="1179509" y="21248"/>
                  </a:lnTo>
                  <a:lnTo>
                    <a:pt x="1184682" y="20614"/>
                  </a:lnTo>
                  <a:lnTo>
                    <a:pt x="1189855" y="19994"/>
                  </a:lnTo>
                  <a:lnTo>
                    <a:pt x="1195029" y="19389"/>
                  </a:lnTo>
                  <a:lnTo>
                    <a:pt x="1200202" y="18798"/>
                  </a:lnTo>
                  <a:lnTo>
                    <a:pt x="1205375" y="18220"/>
                  </a:lnTo>
                  <a:lnTo>
                    <a:pt x="1210548" y="17656"/>
                  </a:lnTo>
                  <a:lnTo>
                    <a:pt x="1215722" y="17105"/>
                  </a:lnTo>
                  <a:lnTo>
                    <a:pt x="1220895" y="16568"/>
                  </a:lnTo>
                  <a:lnTo>
                    <a:pt x="1226068" y="16044"/>
                  </a:lnTo>
                  <a:lnTo>
                    <a:pt x="1231242" y="15533"/>
                  </a:lnTo>
                  <a:lnTo>
                    <a:pt x="1236415" y="15035"/>
                  </a:lnTo>
                  <a:lnTo>
                    <a:pt x="1241588" y="14549"/>
                  </a:lnTo>
                  <a:lnTo>
                    <a:pt x="1246761" y="14076"/>
                  </a:lnTo>
                  <a:lnTo>
                    <a:pt x="1251935" y="13616"/>
                  </a:lnTo>
                  <a:lnTo>
                    <a:pt x="1257108" y="13167"/>
                  </a:lnTo>
                  <a:lnTo>
                    <a:pt x="1262281" y="12731"/>
                  </a:lnTo>
                  <a:lnTo>
                    <a:pt x="1267455" y="12306"/>
                  </a:lnTo>
                  <a:lnTo>
                    <a:pt x="1272628" y="11892"/>
                  </a:lnTo>
                  <a:lnTo>
                    <a:pt x="1277801" y="11490"/>
                  </a:lnTo>
                  <a:lnTo>
                    <a:pt x="1282974" y="11099"/>
                  </a:lnTo>
                  <a:lnTo>
                    <a:pt x="1288148" y="10719"/>
                  </a:lnTo>
                  <a:lnTo>
                    <a:pt x="1293321" y="10349"/>
                  </a:lnTo>
                  <a:lnTo>
                    <a:pt x="1298494" y="9990"/>
                  </a:lnTo>
                  <a:lnTo>
                    <a:pt x="1303668" y="9641"/>
                  </a:lnTo>
                  <a:lnTo>
                    <a:pt x="1308841" y="9302"/>
                  </a:lnTo>
                  <a:lnTo>
                    <a:pt x="1314014" y="8973"/>
                  </a:lnTo>
                  <a:lnTo>
                    <a:pt x="1319187" y="8653"/>
                  </a:lnTo>
                  <a:lnTo>
                    <a:pt x="1324361" y="8343"/>
                  </a:lnTo>
                  <a:lnTo>
                    <a:pt x="1329534" y="8041"/>
                  </a:lnTo>
                  <a:lnTo>
                    <a:pt x="1334707" y="7748"/>
                  </a:lnTo>
                  <a:lnTo>
                    <a:pt x="1339881" y="7464"/>
                  </a:lnTo>
                  <a:lnTo>
                    <a:pt x="1345054" y="7189"/>
                  </a:lnTo>
                  <a:lnTo>
                    <a:pt x="1350227" y="6921"/>
                  </a:lnTo>
                  <a:lnTo>
                    <a:pt x="1355400" y="6661"/>
                  </a:lnTo>
                  <a:lnTo>
                    <a:pt x="1360574" y="6409"/>
                  </a:lnTo>
                  <a:lnTo>
                    <a:pt x="1365747" y="6165"/>
                  </a:lnTo>
                  <a:lnTo>
                    <a:pt x="1370920" y="5928"/>
                  </a:lnTo>
                  <a:lnTo>
                    <a:pt x="1376094" y="5697"/>
                  </a:lnTo>
                  <a:lnTo>
                    <a:pt x="1381267" y="5474"/>
                  </a:lnTo>
                  <a:lnTo>
                    <a:pt x="1386440" y="5257"/>
                  </a:lnTo>
                  <a:lnTo>
                    <a:pt x="1391613" y="5047"/>
                  </a:lnTo>
                  <a:lnTo>
                    <a:pt x="1396787" y="4842"/>
                  </a:lnTo>
                  <a:lnTo>
                    <a:pt x="1401960" y="4644"/>
                  </a:lnTo>
                  <a:lnTo>
                    <a:pt x="1407133" y="4452"/>
                  </a:lnTo>
                  <a:lnTo>
                    <a:pt x="1412307" y="4265"/>
                  </a:lnTo>
                  <a:lnTo>
                    <a:pt x="1417480" y="4083"/>
                  </a:lnTo>
                  <a:lnTo>
                    <a:pt x="1422653" y="3907"/>
                  </a:lnTo>
                  <a:lnTo>
                    <a:pt x="1427826" y="3736"/>
                  </a:lnTo>
                  <a:lnTo>
                    <a:pt x="1433000" y="3570"/>
                  </a:lnTo>
                  <a:lnTo>
                    <a:pt x="1438173" y="3408"/>
                  </a:lnTo>
                  <a:lnTo>
                    <a:pt x="1443346" y="3251"/>
                  </a:lnTo>
                  <a:lnTo>
                    <a:pt x="1448520" y="3099"/>
                  </a:lnTo>
                  <a:lnTo>
                    <a:pt x="1453693" y="2951"/>
                  </a:lnTo>
                  <a:lnTo>
                    <a:pt x="1458866" y="2807"/>
                  </a:lnTo>
                  <a:lnTo>
                    <a:pt x="1464039" y="2667"/>
                  </a:lnTo>
                  <a:lnTo>
                    <a:pt x="1469213" y="2532"/>
                  </a:lnTo>
                  <a:lnTo>
                    <a:pt x="1474386" y="2400"/>
                  </a:lnTo>
                  <a:lnTo>
                    <a:pt x="1479559" y="2272"/>
                  </a:lnTo>
                  <a:lnTo>
                    <a:pt x="1484733" y="2149"/>
                  </a:lnTo>
                  <a:lnTo>
                    <a:pt x="1489906" y="2029"/>
                  </a:lnTo>
                  <a:lnTo>
                    <a:pt x="1495079" y="1912"/>
                  </a:lnTo>
                  <a:lnTo>
                    <a:pt x="1500252" y="1800"/>
                  </a:lnTo>
                  <a:lnTo>
                    <a:pt x="1505426" y="1691"/>
                  </a:lnTo>
                  <a:lnTo>
                    <a:pt x="1510599" y="1586"/>
                  </a:lnTo>
                  <a:lnTo>
                    <a:pt x="1515772" y="1485"/>
                  </a:lnTo>
                  <a:lnTo>
                    <a:pt x="1520946" y="1388"/>
                  </a:lnTo>
                  <a:lnTo>
                    <a:pt x="1526119" y="1294"/>
                  </a:lnTo>
                  <a:lnTo>
                    <a:pt x="1531292" y="1204"/>
                  </a:lnTo>
                  <a:lnTo>
                    <a:pt x="1536465" y="1118"/>
                  </a:lnTo>
                  <a:lnTo>
                    <a:pt x="1541639" y="1036"/>
                  </a:lnTo>
                  <a:lnTo>
                    <a:pt x="1546812" y="958"/>
                  </a:lnTo>
                  <a:lnTo>
                    <a:pt x="1551985" y="884"/>
                  </a:lnTo>
                  <a:lnTo>
                    <a:pt x="1557159" y="814"/>
                  </a:lnTo>
                  <a:lnTo>
                    <a:pt x="1562332" y="747"/>
                  </a:lnTo>
                  <a:lnTo>
                    <a:pt x="1567505" y="685"/>
                  </a:lnTo>
                  <a:lnTo>
                    <a:pt x="1572678" y="626"/>
                  </a:lnTo>
                  <a:lnTo>
                    <a:pt x="1577852" y="571"/>
                  </a:lnTo>
                  <a:lnTo>
                    <a:pt x="1583025" y="520"/>
                  </a:lnTo>
                  <a:lnTo>
                    <a:pt x="1588198" y="472"/>
                  </a:lnTo>
                  <a:lnTo>
                    <a:pt x="1593372" y="428"/>
                  </a:lnTo>
                  <a:lnTo>
                    <a:pt x="1598545" y="387"/>
                  </a:lnTo>
                  <a:lnTo>
                    <a:pt x="1603718" y="349"/>
                  </a:lnTo>
                  <a:lnTo>
                    <a:pt x="1608891" y="314"/>
                  </a:lnTo>
                  <a:lnTo>
                    <a:pt x="1614065" y="282"/>
                  </a:lnTo>
                  <a:lnTo>
                    <a:pt x="1619238" y="253"/>
                  </a:lnTo>
                  <a:lnTo>
                    <a:pt x="1624411" y="227"/>
                  </a:lnTo>
                  <a:lnTo>
                    <a:pt x="1629585" y="203"/>
                  </a:lnTo>
                  <a:lnTo>
                    <a:pt x="1634758" y="181"/>
                  </a:lnTo>
                  <a:lnTo>
                    <a:pt x="1639931" y="161"/>
                  </a:lnTo>
                  <a:lnTo>
                    <a:pt x="1645104" y="143"/>
                  </a:lnTo>
                  <a:lnTo>
                    <a:pt x="1650278" y="127"/>
                  </a:lnTo>
                  <a:lnTo>
                    <a:pt x="1655451" y="113"/>
                  </a:lnTo>
                  <a:lnTo>
                    <a:pt x="1660624" y="100"/>
                  </a:lnTo>
                  <a:lnTo>
                    <a:pt x="1665798" y="88"/>
                  </a:lnTo>
                  <a:lnTo>
                    <a:pt x="1670971" y="78"/>
                  </a:lnTo>
                  <a:lnTo>
                    <a:pt x="1676144" y="69"/>
                  </a:lnTo>
                  <a:lnTo>
                    <a:pt x="1681317" y="61"/>
                  </a:lnTo>
                  <a:lnTo>
                    <a:pt x="1686491" y="54"/>
                  </a:lnTo>
                  <a:lnTo>
                    <a:pt x="1691664" y="47"/>
                  </a:lnTo>
                  <a:lnTo>
                    <a:pt x="1696837" y="41"/>
                  </a:lnTo>
                  <a:lnTo>
                    <a:pt x="1702011" y="36"/>
                  </a:lnTo>
                  <a:lnTo>
                    <a:pt x="1707184" y="32"/>
                  </a:lnTo>
                  <a:lnTo>
                    <a:pt x="1712357" y="28"/>
                  </a:lnTo>
                  <a:lnTo>
                    <a:pt x="1717530" y="24"/>
                  </a:lnTo>
                  <a:lnTo>
                    <a:pt x="1722704" y="21"/>
                  </a:lnTo>
                  <a:lnTo>
                    <a:pt x="1727877" y="19"/>
                  </a:lnTo>
                  <a:lnTo>
                    <a:pt x="1733050" y="16"/>
                  </a:lnTo>
                  <a:lnTo>
                    <a:pt x="1738224" y="14"/>
                  </a:lnTo>
                  <a:lnTo>
                    <a:pt x="1743397" y="12"/>
                  </a:lnTo>
                  <a:lnTo>
                    <a:pt x="1748570" y="11"/>
                  </a:lnTo>
                  <a:lnTo>
                    <a:pt x="1753743" y="9"/>
                  </a:lnTo>
                  <a:lnTo>
                    <a:pt x="1758917" y="8"/>
                  </a:lnTo>
                  <a:lnTo>
                    <a:pt x="1764090" y="7"/>
                  </a:lnTo>
                  <a:lnTo>
                    <a:pt x="1769263" y="6"/>
                  </a:lnTo>
                  <a:lnTo>
                    <a:pt x="1774437" y="5"/>
                  </a:lnTo>
                  <a:lnTo>
                    <a:pt x="1779610" y="4"/>
                  </a:lnTo>
                  <a:lnTo>
                    <a:pt x="1784783" y="4"/>
                  </a:lnTo>
                  <a:lnTo>
                    <a:pt x="1789956" y="3"/>
                  </a:lnTo>
                  <a:lnTo>
                    <a:pt x="1795130" y="3"/>
                  </a:lnTo>
                  <a:lnTo>
                    <a:pt x="1800303" y="2"/>
                  </a:lnTo>
                  <a:lnTo>
                    <a:pt x="1805476" y="2"/>
                  </a:lnTo>
                  <a:lnTo>
                    <a:pt x="1810650" y="1"/>
                  </a:lnTo>
                  <a:lnTo>
                    <a:pt x="1815823" y="1"/>
                  </a:lnTo>
                  <a:lnTo>
                    <a:pt x="1820996" y="1"/>
                  </a:lnTo>
                  <a:lnTo>
                    <a:pt x="1826169" y="1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1"/>
                  </a:lnTo>
                  <a:lnTo>
                    <a:pt x="1852036" y="1"/>
                  </a:lnTo>
                  <a:lnTo>
                    <a:pt x="1846863" y="1"/>
                  </a:lnTo>
                  <a:lnTo>
                    <a:pt x="1841689" y="1"/>
                  </a:lnTo>
                  <a:lnTo>
                    <a:pt x="1836516" y="2"/>
                  </a:lnTo>
                  <a:lnTo>
                    <a:pt x="1831343" y="2"/>
                  </a:lnTo>
                  <a:lnTo>
                    <a:pt x="1826169" y="3"/>
                  </a:lnTo>
                  <a:lnTo>
                    <a:pt x="1820996" y="3"/>
                  </a:lnTo>
                  <a:lnTo>
                    <a:pt x="1815823" y="4"/>
                  </a:lnTo>
                  <a:lnTo>
                    <a:pt x="1810650" y="4"/>
                  </a:lnTo>
                  <a:lnTo>
                    <a:pt x="1805476" y="5"/>
                  </a:lnTo>
                  <a:lnTo>
                    <a:pt x="1800303" y="6"/>
                  </a:lnTo>
                  <a:lnTo>
                    <a:pt x="1795130" y="7"/>
                  </a:lnTo>
                  <a:lnTo>
                    <a:pt x="1789956" y="8"/>
                  </a:lnTo>
                  <a:lnTo>
                    <a:pt x="1784783" y="9"/>
                  </a:lnTo>
                  <a:lnTo>
                    <a:pt x="1779610" y="11"/>
                  </a:lnTo>
                  <a:lnTo>
                    <a:pt x="1774437" y="12"/>
                  </a:lnTo>
                  <a:lnTo>
                    <a:pt x="1769263" y="14"/>
                  </a:lnTo>
                  <a:lnTo>
                    <a:pt x="1764090" y="16"/>
                  </a:lnTo>
                  <a:lnTo>
                    <a:pt x="1758917" y="19"/>
                  </a:lnTo>
                  <a:lnTo>
                    <a:pt x="1753743" y="22"/>
                  </a:lnTo>
                  <a:lnTo>
                    <a:pt x="1748570" y="25"/>
                  </a:lnTo>
                  <a:lnTo>
                    <a:pt x="1743397" y="28"/>
                  </a:lnTo>
                  <a:lnTo>
                    <a:pt x="1738224" y="32"/>
                  </a:lnTo>
                  <a:lnTo>
                    <a:pt x="1733050" y="37"/>
                  </a:lnTo>
                  <a:lnTo>
                    <a:pt x="1727877" y="42"/>
                  </a:lnTo>
                  <a:lnTo>
                    <a:pt x="1722704" y="48"/>
                  </a:lnTo>
                  <a:lnTo>
                    <a:pt x="1717530" y="55"/>
                  </a:lnTo>
                  <a:lnTo>
                    <a:pt x="1712357" y="63"/>
                  </a:lnTo>
                  <a:lnTo>
                    <a:pt x="1707184" y="71"/>
                  </a:lnTo>
                  <a:lnTo>
                    <a:pt x="1702011" y="81"/>
                  </a:lnTo>
                  <a:lnTo>
                    <a:pt x="1696837" y="92"/>
                  </a:lnTo>
                  <a:lnTo>
                    <a:pt x="1691664" y="104"/>
                  </a:lnTo>
                  <a:lnTo>
                    <a:pt x="1686491" y="118"/>
                  </a:lnTo>
                  <a:lnTo>
                    <a:pt x="1681317" y="134"/>
                  </a:lnTo>
                  <a:lnTo>
                    <a:pt x="1676144" y="152"/>
                  </a:lnTo>
                  <a:lnTo>
                    <a:pt x="1670971" y="172"/>
                  </a:lnTo>
                  <a:lnTo>
                    <a:pt x="1665798" y="194"/>
                  </a:lnTo>
                  <a:lnTo>
                    <a:pt x="1660624" y="219"/>
                  </a:lnTo>
                  <a:lnTo>
                    <a:pt x="1655451" y="246"/>
                  </a:lnTo>
                  <a:lnTo>
                    <a:pt x="1650278" y="277"/>
                  </a:lnTo>
                  <a:lnTo>
                    <a:pt x="1645104" y="312"/>
                  </a:lnTo>
                  <a:lnTo>
                    <a:pt x="1639931" y="350"/>
                  </a:lnTo>
                  <a:lnTo>
                    <a:pt x="1634758" y="392"/>
                  </a:lnTo>
                  <a:lnTo>
                    <a:pt x="1629585" y="439"/>
                  </a:lnTo>
                  <a:lnTo>
                    <a:pt x="1624411" y="491"/>
                  </a:lnTo>
                  <a:lnTo>
                    <a:pt x="1619238" y="547"/>
                  </a:lnTo>
                  <a:lnTo>
                    <a:pt x="1614065" y="609"/>
                  </a:lnTo>
                  <a:lnTo>
                    <a:pt x="1608891" y="677"/>
                  </a:lnTo>
                  <a:lnTo>
                    <a:pt x="1603718" y="751"/>
                  </a:lnTo>
                  <a:lnTo>
                    <a:pt x="1598545" y="831"/>
                  </a:lnTo>
                  <a:lnTo>
                    <a:pt x="1593372" y="918"/>
                  </a:lnTo>
                  <a:lnTo>
                    <a:pt x="1588198" y="1012"/>
                  </a:lnTo>
                  <a:lnTo>
                    <a:pt x="1583025" y="1112"/>
                  </a:lnTo>
                  <a:lnTo>
                    <a:pt x="1577852" y="1221"/>
                  </a:lnTo>
                  <a:lnTo>
                    <a:pt x="1572678" y="1337"/>
                  </a:lnTo>
                  <a:lnTo>
                    <a:pt x="1567505" y="1460"/>
                  </a:lnTo>
                  <a:lnTo>
                    <a:pt x="1562332" y="1591"/>
                  </a:lnTo>
                  <a:lnTo>
                    <a:pt x="1557159" y="1730"/>
                  </a:lnTo>
                  <a:lnTo>
                    <a:pt x="1551985" y="1877"/>
                  </a:lnTo>
                  <a:lnTo>
                    <a:pt x="1546812" y="2032"/>
                  </a:lnTo>
                  <a:lnTo>
                    <a:pt x="1541639" y="2195"/>
                  </a:lnTo>
                  <a:lnTo>
                    <a:pt x="1536465" y="2365"/>
                  </a:lnTo>
                  <a:lnTo>
                    <a:pt x="1531292" y="2544"/>
                  </a:lnTo>
                  <a:lnTo>
                    <a:pt x="1526119" y="2729"/>
                  </a:lnTo>
                  <a:lnTo>
                    <a:pt x="1520946" y="2923"/>
                  </a:lnTo>
                  <a:lnTo>
                    <a:pt x="1515772" y="3124"/>
                  </a:lnTo>
                  <a:lnTo>
                    <a:pt x="1510599" y="3332"/>
                  </a:lnTo>
                  <a:lnTo>
                    <a:pt x="1505426" y="3548"/>
                  </a:lnTo>
                  <a:lnTo>
                    <a:pt x="1500252" y="3771"/>
                  </a:lnTo>
                  <a:lnTo>
                    <a:pt x="1495079" y="4001"/>
                  </a:lnTo>
                  <a:lnTo>
                    <a:pt x="1489906" y="4239"/>
                  </a:lnTo>
                  <a:lnTo>
                    <a:pt x="1484733" y="4483"/>
                  </a:lnTo>
                  <a:lnTo>
                    <a:pt x="1479559" y="4735"/>
                  </a:lnTo>
                  <a:lnTo>
                    <a:pt x="1474386" y="4994"/>
                  </a:lnTo>
                  <a:lnTo>
                    <a:pt x="1469213" y="5261"/>
                  </a:lnTo>
                  <a:lnTo>
                    <a:pt x="1464039" y="5535"/>
                  </a:lnTo>
                  <a:lnTo>
                    <a:pt x="1458866" y="5817"/>
                  </a:lnTo>
                  <a:lnTo>
                    <a:pt x="1453693" y="6106"/>
                  </a:lnTo>
                  <a:lnTo>
                    <a:pt x="1448520" y="6403"/>
                  </a:lnTo>
                  <a:lnTo>
                    <a:pt x="1443346" y="6709"/>
                  </a:lnTo>
                  <a:lnTo>
                    <a:pt x="1438173" y="7023"/>
                  </a:lnTo>
                  <a:lnTo>
                    <a:pt x="1433000" y="7345"/>
                  </a:lnTo>
                  <a:lnTo>
                    <a:pt x="1427826" y="7676"/>
                  </a:lnTo>
                  <a:lnTo>
                    <a:pt x="1422653" y="8016"/>
                  </a:lnTo>
                  <a:lnTo>
                    <a:pt x="1417480" y="8366"/>
                  </a:lnTo>
                  <a:lnTo>
                    <a:pt x="1412307" y="8725"/>
                  </a:lnTo>
                  <a:lnTo>
                    <a:pt x="1407133" y="9094"/>
                  </a:lnTo>
                  <a:lnTo>
                    <a:pt x="1401960" y="9474"/>
                  </a:lnTo>
                  <a:lnTo>
                    <a:pt x="1396787" y="9864"/>
                  </a:lnTo>
                  <a:lnTo>
                    <a:pt x="1391613" y="10265"/>
                  </a:lnTo>
                  <a:lnTo>
                    <a:pt x="1386440" y="10678"/>
                  </a:lnTo>
                  <a:lnTo>
                    <a:pt x="1381267" y="11102"/>
                  </a:lnTo>
                  <a:lnTo>
                    <a:pt x="1376094" y="11538"/>
                  </a:lnTo>
                  <a:lnTo>
                    <a:pt x="1370920" y="11987"/>
                  </a:lnTo>
                  <a:lnTo>
                    <a:pt x="1365747" y="12448"/>
                  </a:lnTo>
                  <a:lnTo>
                    <a:pt x="1360574" y="12922"/>
                  </a:lnTo>
                  <a:lnTo>
                    <a:pt x="1355400" y="13410"/>
                  </a:lnTo>
                  <a:lnTo>
                    <a:pt x="1350227" y="13912"/>
                  </a:lnTo>
                  <a:lnTo>
                    <a:pt x="1345054" y="14429"/>
                  </a:lnTo>
                  <a:lnTo>
                    <a:pt x="1339881" y="14959"/>
                  </a:lnTo>
                  <a:lnTo>
                    <a:pt x="1334707" y="15505"/>
                  </a:lnTo>
                  <a:lnTo>
                    <a:pt x="1329534" y="16067"/>
                  </a:lnTo>
                  <a:lnTo>
                    <a:pt x="1324361" y="16644"/>
                  </a:lnTo>
                  <a:lnTo>
                    <a:pt x="1319187" y="17237"/>
                  </a:lnTo>
                  <a:lnTo>
                    <a:pt x="1314014" y="17847"/>
                  </a:lnTo>
                  <a:lnTo>
                    <a:pt x="1308841" y="18473"/>
                  </a:lnTo>
                  <a:lnTo>
                    <a:pt x="1303668" y="19117"/>
                  </a:lnTo>
                  <a:lnTo>
                    <a:pt x="1298494" y="19779"/>
                  </a:lnTo>
                  <a:lnTo>
                    <a:pt x="1293321" y="20458"/>
                  </a:lnTo>
                  <a:lnTo>
                    <a:pt x="1288148" y="21156"/>
                  </a:lnTo>
                  <a:lnTo>
                    <a:pt x="1282974" y="21873"/>
                  </a:lnTo>
                  <a:lnTo>
                    <a:pt x="1277801" y="22608"/>
                  </a:lnTo>
                  <a:lnTo>
                    <a:pt x="1272628" y="23363"/>
                  </a:lnTo>
                  <a:lnTo>
                    <a:pt x="1267455" y="24137"/>
                  </a:lnTo>
                  <a:lnTo>
                    <a:pt x="1262281" y="24932"/>
                  </a:lnTo>
                  <a:lnTo>
                    <a:pt x="1257108" y="25746"/>
                  </a:lnTo>
                  <a:lnTo>
                    <a:pt x="1251935" y="26581"/>
                  </a:lnTo>
                  <a:lnTo>
                    <a:pt x="1246761" y="27437"/>
                  </a:lnTo>
                  <a:lnTo>
                    <a:pt x="1241588" y="28314"/>
                  </a:lnTo>
                  <a:lnTo>
                    <a:pt x="1236415" y="29212"/>
                  </a:lnTo>
                  <a:lnTo>
                    <a:pt x="1231242" y="30132"/>
                  </a:lnTo>
                  <a:lnTo>
                    <a:pt x="1226068" y="31074"/>
                  </a:lnTo>
                  <a:lnTo>
                    <a:pt x="1220895" y="32037"/>
                  </a:lnTo>
                  <a:lnTo>
                    <a:pt x="1215722" y="33023"/>
                  </a:lnTo>
                  <a:lnTo>
                    <a:pt x="1210548" y="34031"/>
                  </a:lnTo>
                  <a:lnTo>
                    <a:pt x="1205375" y="35062"/>
                  </a:lnTo>
                  <a:lnTo>
                    <a:pt x="1200202" y="36116"/>
                  </a:lnTo>
                  <a:lnTo>
                    <a:pt x="1195029" y="37192"/>
                  </a:lnTo>
                  <a:lnTo>
                    <a:pt x="1189855" y="38291"/>
                  </a:lnTo>
                  <a:lnTo>
                    <a:pt x="1184682" y="39413"/>
                  </a:lnTo>
                  <a:lnTo>
                    <a:pt x="1179509" y="40559"/>
                  </a:lnTo>
                  <a:lnTo>
                    <a:pt x="1174335" y="41728"/>
                  </a:lnTo>
                  <a:lnTo>
                    <a:pt x="1169162" y="42920"/>
                  </a:lnTo>
                  <a:lnTo>
                    <a:pt x="1163989" y="44135"/>
                  </a:lnTo>
                  <a:lnTo>
                    <a:pt x="1158816" y="45374"/>
                  </a:lnTo>
                  <a:lnTo>
                    <a:pt x="1153642" y="46636"/>
                  </a:lnTo>
                  <a:lnTo>
                    <a:pt x="1148469" y="47921"/>
                  </a:lnTo>
                  <a:lnTo>
                    <a:pt x="1143296" y="49230"/>
                  </a:lnTo>
                  <a:lnTo>
                    <a:pt x="1138122" y="50561"/>
                  </a:lnTo>
                  <a:lnTo>
                    <a:pt x="1132949" y="51916"/>
                  </a:lnTo>
                  <a:lnTo>
                    <a:pt x="1127776" y="53294"/>
                  </a:lnTo>
                  <a:lnTo>
                    <a:pt x="1122603" y="54695"/>
                  </a:lnTo>
                  <a:lnTo>
                    <a:pt x="1117429" y="56119"/>
                  </a:lnTo>
                  <a:lnTo>
                    <a:pt x="1112256" y="57565"/>
                  </a:lnTo>
                  <a:lnTo>
                    <a:pt x="1107083" y="59034"/>
                  </a:lnTo>
                  <a:lnTo>
                    <a:pt x="1101909" y="60526"/>
                  </a:lnTo>
                  <a:lnTo>
                    <a:pt x="1096736" y="62039"/>
                  </a:lnTo>
                  <a:lnTo>
                    <a:pt x="1091563" y="63574"/>
                  </a:lnTo>
                  <a:lnTo>
                    <a:pt x="1086390" y="65132"/>
                  </a:lnTo>
                  <a:lnTo>
                    <a:pt x="1081216" y="66710"/>
                  </a:lnTo>
                  <a:lnTo>
                    <a:pt x="1076043" y="68310"/>
                  </a:lnTo>
                  <a:lnTo>
                    <a:pt x="1070870" y="69931"/>
                  </a:lnTo>
                  <a:lnTo>
                    <a:pt x="1065696" y="71572"/>
                  </a:lnTo>
                  <a:lnTo>
                    <a:pt x="1060523" y="73234"/>
                  </a:lnTo>
                  <a:lnTo>
                    <a:pt x="1055350" y="74916"/>
                  </a:lnTo>
                  <a:lnTo>
                    <a:pt x="1050177" y="76618"/>
                  </a:lnTo>
                  <a:lnTo>
                    <a:pt x="1045003" y="78339"/>
                  </a:lnTo>
                  <a:lnTo>
                    <a:pt x="1039830" y="80080"/>
                  </a:lnTo>
                  <a:lnTo>
                    <a:pt x="1034657" y="81839"/>
                  </a:lnTo>
                  <a:lnTo>
                    <a:pt x="1029483" y="83617"/>
                  </a:lnTo>
                  <a:lnTo>
                    <a:pt x="1024310" y="85413"/>
                  </a:lnTo>
                  <a:lnTo>
                    <a:pt x="1019137" y="87227"/>
                  </a:lnTo>
                  <a:lnTo>
                    <a:pt x="1013964" y="89058"/>
                  </a:lnTo>
                  <a:lnTo>
                    <a:pt x="1008790" y="90907"/>
                  </a:lnTo>
                  <a:lnTo>
                    <a:pt x="1003617" y="92772"/>
                  </a:lnTo>
                  <a:lnTo>
                    <a:pt x="998444" y="94653"/>
                  </a:lnTo>
                  <a:lnTo>
                    <a:pt x="993270" y="96551"/>
                  </a:lnTo>
                  <a:lnTo>
                    <a:pt x="988097" y="98464"/>
                  </a:lnTo>
                  <a:lnTo>
                    <a:pt x="982924" y="100393"/>
                  </a:lnTo>
                  <a:lnTo>
                    <a:pt x="977751" y="102336"/>
                  </a:lnTo>
                  <a:lnTo>
                    <a:pt x="972577" y="104294"/>
                  </a:lnTo>
                  <a:lnTo>
                    <a:pt x="967404" y="106267"/>
                  </a:lnTo>
                  <a:lnTo>
                    <a:pt x="962231" y="108253"/>
                  </a:lnTo>
                  <a:lnTo>
                    <a:pt x="957057" y="110253"/>
                  </a:lnTo>
                  <a:lnTo>
                    <a:pt x="951884" y="112266"/>
                  </a:lnTo>
                  <a:lnTo>
                    <a:pt x="946711" y="114292"/>
                  </a:lnTo>
                  <a:lnTo>
                    <a:pt x="941538" y="116330"/>
                  </a:lnTo>
                  <a:lnTo>
                    <a:pt x="936364" y="118381"/>
                  </a:lnTo>
                  <a:lnTo>
                    <a:pt x="931191" y="120443"/>
                  </a:lnTo>
                  <a:lnTo>
                    <a:pt x="926018" y="122517"/>
                  </a:lnTo>
                  <a:lnTo>
                    <a:pt x="920844" y="124603"/>
                  </a:lnTo>
                  <a:lnTo>
                    <a:pt x="915671" y="126699"/>
                  </a:lnTo>
                  <a:lnTo>
                    <a:pt x="910498" y="128806"/>
                  </a:lnTo>
                  <a:lnTo>
                    <a:pt x="905325" y="130923"/>
                  </a:lnTo>
                  <a:lnTo>
                    <a:pt x="900151" y="133051"/>
                  </a:lnTo>
                  <a:lnTo>
                    <a:pt x="894978" y="135188"/>
                  </a:lnTo>
                  <a:lnTo>
                    <a:pt x="889805" y="137335"/>
                  </a:lnTo>
                  <a:lnTo>
                    <a:pt x="884631" y="139492"/>
                  </a:lnTo>
                  <a:lnTo>
                    <a:pt x="879458" y="141657"/>
                  </a:lnTo>
                  <a:lnTo>
                    <a:pt x="874285" y="143832"/>
                  </a:lnTo>
                  <a:lnTo>
                    <a:pt x="869112" y="146015"/>
                  </a:lnTo>
                  <a:lnTo>
                    <a:pt x="863938" y="148206"/>
                  </a:lnTo>
                  <a:lnTo>
                    <a:pt x="858765" y="150406"/>
                  </a:lnTo>
                  <a:lnTo>
                    <a:pt x="853592" y="152614"/>
                  </a:lnTo>
                  <a:lnTo>
                    <a:pt x="848418" y="154830"/>
                  </a:lnTo>
                  <a:lnTo>
                    <a:pt x="843245" y="157053"/>
                  </a:lnTo>
                  <a:lnTo>
                    <a:pt x="838072" y="159284"/>
                  </a:lnTo>
                  <a:lnTo>
                    <a:pt x="832899" y="161523"/>
                  </a:lnTo>
                  <a:lnTo>
                    <a:pt x="827725" y="163768"/>
                  </a:lnTo>
                  <a:lnTo>
                    <a:pt x="822552" y="166021"/>
                  </a:lnTo>
                  <a:lnTo>
                    <a:pt x="817379" y="168281"/>
                  </a:lnTo>
                  <a:lnTo>
                    <a:pt x="812205" y="170548"/>
                  </a:lnTo>
                  <a:lnTo>
                    <a:pt x="807032" y="172821"/>
                  </a:lnTo>
                  <a:lnTo>
                    <a:pt x="801859" y="175101"/>
                  </a:lnTo>
                  <a:lnTo>
                    <a:pt x="796686" y="177388"/>
                  </a:lnTo>
                  <a:lnTo>
                    <a:pt x="791512" y="179681"/>
                  </a:lnTo>
                  <a:lnTo>
                    <a:pt x="786339" y="181980"/>
                  </a:lnTo>
                  <a:lnTo>
                    <a:pt x="781166" y="184286"/>
                  </a:lnTo>
                  <a:lnTo>
                    <a:pt x="775992" y="186598"/>
                  </a:lnTo>
                  <a:lnTo>
                    <a:pt x="770819" y="188916"/>
                  </a:lnTo>
                  <a:lnTo>
                    <a:pt x="765646" y="191240"/>
                  </a:lnTo>
                  <a:lnTo>
                    <a:pt x="760473" y="193571"/>
                  </a:lnTo>
                  <a:lnTo>
                    <a:pt x="755299" y="195907"/>
                  </a:lnTo>
                  <a:lnTo>
                    <a:pt x="750126" y="198249"/>
                  </a:lnTo>
                  <a:lnTo>
                    <a:pt x="744953" y="200597"/>
                  </a:lnTo>
                  <a:lnTo>
                    <a:pt x="739779" y="202951"/>
                  </a:lnTo>
                  <a:lnTo>
                    <a:pt x="734606" y="205311"/>
                  </a:lnTo>
                  <a:lnTo>
                    <a:pt x="729433" y="207677"/>
                  </a:lnTo>
                  <a:lnTo>
                    <a:pt x="724260" y="210049"/>
                  </a:lnTo>
                  <a:lnTo>
                    <a:pt x="719086" y="212426"/>
                  </a:lnTo>
                  <a:lnTo>
                    <a:pt x="713913" y="214810"/>
                  </a:lnTo>
                  <a:lnTo>
                    <a:pt x="708740" y="217199"/>
                  </a:lnTo>
                  <a:lnTo>
                    <a:pt x="703566" y="219594"/>
                  </a:lnTo>
                  <a:lnTo>
                    <a:pt x="698393" y="221995"/>
                  </a:lnTo>
                  <a:lnTo>
                    <a:pt x="693220" y="224401"/>
                  </a:lnTo>
                  <a:lnTo>
                    <a:pt x="688047" y="226814"/>
                  </a:lnTo>
                  <a:lnTo>
                    <a:pt x="682873" y="229232"/>
                  </a:lnTo>
                  <a:lnTo>
                    <a:pt x="677700" y="231656"/>
                  </a:lnTo>
                  <a:lnTo>
                    <a:pt x="672527" y="234086"/>
                  </a:lnTo>
                  <a:lnTo>
                    <a:pt x="667353" y="236522"/>
                  </a:lnTo>
                  <a:lnTo>
                    <a:pt x="662180" y="238964"/>
                  </a:lnTo>
                  <a:lnTo>
                    <a:pt x="657007" y="241412"/>
                  </a:lnTo>
                  <a:lnTo>
                    <a:pt x="651834" y="243866"/>
                  </a:lnTo>
                  <a:lnTo>
                    <a:pt x="646660" y="246326"/>
                  </a:lnTo>
                  <a:lnTo>
                    <a:pt x="641487" y="248792"/>
                  </a:lnTo>
                  <a:lnTo>
                    <a:pt x="636314" y="251264"/>
                  </a:lnTo>
                  <a:lnTo>
                    <a:pt x="631140" y="253742"/>
                  </a:lnTo>
                  <a:lnTo>
                    <a:pt x="625967" y="256227"/>
                  </a:lnTo>
                  <a:lnTo>
                    <a:pt x="620794" y="258717"/>
                  </a:lnTo>
                  <a:lnTo>
                    <a:pt x="615621" y="261214"/>
                  </a:lnTo>
                  <a:lnTo>
                    <a:pt x="610447" y="263717"/>
                  </a:lnTo>
                  <a:lnTo>
                    <a:pt x="605274" y="266226"/>
                  </a:lnTo>
                  <a:lnTo>
                    <a:pt x="600101" y="268742"/>
                  </a:lnTo>
                  <a:lnTo>
                    <a:pt x="594927" y="271264"/>
                  </a:lnTo>
                  <a:lnTo>
                    <a:pt x="589754" y="273793"/>
                  </a:lnTo>
                  <a:lnTo>
                    <a:pt x="584581" y="276328"/>
                  </a:lnTo>
                  <a:lnTo>
                    <a:pt x="579408" y="278870"/>
                  </a:lnTo>
                  <a:lnTo>
                    <a:pt x="574234" y="281418"/>
                  </a:lnTo>
                  <a:lnTo>
                    <a:pt x="569061" y="283973"/>
                  </a:lnTo>
                  <a:lnTo>
                    <a:pt x="563888" y="286535"/>
                  </a:lnTo>
                  <a:lnTo>
                    <a:pt x="558714" y="289103"/>
                  </a:lnTo>
                  <a:lnTo>
                    <a:pt x="553541" y="291679"/>
                  </a:lnTo>
                  <a:lnTo>
                    <a:pt x="548368" y="294261"/>
                  </a:lnTo>
                  <a:lnTo>
                    <a:pt x="543195" y="296851"/>
                  </a:lnTo>
                  <a:lnTo>
                    <a:pt x="538021" y="299447"/>
                  </a:lnTo>
                  <a:lnTo>
                    <a:pt x="532848" y="302051"/>
                  </a:lnTo>
                  <a:lnTo>
                    <a:pt x="527675" y="304661"/>
                  </a:lnTo>
                  <a:lnTo>
                    <a:pt x="522501" y="307280"/>
                  </a:lnTo>
                  <a:lnTo>
                    <a:pt x="517328" y="309905"/>
                  </a:lnTo>
                  <a:lnTo>
                    <a:pt x="512155" y="312538"/>
                  </a:lnTo>
                  <a:lnTo>
                    <a:pt x="506982" y="315179"/>
                  </a:lnTo>
                  <a:lnTo>
                    <a:pt x="501808" y="317827"/>
                  </a:lnTo>
                  <a:lnTo>
                    <a:pt x="496635" y="320483"/>
                  </a:lnTo>
                  <a:lnTo>
                    <a:pt x="491462" y="323147"/>
                  </a:lnTo>
                  <a:lnTo>
                    <a:pt x="486288" y="325818"/>
                  </a:lnTo>
                  <a:lnTo>
                    <a:pt x="481115" y="328498"/>
                  </a:lnTo>
                  <a:lnTo>
                    <a:pt x="475942" y="331186"/>
                  </a:lnTo>
                  <a:lnTo>
                    <a:pt x="470769" y="333883"/>
                  </a:lnTo>
                  <a:lnTo>
                    <a:pt x="465595" y="336588"/>
                  </a:lnTo>
                  <a:lnTo>
                    <a:pt x="460422" y="339301"/>
                  </a:lnTo>
                  <a:lnTo>
                    <a:pt x="455249" y="342023"/>
                  </a:lnTo>
                  <a:lnTo>
                    <a:pt x="450075" y="344754"/>
                  </a:lnTo>
                  <a:lnTo>
                    <a:pt x="444902" y="347494"/>
                  </a:lnTo>
                  <a:lnTo>
                    <a:pt x="439729" y="350243"/>
                  </a:lnTo>
                  <a:lnTo>
                    <a:pt x="434556" y="353001"/>
                  </a:lnTo>
                  <a:lnTo>
                    <a:pt x="429382" y="355769"/>
                  </a:lnTo>
                  <a:lnTo>
                    <a:pt x="424209" y="358546"/>
                  </a:lnTo>
                  <a:lnTo>
                    <a:pt x="419036" y="361334"/>
                  </a:lnTo>
                  <a:lnTo>
                    <a:pt x="413862" y="364131"/>
                  </a:lnTo>
                  <a:lnTo>
                    <a:pt x="408689" y="366939"/>
                  </a:lnTo>
                  <a:lnTo>
                    <a:pt x="403516" y="369757"/>
                  </a:lnTo>
                  <a:lnTo>
                    <a:pt x="398343" y="372585"/>
                  </a:lnTo>
                  <a:lnTo>
                    <a:pt x="393169" y="375425"/>
                  </a:lnTo>
                  <a:lnTo>
                    <a:pt x="387996" y="378275"/>
                  </a:lnTo>
                  <a:lnTo>
                    <a:pt x="382823" y="381137"/>
                  </a:lnTo>
                  <a:lnTo>
                    <a:pt x="377649" y="384011"/>
                  </a:lnTo>
                  <a:lnTo>
                    <a:pt x="372476" y="386896"/>
                  </a:lnTo>
                  <a:lnTo>
                    <a:pt x="367303" y="389794"/>
                  </a:lnTo>
                  <a:lnTo>
                    <a:pt x="362130" y="392704"/>
                  </a:lnTo>
                  <a:lnTo>
                    <a:pt x="356956" y="395626"/>
                  </a:lnTo>
                  <a:lnTo>
                    <a:pt x="351783" y="398562"/>
                  </a:lnTo>
                  <a:lnTo>
                    <a:pt x="346610" y="401511"/>
                  </a:lnTo>
                  <a:lnTo>
                    <a:pt x="341436" y="404473"/>
                  </a:lnTo>
                  <a:lnTo>
                    <a:pt x="336263" y="407450"/>
                  </a:lnTo>
                  <a:lnTo>
                    <a:pt x="331090" y="410440"/>
                  </a:lnTo>
                  <a:lnTo>
                    <a:pt x="325917" y="413446"/>
                  </a:lnTo>
                  <a:lnTo>
                    <a:pt x="320743" y="416466"/>
                  </a:lnTo>
                  <a:lnTo>
                    <a:pt x="315570" y="419501"/>
                  </a:lnTo>
                  <a:lnTo>
                    <a:pt x="310397" y="422552"/>
                  </a:lnTo>
                  <a:lnTo>
                    <a:pt x="305223" y="425620"/>
                  </a:lnTo>
                  <a:lnTo>
                    <a:pt x="300050" y="428703"/>
                  </a:lnTo>
                  <a:lnTo>
                    <a:pt x="294877" y="431803"/>
                  </a:lnTo>
                  <a:lnTo>
                    <a:pt x="289704" y="434921"/>
                  </a:lnTo>
                  <a:lnTo>
                    <a:pt x="284530" y="438056"/>
                  </a:lnTo>
                  <a:lnTo>
                    <a:pt x="279357" y="441209"/>
                  </a:lnTo>
                  <a:lnTo>
                    <a:pt x="274184" y="444381"/>
                  </a:lnTo>
                  <a:lnTo>
                    <a:pt x="269010" y="447571"/>
                  </a:lnTo>
                  <a:lnTo>
                    <a:pt x="263837" y="450780"/>
                  </a:lnTo>
                  <a:lnTo>
                    <a:pt x="258664" y="454009"/>
                  </a:lnTo>
                  <a:lnTo>
                    <a:pt x="253491" y="457258"/>
                  </a:lnTo>
                  <a:lnTo>
                    <a:pt x="248317" y="460527"/>
                  </a:lnTo>
                  <a:lnTo>
                    <a:pt x="243144" y="463816"/>
                  </a:lnTo>
                  <a:lnTo>
                    <a:pt x="237971" y="467127"/>
                  </a:lnTo>
                  <a:lnTo>
                    <a:pt x="232797" y="470459"/>
                  </a:lnTo>
                  <a:lnTo>
                    <a:pt x="227624" y="473813"/>
                  </a:lnTo>
                  <a:lnTo>
                    <a:pt x="222451" y="477189"/>
                  </a:lnTo>
                  <a:lnTo>
                    <a:pt x="217278" y="480587"/>
                  </a:lnTo>
                  <a:lnTo>
                    <a:pt x="212104" y="484008"/>
                  </a:lnTo>
                  <a:lnTo>
                    <a:pt x="206931" y="487452"/>
                  </a:lnTo>
                  <a:lnTo>
                    <a:pt x="201758" y="490919"/>
                  </a:lnTo>
                  <a:lnTo>
                    <a:pt x="196584" y="494409"/>
                  </a:lnTo>
                  <a:lnTo>
                    <a:pt x="191411" y="497923"/>
                  </a:lnTo>
                  <a:lnTo>
                    <a:pt x="186238" y="501460"/>
                  </a:lnTo>
                  <a:lnTo>
                    <a:pt x="181065" y="505021"/>
                  </a:lnTo>
                  <a:lnTo>
                    <a:pt x="175891" y="508606"/>
                  </a:lnTo>
                  <a:lnTo>
                    <a:pt x="170718" y="512214"/>
                  </a:lnTo>
                  <a:lnTo>
                    <a:pt x="165545" y="515846"/>
                  </a:lnTo>
                  <a:lnTo>
                    <a:pt x="160371" y="519501"/>
                  </a:lnTo>
                  <a:lnTo>
                    <a:pt x="155198" y="523179"/>
                  </a:lnTo>
                  <a:lnTo>
                    <a:pt x="150025" y="526880"/>
                  </a:lnTo>
                  <a:lnTo>
                    <a:pt x="144852" y="530604"/>
                  </a:lnTo>
                  <a:lnTo>
                    <a:pt x="139678" y="534350"/>
                  </a:lnTo>
                  <a:lnTo>
                    <a:pt x="134505" y="538118"/>
                  </a:lnTo>
                  <a:lnTo>
                    <a:pt x="129332" y="541906"/>
                  </a:lnTo>
                  <a:lnTo>
                    <a:pt x="124158" y="545715"/>
                  </a:lnTo>
                  <a:lnTo>
                    <a:pt x="118985" y="549544"/>
                  </a:lnTo>
                  <a:lnTo>
                    <a:pt x="113812" y="553391"/>
                  </a:lnTo>
                  <a:lnTo>
                    <a:pt x="108639" y="557256"/>
                  </a:lnTo>
                  <a:lnTo>
                    <a:pt x="103465" y="561137"/>
                  </a:lnTo>
                  <a:lnTo>
                    <a:pt x="98292" y="565034"/>
                  </a:lnTo>
                  <a:lnTo>
                    <a:pt x="93119" y="568945"/>
                  </a:lnTo>
                  <a:lnTo>
                    <a:pt x="87945" y="572869"/>
                  </a:lnTo>
                  <a:lnTo>
                    <a:pt x="82772" y="576805"/>
                  </a:lnTo>
                  <a:lnTo>
                    <a:pt x="77599" y="580749"/>
                  </a:lnTo>
                  <a:lnTo>
                    <a:pt x="72426" y="584702"/>
                  </a:lnTo>
                  <a:lnTo>
                    <a:pt x="67252" y="588661"/>
                  </a:lnTo>
                  <a:lnTo>
                    <a:pt x="62079" y="592623"/>
                  </a:lnTo>
                  <a:lnTo>
                    <a:pt x="56906" y="596588"/>
                  </a:lnTo>
                  <a:lnTo>
                    <a:pt x="51732" y="600553"/>
                  </a:lnTo>
                  <a:lnTo>
                    <a:pt x="46559" y="604515"/>
                  </a:lnTo>
                  <a:lnTo>
                    <a:pt x="41386" y="608473"/>
                  </a:lnTo>
                  <a:lnTo>
                    <a:pt x="36213" y="612423"/>
                  </a:lnTo>
                  <a:lnTo>
                    <a:pt x="31039" y="616364"/>
                  </a:lnTo>
                  <a:lnTo>
                    <a:pt x="25866" y="620292"/>
                  </a:lnTo>
                  <a:lnTo>
                    <a:pt x="20693" y="624206"/>
                  </a:lnTo>
                  <a:lnTo>
                    <a:pt x="15519" y="628102"/>
                  </a:lnTo>
                  <a:lnTo>
                    <a:pt x="10346" y="631977"/>
                  </a:lnTo>
                  <a:lnTo>
                    <a:pt x="5173" y="635830"/>
                  </a:lnTo>
                  <a:lnTo>
                    <a:pt x="0" y="639657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644151" y="3139854"/>
              <a:ext cx="1883076" cy="556914"/>
            </a:xfrm>
            <a:custGeom>
              <a:avLst/>
              <a:pathLst>
                <a:path w="1883076" h="556914">
                  <a:moveTo>
                    <a:pt x="0" y="556914"/>
                  </a:moveTo>
                  <a:lnTo>
                    <a:pt x="5173" y="551581"/>
                  </a:lnTo>
                  <a:lnTo>
                    <a:pt x="10346" y="546242"/>
                  </a:lnTo>
                  <a:lnTo>
                    <a:pt x="15519" y="540902"/>
                  </a:lnTo>
                  <a:lnTo>
                    <a:pt x="20693" y="535565"/>
                  </a:lnTo>
                  <a:lnTo>
                    <a:pt x="25866" y="530234"/>
                  </a:lnTo>
                  <a:lnTo>
                    <a:pt x="31039" y="524915"/>
                  </a:lnTo>
                  <a:lnTo>
                    <a:pt x="36213" y="519611"/>
                  </a:lnTo>
                  <a:lnTo>
                    <a:pt x="41386" y="514326"/>
                  </a:lnTo>
                  <a:lnTo>
                    <a:pt x="46559" y="509063"/>
                  </a:lnTo>
                  <a:lnTo>
                    <a:pt x="51732" y="503825"/>
                  </a:lnTo>
                  <a:lnTo>
                    <a:pt x="56906" y="498617"/>
                  </a:lnTo>
                  <a:lnTo>
                    <a:pt x="62079" y="493440"/>
                  </a:lnTo>
                  <a:lnTo>
                    <a:pt x="67252" y="488298"/>
                  </a:lnTo>
                  <a:lnTo>
                    <a:pt x="72426" y="483193"/>
                  </a:lnTo>
                  <a:lnTo>
                    <a:pt x="77599" y="478128"/>
                  </a:lnTo>
                  <a:lnTo>
                    <a:pt x="82772" y="473106"/>
                  </a:lnTo>
                  <a:lnTo>
                    <a:pt x="87945" y="468127"/>
                  </a:lnTo>
                  <a:lnTo>
                    <a:pt x="93119" y="463194"/>
                  </a:lnTo>
                  <a:lnTo>
                    <a:pt x="98292" y="458309"/>
                  </a:lnTo>
                  <a:lnTo>
                    <a:pt x="103465" y="453473"/>
                  </a:lnTo>
                  <a:lnTo>
                    <a:pt x="108639" y="448688"/>
                  </a:lnTo>
                  <a:lnTo>
                    <a:pt x="113812" y="443954"/>
                  </a:lnTo>
                  <a:lnTo>
                    <a:pt x="118985" y="439273"/>
                  </a:lnTo>
                  <a:lnTo>
                    <a:pt x="124158" y="434646"/>
                  </a:lnTo>
                  <a:lnTo>
                    <a:pt x="129332" y="430073"/>
                  </a:lnTo>
                  <a:lnTo>
                    <a:pt x="134505" y="425554"/>
                  </a:lnTo>
                  <a:lnTo>
                    <a:pt x="139678" y="421090"/>
                  </a:lnTo>
                  <a:lnTo>
                    <a:pt x="144852" y="416681"/>
                  </a:lnTo>
                  <a:lnTo>
                    <a:pt x="150025" y="412328"/>
                  </a:lnTo>
                  <a:lnTo>
                    <a:pt x="155198" y="408030"/>
                  </a:lnTo>
                  <a:lnTo>
                    <a:pt x="160371" y="403787"/>
                  </a:lnTo>
                  <a:lnTo>
                    <a:pt x="165545" y="399600"/>
                  </a:lnTo>
                  <a:lnTo>
                    <a:pt x="170718" y="395467"/>
                  </a:lnTo>
                  <a:lnTo>
                    <a:pt x="175891" y="391388"/>
                  </a:lnTo>
                  <a:lnTo>
                    <a:pt x="181065" y="387363"/>
                  </a:lnTo>
                  <a:lnTo>
                    <a:pt x="186238" y="383391"/>
                  </a:lnTo>
                  <a:lnTo>
                    <a:pt x="191411" y="379472"/>
                  </a:lnTo>
                  <a:lnTo>
                    <a:pt x="196584" y="375605"/>
                  </a:lnTo>
                  <a:lnTo>
                    <a:pt x="201758" y="371789"/>
                  </a:lnTo>
                  <a:lnTo>
                    <a:pt x="206931" y="368023"/>
                  </a:lnTo>
                  <a:lnTo>
                    <a:pt x="212104" y="364308"/>
                  </a:lnTo>
                  <a:lnTo>
                    <a:pt x="217278" y="360641"/>
                  </a:lnTo>
                  <a:lnTo>
                    <a:pt x="222451" y="357022"/>
                  </a:lnTo>
                  <a:lnTo>
                    <a:pt x="227624" y="353450"/>
                  </a:lnTo>
                  <a:lnTo>
                    <a:pt x="232797" y="349924"/>
                  </a:lnTo>
                  <a:lnTo>
                    <a:pt x="237971" y="346443"/>
                  </a:lnTo>
                  <a:lnTo>
                    <a:pt x="243144" y="343007"/>
                  </a:lnTo>
                  <a:lnTo>
                    <a:pt x="248317" y="339614"/>
                  </a:lnTo>
                  <a:lnTo>
                    <a:pt x="253491" y="336263"/>
                  </a:lnTo>
                  <a:lnTo>
                    <a:pt x="258664" y="332954"/>
                  </a:lnTo>
                  <a:lnTo>
                    <a:pt x="263837" y="329686"/>
                  </a:lnTo>
                  <a:lnTo>
                    <a:pt x="269010" y="326456"/>
                  </a:lnTo>
                  <a:lnTo>
                    <a:pt x="274184" y="323266"/>
                  </a:lnTo>
                  <a:lnTo>
                    <a:pt x="279357" y="320113"/>
                  </a:lnTo>
                  <a:lnTo>
                    <a:pt x="284530" y="316997"/>
                  </a:lnTo>
                  <a:lnTo>
                    <a:pt x="289704" y="313917"/>
                  </a:lnTo>
                  <a:lnTo>
                    <a:pt x="294877" y="310872"/>
                  </a:lnTo>
                  <a:lnTo>
                    <a:pt x="300050" y="307861"/>
                  </a:lnTo>
                  <a:lnTo>
                    <a:pt x="305223" y="304883"/>
                  </a:lnTo>
                  <a:lnTo>
                    <a:pt x="310397" y="301938"/>
                  </a:lnTo>
                  <a:lnTo>
                    <a:pt x="315570" y="299024"/>
                  </a:lnTo>
                  <a:lnTo>
                    <a:pt x="320743" y="296141"/>
                  </a:lnTo>
                  <a:lnTo>
                    <a:pt x="325917" y="293288"/>
                  </a:lnTo>
                  <a:lnTo>
                    <a:pt x="331090" y="290464"/>
                  </a:lnTo>
                  <a:lnTo>
                    <a:pt x="336263" y="287669"/>
                  </a:lnTo>
                  <a:lnTo>
                    <a:pt x="341436" y="284901"/>
                  </a:lnTo>
                  <a:lnTo>
                    <a:pt x="346610" y="282161"/>
                  </a:lnTo>
                  <a:lnTo>
                    <a:pt x="351783" y="279447"/>
                  </a:lnTo>
                  <a:lnTo>
                    <a:pt x="356956" y="276759"/>
                  </a:lnTo>
                  <a:lnTo>
                    <a:pt x="362130" y="274096"/>
                  </a:lnTo>
                  <a:lnTo>
                    <a:pt x="367303" y="271457"/>
                  </a:lnTo>
                  <a:lnTo>
                    <a:pt x="372476" y="268842"/>
                  </a:lnTo>
                  <a:lnTo>
                    <a:pt x="377649" y="266251"/>
                  </a:lnTo>
                  <a:lnTo>
                    <a:pt x="382823" y="263682"/>
                  </a:lnTo>
                  <a:lnTo>
                    <a:pt x="387996" y="261135"/>
                  </a:lnTo>
                  <a:lnTo>
                    <a:pt x="393169" y="258610"/>
                  </a:lnTo>
                  <a:lnTo>
                    <a:pt x="398343" y="256107"/>
                  </a:lnTo>
                  <a:lnTo>
                    <a:pt x="403516" y="253624"/>
                  </a:lnTo>
                  <a:lnTo>
                    <a:pt x="408689" y="251161"/>
                  </a:lnTo>
                  <a:lnTo>
                    <a:pt x="413862" y="248718"/>
                  </a:lnTo>
                  <a:lnTo>
                    <a:pt x="419036" y="246294"/>
                  </a:lnTo>
                  <a:lnTo>
                    <a:pt x="424209" y="243890"/>
                  </a:lnTo>
                  <a:lnTo>
                    <a:pt x="429382" y="241503"/>
                  </a:lnTo>
                  <a:lnTo>
                    <a:pt x="434556" y="239135"/>
                  </a:lnTo>
                  <a:lnTo>
                    <a:pt x="439729" y="236785"/>
                  </a:lnTo>
                  <a:lnTo>
                    <a:pt x="444902" y="234452"/>
                  </a:lnTo>
                  <a:lnTo>
                    <a:pt x="450075" y="232136"/>
                  </a:lnTo>
                  <a:lnTo>
                    <a:pt x="455249" y="229837"/>
                  </a:lnTo>
                  <a:lnTo>
                    <a:pt x="460422" y="227554"/>
                  </a:lnTo>
                  <a:lnTo>
                    <a:pt x="465595" y="225287"/>
                  </a:lnTo>
                  <a:lnTo>
                    <a:pt x="470769" y="223036"/>
                  </a:lnTo>
                  <a:lnTo>
                    <a:pt x="475942" y="220801"/>
                  </a:lnTo>
                  <a:lnTo>
                    <a:pt x="481115" y="218581"/>
                  </a:lnTo>
                  <a:lnTo>
                    <a:pt x="486288" y="216375"/>
                  </a:lnTo>
                  <a:lnTo>
                    <a:pt x="491462" y="214185"/>
                  </a:lnTo>
                  <a:lnTo>
                    <a:pt x="496635" y="212009"/>
                  </a:lnTo>
                  <a:lnTo>
                    <a:pt x="501808" y="209847"/>
                  </a:lnTo>
                  <a:lnTo>
                    <a:pt x="506982" y="207699"/>
                  </a:lnTo>
                  <a:lnTo>
                    <a:pt x="512155" y="205566"/>
                  </a:lnTo>
                  <a:lnTo>
                    <a:pt x="517328" y="203445"/>
                  </a:lnTo>
                  <a:lnTo>
                    <a:pt x="522501" y="201338"/>
                  </a:lnTo>
                  <a:lnTo>
                    <a:pt x="527675" y="199245"/>
                  </a:lnTo>
                  <a:lnTo>
                    <a:pt x="532848" y="197164"/>
                  </a:lnTo>
                  <a:lnTo>
                    <a:pt x="538021" y="195096"/>
                  </a:lnTo>
                  <a:lnTo>
                    <a:pt x="543195" y="193041"/>
                  </a:lnTo>
                  <a:lnTo>
                    <a:pt x="548368" y="190999"/>
                  </a:lnTo>
                  <a:lnTo>
                    <a:pt x="553541" y="188969"/>
                  </a:lnTo>
                  <a:lnTo>
                    <a:pt x="558714" y="186951"/>
                  </a:lnTo>
                  <a:lnTo>
                    <a:pt x="563888" y="184945"/>
                  </a:lnTo>
                  <a:lnTo>
                    <a:pt x="569061" y="182951"/>
                  </a:lnTo>
                  <a:lnTo>
                    <a:pt x="574234" y="180969"/>
                  </a:lnTo>
                  <a:lnTo>
                    <a:pt x="579408" y="178998"/>
                  </a:lnTo>
                  <a:lnTo>
                    <a:pt x="584581" y="177039"/>
                  </a:lnTo>
                  <a:lnTo>
                    <a:pt x="589754" y="175091"/>
                  </a:lnTo>
                  <a:lnTo>
                    <a:pt x="594927" y="173155"/>
                  </a:lnTo>
                  <a:lnTo>
                    <a:pt x="600101" y="171230"/>
                  </a:lnTo>
                  <a:lnTo>
                    <a:pt x="605274" y="169316"/>
                  </a:lnTo>
                  <a:lnTo>
                    <a:pt x="610447" y="167413"/>
                  </a:lnTo>
                  <a:lnTo>
                    <a:pt x="615621" y="165521"/>
                  </a:lnTo>
                  <a:lnTo>
                    <a:pt x="620794" y="163639"/>
                  </a:lnTo>
                  <a:lnTo>
                    <a:pt x="625967" y="161768"/>
                  </a:lnTo>
                  <a:lnTo>
                    <a:pt x="631140" y="159908"/>
                  </a:lnTo>
                  <a:lnTo>
                    <a:pt x="636314" y="158058"/>
                  </a:lnTo>
                  <a:lnTo>
                    <a:pt x="641487" y="156218"/>
                  </a:lnTo>
                  <a:lnTo>
                    <a:pt x="646660" y="154389"/>
                  </a:lnTo>
                  <a:lnTo>
                    <a:pt x="651834" y="152570"/>
                  </a:lnTo>
                  <a:lnTo>
                    <a:pt x="657007" y="150761"/>
                  </a:lnTo>
                  <a:lnTo>
                    <a:pt x="662180" y="148962"/>
                  </a:lnTo>
                  <a:lnTo>
                    <a:pt x="667353" y="147174"/>
                  </a:lnTo>
                  <a:lnTo>
                    <a:pt x="672527" y="145395"/>
                  </a:lnTo>
                  <a:lnTo>
                    <a:pt x="677700" y="143626"/>
                  </a:lnTo>
                  <a:lnTo>
                    <a:pt x="682873" y="141866"/>
                  </a:lnTo>
                  <a:lnTo>
                    <a:pt x="688047" y="140117"/>
                  </a:lnTo>
                  <a:lnTo>
                    <a:pt x="693220" y="138377"/>
                  </a:lnTo>
                  <a:lnTo>
                    <a:pt x="698393" y="136646"/>
                  </a:lnTo>
                  <a:lnTo>
                    <a:pt x="703566" y="134926"/>
                  </a:lnTo>
                  <a:lnTo>
                    <a:pt x="708740" y="133214"/>
                  </a:lnTo>
                  <a:lnTo>
                    <a:pt x="713913" y="131512"/>
                  </a:lnTo>
                  <a:lnTo>
                    <a:pt x="719086" y="129820"/>
                  </a:lnTo>
                  <a:lnTo>
                    <a:pt x="724260" y="128137"/>
                  </a:lnTo>
                  <a:lnTo>
                    <a:pt x="729433" y="126463"/>
                  </a:lnTo>
                  <a:lnTo>
                    <a:pt x="734606" y="124798"/>
                  </a:lnTo>
                  <a:lnTo>
                    <a:pt x="739779" y="123143"/>
                  </a:lnTo>
                  <a:lnTo>
                    <a:pt x="744953" y="121497"/>
                  </a:lnTo>
                  <a:lnTo>
                    <a:pt x="750126" y="119860"/>
                  </a:lnTo>
                  <a:lnTo>
                    <a:pt x="755299" y="118233"/>
                  </a:lnTo>
                  <a:lnTo>
                    <a:pt x="760473" y="116614"/>
                  </a:lnTo>
                  <a:lnTo>
                    <a:pt x="765646" y="115005"/>
                  </a:lnTo>
                  <a:lnTo>
                    <a:pt x="770819" y="113404"/>
                  </a:lnTo>
                  <a:lnTo>
                    <a:pt x="775992" y="111813"/>
                  </a:lnTo>
                  <a:lnTo>
                    <a:pt x="781166" y="110231"/>
                  </a:lnTo>
                  <a:lnTo>
                    <a:pt x="786339" y="108658"/>
                  </a:lnTo>
                  <a:lnTo>
                    <a:pt x="791512" y="107095"/>
                  </a:lnTo>
                  <a:lnTo>
                    <a:pt x="796686" y="105540"/>
                  </a:lnTo>
                  <a:lnTo>
                    <a:pt x="801859" y="103994"/>
                  </a:lnTo>
                  <a:lnTo>
                    <a:pt x="807032" y="102458"/>
                  </a:lnTo>
                  <a:lnTo>
                    <a:pt x="812205" y="100931"/>
                  </a:lnTo>
                  <a:lnTo>
                    <a:pt x="817379" y="99412"/>
                  </a:lnTo>
                  <a:lnTo>
                    <a:pt x="822552" y="97904"/>
                  </a:lnTo>
                  <a:lnTo>
                    <a:pt x="827725" y="96404"/>
                  </a:lnTo>
                  <a:lnTo>
                    <a:pt x="832899" y="94914"/>
                  </a:lnTo>
                  <a:lnTo>
                    <a:pt x="838072" y="93433"/>
                  </a:lnTo>
                  <a:lnTo>
                    <a:pt x="843245" y="91961"/>
                  </a:lnTo>
                  <a:lnTo>
                    <a:pt x="848418" y="90499"/>
                  </a:lnTo>
                  <a:lnTo>
                    <a:pt x="853592" y="89046"/>
                  </a:lnTo>
                  <a:lnTo>
                    <a:pt x="858765" y="87603"/>
                  </a:lnTo>
                  <a:lnTo>
                    <a:pt x="863938" y="86170"/>
                  </a:lnTo>
                  <a:lnTo>
                    <a:pt x="869112" y="84746"/>
                  </a:lnTo>
                  <a:lnTo>
                    <a:pt x="874285" y="83332"/>
                  </a:lnTo>
                  <a:lnTo>
                    <a:pt x="879458" y="81928"/>
                  </a:lnTo>
                  <a:lnTo>
                    <a:pt x="884631" y="80533"/>
                  </a:lnTo>
                  <a:lnTo>
                    <a:pt x="889805" y="79149"/>
                  </a:lnTo>
                  <a:lnTo>
                    <a:pt x="894978" y="77775"/>
                  </a:lnTo>
                  <a:lnTo>
                    <a:pt x="900151" y="76411"/>
                  </a:lnTo>
                  <a:lnTo>
                    <a:pt x="905325" y="75057"/>
                  </a:lnTo>
                  <a:lnTo>
                    <a:pt x="910498" y="73714"/>
                  </a:lnTo>
                  <a:lnTo>
                    <a:pt x="915671" y="72381"/>
                  </a:lnTo>
                  <a:lnTo>
                    <a:pt x="920844" y="71059"/>
                  </a:lnTo>
                  <a:lnTo>
                    <a:pt x="926018" y="69748"/>
                  </a:lnTo>
                  <a:lnTo>
                    <a:pt x="931191" y="68447"/>
                  </a:lnTo>
                  <a:lnTo>
                    <a:pt x="936364" y="67158"/>
                  </a:lnTo>
                  <a:lnTo>
                    <a:pt x="941538" y="65880"/>
                  </a:lnTo>
                  <a:lnTo>
                    <a:pt x="946711" y="64612"/>
                  </a:lnTo>
                  <a:lnTo>
                    <a:pt x="951884" y="63357"/>
                  </a:lnTo>
                  <a:lnTo>
                    <a:pt x="957057" y="62113"/>
                  </a:lnTo>
                  <a:lnTo>
                    <a:pt x="962231" y="60880"/>
                  </a:lnTo>
                  <a:lnTo>
                    <a:pt x="967404" y="59659"/>
                  </a:lnTo>
                  <a:lnTo>
                    <a:pt x="972577" y="58451"/>
                  </a:lnTo>
                  <a:lnTo>
                    <a:pt x="977751" y="57254"/>
                  </a:lnTo>
                  <a:lnTo>
                    <a:pt x="982924" y="56069"/>
                  </a:lnTo>
                  <a:lnTo>
                    <a:pt x="988097" y="54897"/>
                  </a:lnTo>
                  <a:lnTo>
                    <a:pt x="993270" y="53738"/>
                  </a:lnTo>
                  <a:lnTo>
                    <a:pt x="998444" y="52591"/>
                  </a:lnTo>
                  <a:lnTo>
                    <a:pt x="1003617" y="51457"/>
                  </a:lnTo>
                  <a:lnTo>
                    <a:pt x="1008790" y="50335"/>
                  </a:lnTo>
                  <a:lnTo>
                    <a:pt x="1013964" y="49227"/>
                  </a:lnTo>
                  <a:lnTo>
                    <a:pt x="1019137" y="48132"/>
                  </a:lnTo>
                  <a:lnTo>
                    <a:pt x="1024310" y="47051"/>
                  </a:lnTo>
                  <a:lnTo>
                    <a:pt x="1029483" y="45983"/>
                  </a:lnTo>
                  <a:lnTo>
                    <a:pt x="1034657" y="44928"/>
                  </a:lnTo>
                  <a:lnTo>
                    <a:pt x="1039830" y="43887"/>
                  </a:lnTo>
                  <a:lnTo>
                    <a:pt x="1045003" y="42860"/>
                  </a:lnTo>
                  <a:lnTo>
                    <a:pt x="1050177" y="41847"/>
                  </a:lnTo>
                  <a:lnTo>
                    <a:pt x="1055350" y="40848"/>
                  </a:lnTo>
                  <a:lnTo>
                    <a:pt x="1060523" y="39863"/>
                  </a:lnTo>
                  <a:lnTo>
                    <a:pt x="1065696" y="38892"/>
                  </a:lnTo>
                  <a:lnTo>
                    <a:pt x="1070870" y="37936"/>
                  </a:lnTo>
                  <a:lnTo>
                    <a:pt x="1076043" y="36994"/>
                  </a:lnTo>
                  <a:lnTo>
                    <a:pt x="1081216" y="36067"/>
                  </a:lnTo>
                  <a:lnTo>
                    <a:pt x="1086390" y="35154"/>
                  </a:lnTo>
                  <a:lnTo>
                    <a:pt x="1091563" y="34256"/>
                  </a:lnTo>
                  <a:lnTo>
                    <a:pt x="1096736" y="33373"/>
                  </a:lnTo>
                  <a:lnTo>
                    <a:pt x="1101909" y="32504"/>
                  </a:lnTo>
                  <a:lnTo>
                    <a:pt x="1107083" y="31650"/>
                  </a:lnTo>
                  <a:lnTo>
                    <a:pt x="1112256" y="30811"/>
                  </a:lnTo>
                  <a:lnTo>
                    <a:pt x="1117429" y="29987"/>
                  </a:lnTo>
                  <a:lnTo>
                    <a:pt x="1122603" y="29177"/>
                  </a:lnTo>
                  <a:lnTo>
                    <a:pt x="1127776" y="28383"/>
                  </a:lnTo>
                  <a:lnTo>
                    <a:pt x="1132949" y="27603"/>
                  </a:lnTo>
                  <a:lnTo>
                    <a:pt x="1138122" y="26838"/>
                  </a:lnTo>
                  <a:lnTo>
                    <a:pt x="1143296" y="26088"/>
                  </a:lnTo>
                  <a:lnTo>
                    <a:pt x="1148469" y="25353"/>
                  </a:lnTo>
                  <a:lnTo>
                    <a:pt x="1153642" y="24632"/>
                  </a:lnTo>
                  <a:lnTo>
                    <a:pt x="1158816" y="23926"/>
                  </a:lnTo>
                  <a:lnTo>
                    <a:pt x="1163989" y="23235"/>
                  </a:lnTo>
                  <a:lnTo>
                    <a:pt x="1169162" y="22558"/>
                  </a:lnTo>
                  <a:lnTo>
                    <a:pt x="1174335" y="21896"/>
                  </a:lnTo>
                  <a:lnTo>
                    <a:pt x="1179509" y="21248"/>
                  </a:lnTo>
                  <a:lnTo>
                    <a:pt x="1184682" y="20614"/>
                  </a:lnTo>
                  <a:lnTo>
                    <a:pt x="1189855" y="19995"/>
                  </a:lnTo>
                  <a:lnTo>
                    <a:pt x="1195029" y="19389"/>
                  </a:lnTo>
                  <a:lnTo>
                    <a:pt x="1200202" y="18798"/>
                  </a:lnTo>
                  <a:lnTo>
                    <a:pt x="1205375" y="18220"/>
                  </a:lnTo>
                  <a:lnTo>
                    <a:pt x="1210548" y="17656"/>
                  </a:lnTo>
                  <a:lnTo>
                    <a:pt x="1215722" y="17105"/>
                  </a:lnTo>
                  <a:lnTo>
                    <a:pt x="1220895" y="16568"/>
                  </a:lnTo>
                  <a:lnTo>
                    <a:pt x="1226068" y="16044"/>
                  </a:lnTo>
                  <a:lnTo>
                    <a:pt x="1231242" y="15533"/>
                  </a:lnTo>
                  <a:lnTo>
                    <a:pt x="1236415" y="15035"/>
                  </a:lnTo>
                  <a:lnTo>
                    <a:pt x="1241588" y="14549"/>
                  </a:lnTo>
                  <a:lnTo>
                    <a:pt x="1246761" y="14077"/>
                  </a:lnTo>
                  <a:lnTo>
                    <a:pt x="1251935" y="13616"/>
                  </a:lnTo>
                  <a:lnTo>
                    <a:pt x="1257108" y="13167"/>
                  </a:lnTo>
                  <a:lnTo>
                    <a:pt x="1262281" y="12731"/>
                  </a:lnTo>
                  <a:lnTo>
                    <a:pt x="1267455" y="12306"/>
                  </a:lnTo>
                  <a:lnTo>
                    <a:pt x="1272628" y="11892"/>
                  </a:lnTo>
                  <a:lnTo>
                    <a:pt x="1277801" y="11490"/>
                  </a:lnTo>
                  <a:lnTo>
                    <a:pt x="1282974" y="11099"/>
                  </a:lnTo>
                  <a:lnTo>
                    <a:pt x="1288148" y="10719"/>
                  </a:lnTo>
                  <a:lnTo>
                    <a:pt x="1293321" y="10349"/>
                  </a:lnTo>
                  <a:lnTo>
                    <a:pt x="1298494" y="9990"/>
                  </a:lnTo>
                  <a:lnTo>
                    <a:pt x="1303668" y="9641"/>
                  </a:lnTo>
                  <a:lnTo>
                    <a:pt x="1308841" y="9302"/>
                  </a:lnTo>
                  <a:lnTo>
                    <a:pt x="1314014" y="8973"/>
                  </a:lnTo>
                  <a:lnTo>
                    <a:pt x="1319187" y="8653"/>
                  </a:lnTo>
                  <a:lnTo>
                    <a:pt x="1324361" y="8343"/>
                  </a:lnTo>
                  <a:lnTo>
                    <a:pt x="1329534" y="8041"/>
                  </a:lnTo>
                  <a:lnTo>
                    <a:pt x="1334707" y="7748"/>
                  </a:lnTo>
                  <a:lnTo>
                    <a:pt x="1339881" y="7464"/>
                  </a:lnTo>
                  <a:lnTo>
                    <a:pt x="1345054" y="7189"/>
                  </a:lnTo>
                  <a:lnTo>
                    <a:pt x="1350227" y="6921"/>
                  </a:lnTo>
                  <a:lnTo>
                    <a:pt x="1355400" y="6661"/>
                  </a:lnTo>
                  <a:lnTo>
                    <a:pt x="1360574" y="6410"/>
                  </a:lnTo>
                  <a:lnTo>
                    <a:pt x="1365747" y="6165"/>
                  </a:lnTo>
                  <a:lnTo>
                    <a:pt x="1370920" y="5928"/>
                  </a:lnTo>
                  <a:lnTo>
                    <a:pt x="1376094" y="5697"/>
                  </a:lnTo>
                  <a:lnTo>
                    <a:pt x="1381267" y="5474"/>
                  </a:lnTo>
                  <a:lnTo>
                    <a:pt x="1386440" y="5257"/>
                  </a:lnTo>
                  <a:lnTo>
                    <a:pt x="1391613" y="5047"/>
                  </a:lnTo>
                  <a:lnTo>
                    <a:pt x="1396787" y="4842"/>
                  </a:lnTo>
                  <a:lnTo>
                    <a:pt x="1401960" y="4644"/>
                  </a:lnTo>
                  <a:lnTo>
                    <a:pt x="1407133" y="4452"/>
                  </a:lnTo>
                  <a:lnTo>
                    <a:pt x="1412307" y="4265"/>
                  </a:lnTo>
                  <a:lnTo>
                    <a:pt x="1417480" y="4083"/>
                  </a:lnTo>
                  <a:lnTo>
                    <a:pt x="1422653" y="3907"/>
                  </a:lnTo>
                  <a:lnTo>
                    <a:pt x="1427826" y="3736"/>
                  </a:lnTo>
                  <a:lnTo>
                    <a:pt x="1433000" y="3570"/>
                  </a:lnTo>
                  <a:lnTo>
                    <a:pt x="1438173" y="3408"/>
                  </a:lnTo>
                  <a:lnTo>
                    <a:pt x="1443346" y="3251"/>
                  </a:lnTo>
                  <a:lnTo>
                    <a:pt x="1448520" y="3099"/>
                  </a:lnTo>
                  <a:lnTo>
                    <a:pt x="1453693" y="2951"/>
                  </a:lnTo>
                  <a:lnTo>
                    <a:pt x="1458866" y="2807"/>
                  </a:lnTo>
                  <a:lnTo>
                    <a:pt x="1464039" y="2667"/>
                  </a:lnTo>
                  <a:lnTo>
                    <a:pt x="1469213" y="2532"/>
                  </a:lnTo>
                  <a:lnTo>
                    <a:pt x="1474386" y="2400"/>
                  </a:lnTo>
                  <a:lnTo>
                    <a:pt x="1479559" y="2272"/>
                  </a:lnTo>
                  <a:lnTo>
                    <a:pt x="1484733" y="2149"/>
                  </a:lnTo>
                  <a:lnTo>
                    <a:pt x="1489906" y="2029"/>
                  </a:lnTo>
                  <a:lnTo>
                    <a:pt x="1495079" y="1912"/>
                  </a:lnTo>
                  <a:lnTo>
                    <a:pt x="1500252" y="1800"/>
                  </a:lnTo>
                  <a:lnTo>
                    <a:pt x="1505426" y="1691"/>
                  </a:lnTo>
                  <a:lnTo>
                    <a:pt x="1510599" y="1586"/>
                  </a:lnTo>
                  <a:lnTo>
                    <a:pt x="1515772" y="1485"/>
                  </a:lnTo>
                  <a:lnTo>
                    <a:pt x="1520946" y="1388"/>
                  </a:lnTo>
                  <a:lnTo>
                    <a:pt x="1526119" y="1294"/>
                  </a:lnTo>
                  <a:lnTo>
                    <a:pt x="1531292" y="1204"/>
                  </a:lnTo>
                  <a:lnTo>
                    <a:pt x="1536465" y="1118"/>
                  </a:lnTo>
                  <a:lnTo>
                    <a:pt x="1541639" y="1036"/>
                  </a:lnTo>
                  <a:lnTo>
                    <a:pt x="1546812" y="958"/>
                  </a:lnTo>
                  <a:lnTo>
                    <a:pt x="1551985" y="884"/>
                  </a:lnTo>
                  <a:lnTo>
                    <a:pt x="1557159" y="814"/>
                  </a:lnTo>
                  <a:lnTo>
                    <a:pt x="1562332" y="747"/>
                  </a:lnTo>
                  <a:lnTo>
                    <a:pt x="1567505" y="685"/>
                  </a:lnTo>
                  <a:lnTo>
                    <a:pt x="1572678" y="626"/>
                  </a:lnTo>
                  <a:lnTo>
                    <a:pt x="1577852" y="571"/>
                  </a:lnTo>
                  <a:lnTo>
                    <a:pt x="1583025" y="520"/>
                  </a:lnTo>
                  <a:lnTo>
                    <a:pt x="1588198" y="472"/>
                  </a:lnTo>
                  <a:lnTo>
                    <a:pt x="1593372" y="428"/>
                  </a:lnTo>
                  <a:lnTo>
                    <a:pt x="1598545" y="387"/>
                  </a:lnTo>
                  <a:lnTo>
                    <a:pt x="1603718" y="349"/>
                  </a:lnTo>
                  <a:lnTo>
                    <a:pt x="1608891" y="314"/>
                  </a:lnTo>
                  <a:lnTo>
                    <a:pt x="1614065" y="282"/>
                  </a:lnTo>
                  <a:lnTo>
                    <a:pt x="1619238" y="253"/>
                  </a:lnTo>
                  <a:lnTo>
                    <a:pt x="1624411" y="227"/>
                  </a:lnTo>
                  <a:lnTo>
                    <a:pt x="1629585" y="203"/>
                  </a:lnTo>
                  <a:lnTo>
                    <a:pt x="1634758" y="181"/>
                  </a:lnTo>
                  <a:lnTo>
                    <a:pt x="1639931" y="161"/>
                  </a:lnTo>
                  <a:lnTo>
                    <a:pt x="1645104" y="143"/>
                  </a:lnTo>
                  <a:lnTo>
                    <a:pt x="1650278" y="127"/>
                  </a:lnTo>
                  <a:lnTo>
                    <a:pt x="1655451" y="113"/>
                  </a:lnTo>
                  <a:lnTo>
                    <a:pt x="1660624" y="100"/>
                  </a:lnTo>
                  <a:lnTo>
                    <a:pt x="1665798" y="88"/>
                  </a:lnTo>
                  <a:lnTo>
                    <a:pt x="1670971" y="78"/>
                  </a:lnTo>
                  <a:lnTo>
                    <a:pt x="1676144" y="69"/>
                  </a:lnTo>
                  <a:lnTo>
                    <a:pt x="1681317" y="61"/>
                  </a:lnTo>
                  <a:lnTo>
                    <a:pt x="1686491" y="54"/>
                  </a:lnTo>
                  <a:lnTo>
                    <a:pt x="1691664" y="47"/>
                  </a:lnTo>
                  <a:lnTo>
                    <a:pt x="1696837" y="41"/>
                  </a:lnTo>
                  <a:lnTo>
                    <a:pt x="1702011" y="36"/>
                  </a:lnTo>
                  <a:lnTo>
                    <a:pt x="1707184" y="32"/>
                  </a:lnTo>
                  <a:lnTo>
                    <a:pt x="1712357" y="28"/>
                  </a:lnTo>
                  <a:lnTo>
                    <a:pt x="1717530" y="24"/>
                  </a:lnTo>
                  <a:lnTo>
                    <a:pt x="1722704" y="21"/>
                  </a:lnTo>
                  <a:lnTo>
                    <a:pt x="1727877" y="19"/>
                  </a:lnTo>
                  <a:lnTo>
                    <a:pt x="1733050" y="16"/>
                  </a:lnTo>
                  <a:lnTo>
                    <a:pt x="1738224" y="14"/>
                  </a:lnTo>
                  <a:lnTo>
                    <a:pt x="1743397" y="12"/>
                  </a:lnTo>
                  <a:lnTo>
                    <a:pt x="1748570" y="11"/>
                  </a:lnTo>
                  <a:lnTo>
                    <a:pt x="1753743" y="9"/>
                  </a:lnTo>
                  <a:lnTo>
                    <a:pt x="1758917" y="8"/>
                  </a:lnTo>
                  <a:lnTo>
                    <a:pt x="1764090" y="7"/>
                  </a:lnTo>
                  <a:lnTo>
                    <a:pt x="1769263" y="6"/>
                  </a:lnTo>
                  <a:lnTo>
                    <a:pt x="1774437" y="5"/>
                  </a:lnTo>
                  <a:lnTo>
                    <a:pt x="1779610" y="4"/>
                  </a:lnTo>
                  <a:lnTo>
                    <a:pt x="1784783" y="4"/>
                  </a:lnTo>
                  <a:lnTo>
                    <a:pt x="1789956" y="3"/>
                  </a:lnTo>
                  <a:lnTo>
                    <a:pt x="1795130" y="3"/>
                  </a:lnTo>
                  <a:lnTo>
                    <a:pt x="1800303" y="2"/>
                  </a:lnTo>
                  <a:lnTo>
                    <a:pt x="1805476" y="2"/>
                  </a:lnTo>
                  <a:lnTo>
                    <a:pt x="1810650" y="1"/>
                  </a:lnTo>
                  <a:lnTo>
                    <a:pt x="1815823" y="1"/>
                  </a:lnTo>
                  <a:lnTo>
                    <a:pt x="1820996" y="1"/>
                  </a:lnTo>
                  <a:lnTo>
                    <a:pt x="1826169" y="1"/>
                  </a:lnTo>
                  <a:lnTo>
                    <a:pt x="1831343" y="1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644151" y="3139855"/>
              <a:ext cx="1883076" cy="640120"/>
            </a:xfrm>
            <a:custGeom>
              <a:avLst/>
              <a:pathLst>
                <a:path w="1883076" h="640120">
                  <a:moveTo>
                    <a:pt x="0" y="639656"/>
                  </a:moveTo>
                  <a:lnTo>
                    <a:pt x="5173" y="635829"/>
                  </a:lnTo>
                  <a:lnTo>
                    <a:pt x="10346" y="631977"/>
                  </a:lnTo>
                  <a:lnTo>
                    <a:pt x="15519" y="628101"/>
                  </a:lnTo>
                  <a:lnTo>
                    <a:pt x="20693" y="624205"/>
                  </a:lnTo>
                  <a:lnTo>
                    <a:pt x="25866" y="620292"/>
                  </a:lnTo>
                  <a:lnTo>
                    <a:pt x="31039" y="616363"/>
                  </a:lnTo>
                  <a:lnTo>
                    <a:pt x="36213" y="612422"/>
                  </a:lnTo>
                  <a:lnTo>
                    <a:pt x="41386" y="608472"/>
                  </a:lnTo>
                  <a:lnTo>
                    <a:pt x="46559" y="604515"/>
                  </a:lnTo>
                  <a:lnTo>
                    <a:pt x="51732" y="600552"/>
                  </a:lnTo>
                  <a:lnTo>
                    <a:pt x="56906" y="596588"/>
                  </a:lnTo>
                  <a:lnTo>
                    <a:pt x="62079" y="592623"/>
                  </a:lnTo>
                  <a:lnTo>
                    <a:pt x="67252" y="588660"/>
                  </a:lnTo>
                  <a:lnTo>
                    <a:pt x="72426" y="584701"/>
                  </a:lnTo>
                  <a:lnTo>
                    <a:pt x="77599" y="580749"/>
                  </a:lnTo>
                  <a:lnTo>
                    <a:pt x="82772" y="576804"/>
                  </a:lnTo>
                  <a:lnTo>
                    <a:pt x="87945" y="572869"/>
                  </a:lnTo>
                  <a:lnTo>
                    <a:pt x="93119" y="568945"/>
                  </a:lnTo>
                  <a:lnTo>
                    <a:pt x="98292" y="565034"/>
                  </a:lnTo>
                  <a:lnTo>
                    <a:pt x="103465" y="561137"/>
                  </a:lnTo>
                  <a:lnTo>
                    <a:pt x="108639" y="557255"/>
                  </a:lnTo>
                  <a:lnTo>
                    <a:pt x="113812" y="553390"/>
                  </a:lnTo>
                  <a:lnTo>
                    <a:pt x="118985" y="549543"/>
                  </a:lnTo>
                  <a:lnTo>
                    <a:pt x="124158" y="545715"/>
                  </a:lnTo>
                  <a:lnTo>
                    <a:pt x="129332" y="541906"/>
                  </a:lnTo>
                  <a:lnTo>
                    <a:pt x="134505" y="538117"/>
                  </a:lnTo>
                  <a:lnTo>
                    <a:pt x="139678" y="534349"/>
                  </a:lnTo>
                  <a:lnTo>
                    <a:pt x="144852" y="530603"/>
                  </a:lnTo>
                  <a:lnTo>
                    <a:pt x="150025" y="526880"/>
                  </a:lnTo>
                  <a:lnTo>
                    <a:pt x="155198" y="523178"/>
                  </a:lnTo>
                  <a:lnTo>
                    <a:pt x="160371" y="519500"/>
                  </a:lnTo>
                  <a:lnTo>
                    <a:pt x="165545" y="515845"/>
                  </a:lnTo>
                  <a:lnTo>
                    <a:pt x="170718" y="512213"/>
                  </a:lnTo>
                  <a:lnTo>
                    <a:pt x="175891" y="508605"/>
                  </a:lnTo>
                  <a:lnTo>
                    <a:pt x="181065" y="505021"/>
                  </a:lnTo>
                  <a:lnTo>
                    <a:pt x="186238" y="501460"/>
                  </a:lnTo>
                  <a:lnTo>
                    <a:pt x="191411" y="497922"/>
                  </a:lnTo>
                  <a:lnTo>
                    <a:pt x="196584" y="494409"/>
                  </a:lnTo>
                  <a:lnTo>
                    <a:pt x="201758" y="490919"/>
                  </a:lnTo>
                  <a:lnTo>
                    <a:pt x="206931" y="487452"/>
                  </a:lnTo>
                  <a:lnTo>
                    <a:pt x="212104" y="484008"/>
                  </a:lnTo>
                  <a:lnTo>
                    <a:pt x="217278" y="480587"/>
                  </a:lnTo>
                  <a:lnTo>
                    <a:pt x="222451" y="477189"/>
                  </a:lnTo>
                  <a:lnTo>
                    <a:pt x="227624" y="473813"/>
                  </a:lnTo>
                  <a:lnTo>
                    <a:pt x="232797" y="470459"/>
                  </a:lnTo>
                  <a:lnTo>
                    <a:pt x="237971" y="467127"/>
                  </a:lnTo>
                  <a:lnTo>
                    <a:pt x="243144" y="463816"/>
                  </a:lnTo>
                  <a:lnTo>
                    <a:pt x="248317" y="460526"/>
                  </a:lnTo>
                  <a:lnTo>
                    <a:pt x="253491" y="457257"/>
                  </a:lnTo>
                  <a:lnTo>
                    <a:pt x="258664" y="454008"/>
                  </a:lnTo>
                  <a:lnTo>
                    <a:pt x="263837" y="450779"/>
                  </a:lnTo>
                  <a:lnTo>
                    <a:pt x="269010" y="447570"/>
                  </a:lnTo>
                  <a:lnTo>
                    <a:pt x="274184" y="444380"/>
                  </a:lnTo>
                  <a:lnTo>
                    <a:pt x="279357" y="441209"/>
                  </a:lnTo>
                  <a:lnTo>
                    <a:pt x="284530" y="438056"/>
                  </a:lnTo>
                  <a:lnTo>
                    <a:pt x="289704" y="434920"/>
                  </a:lnTo>
                  <a:lnTo>
                    <a:pt x="294877" y="431803"/>
                  </a:lnTo>
                  <a:lnTo>
                    <a:pt x="300050" y="428703"/>
                  </a:lnTo>
                  <a:lnTo>
                    <a:pt x="305223" y="425619"/>
                  </a:lnTo>
                  <a:lnTo>
                    <a:pt x="310397" y="422552"/>
                  </a:lnTo>
                  <a:lnTo>
                    <a:pt x="315570" y="419501"/>
                  </a:lnTo>
                  <a:lnTo>
                    <a:pt x="320743" y="416465"/>
                  </a:lnTo>
                  <a:lnTo>
                    <a:pt x="325917" y="413445"/>
                  </a:lnTo>
                  <a:lnTo>
                    <a:pt x="331090" y="410440"/>
                  </a:lnTo>
                  <a:lnTo>
                    <a:pt x="336263" y="407449"/>
                  </a:lnTo>
                  <a:lnTo>
                    <a:pt x="341436" y="404473"/>
                  </a:lnTo>
                  <a:lnTo>
                    <a:pt x="346610" y="401510"/>
                  </a:lnTo>
                  <a:lnTo>
                    <a:pt x="351783" y="398561"/>
                  </a:lnTo>
                  <a:lnTo>
                    <a:pt x="356956" y="395626"/>
                  </a:lnTo>
                  <a:lnTo>
                    <a:pt x="362130" y="392703"/>
                  </a:lnTo>
                  <a:lnTo>
                    <a:pt x="367303" y="389793"/>
                  </a:lnTo>
                  <a:lnTo>
                    <a:pt x="372476" y="386896"/>
                  </a:lnTo>
                  <a:lnTo>
                    <a:pt x="377649" y="384010"/>
                  </a:lnTo>
                  <a:lnTo>
                    <a:pt x="382823" y="381137"/>
                  </a:lnTo>
                  <a:lnTo>
                    <a:pt x="387996" y="378275"/>
                  </a:lnTo>
                  <a:lnTo>
                    <a:pt x="393169" y="375424"/>
                  </a:lnTo>
                  <a:lnTo>
                    <a:pt x="398343" y="372585"/>
                  </a:lnTo>
                  <a:lnTo>
                    <a:pt x="403516" y="369756"/>
                  </a:lnTo>
                  <a:lnTo>
                    <a:pt x="408689" y="366938"/>
                  </a:lnTo>
                  <a:lnTo>
                    <a:pt x="413862" y="364131"/>
                  </a:lnTo>
                  <a:lnTo>
                    <a:pt x="419036" y="361333"/>
                  </a:lnTo>
                  <a:lnTo>
                    <a:pt x="424209" y="358546"/>
                  </a:lnTo>
                  <a:lnTo>
                    <a:pt x="429382" y="355768"/>
                  </a:lnTo>
                  <a:lnTo>
                    <a:pt x="434556" y="353001"/>
                  </a:lnTo>
                  <a:lnTo>
                    <a:pt x="439729" y="350242"/>
                  </a:lnTo>
                  <a:lnTo>
                    <a:pt x="444902" y="347493"/>
                  </a:lnTo>
                  <a:lnTo>
                    <a:pt x="450075" y="344753"/>
                  </a:lnTo>
                  <a:lnTo>
                    <a:pt x="455249" y="342022"/>
                  </a:lnTo>
                  <a:lnTo>
                    <a:pt x="460422" y="339300"/>
                  </a:lnTo>
                  <a:lnTo>
                    <a:pt x="465595" y="336587"/>
                  </a:lnTo>
                  <a:lnTo>
                    <a:pt x="470769" y="333882"/>
                  </a:lnTo>
                  <a:lnTo>
                    <a:pt x="475942" y="331186"/>
                  </a:lnTo>
                  <a:lnTo>
                    <a:pt x="481115" y="328498"/>
                  </a:lnTo>
                  <a:lnTo>
                    <a:pt x="486288" y="325818"/>
                  </a:lnTo>
                  <a:lnTo>
                    <a:pt x="491462" y="323146"/>
                  </a:lnTo>
                  <a:lnTo>
                    <a:pt x="496635" y="320482"/>
                  </a:lnTo>
                  <a:lnTo>
                    <a:pt x="501808" y="317826"/>
                  </a:lnTo>
                  <a:lnTo>
                    <a:pt x="506982" y="315178"/>
                  </a:lnTo>
                  <a:lnTo>
                    <a:pt x="512155" y="312538"/>
                  </a:lnTo>
                  <a:lnTo>
                    <a:pt x="517328" y="309905"/>
                  </a:lnTo>
                  <a:lnTo>
                    <a:pt x="522501" y="307279"/>
                  </a:lnTo>
                  <a:lnTo>
                    <a:pt x="527675" y="304661"/>
                  </a:lnTo>
                  <a:lnTo>
                    <a:pt x="532848" y="302050"/>
                  </a:lnTo>
                  <a:lnTo>
                    <a:pt x="538021" y="299447"/>
                  </a:lnTo>
                  <a:lnTo>
                    <a:pt x="543195" y="296850"/>
                  </a:lnTo>
                  <a:lnTo>
                    <a:pt x="548368" y="294261"/>
                  </a:lnTo>
                  <a:lnTo>
                    <a:pt x="553541" y="291678"/>
                  </a:lnTo>
                  <a:lnTo>
                    <a:pt x="558714" y="289103"/>
                  </a:lnTo>
                  <a:lnTo>
                    <a:pt x="563888" y="286534"/>
                  </a:lnTo>
                  <a:lnTo>
                    <a:pt x="569061" y="283973"/>
                  </a:lnTo>
                  <a:lnTo>
                    <a:pt x="574234" y="281417"/>
                  </a:lnTo>
                  <a:lnTo>
                    <a:pt x="579408" y="278869"/>
                  </a:lnTo>
                  <a:lnTo>
                    <a:pt x="584581" y="276327"/>
                  </a:lnTo>
                  <a:lnTo>
                    <a:pt x="589754" y="273792"/>
                  </a:lnTo>
                  <a:lnTo>
                    <a:pt x="594927" y="271264"/>
                  </a:lnTo>
                  <a:lnTo>
                    <a:pt x="600101" y="268742"/>
                  </a:lnTo>
                  <a:lnTo>
                    <a:pt x="605274" y="266226"/>
                  </a:lnTo>
                  <a:lnTo>
                    <a:pt x="610447" y="263716"/>
                  </a:lnTo>
                  <a:lnTo>
                    <a:pt x="615621" y="261213"/>
                  </a:lnTo>
                  <a:lnTo>
                    <a:pt x="620794" y="258717"/>
                  </a:lnTo>
                  <a:lnTo>
                    <a:pt x="625967" y="256226"/>
                  </a:lnTo>
                  <a:lnTo>
                    <a:pt x="631140" y="253742"/>
                  </a:lnTo>
                  <a:lnTo>
                    <a:pt x="636314" y="251264"/>
                  </a:lnTo>
                  <a:lnTo>
                    <a:pt x="641487" y="248792"/>
                  </a:lnTo>
                  <a:lnTo>
                    <a:pt x="646660" y="246326"/>
                  </a:lnTo>
                  <a:lnTo>
                    <a:pt x="651834" y="243866"/>
                  </a:lnTo>
                  <a:lnTo>
                    <a:pt x="657007" y="241412"/>
                  </a:lnTo>
                  <a:lnTo>
                    <a:pt x="662180" y="238964"/>
                  </a:lnTo>
                  <a:lnTo>
                    <a:pt x="667353" y="236522"/>
                  </a:lnTo>
                  <a:lnTo>
                    <a:pt x="672527" y="234086"/>
                  </a:lnTo>
                  <a:lnTo>
                    <a:pt x="677700" y="231656"/>
                  </a:lnTo>
                  <a:lnTo>
                    <a:pt x="682873" y="229232"/>
                  </a:lnTo>
                  <a:lnTo>
                    <a:pt x="688047" y="226813"/>
                  </a:lnTo>
                  <a:lnTo>
                    <a:pt x="693220" y="224401"/>
                  </a:lnTo>
                  <a:lnTo>
                    <a:pt x="698393" y="221994"/>
                  </a:lnTo>
                  <a:lnTo>
                    <a:pt x="703566" y="219593"/>
                  </a:lnTo>
                  <a:lnTo>
                    <a:pt x="708740" y="217198"/>
                  </a:lnTo>
                  <a:lnTo>
                    <a:pt x="713913" y="214809"/>
                  </a:lnTo>
                  <a:lnTo>
                    <a:pt x="719086" y="212426"/>
                  </a:lnTo>
                  <a:lnTo>
                    <a:pt x="724260" y="210048"/>
                  </a:lnTo>
                  <a:lnTo>
                    <a:pt x="729433" y="207677"/>
                  </a:lnTo>
                  <a:lnTo>
                    <a:pt x="734606" y="205311"/>
                  </a:lnTo>
                  <a:lnTo>
                    <a:pt x="739779" y="202951"/>
                  </a:lnTo>
                  <a:lnTo>
                    <a:pt x="744953" y="200597"/>
                  </a:lnTo>
                  <a:lnTo>
                    <a:pt x="750126" y="198249"/>
                  </a:lnTo>
                  <a:lnTo>
                    <a:pt x="755299" y="195906"/>
                  </a:lnTo>
                  <a:lnTo>
                    <a:pt x="760473" y="193570"/>
                  </a:lnTo>
                  <a:lnTo>
                    <a:pt x="765646" y="191240"/>
                  </a:lnTo>
                  <a:lnTo>
                    <a:pt x="770819" y="188916"/>
                  </a:lnTo>
                  <a:lnTo>
                    <a:pt x="775992" y="186597"/>
                  </a:lnTo>
                  <a:lnTo>
                    <a:pt x="781166" y="184285"/>
                  </a:lnTo>
                  <a:lnTo>
                    <a:pt x="786339" y="181980"/>
                  </a:lnTo>
                  <a:lnTo>
                    <a:pt x="791512" y="179680"/>
                  </a:lnTo>
                  <a:lnTo>
                    <a:pt x="796686" y="177387"/>
                  </a:lnTo>
                  <a:lnTo>
                    <a:pt x="801859" y="175101"/>
                  </a:lnTo>
                  <a:lnTo>
                    <a:pt x="807032" y="172821"/>
                  </a:lnTo>
                  <a:lnTo>
                    <a:pt x="812205" y="170547"/>
                  </a:lnTo>
                  <a:lnTo>
                    <a:pt x="817379" y="168280"/>
                  </a:lnTo>
                  <a:lnTo>
                    <a:pt x="822552" y="166021"/>
                  </a:lnTo>
                  <a:lnTo>
                    <a:pt x="827725" y="163768"/>
                  </a:lnTo>
                  <a:lnTo>
                    <a:pt x="832899" y="161522"/>
                  </a:lnTo>
                  <a:lnTo>
                    <a:pt x="838072" y="159284"/>
                  </a:lnTo>
                  <a:lnTo>
                    <a:pt x="843245" y="157053"/>
                  </a:lnTo>
                  <a:lnTo>
                    <a:pt x="848418" y="154829"/>
                  </a:lnTo>
                  <a:lnTo>
                    <a:pt x="853592" y="152613"/>
                  </a:lnTo>
                  <a:lnTo>
                    <a:pt x="858765" y="150405"/>
                  </a:lnTo>
                  <a:lnTo>
                    <a:pt x="863938" y="148206"/>
                  </a:lnTo>
                  <a:lnTo>
                    <a:pt x="869112" y="146014"/>
                  </a:lnTo>
                  <a:lnTo>
                    <a:pt x="874285" y="143831"/>
                  </a:lnTo>
                  <a:lnTo>
                    <a:pt x="879458" y="141657"/>
                  </a:lnTo>
                  <a:lnTo>
                    <a:pt x="884631" y="139491"/>
                  </a:lnTo>
                  <a:lnTo>
                    <a:pt x="889805" y="137335"/>
                  </a:lnTo>
                  <a:lnTo>
                    <a:pt x="894978" y="135188"/>
                  </a:lnTo>
                  <a:lnTo>
                    <a:pt x="900151" y="133050"/>
                  </a:lnTo>
                  <a:lnTo>
                    <a:pt x="905325" y="130923"/>
                  </a:lnTo>
                  <a:lnTo>
                    <a:pt x="910498" y="128805"/>
                  </a:lnTo>
                  <a:lnTo>
                    <a:pt x="915671" y="126698"/>
                  </a:lnTo>
                  <a:lnTo>
                    <a:pt x="920844" y="124602"/>
                  </a:lnTo>
                  <a:lnTo>
                    <a:pt x="926018" y="122517"/>
                  </a:lnTo>
                  <a:lnTo>
                    <a:pt x="931191" y="120443"/>
                  </a:lnTo>
                  <a:lnTo>
                    <a:pt x="936364" y="118380"/>
                  </a:lnTo>
                  <a:lnTo>
                    <a:pt x="941538" y="116330"/>
                  </a:lnTo>
                  <a:lnTo>
                    <a:pt x="946711" y="114291"/>
                  </a:lnTo>
                  <a:lnTo>
                    <a:pt x="951884" y="112265"/>
                  </a:lnTo>
                  <a:lnTo>
                    <a:pt x="957057" y="110252"/>
                  </a:lnTo>
                  <a:lnTo>
                    <a:pt x="962231" y="108253"/>
                  </a:lnTo>
                  <a:lnTo>
                    <a:pt x="967404" y="106266"/>
                  </a:lnTo>
                  <a:lnTo>
                    <a:pt x="972577" y="104294"/>
                  </a:lnTo>
                  <a:lnTo>
                    <a:pt x="977751" y="102336"/>
                  </a:lnTo>
                  <a:lnTo>
                    <a:pt x="982924" y="100392"/>
                  </a:lnTo>
                  <a:lnTo>
                    <a:pt x="988097" y="98464"/>
                  </a:lnTo>
                  <a:lnTo>
                    <a:pt x="993270" y="96550"/>
                  </a:lnTo>
                  <a:lnTo>
                    <a:pt x="998444" y="94653"/>
                  </a:lnTo>
                  <a:lnTo>
                    <a:pt x="1003617" y="92771"/>
                  </a:lnTo>
                  <a:lnTo>
                    <a:pt x="1008790" y="90906"/>
                  </a:lnTo>
                  <a:lnTo>
                    <a:pt x="1013964" y="89058"/>
                  </a:lnTo>
                  <a:lnTo>
                    <a:pt x="1019137" y="87226"/>
                  </a:lnTo>
                  <a:lnTo>
                    <a:pt x="1024310" y="85412"/>
                  </a:lnTo>
                  <a:lnTo>
                    <a:pt x="1029483" y="83616"/>
                  </a:lnTo>
                  <a:lnTo>
                    <a:pt x="1034657" y="81839"/>
                  </a:lnTo>
                  <a:lnTo>
                    <a:pt x="1039830" y="80079"/>
                  </a:lnTo>
                  <a:lnTo>
                    <a:pt x="1045003" y="78339"/>
                  </a:lnTo>
                  <a:lnTo>
                    <a:pt x="1050177" y="76617"/>
                  </a:lnTo>
                  <a:lnTo>
                    <a:pt x="1055350" y="74916"/>
                  </a:lnTo>
                  <a:lnTo>
                    <a:pt x="1060523" y="73234"/>
                  </a:lnTo>
                  <a:lnTo>
                    <a:pt x="1065696" y="71572"/>
                  </a:lnTo>
                  <a:lnTo>
                    <a:pt x="1070870" y="69930"/>
                  </a:lnTo>
                  <a:lnTo>
                    <a:pt x="1076043" y="68309"/>
                  </a:lnTo>
                  <a:lnTo>
                    <a:pt x="1081216" y="66710"/>
                  </a:lnTo>
                  <a:lnTo>
                    <a:pt x="1086390" y="65131"/>
                  </a:lnTo>
                  <a:lnTo>
                    <a:pt x="1091563" y="63574"/>
                  </a:lnTo>
                  <a:lnTo>
                    <a:pt x="1096736" y="62039"/>
                  </a:lnTo>
                  <a:lnTo>
                    <a:pt x="1101909" y="60525"/>
                  </a:lnTo>
                  <a:lnTo>
                    <a:pt x="1107083" y="59034"/>
                  </a:lnTo>
                  <a:lnTo>
                    <a:pt x="1112256" y="57565"/>
                  </a:lnTo>
                  <a:lnTo>
                    <a:pt x="1117429" y="56118"/>
                  </a:lnTo>
                  <a:lnTo>
                    <a:pt x="1122603" y="54695"/>
                  </a:lnTo>
                  <a:lnTo>
                    <a:pt x="1127776" y="53294"/>
                  </a:lnTo>
                  <a:lnTo>
                    <a:pt x="1132949" y="51916"/>
                  </a:lnTo>
                  <a:lnTo>
                    <a:pt x="1138122" y="50561"/>
                  </a:lnTo>
                  <a:lnTo>
                    <a:pt x="1143296" y="49229"/>
                  </a:lnTo>
                  <a:lnTo>
                    <a:pt x="1148469" y="47920"/>
                  </a:lnTo>
                  <a:lnTo>
                    <a:pt x="1153642" y="46635"/>
                  </a:lnTo>
                  <a:lnTo>
                    <a:pt x="1158816" y="45373"/>
                  </a:lnTo>
                  <a:lnTo>
                    <a:pt x="1163989" y="44134"/>
                  </a:lnTo>
                  <a:lnTo>
                    <a:pt x="1169162" y="42919"/>
                  </a:lnTo>
                  <a:lnTo>
                    <a:pt x="1174335" y="41727"/>
                  </a:lnTo>
                  <a:lnTo>
                    <a:pt x="1179509" y="40558"/>
                  </a:lnTo>
                  <a:lnTo>
                    <a:pt x="1184682" y="39413"/>
                  </a:lnTo>
                  <a:lnTo>
                    <a:pt x="1189855" y="38291"/>
                  </a:lnTo>
                  <a:lnTo>
                    <a:pt x="1195029" y="37191"/>
                  </a:lnTo>
                  <a:lnTo>
                    <a:pt x="1200202" y="36115"/>
                  </a:lnTo>
                  <a:lnTo>
                    <a:pt x="1205375" y="35062"/>
                  </a:lnTo>
                  <a:lnTo>
                    <a:pt x="1210548" y="34031"/>
                  </a:lnTo>
                  <a:lnTo>
                    <a:pt x="1215722" y="33023"/>
                  </a:lnTo>
                  <a:lnTo>
                    <a:pt x="1220895" y="32037"/>
                  </a:lnTo>
                  <a:lnTo>
                    <a:pt x="1226068" y="31073"/>
                  </a:lnTo>
                  <a:lnTo>
                    <a:pt x="1231242" y="30132"/>
                  </a:lnTo>
                  <a:lnTo>
                    <a:pt x="1236415" y="29212"/>
                  </a:lnTo>
                  <a:lnTo>
                    <a:pt x="1241588" y="28314"/>
                  </a:lnTo>
                  <a:lnTo>
                    <a:pt x="1246761" y="27437"/>
                  </a:lnTo>
                  <a:lnTo>
                    <a:pt x="1251935" y="26581"/>
                  </a:lnTo>
                  <a:lnTo>
                    <a:pt x="1257108" y="25746"/>
                  </a:lnTo>
                  <a:lnTo>
                    <a:pt x="1262281" y="24931"/>
                  </a:lnTo>
                  <a:lnTo>
                    <a:pt x="1267455" y="24137"/>
                  </a:lnTo>
                  <a:lnTo>
                    <a:pt x="1272628" y="23362"/>
                  </a:lnTo>
                  <a:lnTo>
                    <a:pt x="1277801" y="22608"/>
                  </a:lnTo>
                  <a:lnTo>
                    <a:pt x="1282974" y="21872"/>
                  </a:lnTo>
                  <a:lnTo>
                    <a:pt x="1288148" y="21156"/>
                  </a:lnTo>
                  <a:lnTo>
                    <a:pt x="1293321" y="20458"/>
                  </a:lnTo>
                  <a:lnTo>
                    <a:pt x="1298494" y="19778"/>
                  </a:lnTo>
                  <a:lnTo>
                    <a:pt x="1303668" y="19117"/>
                  </a:lnTo>
                  <a:lnTo>
                    <a:pt x="1308841" y="18473"/>
                  </a:lnTo>
                  <a:lnTo>
                    <a:pt x="1314014" y="17846"/>
                  </a:lnTo>
                  <a:lnTo>
                    <a:pt x="1319187" y="17236"/>
                  </a:lnTo>
                  <a:lnTo>
                    <a:pt x="1324361" y="16643"/>
                  </a:lnTo>
                  <a:lnTo>
                    <a:pt x="1329534" y="16066"/>
                  </a:lnTo>
                  <a:lnTo>
                    <a:pt x="1334707" y="15505"/>
                  </a:lnTo>
                  <a:lnTo>
                    <a:pt x="1339881" y="14959"/>
                  </a:lnTo>
                  <a:lnTo>
                    <a:pt x="1345054" y="14428"/>
                  </a:lnTo>
                  <a:lnTo>
                    <a:pt x="1350227" y="13912"/>
                  </a:lnTo>
                  <a:lnTo>
                    <a:pt x="1355400" y="13410"/>
                  </a:lnTo>
                  <a:lnTo>
                    <a:pt x="1360574" y="12922"/>
                  </a:lnTo>
                  <a:lnTo>
                    <a:pt x="1365747" y="12447"/>
                  </a:lnTo>
                  <a:lnTo>
                    <a:pt x="1370920" y="11986"/>
                  </a:lnTo>
                  <a:lnTo>
                    <a:pt x="1376094" y="11537"/>
                  </a:lnTo>
                  <a:lnTo>
                    <a:pt x="1381267" y="11101"/>
                  </a:lnTo>
                  <a:lnTo>
                    <a:pt x="1386440" y="10677"/>
                  </a:lnTo>
                  <a:lnTo>
                    <a:pt x="1391613" y="10265"/>
                  </a:lnTo>
                  <a:lnTo>
                    <a:pt x="1396787" y="9864"/>
                  </a:lnTo>
                  <a:lnTo>
                    <a:pt x="1401960" y="9473"/>
                  </a:lnTo>
                  <a:lnTo>
                    <a:pt x="1407133" y="9094"/>
                  </a:lnTo>
                  <a:lnTo>
                    <a:pt x="1412307" y="8725"/>
                  </a:lnTo>
                  <a:lnTo>
                    <a:pt x="1417480" y="8365"/>
                  </a:lnTo>
                  <a:lnTo>
                    <a:pt x="1422653" y="8016"/>
                  </a:lnTo>
                  <a:lnTo>
                    <a:pt x="1427826" y="7676"/>
                  </a:lnTo>
                  <a:lnTo>
                    <a:pt x="1433000" y="7344"/>
                  </a:lnTo>
                  <a:lnTo>
                    <a:pt x="1438173" y="7022"/>
                  </a:lnTo>
                  <a:lnTo>
                    <a:pt x="1443346" y="6708"/>
                  </a:lnTo>
                  <a:lnTo>
                    <a:pt x="1448520" y="6403"/>
                  </a:lnTo>
                  <a:lnTo>
                    <a:pt x="1453693" y="6106"/>
                  </a:lnTo>
                  <a:lnTo>
                    <a:pt x="1458866" y="5816"/>
                  </a:lnTo>
                  <a:lnTo>
                    <a:pt x="1464039" y="5535"/>
                  </a:lnTo>
                  <a:lnTo>
                    <a:pt x="1469213" y="5260"/>
                  </a:lnTo>
                  <a:lnTo>
                    <a:pt x="1474386" y="4994"/>
                  </a:lnTo>
                  <a:lnTo>
                    <a:pt x="1479559" y="4735"/>
                  </a:lnTo>
                  <a:lnTo>
                    <a:pt x="1484733" y="4483"/>
                  </a:lnTo>
                  <a:lnTo>
                    <a:pt x="1489906" y="4238"/>
                  </a:lnTo>
                  <a:lnTo>
                    <a:pt x="1495079" y="4001"/>
                  </a:lnTo>
                  <a:lnTo>
                    <a:pt x="1500252" y="3770"/>
                  </a:lnTo>
                  <a:lnTo>
                    <a:pt x="1505426" y="3547"/>
                  </a:lnTo>
                  <a:lnTo>
                    <a:pt x="1510599" y="3332"/>
                  </a:lnTo>
                  <a:lnTo>
                    <a:pt x="1515772" y="3123"/>
                  </a:lnTo>
                  <a:lnTo>
                    <a:pt x="1520946" y="2922"/>
                  </a:lnTo>
                  <a:lnTo>
                    <a:pt x="1526119" y="2729"/>
                  </a:lnTo>
                  <a:lnTo>
                    <a:pt x="1531292" y="2543"/>
                  </a:lnTo>
                  <a:lnTo>
                    <a:pt x="1536465" y="2365"/>
                  </a:lnTo>
                  <a:lnTo>
                    <a:pt x="1541639" y="2194"/>
                  </a:lnTo>
                  <a:lnTo>
                    <a:pt x="1546812" y="2032"/>
                  </a:lnTo>
                  <a:lnTo>
                    <a:pt x="1551985" y="1877"/>
                  </a:lnTo>
                  <a:lnTo>
                    <a:pt x="1557159" y="1730"/>
                  </a:lnTo>
                  <a:lnTo>
                    <a:pt x="1562332" y="1591"/>
                  </a:lnTo>
                  <a:lnTo>
                    <a:pt x="1567505" y="1460"/>
                  </a:lnTo>
                  <a:lnTo>
                    <a:pt x="1572678" y="1336"/>
                  </a:lnTo>
                  <a:lnTo>
                    <a:pt x="1577852" y="1220"/>
                  </a:lnTo>
                  <a:lnTo>
                    <a:pt x="1583025" y="1112"/>
                  </a:lnTo>
                  <a:lnTo>
                    <a:pt x="1588198" y="1011"/>
                  </a:lnTo>
                  <a:lnTo>
                    <a:pt x="1593372" y="917"/>
                  </a:lnTo>
                  <a:lnTo>
                    <a:pt x="1598545" y="830"/>
                  </a:lnTo>
                  <a:lnTo>
                    <a:pt x="1603718" y="750"/>
                  </a:lnTo>
                  <a:lnTo>
                    <a:pt x="1608891" y="676"/>
                  </a:lnTo>
                  <a:lnTo>
                    <a:pt x="1614065" y="609"/>
                  </a:lnTo>
                  <a:lnTo>
                    <a:pt x="1619238" y="547"/>
                  </a:lnTo>
                  <a:lnTo>
                    <a:pt x="1624411" y="490"/>
                  </a:lnTo>
                  <a:lnTo>
                    <a:pt x="1629585" y="439"/>
                  </a:lnTo>
                  <a:lnTo>
                    <a:pt x="1634758" y="392"/>
                  </a:lnTo>
                  <a:lnTo>
                    <a:pt x="1639931" y="350"/>
                  </a:lnTo>
                  <a:lnTo>
                    <a:pt x="1645104" y="311"/>
                  </a:lnTo>
                  <a:lnTo>
                    <a:pt x="1650278" y="277"/>
                  </a:lnTo>
                  <a:lnTo>
                    <a:pt x="1655451" y="246"/>
                  </a:lnTo>
                  <a:lnTo>
                    <a:pt x="1660624" y="218"/>
                  </a:lnTo>
                  <a:lnTo>
                    <a:pt x="1665798" y="193"/>
                  </a:lnTo>
                  <a:lnTo>
                    <a:pt x="1670971" y="171"/>
                  </a:lnTo>
                  <a:lnTo>
                    <a:pt x="1676144" y="151"/>
                  </a:lnTo>
                  <a:lnTo>
                    <a:pt x="1681317" y="134"/>
                  </a:lnTo>
                  <a:lnTo>
                    <a:pt x="1686491" y="118"/>
                  </a:lnTo>
                  <a:lnTo>
                    <a:pt x="1691664" y="104"/>
                  </a:lnTo>
                  <a:lnTo>
                    <a:pt x="1696837" y="91"/>
                  </a:lnTo>
                  <a:lnTo>
                    <a:pt x="1702011" y="80"/>
                  </a:lnTo>
                  <a:lnTo>
                    <a:pt x="1707184" y="71"/>
                  </a:lnTo>
                  <a:lnTo>
                    <a:pt x="1712357" y="62"/>
                  </a:lnTo>
                  <a:lnTo>
                    <a:pt x="1717530" y="54"/>
                  </a:lnTo>
                  <a:lnTo>
                    <a:pt x="1722704" y="48"/>
                  </a:lnTo>
                  <a:lnTo>
                    <a:pt x="1727877" y="42"/>
                  </a:lnTo>
                  <a:lnTo>
                    <a:pt x="1733050" y="36"/>
                  </a:lnTo>
                  <a:lnTo>
                    <a:pt x="1738224" y="32"/>
                  </a:lnTo>
                  <a:lnTo>
                    <a:pt x="1743397" y="28"/>
                  </a:lnTo>
                  <a:lnTo>
                    <a:pt x="1748570" y="24"/>
                  </a:lnTo>
                  <a:lnTo>
                    <a:pt x="1753743" y="21"/>
                  </a:lnTo>
                  <a:lnTo>
                    <a:pt x="1758917" y="18"/>
                  </a:lnTo>
                  <a:lnTo>
                    <a:pt x="1764090" y="16"/>
                  </a:lnTo>
                  <a:lnTo>
                    <a:pt x="1769263" y="14"/>
                  </a:lnTo>
                  <a:lnTo>
                    <a:pt x="1774437" y="12"/>
                  </a:lnTo>
                  <a:lnTo>
                    <a:pt x="1779610" y="10"/>
                  </a:lnTo>
                  <a:lnTo>
                    <a:pt x="1784783" y="9"/>
                  </a:lnTo>
                  <a:lnTo>
                    <a:pt x="1789956" y="8"/>
                  </a:lnTo>
                  <a:lnTo>
                    <a:pt x="1795130" y="6"/>
                  </a:lnTo>
                  <a:lnTo>
                    <a:pt x="1800303" y="5"/>
                  </a:lnTo>
                  <a:lnTo>
                    <a:pt x="1805476" y="5"/>
                  </a:lnTo>
                  <a:lnTo>
                    <a:pt x="1810650" y="4"/>
                  </a:lnTo>
                  <a:lnTo>
                    <a:pt x="1815823" y="3"/>
                  </a:lnTo>
                  <a:lnTo>
                    <a:pt x="1820996" y="3"/>
                  </a:lnTo>
                  <a:lnTo>
                    <a:pt x="1826169" y="2"/>
                  </a:lnTo>
                  <a:lnTo>
                    <a:pt x="1831343" y="2"/>
                  </a:lnTo>
                  <a:lnTo>
                    <a:pt x="1836516" y="1"/>
                  </a:lnTo>
                  <a:lnTo>
                    <a:pt x="1841689" y="1"/>
                  </a:lnTo>
                  <a:lnTo>
                    <a:pt x="1846863" y="1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12"/>
                  </a:lnTo>
                  <a:lnTo>
                    <a:pt x="1877902" y="13"/>
                  </a:lnTo>
                  <a:lnTo>
                    <a:pt x="1872729" y="15"/>
                  </a:lnTo>
                  <a:lnTo>
                    <a:pt x="1867556" y="17"/>
                  </a:lnTo>
                  <a:lnTo>
                    <a:pt x="1862382" y="19"/>
                  </a:lnTo>
                  <a:lnTo>
                    <a:pt x="1857209" y="21"/>
                  </a:lnTo>
                  <a:lnTo>
                    <a:pt x="1852036" y="24"/>
                  </a:lnTo>
                  <a:lnTo>
                    <a:pt x="1846863" y="27"/>
                  </a:lnTo>
                  <a:lnTo>
                    <a:pt x="1841689" y="30"/>
                  </a:lnTo>
                  <a:lnTo>
                    <a:pt x="1836516" y="34"/>
                  </a:lnTo>
                  <a:lnTo>
                    <a:pt x="1831343" y="38"/>
                  </a:lnTo>
                  <a:lnTo>
                    <a:pt x="1826169" y="43"/>
                  </a:lnTo>
                  <a:lnTo>
                    <a:pt x="1820996" y="48"/>
                  </a:lnTo>
                  <a:lnTo>
                    <a:pt x="1815823" y="54"/>
                  </a:lnTo>
                  <a:lnTo>
                    <a:pt x="1810650" y="60"/>
                  </a:lnTo>
                  <a:lnTo>
                    <a:pt x="1805476" y="68"/>
                  </a:lnTo>
                  <a:lnTo>
                    <a:pt x="1800303" y="76"/>
                  </a:lnTo>
                  <a:lnTo>
                    <a:pt x="1795130" y="85"/>
                  </a:lnTo>
                  <a:lnTo>
                    <a:pt x="1789956" y="95"/>
                  </a:lnTo>
                  <a:lnTo>
                    <a:pt x="1784783" y="106"/>
                  </a:lnTo>
                  <a:lnTo>
                    <a:pt x="1779610" y="118"/>
                  </a:lnTo>
                  <a:lnTo>
                    <a:pt x="1774437" y="132"/>
                  </a:lnTo>
                  <a:lnTo>
                    <a:pt x="1769263" y="148"/>
                  </a:lnTo>
                  <a:lnTo>
                    <a:pt x="1764090" y="165"/>
                  </a:lnTo>
                  <a:lnTo>
                    <a:pt x="1758917" y="185"/>
                  </a:lnTo>
                  <a:lnTo>
                    <a:pt x="1753743" y="206"/>
                  </a:lnTo>
                  <a:lnTo>
                    <a:pt x="1748570" y="230"/>
                  </a:lnTo>
                  <a:lnTo>
                    <a:pt x="1743397" y="257"/>
                  </a:lnTo>
                  <a:lnTo>
                    <a:pt x="1738224" y="286"/>
                  </a:lnTo>
                  <a:lnTo>
                    <a:pt x="1733050" y="319"/>
                  </a:lnTo>
                  <a:lnTo>
                    <a:pt x="1727877" y="356"/>
                  </a:lnTo>
                  <a:lnTo>
                    <a:pt x="1722704" y="396"/>
                  </a:lnTo>
                  <a:lnTo>
                    <a:pt x="1717530" y="441"/>
                  </a:lnTo>
                  <a:lnTo>
                    <a:pt x="1712357" y="491"/>
                  </a:lnTo>
                  <a:lnTo>
                    <a:pt x="1707184" y="546"/>
                  </a:lnTo>
                  <a:lnTo>
                    <a:pt x="1702011" y="607"/>
                  </a:lnTo>
                  <a:lnTo>
                    <a:pt x="1696837" y="675"/>
                  </a:lnTo>
                  <a:lnTo>
                    <a:pt x="1691664" y="750"/>
                  </a:lnTo>
                  <a:lnTo>
                    <a:pt x="1686491" y="832"/>
                  </a:lnTo>
                  <a:lnTo>
                    <a:pt x="1681317" y="923"/>
                  </a:lnTo>
                  <a:lnTo>
                    <a:pt x="1676144" y="1022"/>
                  </a:lnTo>
                  <a:lnTo>
                    <a:pt x="1670971" y="1132"/>
                  </a:lnTo>
                  <a:lnTo>
                    <a:pt x="1665798" y="1252"/>
                  </a:lnTo>
                  <a:lnTo>
                    <a:pt x="1660624" y="1384"/>
                  </a:lnTo>
                  <a:lnTo>
                    <a:pt x="1655451" y="1527"/>
                  </a:lnTo>
                  <a:lnTo>
                    <a:pt x="1650278" y="1684"/>
                  </a:lnTo>
                  <a:lnTo>
                    <a:pt x="1645104" y="1855"/>
                  </a:lnTo>
                  <a:lnTo>
                    <a:pt x="1639931" y="2040"/>
                  </a:lnTo>
                  <a:lnTo>
                    <a:pt x="1634758" y="2240"/>
                  </a:lnTo>
                  <a:lnTo>
                    <a:pt x="1629585" y="2457"/>
                  </a:lnTo>
                  <a:lnTo>
                    <a:pt x="1624411" y="2690"/>
                  </a:lnTo>
                  <a:lnTo>
                    <a:pt x="1619238" y="2941"/>
                  </a:lnTo>
                  <a:lnTo>
                    <a:pt x="1614065" y="3210"/>
                  </a:lnTo>
                  <a:lnTo>
                    <a:pt x="1608891" y="3498"/>
                  </a:lnTo>
                  <a:lnTo>
                    <a:pt x="1603718" y="3803"/>
                  </a:lnTo>
                  <a:lnTo>
                    <a:pt x="1598545" y="4128"/>
                  </a:lnTo>
                  <a:lnTo>
                    <a:pt x="1593372" y="4472"/>
                  </a:lnTo>
                  <a:lnTo>
                    <a:pt x="1588198" y="4834"/>
                  </a:lnTo>
                  <a:lnTo>
                    <a:pt x="1583025" y="5215"/>
                  </a:lnTo>
                  <a:lnTo>
                    <a:pt x="1577852" y="5614"/>
                  </a:lnTo>
                  <a:lnTo>
                    <a:pt x="1572678" y="6031"/>
                  </a:lnTo>
                  <a:lnTo>
                    <a:pt x="1567505" y="6464"/>
                  </a:lnTo>
                  <a:lnTo>
                    <a:pt x="1562332" y="6914"/>
                  </a:lnTo>
                  <a:lnTo>
                    <a:pt x="1557159" y="7378"/>
                  </a:lnTo>
                  <a:lnTo>
                    <a:pt x="1551985" y="7857"/>
                  </a:lnTo>
                  <a:lnTo>
                    <a:pt x="1546812" y="8349"/>
                  </a:lnTo>
                  <a:lnTo>
                    <a:pt x="1541639" y="8852"/>
                  </a:lnTo>
                  <a:lnTo>
                    <a:pt x="1536465" y="9366"/>
                  </a:lnTo>
                  <a:lnTo>
                    <a:pt x="1531292" y="9890"/>
                  </a:lnTo>
                  <a:lnTo>
                    <a:pt x="1526119" y="10422"/>
                  </a:lnTo>
                  <a:lnTo>
                    <a:pt x="1520946" y="10962"/>
                  </a:lnTo>
                  <a:lnTo>
                    <a:pt x="1515772" y="11508"/>
                  </a:lnTo>
                  <a:lnTo>
                    <a:pt x="1510599" y="12059"/>
                  </a:lnTo>
                  <a:lnTo>
                    <a:pt x="1505426" y="12615"/>
                  </a:lnTo>
                  <a:lnTo>
                    <a:pt x="1500252" y="13174"/>
                  </a:lnTo>
                  <a:lnTo>
                    <a:pt x="1495079" y="13737"/>
                  </a:lnTo>
                  <a:lnTo>
                    <a:pt x="1489906" y="14303"/>
                  </a:lnTo>
                  <a:lnTo>
                    <a:pt x="1484733" y="14870"/>
                  </a:lnTo>
                  <a:lnTo>
                    <a:pt x="1479559" y="15440"/>
                  </a:lnTo>
                  <a:lnTo>
                    <a:pt x="1474386" y="16012"/>
                  </a:lnTo>
                  <a:lnTo>
                    <a:pt x="1469213" y="16585"/>
                  </a:lnTo>
                  <a:lnTo>
                    <a:pt x="1464039" y="17160"/>
                  </a:lnTo>
                  <a:lnTo>
                    <a:pt x="1458866" y="17737"/>
                  </a:lnTo>
                  <a:lnTo>
                    <a:pt x="1453693" y="18316"/>
                  </a:lnTo>
                  <a:lnTo>
                    <a:pt x="1448520" y="18897"/>
                  </a:lnTo>
                  <a:lnTo>
                    <a:pt x="1443346" y="19480"/>
                  </a:lnTo>
                  <a:lnTo>
                    <a:pt x="1438173" y="20067"/>
                  </a:lnTo>
                  <a:lnTo>
                    <a:pt x="1433000" y="20656"/>
                  </a:lnTo>
                  <a:lnTo>
                    <a:pt x="1427826" y="21249"/>
                  </a:lnTo>
                  <a:lnTo>
                    <a:pt x="1422653" y="21846"/>
                  </a:lnTo>
                  <a:lnTo>
                    <a:pt x="1417480" y="22448"/>
                  </a:lnTo>
                  <a:lnTo>
                    <a:pt x="1412307" y="23055"/>
                  </a:lnTo>
                  <a:lnTo>
                    <a:pt x="1407133" y="23667"/>
                  </a:lnTo>
                  <a:lnTo>
                    <a:pt x="1401960" y="24285"/>
                  </a:lnTo>
                  <a:lnTo>
                    <a:pt x="1396787" y="24909"/>
                  </a:lnTo>
                  <a:lnTo>
                    <a:pt x="1391613" y="25541"/>
                  </a:lnTo>
                  <a:lnTo>
                    <a:pt x="1386440" y="26180"/>
                  </a:lnTo>
                  <a:lnTo>
                    <a:pt x="1381267" y="26826"/>
                  </a:lnTo>
                  <a:lnTo>
                    <a:pt x="1376094" y="27482"/>
                  </a:lnTo>
                  <a:lnTo>
                    <a:pt x="1370920" y="28146"/>
                  </a:lnTo>
                  <a:lnTo>
                    <a:pt x="1365747" y="28820"/>
                  </a:lnTo>
                  <a:lnTo>
                    <a:pt x="1360574" y="29503"/>
                  </a:lnTo>
                  <a:lnTo>
                    <a:pt x="1355400" y="30197"/>
                  </a:lnTo>
                  <a:lnTo>
                    <a:pt x="1350227" y="30902"/>
                  </a:lnTo>
                  <a:lnTo>
                    <a:pt x="1345054" y="31618"/>
                  </a:lnTo>
                  <a:lnTo>
                    <a:pt x="1339881" y="32345"/>
                  </a:lnTo>
                  <a:lnTo>
                    <a:pt x="1334707" y="33085"/>
                  </a:lnTo>
                  <a:lnTo>
                    <a:pt x="1329534" y="33837"/>
                  </a:lnTo>
                  <a:lnTo>
                    <a:pt x="1324361" y="34602"/>
                  </a:lnTo>
                  <a:lnTo>
                    <a:pt x="1319187" y="35379"/>
                  </a:lnTo>
                  <a:lnTo>
                    <a:pt x="1314014" y="36171"/>
                  </a:lnTo>
                  <a:lnTo>
                    <a:pt x="1308841" y="36976"/>
                  </a:lnTo>
                  <a:lnTo>
                    <a:pt x="1303668" y="37796"/>
                  </a:lnTo>
                  <a:lnTo>
                    <a:pt x="1298494" y="38630"/>
                  </a:lnTo>
                  <a:lnTo>
                    <a:pt x="1293321" y="39478"/>
                  </a:lnTo>
                  <a:lnTo>
                    <a:pt x="1288148" y="40342"/>
                  </a:lnTo>
                  <a:lnTo>
                    <a:pt x="1282974" y="41221"/>
                  </a:lnTo>
                  <a:lnTo>
                    <a:pt x="1277801" y="42116"/>
                  </a:lnTo>
                  <a:lnTo>
                    <a:pt x="1272628" y="43027"/>
                  </a:lnTo>
                  <a:lnTo>
                    <a:pt x="1267455" y="43954"/>
                  </a:lnTo>
                  <a:lnTo>
                    <a:pt x="1262281" y="44897"/>
                  </a:lnTo>
                  <a:lnTo>
                    <a:pt x="1257108" y="45857"/>
                  </a:lnTo>
                  <a:lnTo>
                    <a:pt x="1251935" y="46833"/>
                  </a:lnTo>
                  <a:lnTo>
                    <a:pt x="1246761" y="47826"/>
                  </a:lnTo>
                  <a:lnTo>
                    <a:pt x="1241588" y="48837"/>
                  </a:lnTo>
                  <a:lnTo>
                    <a:pt x="1236415" y="49865"/>
                  </a:lnTo>
                  <a:lnTo>
                    <a:pt x="1231242" y="50910"/>
                  </a:lnTo>
                  <a:lnTo>
                    <a:pt x="1226068" y="51972"/>
                  </a:lnTo>
                  <a:lnTo>
                    <a:pt x="1220895" y="53053"/>
                  </a:lnTo>
                  <a:lnTo>
                    <a:pt x="1215722" y="54151"/>
                  </a:lnTo>
                  <a:lnTo>
                    <a:pt x="1210548" y="55267"/>
                  </a:lnTo>
                  <a:lnTo>
                    <a:pt x="1205375" y="56400"/>
                  </a:lnTo>
                  <a:lnTo>
                    <a:pt x="1200202" y="57552"/>
                  </a:lnTo>
                  <a:lnTo>
                    <a:pt x="1195029" y="58722"/>
                  </a:lnTo>
                  <a:lnTo>
                    <a:pt x="1189855" y="59909"/>
                  </a:lnTo>
                  <a:lnTo>
                    <a:pt x="1184682" y="61115"/>
                  </a:lnTo>
                  <a:lnTo>
                    <a:pt x="1179509" y="62339"/>
                  </a:lnTo>
                  <a:lnTo>
                    <a:pt x="1174335" y="63580"/>
                  </a:lnTo>
                  <a:lnTo>
                    <a:pt x="1169162" y="64840"/>
                  </a:lnTo>
                  <a:lnTo>
                    <a:pt x="1163989" y="66118"/>
                  </a:lnTo>
                  <a:lnTo>
                    <a:pt x="1158816" y="67414"/>
                  </a:lnTo>
                  <a:lnTo>
                    <a:pt x="1153642" y="68727"/>
                  </a:lnTo>
                  <a:lnTo>
                    <a:pt x="1148469" y="70058"/>
                  </a:lnTo>
                  <a:lnTo>
                    <a:pt x="1143296" y="71407"/>
                  </a:lnTo>
                  <a:lnTo>
                    <a:pt x="1138122" y="72774"/>
                  </a:lnTo>
                  <a:lnTo>
                    <a:pt x="1132949" y="74158"/>
                  </a:lnTo>
                  <a:lnTo>
                    <a:pt x="1127776" y="75559"/>
                  </a:lnTo>
                  <a:lnTo>
                    <a:pt x="1122603" y="76978"/>
                  </a:lnTo>
                  <a:lnTo>
                    <a:pt x="1117429" y="78413"/>
                  </a:lnTo>
                  <a:lnTo>
                    <a:pt x="1112256" y="79865"/>
                  </a:lnTo>
                  <a:lnTo>
                    <a:pt x="1107083" y="81335"/>
                  </a:lnTo>
                  <a:lnTo>
                    <a:pt x="1101909" y="82820"/>
                  </a:lnTo>
                  <a:lnTo>
                    <a:pt x="1096736" y="84322"/>
                  </a:lnTo>
                  <a:lnTo>
                    <a:pt x="1091563" y="85840"/>
                  </a:lnTo>
                  <a:lnTo>
                    <a:pt x="1086390" y="87374"/>
                  </a:lnTo>
                  <a:lnTo>
                    <a:pt x="1081216" y="88924"/>
                  </a:lnTo>
                  <a:lnTo>
                    <a:pt x="1076043" y="90489"/>
                  </a:lnTo>
                  <a:lnTo>
                    <a:pt x="1070870" y="92070"/>
                  </a:lnTo>
                  <a:lnTo>
                    <a:pt x="1065696" y="93666"/>
                  </a:lnTo>
                  <a:lnTo>
                    <a:pt x="1060523" y="95276"/>
                  </a:lnTo>
                  <a:lnTo>
                    <a:pt x="1055350" y="96901"/>
                  </a:lnTo>
                  <a:lnTo>
                    <a:pt x="1050177" y="98541"/>
                  </a:lnTo>
                  <a:lnTo>
                    <a:pt x="1045003" y="100194"/>
                  </a:lnTo>
                  <a:lnTo>
                    <a:pt x="1039830" y="101862"/>
                  </a:lnTo>
                  <a:lnTo>
                    <a:pt x="1034657" y="103543"/>
                  </a:lnTo>
                  <a:lnTo>
                    <a:pt x="1029483" y="105237"/>
                  </a:lnTo>
                  <a:lnTo>
                    <a:pt x="1024310" y="106944"/>
                  </a:lnTo>
                  <a:lnTo>
                    <a:pt x="1019137" y="108665"/>
                  </a:lnTo>
                  <a:lnTo>
                    <a:pt x="1013964" y="110398"/>
                  </a:lnTo>
                  <a:lnTo>
                    <a:pt x="1008790" y="112143"/>
                  </a:lnTo>
                  <a:lnTo>
                    <a:pt x="1003617" y="113900"/>
                  </a:lnTo>
                  <a:lnTo>
                    <a:pt x="998444" y="115669"/>
                  </a:lnTo>
                  <a:lnTo>
                    <a:pt x="993270" y="117450"/>
                  </a:lnTo>
                  <a:lnTo>
                    <a:pt x="988097" y="119242"/>
                  </a:lnTo>
                  <a:lnTo>
                    <a:pt x="982924" y="121046"/>
                  </a:lnTo>
                  <a:lnTo>
                    <a:pt x="977751" y="122860"/>
                  </a:lnTo>
                  <a:lnTo>
                    <a:pt x="972577" y="124685"/>
                  </a:lnTo>
                  <a:lnTo>
                    <a:pt x="967404" y="126520"/>
                  </a:lnTo>
                  <a:lnTo>
                    <a:pt x="962231" y="128366"/>
                  </a:lnTo>
                  <a:lnTo>
                    <a:pt x="957057" y="130221"/>
                  </a:lnTo>
                  <a:lnTo>
                    <a:pt x="951884" y="132087"/>
                  </a:lnTo>
                  <a:lnTo>
                    <a:pt x="946711" y="133962"/>
                  </a:lnTo>
                  <a:lnTo>
                    <a:pt x="941538" y="135846"/>
                  </a:lnTo>
                  <a:lnTo>
                    <a:pt x="936364" y="137740"/>
                  </a:lnTo>
                  <a:lnTo>
                    <a:pt x="931191" y="139643"/>
                  </a:lnTo>
                  <a:lnTo>
                    <a:pt x="926018" y="141554"/>
                  </a:lnTo>
                  <a:lnTo>
                    <a:pt x="920844" y="143475"/>
                  </a:lnTo>
                  <a:lnTo>
                    <a:pt x="915671" y="145404"/>
                  </a:lnTo>
                  <a:lnTo>
                    <a:pt x="910498" y="147341"/>
                  </a:lnTo>
                  <a:lnTo>
                    <a:pt x="905325" y="149287"/>
                  </a:lnTo>
                  <a:lnTo>
                    <a:pt x="900151" y="151241"/>
                  </a:lnTo>
                  <a:lnTo>
                    <a:pt x="894978" y="153203"/>
                  </a:lnTo>
                  <a:lnTo>
                    <a:pt x="889805" y="155172"/>
                  </a:lnTo>
                  <a:lnTo>
                    <a:pt x="884631" y="157150"/>
                  </a:lnTo>
                  <a:lnTo>
                    <a:pt x="879458" y="159135"/>
                  </a:lnTo>
                  <a:lnTo>
                    <a:pt x="874285" y="161128"/>
                  </a:lnTo>
                  <a:lnTo>
                    <a:pt x="869112" y="163128"/>
                  </a:lnTo>
                  <a:lnTo>
                    <a:pt x="863938" y="165135"/>
                  </a:lnTo>
                  <a:lnTo>
                    <a:pt x="858765" y="167150"/>
                  </a:lnTo>
                  <a:lnTo>
                    <a:pt x="853592" y="169172"/>
                  </a:lnTo>
                  <a:lnTo>
                    <a:pt x="848418" y="171201"/>
                  </a:lnTo>
                  <a:lnTo>
                    <a:pt x="843245" y="173238"/>
                  </a:lnTo>
                  <a:lnTo>
                    <a:pt x="838072" y="175281"/>
                  </a:lnTo>
                  <a:lnTo>
                    <a:pt x="832899" y="177332"/>
                  </a:lnTo>
                  <a:lnTo>
                    <a:pt x="827725" y="179389"/>
                  </a:lnTo>
                  <a:lnTo>
                    <a:pt x="822552" y="181453"/>
                  </a:lnTo>
                  <a:lnTo>
                    <a:pt x="817379" y="183524"/>
                  </a:lnTo>
                  <a:lnTo>
                    <a:pt x="812205" y="185602"/>
                  </a:lnTo>
                  <a:lnTo>
                    <a:pt x="807032" y="187687"/>
                  </a:lnTo>
                  <a:lnTo>
                    <a:pt x="801859" y="189779"/>
                  </a:lnTo>
                  <a:lnTo>
                    <a:pt x="796686" y="191878"/>
                  </a:lnTo>
                  <a:lnTo>
                    <a:pt x="791512" y="193983"/>
                  </a:lnTo>
                  <a:lnTo>
                    <a:pt x="786339" y="196095"/>
                  </a:lnTo>
                  <a:lnTo>
                    <a:pt x="781166" y="198214"/>
                  </a:lnTo>
                  <a:lnTo>
                    <a:pt x="775992" y="200340"/>
                  </a:lnTo>
                  <a:lnTo>
                    <a:pt x="770819" y="202473"/>
                  </a:lnTo>
                  <a:lnTo>
                    <a:pt x="765646" y="204612"/>
                  </a:lnTo>
                  <a:lnTo>
                    <a:pt x="760473" y="206759"/>
                  </a:lnTo>
                  <a:lnTo>
                    <a:pt x="755299" y="208912"/>
                  </a:lnTo>
                  <a:lnTo>
                    <a:pt x="750126" y="211072"/>
                  </a:lnTo>
                  <a:lnTo>
                    <a:pt x="744953" y="213239"/>
                  </a:lnTo>
                  <a:lnTo>
                    <a:pt x="739779" y="215413"/>
                  </a:lnTo>
                  <a:lnTo>
                    <a:pt x="734606" y="217594"/>
                  </a:lnTo>
                  <a:lnTo>
                    <a:pt x="729433" y="219782"/>
                  </a:lnTo>
                  <a:lnTo>
                    <a:pt x="724260" y="221977"/>
                  </a:lnTo>
                  <a:lnTo>
                    <a:pt x="719086" y="224179"/>
                  </a:lnTo>
                  <a:lnTo>
                    <a:pt x="713913" y="226388"/>
                  </a:lnTo>
                  <a:lnTo>
                    <a:pt x="708740" y="228604"/>
                  </a:lnTo>
                  <a:lnTo>
                    <a:pt x="703566" y="230828"/>
                  </a:lnTo>
                  <a:lnTo>
                    <a:pt x="698393" y="233058"/>
                  </a:lnTo>
                  <a:lnTo>
                    <a:pt x="693220" y="235296"/>
                  </a:lnTo>
                  <a:lnTo>
                    <a:pt x="688047" y="237541"/>
                  </a:lnTo>
                  <a:lnTo>
                    <a:pt x="682873" y="239794"/>
                  </a:lnTo>
                  <a:lnTo>
                    <a:pt x="677700" y="242054"/>
                  </a:lnTo>
                  <a:lnTo>
                    <a:pt x="672527" y="244321"/>
                  </a:lnTo>
                  <a:lnTo>
                    <a:pt x="667353" y="246596"/>
                  </a:lnTo>
                  <a:lnTo>
                    <a:pt x="662180" y="248878"/>
                  </a:lnTo>
                  <a:lnTo>
                    <a:pt x="657007" y="251168"/>
                  </a:lnTo>
                  <a:lnTo>
                    <a:pt x="651834" y="253465"/>
                  </a:lnTo>
                  <a:lnTo>
                    <a:pt x="646660" y="255770"/>
                  </a:lnTo>
                  <a:lnTo>
                    <a:pt x="641487" y="258083"/>
                  </a:lnTo>
                  <a:lnTo>
                    <a:pt x="636314" y="260403"/>
                  </a:lnTo>
                  <a:lnTo>
                    <a:pt x="631140" y="262732"/>
                  </a:lnTo>
                  <a:lnTo>
                    <a:pt x="625967" y="265068"/>
                  </a:lnTo>
                  <a:lnTo>
                    <a:pt x="620794" y="267412"/>
                  </a:lnTo>
                  <a:lnTo>
                    <a:pt x="615621" y="269763"/>
                  </a:lnTo>
                  <a:lnTo>
                    <a:pt x="610447" y="272123"/>
                  </a:lnTo>
                  <a:lnTo>
                    <a:pt x="605274" y="274491"/>
                  </a:lnTo>
                  <a:lnTo>
                    <a:pt x="600101" y="276867"/>
                  </a:lnTo>
                  <a:lnTo>
                    <a:pt x="594927" y="279251"/>
                  </a:lnTo>
                  <a:lnTo>
                    <a:pt x="589754" y="281643"/>
                  </a:lnTo>
                  <a:lnTo>
                    <a:pt x="584581" y="284043"/>
                  </a:lnTo>
                  <a:lnTo>
                    <a:pt x="579408" y="286451"/>
                  </a:lnTo>
                  <a:lnTo>
                    <a:pt x="574234" y="288868"/>
                  </a:lnTo>
                  <a:lnTo>
                    <a:pt x="569061" y="291294"/>
                  </a:lnTo>
                  <a:lnTo>
                    <a:pt x="563888" y="293727"/>
                  </a:lnTo>
                  <a:lnTo>
                    <a:pt x="558714" y="296169"/>
                  </a:lnTo>
                  <a:lnTo>
                    <a:pt x="553541" y="298620"/>
                  </a:lnTo>
                  <a:lnTo>
                    <a:pt x="548368" y="301079"/>
                  </a:lnTo>
                  <a:lnTo>
                    <a:pt x="543195" y="303547"/>
                  </a:lnTo>
                  <a:lnTo>
                    <a:pt x="538021" y="306024"/>
                  </a:lnTo>
                  <a:lnTo>
                    <a:pt x="532848" y="308509"/>
                  </a:lnTo>
                  <a:lnTo>
                    <a:pt x="527675" y="311003"/>
                  </a:lnTo>
                  <a:lnTo>
                    <a:pt x="522501" y="313506"/>
                  </a:lnTo>
                  <a:lnTo>
                    <a:pt x="517328" y="316018"/>
                  </a:lnTo>
                  <a:lnTo>
                    <a:pt x="512155" y="318540"/>
                  </a:lnTo>
                  <a:lnTo>
                    <a:pt x="506982" y="321070"/>
                  </a:lnTo>
                  <a:lnTo>
                    <a:pt x="501808" y="323610"/>
                  </a:lnTo>
                  <a:lnTo>
                    <a:pt x="496635" y="326158"/>
                  </a:lnTo>
                  <a:lnTo>
                    <a:pt x="491462" y="328717"/>
                  </a:lnTo>
                  <a:lnTo>
                    <a:pt x="486288" y="331284"/>
                  </a:lnTo>
                  <a:lnTo>
                    <a:pt x="481115" y="333862"/>
                  </a:lnTo>
                  <a:lnTo>
                    <a:pt x="475942" y="336449"/>
                  </a:lnTo>
                  <a:lnTo>
                    <a:pt x="470769" y="339046"/>
                  </a:lnTo>
                  <a:lnTo>
                    <a:pt x="465595" y="341652"/>
                  </a:lnTo>
                  <a:lnTo>
                    <a:pt x="460422" y="344269"/>
                  </a:lnTo>
                  <a:lnTo>
                    <a:pt x="455249" y="346896"/>
                  </a:lnTo>
                  <a:lnTo>
                    <a:pt x="450075" y="349533"/>
                  </a:lnTo>
                  <a:lnTo>
                    <a:pt x="444902" y="352181"/>
                  </a:lnTo>
                  <a:lnTo>
                    <a:pt x="439729" y="354839"/>
                  </a:lnTo>
                  <a:lnTo>
                    <a:pt x="434556" y="357508"/>
                  </a:lnTo>
                  <a:lnTo>
                    <a:pt x="429382" y="360187"/>
                  </a:lnTo>
                  <a:lnTo>
                    <a:pt x="424209" y="362878"/>
                  </a:lnTo>
                  <a:lnTo>
                    <a:pt x="419036" y="365580"/>
                  </a:lnTo>
                  <a:lnTo>
                    <a:pt x="413862" y="368293"/>
                  </a:lnTo>
                  <a:lnTo>
                    <a:pt x="408689" y="371018"/>
                  </a:lnTo>
                  <a:lnTo>
                    <a:pt x="403516" y="373754"/>
                  </a:lnTo>
                  <a:lnTo>
                    <a:pt x="398343" y="376502"/>
                  </a:lnTo>
                  <a:lnTo>
                    <a:pt x="393169" y="379263"/>
                  </a:lnTo>
                  <a:lnTo>
                    <a:pt x="387996" y="382036"/>
                  </a:lnTo>
                  <a:lnTo>
                    <a:pt x="382823" y="384821"/>
                  </a:lnTo>
                  <a:lnTo>
                    <a:pt x="377649" y="387619"/>
                  </a:lnTo>
                  <a:lnTo>
                    <a:pt x="372476" y="390430"/>
                  </a:lnTo>
                  <a:lnTo>
                    <a:pt x="367303" y="393255"/>
                  </a:lnTo>
                  <a:lnTo>
                    <a:pt x="362130" y="396093"/>
                  </a:lnTo>
                  <a:lnTo>
                    <a:pt x="356956" y="398945"/>
                  </a:lnTo>
                  <a:lnTo>
                    <a:pt x="351783" y="401811"/>
                  </a:lnTo>
                  <a:lnTo>
                    <a:pt x="346610" y="404691"/>
                  </a:lnTo>
                  <a:lnTo>
                    <a:pt x="341436" y="407586"/>
                  </a:lnTo>
                  <a:lnTo>
                    <a:pt x="336263" y="410497"/>
                  </a:lnTo>
                  <a:lnTo>
                    <a:pt x="331090" y="413422"/>
                  </a:lnTo>
                  <a:lnTo>
                    <a:pt x="325917" y="416363"/>
                  </a:lnTo>
                  <a:lnTo>
                    <a:pt x="320743" y="419320"/>
                  </a:lnTo>
                  <a:lnTo>
                    <a:pt x="315570" y="422293"/>
                  </a:lnTo>
                  <a:lnTo>
                    <a:pt x="310397" y="425283"/>
                  </a:lnTo>
                  <a:lnTo>
                    <a:pt x="305223" y="428291"/>
                  </a:lnTo>
                  <a:lnTo>
                    <a:pt x="300050" y="431315"/>
                  </a:lnTo>
                  <a:lnTo>
                    <a:pt x="294877" y="434357"/>
                  </a:lnTo>
                  <a:lnTo>
                    <a:pt x="289704" y="437417"/>
                  </a:lnTo>
                  <a:lnTo>
                    <a:pt x="284530" y="440496"/>
                  </a:lnTo>
                  <a:lnTo>
                    <a:pt x="279357" y="443594"/>
                  </a:lnTo>
                  <a:lnTo>
                    <a:pt x="274184" y="446711"/>
                  </a:lnTo>
                  <a:lnTo>
                    <a:pt x="269010" y="449847"/>
                  </a:lnTo>
                  <a:lnTo>
                    <a:pt x="263837" y="453004"/>
                  </a:lnTo>
                  <a:lnTo>
                    <a:pt x="258664" y="456181"/>
                  </a:lnTo>
                  <a:lnTo>
                    <a:pt x="253491" y="459379"/>
                  </a:lnTo>
                  <a:lnTo>
                    <a:pt x="248317" y="462598"/>
                  </a:lnTo>
                  <a:lnTo>
                    <a:pt x="243144" y="465838"/>
                  </a:lnTo>
                  <a:lnTo>
                    <a:pt x="237971" y="469100"/>
                  </a:lnTo>
                  <a:lnTo>
                    <a:pt x="232797" y="472385"/>
                  </a:lnTo>
                  <a:lnTo>
                    <a:pt x="227624" y="475691"/>
                  </a:lnTo>
                  <a:lnTo>
                    <a:pt x="222451" y="479021"/>
                  </a:lnTo>
                  <a:lnTo>
                    <a:pt x="217278" y="482374"/>
                  </a:lnTo>
                  <a:lnTo>
                    <a:pt x="212104" y="485750"/>
                  </a:lnTo>
                  <a:lnTo>
                    <a:pt x="206931" y="489150"/>
                  </a:lnTo>
                  <a:lnTo>
                    <a:pt x="201758" y="492574"/>
                  </a:lnTo>
                  <a:lnTo>
                    <a:pt x="196584" y="496022"/>
                  </a:lnTo>
                  <a:lnTo>
                    <a:pt x="191411" y="499494"/>
                  </a:lnTo>
                  <a:lnTo>
                    <a:pt x="186238" y="502990"/>
                  </a:lnTo>
                  <a:lnTo>
                    <a:pt x="181065" y="506510"/>
                  </a:lnTo>
                  <a:lnTo>
                    <a:pt x="175891" y="510055"/>
                  </a:lnTo>
                  <a:lnTo>
                    <a:pt x="170718" y="513624"/>
                  </a:lnTo>
                  <a:lnTo>
                    <a:pt x="165545" y="517218"/>
                  </a:lnTo>
                  <a:lnTo>
                    <a:pt x="160371" y="520835"/>
                  </a:lnTo>
                  <a:lnTo>
                    <a:pt x="155198" y="524476"/>
                  </a:lnTo>
                  <a:lnTo>
                    <a:pt x="150025" y="528141"/>
                  </a:lnTo>
                  <a:lnTo>
                    <a:pt x="144852" y="531829"/>
                  </a:lnTo>
                  <a:lnTo>
                    <a:pt x="139678" y="535540"/>
                  </a:lnTo>
                  <a:lnTo>
                    <a:pt x="134505" y="539273"/>
                  </a:lnTo>
                  <a:lnTo>
                    <a:pt x="129332" y="543028"/>
                  </a:lnTo>
                  <a:lnTo>
                    <a:pt x="124158" y="546803"/>
                  </a:lnTo>
                  <a:lnTo>
                    <a:pt x="118985" y="550599"/>
                  </a:lnTo>
                  <a:lnTo>
                    <a:pt x="113812" y="554414"/>
                  </a:lnTo>
                  <a:lnTo>
                    <a:pt x="108639" y="558248"/>
                  </a:lnTo>
                  <a:lnTo>
                    <a:pt x="103465" y="562098"/>
                  </a:lnTo>
                  <a:lnTo>
                    <a:pt x="98292" y="565965"/>
                  </a:lnTo>
                  <a:lnTo>
                    <a:pt x="93119" y="569847"/>
                  </a:lnTo>
                  <a:lnTo>
                    <a:pt x="87945" y="573741"/>
                  </a:lnTo>
                  <a:lnTo>
                    <a:pt x="82772" y="577648"/>
                  </a:lnTo>
                  <a:lnTo>
                    <a:pt x="77599" y="581565"/>
                  </a:lnTo>
                  <a:lnTo>
                    <a:pt x="72426" y="585490"/>
                  </a:lnTo>
                  <a:lnTo>
                    <a:pt x="67252" y="589422"/>
                  </a:lnTo>
                  <a:lnTo>
                    <a:pt x="62079" y="593358"/>
                  </a:lnTo>
                  <a:lnTo>
                    <a:pt x="56906" y="597297"/>
                  </a:lnTo>
                  <a:lnTo>
                    <a:pt x="51732" y="601237"/>
                  </a:lnTo>
                  <a:lnTo>
                    <a:pt x="46559" y="605175"/>
                  </a:lnTo>
                  <a:lnTo>
                    <a:pt x="41386" y="609108"/>
                  </a:lnTo>
                  <a:lnTo>
                    <a:pt x="36213" y="613035"/>
                  </a:lnTo>
                  <a:lnTo>
                    <a:pt x="31039" y="616953"/>
                  </a:lnTo>
                  <a:lnTo>
                    <a:pt x="25866" y="620859"/>
                  </a:lnTo>
                  <a:lnTo>
                    <a:pt x="20693" y="624751"/>
                  </a:lnTo>
                  <a:lnTo>
                    <a:pt x="15519" y="628626"/>
                  </a:lnTo>
                  <a:lnTo>
                    <a:pt x="10346" y="632481"/>
                  </a:lnTo>
                  <a:lnTo>
                    <a:pt x="5173" y="636313"/>
                  </a:lnTo>
                  <a:lnTo>
                    <a:pt x="0" y="640120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644151" y="3139855"/>
              <a:ext cx="1883076" cy="639656"/>
            </a:xfrm>
            <a:custGeom>
              <a:avLst/>
              <a:pathLst>
                <a:path w="1883076" h="639656">
                  <a:moveTo>
                    <a:pt x="0" y="639656"/>
                  </a:moveTo>
                  <a:lnTo>
                    <a:pt x="5173" y="635830"/>
                  </a:lnTo>
                  <a:lnTo>
                    <a:pt x="10346" y="631977"/>
                  </a:lnTo>
                  <a:lnTo>
                    <a:pt x="15519" y="628101"/>
                  </a:lnTo>
                  <a:lnTo>
                    <a:pt x="20693" y="624205"/>
                  </a:lnTo>
                  <a:lnTo>
                    <a:pt x="25866" y="620292"/>
                  </a:lnTo>
                  <a:lnTo>
                    <a:pt x="31039" y="616363"/>
                  </a:lnTo>
                  <a:lnTo>
                    <a:pt x="36213" y="612423"/>
                  </a:lnTo>
                  <a:lnTo>
                    <a:pt x="41386" y="608472"/>
                  </a:lnTo>
                  <a:lnTo>
                    <a:pt x="46559" y="604515"/>
                  </a:lnTo>
                  <a:lnTo>
                    <a:pt x="51732" y="600552"/>
                  </a:lnTo>
                  <a:lnTo>
                    <a:pt x="56906" y="596588"/>
                  </a:lnTo>
                  <a:lnTo>
                    <a:pt x="62079" y="592623"/>
                  </a:lnTo>
                  <a:lnTo>
                    <a:pt x="67252" y="588660"/>
                  </a:lnTo>
                  <a:lnTo>
                    <a:pt x="72426" y="584701"/>
                  </a:lnTo>
                  <a:lnTo>
                    <a:pt x="77599" y="580749"/>
                  </a:lnTo>
                  <a:lnTo>
                    <a:pt x="82772" y="576804"/>
                  </a:lnTo>
                  <a:lnTo>
                    <a:pt x="87945" y="572869"/>
                  </a:lnTo>
                  <a:lnTo>
                    <a:pt x="93119" y="568945"/>
                  </a:lnTo>
                  <a:lnTo>
                    <a:pt x="98292" y="565034"/>
                  </a:lnTo>
                  <a:lnTo>
                    <a:pt x="103465" y="561137"/>
                  </a:lnTo>
                  <a:lnTo>
                    <a:pt x="108639" y="557255"/>
                  </a:lnTo>
                  <a:lnTo>
                    <a:pt x="113812" y="553390"/>
                  </a:lnTo>
                  <a:lnTo>
                    <a:pt x="118985" y="549543"/>
                  </a:lnTo>
                  <a:lnTo>
                    <a:pt x="124158" y="545715"/>
                  </a:lnTo>
                  <a:lnTo>
                    <a:pt x="129332" y="541906"/>
                  </a:lnTo>
                  <a:lnTo>
                    <a:pt x="134505" y="538117"/>
                  </a:lnTo>
                  <a:lnTo>
                    <a:pt x="139678" y="534350"/>
                  </a:lnTo>
                  <a:lnTo>
                    <a:pt x="144852" y="530604"/>
                  </a:lnTo>
                  <a:lnTo>
                    <a:pt x="150025" y="526880"/>
                  </a:lnTo>
                  <a:lnTo>
                    <a:pt x="155198" y="523179"/>
                  </a:lnTo>
                  <a:lnTo>
                    <a:pt x="160371" y="519500"/>
                  </a:lnTo>
                  <a:lnTo>
                    <a:pt x="165545" y="515845"/>
                  </a:lnTo>
                  <a:lnTo>
                    <a:pt x="170718" y="512213"/>
                  </a:lnTo>
                  <a:lnTo>
                    <a:pt x="175891" y="508605"/>
                  </a:lnTo>
                  <a:lnTo>
                    <a:pt x="181065" y="505021"/>
                  </a:lnTo>
                  <a:lnTo>
                    <a:pt x="186238" y="501460"/>
                  </a:lnTo>
                  <a:lnTo>
                    <a:pt x="191411" y="497923"/>
                  </a:lnTo>
                  <a:lnTo>
                    <a:pt x="196584" y="494409"/>
                  </a:lnTo>
                  <a:lnTo>
                    <a:pt x="201758" y="490919"/>
                  </a:lnTo>
                  <a:lnTo>
                    <a:pt x="206931" y="487452"/>
                  </a:lnTo>
                  <a:lnTo>
                    <a:pt x="212104" y="484008"/>
                  </a:lnTo>
                  <a:lnTo>
                    <a:pt x="217278" y="480587"/>
                  </a:lnTo>
                  <a:lnTo>
                    <a:pt x="222451" y="477189"/>
                  </a:lnTo>
                  <a:lnTo>
                    <a:pt x="227624" y="473813"/>
                  </a:lnTo>
                  <a:lnTo>
                    <a:pt x="232797" y="470459"/>
                  </a:lnTo>
                  <a:lnTo>
                    <a:pt x="237971" y="467127"/>
                  </a:lnTo>
                  <a:lnTo>
                    <a:pt x="243144" y="463816"/>
                  </a:lnTo>
                  <a:lnTo>
                    <a:pt x="248317" y="460526"/>
                  </a:lnTo>
                  <a:lnTo>
                    <a:pt x="253491" y="457257"/>
                  </a:lnTo>
                  <a:lnTo>
                    <a:pt x="258664" y="454008"/>
                  </a:lnTo>
                  <a:lnTo>
                    <a:pt x="263837" y="450780"/>
                  </a:lnTo>
                  <a:lnTo>
                    <a:pt x="269010" y="447570"/>
                  </a:lnTo>
                  <a:lnTo>
                    <a:pt x="274184" y="444380"/>
                  </a:lnTo>
                  <a:lnTo>
                    <a:pt x="279357" y="441209"/>
                  </a:lnTo>
                  <a:lnTo>
                    <a:pt x="284530" y="438056"/>
                  </a:lnTo>
                  <a:lnTo>
                    <a:pt x="289704" y="434921"/>
                  </a:lnTo>
                  <a:lnTo>
                    <a:pt x="294877" y="431803"/>
                  </a:lnTo>
                  <a:lnTo>
                    <a:pt x="300050" y="428703"/>
                  </a:lnTo>
                  <a:lnTo>
                    <a:pt x="305223" y="425619"/>
                  </a:lnTo>
                  <a:lnTo>
                    <a:pt x="310397" y="422552"/>
                  </a:lnTo>
                  <a:lnTo>
                    <a:pt x="315570" y="419501"/>
                  </a:lnTo>
                  <a:lnTo>
                    <a:pt x="320743" y="416465"/>
                  </a:lnTo>
                  <a:lnTo>
                    <a:pt x="325917" y="413445"/>
                  </a:lnTo>
                  <a:lnTo>
                    <a:pt x="331090" y="410440"/>
                  </a:lnTo>
                  <a:lnTo>
                    <a:pt x="336263" y="407449"/>
                  </a:lnTo>
                  <a:lnTo>
                    <a:pt x="341436" y="404473"/>
                  </a:lnTo>
                  <a:lnTo>
                    <a:pt x="346610" y="401510"/>
                  </a:lnTo>
                  <a:lnTo>
                    <a:pt x="351783" y="398562"/>
                  </a:lnTo>
                  <a:lnTo>
                    <a:pt x="356956" y="395626"/>
                  </a:lnTo>
                  <a:lnTo>
                    <a:pt x="362130" y="392703"/>
                  </a:lnTo>
                  <a:lnTo>
                    <a:pt x="367303" y="389793"/>
                  </a:lnTo>
                  <a:lnTo>
                    <a:pt x="372476" y="386896"/>
                  </a:lnTo>
                  <a:lnTo>
                    <a:pt x="377649" y="384010"/>
                  </a:lnTo>
                  <a:lnTo>
                    <a:pt x="382823" y="381137"/>
                  </a:lnTo>
                  <a:lnTo>
                    <a:pt x="387996" y="378275"/>
                  </a:lnTo>
                  <a:lnTo>
                    <a:pt x="393169" y="375424"/>
                  </a:lnTo>
                  <a:lnTo>
                    <a:pt x="398343" y="372585"/>
                  </a:lnTo>
                  <a:lnTo>
                    <a:pt x="403516" y="369756"/>
                  </a:lnTo>
                  <a:lnTo>
                    <a:pt x="408689" y="366938"/>
                  </a:lnTo>
                  <a:lnTo>
                    <a:pt x="413862" y="364131"/>
                  </a:lnTo>
                  <a:lnTo>
                    <a:pt x="419036" y="361333"/>
                  </a:lnTo>
                  <a:lnTo>
                    <a:pt x="424209" y="358546"/>
                  </a:lnTo>
                  <a:lnTo>
                    <a:pt x="429382" y="355769"/>
                  </a:lnTo>
                  <a:lnTo>
                    <a:pt x="434556" y="353001"/>
                  </a:lnTo>
                  <a:lnTo>
                    <a:pt x="439729" y="350242"/>
                  </a:lnTo>
                  <a:lnTo>
                    <a:pt x="444902" y="347493"/>
                  </a:lnTo>
                  <a:lnTo>
                    <a:pt x="450075" y="344753"/>
                  </a:lnTo>
                  <a:lnTo>
                    <a:pt x="455249" y="342023"/>
                  </a:lnTo>
                  <a:lnTo>
                    <a:pt x="460422" y="339300"/>
                  </a:lnTo>
                  <a:lnTo>
                    <a:pt x="465595" y="336587"/>
                  </a:lnTo>
                  <a:lnTo>
                    <a:pt x="470769" y="333882"/>
                  </a:lnTo>
                  <a:lnTo>
                    <a:pt x="475942" y="331186"/>
                  </a:lnTo>
                  <a:lnTo>
                    <a:pt x="481115" y="328498"/>
                  </a:lnTo>
                  <a:lnTo>
                    <a:pt x="486288" y="325818"/>
                  </a:lnTo>
                  <a:lnTo>
                    <a:pt x="491462" y="323146"/>
                  </a:lnTo>
                  <a:lnTo>
                    <a:pt x="496635" y="320482"/>
                  </a:lnTo>
                  <a:lnTo>
                    <a:pt x="501808" y="317826"/>
                  </a:lnTo>
                  <a:lnTo>
                    <a:pt x="506982" y="315178"/>
                  </a:lnTo>
                  <a:lnTo>
                    <a:pt x="512155" y="312538"/>
                  </a:lnTo>
                  <a:lnTo>
                    <a:pt x="517328" y="309905"/>
                  </a:lnTo>
                  <a:lnTo>
                    <a:pt x="522501" y="307279"/>
                  </a:lnTo>
                  <a:lnTo>
                    <a:pt x="527675" y="304661"/>
                  </a:lnTo>
                  <a:lnTo>
                    <a:pt x="532848" y="302050"/>
                  </a:lnTo>
                  <a:lnTo>
                    <a:pt x="538021" y="299447"/>
                  </a:lnTo>
                  <a:lnTo>
                    <a:pt x="543195" y="296850"/>
                  </a:lnTo>
                  <a:lnTo>
                    <a:pt x="548368" y="294261"/>
                  </a:lnTo>
                  <a:lnTo>
                    <a:pt x="553541" y="291678"/>
                  </a:lnTo>
                  <a:lnTo>
                    <a:pt x="558714" y="289103"/>
                  </a:lnTo>
                  <a:lnTo>
                    <a:pt x="563888" y="286534"/>
                  </a:lnTo>
                  <a:lnTo>
                    <a:pt x="569061" y="283973"/>
                  </a:lnTo>
                  <a:lnTo>
                    <a:pt x="574234" y="281418"/>
                  </a:lnTo>
                  <a:lnTo>
                    <a:pt x="579408" y="278869"/>
                  </a:lnTo>
                  <a:lnTo>
                    <a:pt x="584581" y="276328"/>
                  </a:lnTo>
                  <a:lnTo>
                    <a:pt x="589754" y="273792"/>
                  </a:lnTo>
                  <a:lnTo>
                    <a:pt x="594927" y="271264"/>
                  </a:lnTo>
                  <a:lnTo>
                    <a:pt x="600101" y="268742"/>
                  </a:lnTo>
                  <a:lnTo>
                    <a:pt x="605274" y="266226"/>
                  </a:lnTo>
                  <a:lnTo>
                    <a:pt x="610447" y="263717"/>
                  </a:lnTo>
                  <a:lnTo>
                    <a:pt x="615621" y="261214"/>
                  </a:lnTo>
                  <a:lnTo>
                    <a:pt x="620794" y="258717"/>
                  </a:lnTo>
                  <a:lnTo>
                    <a:pt x="625967" y="256226"/>
                  </a:lnTo>
                  <a:lnTo>
                    <a:pt x="631140" y="253742"/>
                  </a:lnTo>
                  <a:lnTo>
                    <a:pt x="636314" y="251264"/>
                  </a:lnTo>
                  <a:lnTo>
                    <a:pt x="641487" y="248792"/>
                  </a:lnTo>
                  <a:lnTo>
                    <a:pt x="646660" y="246326"/>
                  </a:lnTo>
                  <a:lnTo>
                    <a:pt x="651834" y="243866"/>
                  </a:lnTo>
                  <a:lnTo>
                    <a:pt x="657007" y="241412"/>
                  </a:lnTo>
                  <a:lnTo>
                    <a:pt x="662180" y="238964"/>
                  </a:lnTo>
                  <a:lnTo>
                    <a:pt x="667353" y="236522"/>
                  </a:lnTo>
                  <a:lnTo>
                    <a:pt x="672527" y="234086"/>
                  </a:lnTo>
                  <a:lnTo>
                    <a:pt x="677700" y="231656"/>
                  </a:lnTo>
                  <a:lnTo>
                    <a:pt x="682873" y="229232"/>
                  </a:lnTo>
                  <a:lnTo>
                    <a:pt x="688047" y="226813"/>
                  </a:lnTo>
                  <a:lnTo>
                    <a:pt x="693220" y="224401"/>
                  </a:lnTo>
                  <a:lnTo>
                    <a:pt x="698393" y="221994"/>
                  </a:lnTo>
                  <a:lnTo>
                    <a:pt x="703566" y="219593"/>
                  </a:lnTo>
                  <a:lnTo>
                    <a:pt x="708740" y="217199"/>
                  </a:lnTo>
                  <a:lnTo>
                    <a:pt x="713913" y="214809"/>
                  </a:lnTo>
                  <a:lnTo>
                    <a:pt x="719086" y="212426"/>
                  </a:lnTo>
                  <a:lnTo>
                    <a:pt x="724260" y="210048"/>
                  </a:lnTo>
                  <a:lnTo>
                    <a:pt x="729433" y="207677"/>
                  </a:lnTo>
                  <a:lnTo>
                    <a:pt x="734606" y="205311"/>
                  </a:lnTo>
                  <a:lnTo>
                    <a:pt x="739779" y="202951"/>
                  </a:lnTo>
                  <a:lnTo>
                    <a:pt x="744953" y="200597"/>
                  </a:lnTo>
                  <a:lnTo>
                    <a:pt x="750126" y="198249"/>
                  </a:lnTo>
                  <a:lnTo>
                    <a:pt x="755299" y="195906"/>
                  </a:lnTo>
                  <a:lnTo>
                    <a:pt x="760473" y="193570"/>
                  </a:lnTo>
                  <a:lnTo>
                    <a:pt x="765646" y="191240"/>
                  </a:lnTo>
                  <a:lnTo>
                    <a:pt x="770819" y="188916"/>
                  </a:lnTo>
                  <a:lnTo>
                    <a:pt x="775992" y="186598"/>
                  </a:lnTo>
                  <a:lnTo>
                    <a:pt x="781166" y="184286"/>
                  </a:lnTo>
                  <a:lnTo>
                    <a:pt x="786339" y="181980"/>
                  </a:lnTo>
                  <a:lnTo>
                    <a:pt x="791512" y="179680"/>
                  </a:lnTo>
                  <a:lnTo>
                    <a:pt x="796686" y="177387"/>
                  </a:lnTo>
                  <a:lnTo>
                    <a:pt x="801859" y="175101"/>
                  </a:lnTo>
                  <a:lnTo>
                    <a:pt x="807032" y="172821"/>
                  </a:lnTo>
                  <a:lnTo>
                    <a:pt x="812205" y="170547"/>
                  </a:lnTo>
                  <a:lnTo>
                    <a:pt x="817379" y="168281"/>
                  </a:lnTo>
                  <a:lnTo>
                    <a:pt x="822552" y="166021"/>
                  </a:lnTo>
                  <a:lnTo>
                    <a:pt x="827725" y="163768"/>
                  </a:lnTo>
                  <a:lnTo>
                    <a:pt x="832899" y="161522"/>
                  </a:lnTo>
                  <a:lnTo>
                    <a:pt x="838072" y="159284"/>
                  </a:lnTo>
                  <a:lnTo>
                    <a:pt x="843245" y="157053"/>
                  </a:lnTo>
                  <a:lnTo>
                    <a:pt x="848418" y="154829"/>
                  </a:lnTo>
                  <a:lnTo>
                    <a:pt x="853592" y="152613"/>
                  </a:lnTo>
                  <a:lnTo>
                    <a:pt x="858765" y="150406"/>
                  </a:lnTo>
                  <a:lnTo>
                    <a:pt x="863938" y="148206"/>
                  </a:lnTo>
                  <a:lnTo>
                    <a:pt x="869112" y="146014"/>
                  </a:lnTo>
                  <a:lnTo>
                    <a:pt x="874285" y="143831"/>
                  </a:lnTo>
                  <a:lnTo>
                    <a:pt x="879458" y="141657"/>
                  </a:lnTo>
                  <a:lnTo>
                    <a:pt x="884631" y="139491"/>
                  </a:lnTo>
                  <a:lnTo>
                    <a:pt x="889805" y="137335"/>
                  </a:lnTo>
                  <a:lnTo>
                    <a:pt x="894978" y="135188"/>
                  </a:lnTo>
                  <a:lnTo>
                    <a:pt x="900151" y="133051"/>
                  </a:lnTo>
                  <a:lnTo>
                    <a:pt x="905325" y="130923"/>
                  </a:lnTo>
                  <a:lnTo>
                    <a:pt x="910498" y="128806"/>
                  </a:lnTo>
                  <a:lnTo>
                    <a:pt x="915671" y="126699"/>
                  </a:lnTo>
                  <a:lnTo>
                    <a:pt x="920844" y="124602"/>
                  </a:lnTo>
                  <a:lnTo>
                    <a:pt x="926018" y="122517"/>
                  </a:lnTo>
                  <a:lnTo>
                    <a:pt x="931191" y="120443"/>
                  </a:lnTo>
                  <a:lnTo>
                    <a:pt x="936364" y="118380"/>
                  </a:lnTo>
                  <a:lnTo>
                    <a:pt x="941538" y="116330"/>
                  </a:lnTo>
                  <a:lnTo>
                    <a:pt x="946711" y="114291"/>
                  </a:lnTo>
                  <a:lnTo>
                    <a:pt x="951884" y="112265"/>
                  </a:lnTo>
                  <a:lnTo>
                    <a:pt x="957057" y="110252"/>
                  </a:lnTo>
                  <a:lnTo>
                    <a:pt x="962231" y="108253"/>
                  </a:lnTo>
                  <a:lnTo>
                    <a:pt x="967404" y="106266"/>
                  </a:lnTo>
                  <a:lnTo>
                    <a:pt x="972577" y="104294"/>
                  </a:lnTo>
                  <a:lnTo>
                    <a:pt x="977751" y="102336"/>
                  </a:lnTo>
                  <a:lnTo>
                    <a:pt x="982924" y="100392"/>
                  </a:lnTo>
                  <a:lnTo>
                    <a:pt x="988097" y="98464"/>
                  </a:lnTo>
                  <a:lnTo>
                    <a:pt x="993270" y="96551"/>
                  </a:lnTo>
                  <a:lnTo>
                    <a:pt x="998444" y="94653"/>
                  </a:lnTo>
                  <a:lnTo>
                    <a:pt x="1003617" y="92771"/>
                  </a:lnTo>
                  <a:lnTo>
                    <a:pt x="1008790" y="90906"/>
                  </a:lnTo>
                  <a:lnTo>
                    <a:pt x="1013964" y="89058"/>
                  </a:lnTo>
                  <a:lnTo>
                    <a:pt x="1019137" y="87226"/>
                  </a:lnTo>
                  <a:lnTo>
                    <a:pt x="1024310" y="85413"/>
                  </a:lnTo>
                  <a:lnTo>
                    <a:pt x="1029483" y="83617"/>
                  </a:lnTo>
                  <a:lnTo>
                    <a:pt x="1034657" y="81839"/>
                  </a:lnTo>
                  <a:lnTo>
                    <a:pt x="1039830" y="80079"/>
                  </a:lnTo>
                  <a:lnTo>
                    <a:pt x="1045003" y="78339"/>
                  </a:lnTo>
                  <a:lnTo>
                    <a:pt x="1050177" y="76618"/>
                  </a:lnTo>
                  <a:lnTo>
                    <a:pt x="1055350" y="74916"/>
                  </a:lnTo>
                  <a:lnTo>
                    <a:pt x="1060523" y="73234"/>
                  </a:lnTo>
                  <a:lnTo>
                    <a:pt x="1065696" y="71572"/>
                  </a:lnTo>
                  <a:lnTo>
                    <a:pt x="1070870" y="69930"/>
                  </a:lnTo>
                  <a:lnTo>
                    <a:pt x="1076043" y="68310"/>
                  </a:lnTo>
                  <a:lnTo>
                    <a:pt x="1081216" y="66710"/>
                  </a:lnTo>
                  <a:lnTo>
                    <a:pt x="1086390" y="65131"/>
                  </a:lnTo>
                  <a:lnTo>
                    <a:pt x="1091563" y="63574"/>
                  </a:lnTo>
                  <a:lnTo>
                    <a:pt x="1096736" y="62039"/>
                  </a:lnTo>
                  <a:lnTo>
                    <a:pt x="1101909" y="60525"/>
                  </a:lnTo>
                  <a:lnTo>
                    <a:pt x="1107083" y="59034"/>
                  </a:lnTo>
                  <a:lnTo>
                    <a:pt x="1112256" y="57565"/>
                  </a:lnTo>
                  <a:lnTo>
                    <a:pt x="1117429" y="56119"/>
                  </a:lnTo>
                  <a:lnTo>
                    <a:pt x="1122603" y="54695"/>
                  </a:lnTo>
                  <a:lnTo>
                    <a:pt x="1127776" y="53294"/>
                  </a:lnTo>
                  <a:lnTo>
                    <a:pt x="1132949" y="51916"/>
                  </a:lnTo>
                  <a:lnTo>
                    <a:pt x="1138122" y="50561"/>
                  </a:lnTo>
                  <a:lnTo>
                    <a:pt x="1143296" y="49229"/>
                  </a:lnTo>
                  <a:lnTo>
                    <a:pt x="1148469" y="47921"/>
                  </a:lnTo>
                  <a:lnTo>
                    <a:pt x="1153642" y="46635"/>
                  </a:lnTo>
                  <a:lnTo>
                    <a:pt x="1158816" y="45373"/>
                  </a:lnTo>
                  <a:lnTo>
                    <a:pt x="1163989" y="44135"/>
                  </a:lnTo>
                  <a:lnTo>
                    <a:pt x="1169162" y="42919"/>
                  </a:lnTo>
                  <a:lnTo>
                    <a:pt x="1174335" y="41727"/>
                  </a:lnTo>
                  <a:lnTo>
                    <a:pt x="1179509" y="40559"/>
                  </a:lnTo>
                  <a:lnTo>
                    <a:pt x="1184682" y="39413"/>
                  </a:lnTo>
                  <a:lnTo>
                    <a:pt x="1189855" y="38291"/>
                  </a:lnTo>
                  <a:lnTo>
                    <a:pt x="1195029" y="37191"/>
                  </a:lnTo>
                  <a:lnTo>
                    <a:pt x="1200202" y="36115"/>
                  </a:lnTo>
                  <a:lnTo>
                    <a:pt x="1205375" y="35062"/>
                  </a:lnTo>
                  <a:lnTo>
                    <a:pt x="1210548" y="34031"/>
                  </a:lnTo>
                  <a:lnTo>
                    <a:pt x="1215722" y="33023"/>
                  </a:lnTo>
                  <a:lnTo>
                    <a:pt x="1220895" y="32037"/>
                  </a:lnTo>
                  <a:lnTo>
                    <a:pt x="1226068" y="31073"/>
                  </a:lnTo>
                  <a:lnTo>
                    <a:pt x="1231242" y="30132"/>
                  </a:lnTo>
                  <a:lnTo>
                    <a:pt x="1236415" y="29212"/>
                  </a:lnTo>
                  <a:lnTo>
                    <a:pt x="1241588" y="28314"/>
                  </a:lnTo>
                  <a:lnTo>
                    <a:pt x="1246761" y="27437"/>
                  </a:lnTo>
                  <a:lnTo>
                    <a:pt x="1251935" y="26581"/>
                  </a:lnTo>
                  <a:lnTo>
                    <a:pt x="1257108" y="25746"/>
                  </a:lnTo>
                  <a:lnTo>
                    <a:pt x="1262281" y="24931"/>
                  </a:lnTo>
                  <a:lnTo>
                    <a:pt x="1267455" y="24137"/>
                  </a:lnTo>
                  <a:lnTo>
                    <a:pt x="1272628" y="23362"/>
                  </a:lnTo>
                  <a:lnTo>
                    <a:pt x="1277801" y="22608"/>
                  </a:lnTo>
                  <a:lnTo>
                    <a:pt x="1282974" y="21872"/>
                  </a:lnTo>
                  <a:lnTo>
                    <a:pt x="1288148" y="21156"/>
                  </a:lnTo>
                  <a:lnTo>
                    <a:pt x="1293321" y="20458"/>
                  </a:lnTo>
                  <a:lnTo>
                    <a:pt x="1298494" y="19778"/>
                  </a:lnTo>
                  <a:lnTo>
                    <a:pt x="1303668" y="19117"/>
                  </a:lnTo>
                  <a:lnTo>
                    <a:pt x="1308841" y="18473"/>
                  </a:lnTo>
                  <a:lnTo>
                    <a:pt x="1314014" y="17846"/>
                  </a:lnTo>
                  <a:lnTo>
                    <a:pt x="1319187" y="17237"/>
                  </a:lnTo>
                  <a:lnTo>
                    <a:pt x="1324361" y="16643"/>
                  </a:lnTo>
                  <a:lnTo>
                    <a:pt x="1329534" y="16066"/>
                  </a:lnTo>
                  <a:lnTo>
                    <a:pt x="1334707" y="15505"/>
                  </a:lnTo>
                  <a:lnTo>
                    <a:pt x="1339881" y="14959"/>
                  </a:lnTo>
                  <a:lnTo>
                    <a:pt x="1345054" y="14428"/>
                  </a:lnTo>
                  <a:lnTo>
                    <a:pt x="1350227" y="13912"/>
                  </a:lnTo>
                  <a:lnTo>
                    <a:pt x="1355400" y="13410"/>
                  </a:lnTo>
                  <a:lnTo>
                    <a:pt x="1360574" y="12922"/>
                  </a:lnTo>
                  <a:lnTo>
                    <a:pt x="1365747" y="12448"/>
                  </a:lnTo>
                  <a:lnTo>
                    <a:pt x="1370920" y="11986"/>
                  </a:lnTo>
                  <a:lnTo>
                    <a:pt x="1376094" y="11538"/>
                  </a:lnTo>
                  <a:lnTo>
                    <a:pt x="1381267" y="11101"/>
                  </a:lnTo>
                  <a:lnTo>
                    <a:pt x="1386440" y="10677"/>
                  </a:lnTo>
                  <a:lnTo>
                    <a:pt x="1391613" y="10265"/>
                  </a:lnTo>
                  <a:lnTo>
                    <a:pt x="1396787" y="9864"/>
                  </a:lnTo>
                  <a:lnTo>
                    <a:pt x="1401960" y="9473"/>
                  </a:lnTo>
                  <a:lnTo>
                    <a:pt x="1407133" y="9094"/>
                  </a:lnTo>
                  <a:lnTo>
                    <a:pt x="1412307" y="8725"/>
                  </a:lnTo>
                  <a:lnTo>
                    <a:pt x="1417480" y="8365"/>
                  </a:lnTo>
                  <a:lnTo>
                    <a:pt x="1422653" y="8016"/>
                  </a:lnTo>
                  <a:lnTo>
                    <a:pt x="1427826" y="7676"/>
                  </a:lnTo>
                  <a:lnTo>
                    <a:pt x="1433000" y="7345"/>
                  </a:lnTo>
                  <a:lnTo>
                    <a:pt x="1438173" y="7022"/>
                  </a:lnTo>
                  <a:lnTo>
                    <a:pt x="1443346" y="6708"/>
                  </a:lnTo>
                  <a:lnTo>
                    <a:pt x="1448520" y="6403"/>
                  </a:lnTo>
                  <a:lnTo>
                    <a:pt x="1453693" y="6106"/>
                  </a:lnTo>
                  <a:lnTo>
                    <a:pt x="1458866" y="5816"/>
                  </a:lnTo>
                  <a:lnTo>
                    <a:pt x="1464039" y="5535"/>
                  </a:lnTo>
                  <a:lnTo>
                    <a:pt x="1469213" y="5261"/>
                  </a:lnTo>
                  <a:lnTo>
                    <a:pt x="1474386" y="4994"/>
                  </a:lnTo>
                  <a:lnTo>
                    <a:pt x="1479559" y="4735"/>
                  </a:lnTo>
                  <a:lnTo>
                    <a:pt x="1484733" y="4483"/>
                  </a:lnTo>
                  <a:lnTo>
                    <a:pt x="1489906" y="4238"/>
                  </a:lnTo>
                  <a:lnTo>
                    <a:pt x="1495079" y="4001"/>
                  </a:lnTo>
                  <a:lnTo>
                    <a:pt x="1500252" y="3770"/>
                  </a:lnTo>
                  <a:lnTo>
                    <a:pt x="1505426" y="3547"/>
                  </a:lnTo>
                  <a:lnTo>
                    <a:pt x="1510599" y="3332"/>
                  </a:lnTo>
                  <a:lnTo>
                    <a:pt x="1515772" y="3123"/>
                  </a:lnTo>
                  <a:lnTo>
                    <a:pt x="1520946" y="2922"/>
                  </a:lnTo>
                  <a:lnTo>
                    <a:pt x="1526119" y="2729"/>
                  </a:lnTo>
                  <a:lnTo>
                    <a:pt x="1531292" y="2543"/>
                  </a:lnTo>
                  <a:lnTo>
                    <a:pt x="1536465" y="2365"/>
                  </a:lnTo>
                  <a:lnTo>
                    <a:pt x="1541639" y="2194"/>
                  </a:lnTo>
                  <a:lnTo>
                    <a:pt x="1546812" y="2032"/>
                  </a:lnTo>
                  <a:lnTo>
                    <a:pt x="1551985" y="1877"/>
                  </a:lnTo>
                  <a:lnTo>
                    <a:pt x="1557159" y="1730"/>
                  </a:lnTo>
                  <a:lnTo>
                    <a:pt x="1562332" y="1591"/>
                  </a:lnTo>
                  <a:lnTo>
                    <a:pt x="1567505" y="1460"/>
                  </a:lnTo>
                  <a:lnTo>
                    <a:pt x="1572678" y="1336"/>
                  </a:lnTo>
                  <a:lnTo>
                    <a:pt x="1577852" y="1220"/>
                  </a:lnTo>
                  <a:lnTo>
                    <a:pt x="1583025" y="1112"/>
                  </a:lnTo>
                  <a:lnTo>
                    <a:pt x="1588198" y="1011"/>
                  </a:lnTo>
                  <a:lnTo>
                    <a:pt x="1593372" y="917"/>
                  </a:lnTo>
                  <a:lnTo>
                    <a:pt x="1598545" y="830"/>
                  </a:lnTo>
                  <a:lnTo>
                    <a:pt x="1603718" y="750"/>
                  </a:lnTo>
                  <a:lnTo>
                    <a:pt x="1608891" y="676"/>
                  </a:lnTo>
                  <a:lnTo>
                    <a:pt x="1614065" y="609"/>
                  </a:lnTo>
                  <a:lnTo>
                    <a:pt x="1619238" y="547"/>
                  </a:lnTo>
                  <a:lnTo>
                    <a:pt x="1624411" y="490"/>
                  </a:lnTo>
                  <a:lnTo>
                    <a:pt x="1629585" y="439"/>
                  </a:lnTo>
                  <a:lnTo>
                    <a:pt x="1634758" y="392"/>
                  </a:lnTo>
                  <a:lnTo>
                    <a:pt x="1639931" y="350"/>
                  </a:lnTo>
                  <a:lnTo>
                    <a:pt x="1645104" y="311"/>
                  </a:lnTo>
                  <a:lnTo>
                    <a:pt x="1650278" y="277"/>
                  </a:lnTo>
                  <a:lnTo>
                    <a:pt x="1655451" y="246"/>
                  </a:lnTo>
                  <a:lnTo>
                    <a:pt x="1660624" y="218"/>
                  </a:lnTo>
                  <a:lnTo>
                    <a:pt x="1665798" y="193"/>
                  </a:lnTo>
                  <a:lnTo>
                    <a:pt x="1670971" y="171"/>
                  </a:lnTo>
                  <a:lnTo>
                    <a:pt x="1676144" y="151"/>
                  </a:lnTo>
                  <a:lnTo>
                    <a:pt x="1681317" y="134"/>
                  </a:lnTo>
                  <a:lnTo>
                    <a:pt x="1686491" y="118"/>
                  </a:lnTo>
                  <a:lnTo>
                    <a:pt x="1691664" y="104"/>
                  </a:lnTo>
                  <a:lnTo>
                    <a:pt x="1696837" y="91"/>
                  </a:lnTo>
                  <a:lnTo>
                    <a:pt x="1702011" y="80"/>
                  </a:lnTo>
                  <a:lnTo>
                    <a:pt x="1707184" y="71"/>
                  </a:lnTo>
                  <a:lnTo>
                    <a:pt x="1712357" y="62"/>
                  </a:lnTo>
                  <a:lnTo>
                    <a:pt x="1717530" y="55"/>
                  </a:lnTo>
                  <a:lnTo>
                    <a:pt x="1722704" y="48"/>
                  </a:lnTo>
                  <a:lnTo>
                    <a:pt x="1727877" y="42"/>
                  </a:lnTo>
                  <a:lnTo>
                    <a:pt x="1733050" y="37"/>
                  </a:lnTo>
                  <a:lnTo>
                    <a:pt x="1738224" y="32"/>
                  </a:lnTo>
                  <a:lnTo>
                    <a:pt x="1743397" y="28"/>
                  </a:lnTo>
                  <a:lnTo>
                    <a:pt x="1748570" y="24"/>
                  </a:lnTo>
                  <a:lnTo>
                    <a:pt x="1753743" y="21"/>
                  </a:lnTo>
                  <a:lnTo>
                    <a:pt x="1758917" y="18"/>
                  </a:lnTo>
                  <a:lnTo>
                    <a:pt x="1764090" y="16"/>
                  </a:lnTo>
                  <a:lnTo>
                    <a:pt x="1769263" y="14"/>
                  </a:lnTo>
                  <a:lnTo>
                    <a:pt x="1774437" y="12"/>
                  </a:lnTo>
                  <a:lnTo>
                    <a:pt x="1779610" y="10"/>
                  </a:lnTo>
                  <a:lnTo>
                    <a:pt x="1784783" y="9"/>
                  </a:lnTo>
                  <a:lnTo>
                    <a:pt x="1789956" y="8"/>
                  </a:lnTo>
                  <a:lnTo>
                    <a:pt x="1795130" y="7"/>
                  </a:lnTo>
                  <a:lnTo>
                    <a:pt x="1800303" y="6"/>
                  </a:lnTo>
                  <a:lnTo>
                    <a:pt x="1805476" y="5"/>
                  </a:lnTo>
                  <a:lnTo>
                    <a:pt x="1810650" y="4"/>
                  </a:lnTo>
                  <a:lnTo>
                    <a:pt x="1815823" y="3"/>
                  </a:lnTo>
                  <a:lnTo>
                    <a:pt x="1820996" y="3"/>
                  </a:lnTo>
                  <a:lnTo>
                    <a:pt x="1826169" y="2"/>
                  </a:lnTo>
                  <a:lnTo>
                    <a:pt x="1831343" y="2"/>
                  </a:lnTo>
                  <a:lnTo>
                    <a:pt x="1836516" y="1"/>
                  </a:lnTo>
                  <a:lnTo>
                    <a:pt x="1841689" y="1"/>
                  </a:lnTo>
                  <a:lnTo>
                    <a:pt x="1846863" y="1"/>
                  </a:lnTo>
                  <a:lnTo>
                    <a:pt x="1852036" y="1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644151" y="3139867"/>
              <a:ext cx="1883076" cy="643218"/>
            </a:xfrm>
            <a:custGeom>
              <a:avLst/>
              <a:pathLst>
                <a:path w="1883076" h="643218">
                  <a:moveTo>
                    <a:pt x="0" y="640108"/>
                  </a:moveTo>
                  <a:lnTo>
                    <a:pt x="5173" y="636301"/>
                  </a:lnTo>
                  <a:lnTo>
                    <a:pt x="10346" y="632468"/>
                  </a:lnTo>
                  <a:lnTo>
                    <a:pt x="15519" y="628614"/>
                  </a:lnTo>
                  <a:lnTo>
                    <a:pt x="20693" y="624739"/>
                  </a:lnTo>
                  <a:lnTo>
                    <a:pt x="25866" y="620847"/>
                  </a:lnTo>
                  <a:lnTo>
                    <a:pt x="31039" y="616941"/>
                  </a:lnTo>
                  <a:lnTo>
                    <a:pt x="36213" y="613023"/>
                  </a:lnTo>
                  <a:lnTo>
                    <a:pt x="41386" y="609096"/>
                  </a:lnTo>
                  <a:lnTo>
                    <a:pt x="46559" y="605162"/>
                  </a:lnTo>
                  <a:lnTo>
                    <a:pt x="51732" y="601225"/>
                  </a:lnTo>
                  <a:lnTo>
                    <a:pt x="56906" y="597285"/>
                  </a:lnTo>
                  <a:lnTo>
                    <a:pt x="62079" y="593346"/>
                  </a:lnTo>
                  <a:lnTo>
                    <a:pt x="67252" y="589410"/>
                  </a:lnTo>
                  <a:lnTo>
                    <a:pt x="72426" y="585478"/>
                  </a:lnTo>
                  <a:lnTo>
                    <a:pt x="77599" y="581552"/>
                  </a:lnTo>
                  <a:lnTo>
                    <a:pt x="82772" y="577636"/>
                  </a:lnTo>
                  <a:lnTo>
                    <a:pt x="87945" y="573729"/>
                  </a:lnTo>
                  <a:lnTo>
                    <a:pt x="93119" y="569834"/>
                  </a:lnTo>
                  <a:lnTo>
                    <a:pt x="98292" y="565953"/>
                  </a:lnTo>
                  <a:lnTo>
                    <a:pt x="103465" y="562086"/>
                  </a:lnTo>
                  <a:lnTo>
                    <a:pt x="108639" y="558236"/>
                  </a:lnTo>
                  <a:lnTo>
                    <a:pt x="113812" y="554402"/>
                  </a:lnTo>
                  <a:lnTo>
                    <a:pt x="118985" y="550587"/>
                  </a:lnTo>
                  <a:lnTo>
                    <a:pt x="124158" y="546791"/>
                  </a:lnTo>
                  <a:lnTo>
                    <a:pt x="129332" y="543015"/>
                  </a:lnTo>
                  <a:lnTo>
                    <a:pt x="134505" y="539261"/>
                  </a:lnTo>
                  <a:lnTo>
                    <a:pt x="139678" y="535528"/>
                  </a:lnTo>
                  <a:lnTo>
                    <a:pt x="144852" y="531817"/>
                  </a:lnTo>
                  <a:lnTo>
                    <a:pt x="150025" y="528129"/>
                  </a:lnTo>
                  <a:lnTo>
                    <a:pt x="155198" y="524464"/>
                  </a:lnTo>
                  <a:lnTo>
                    <a:pt x="160371" y="520823"/>
                  </a:lnTo>
                  <a:lnTo>
                    <a:pt x="165545" y="517205"/>
                  </a:lnTo>
                  <a:lnTo>
                    <a:pt x="170718" y="513612"/>
                  </a:lnTo>
                  <a:lnTo>
                    <a:pt x="175891" y="510043"/>
                  </a:lnTo>
                  <a:lnTo>
                    <a:pt x="181065" y="506498"/>
                  </a:lnTo>
                  <a:lnTo>
                    <a:pt x="186238" y="502978"/>
                  </a:lnTo>
                  <a:lnTo>
                    <a:pt x="191411" y="499481"/>
                  </a:lnTo>
                  <a:lnTo>
                    <a:pt x="196584" y="496009"/>
                  </a:lnTo>
                  <a:lnTo>
                    <a:pt x="201758" y="492562"/>
                  </a:lnTo>
                  <a:lnTo>
                    <a:pt x="206931" y="489138"/>
                  </a:lnTo>
                  <a:lnTo>
                    <a:pt x="212104" y="485738"/>
                  </a:lnTo>
                  <a:lnTo>
                    <a:pt x="217278" y="482362"/>
                  </a:lnTo>
                  <a:lnTo>
                    <a:pt x="222451" y="479009"/>
                  </a:lnTo>
                  <a:lnTo>
                    <a:pt x="227624" y="475679"/>
                  </a:lnTo>
                  <a:lnTo>
                    <a:pt x="232797" y="472372"/>
                  </a:lnTo>
                  <a:lnTo>
                    <a:pt x="237971" y="469088"/>
                  </a:lnTo>
                  <a:lnTo>
                    <a:pt x="243144" y="465826"/>
                  </a:lnTo>
                  <a:lnTo>
                    <a:pt x="248317" y="462585"/>
                  </a:lnTo>
                  <a:lnTo>
                    <a:pt x="253491" y="459366"/>
                  </a:lnTo>
                  <a:lnTo>
                    <a:pt x="258664" y="456169"/>
                  </a:lnTo>
                  <a:lnTo>
                    <a:pt x="263837" y="452992"/>
                  </a:lnTo>
                  <a:lnTo>
                    <a:pt x="269010" y="449835"/>
                  </a:lnTo>
                  <a:lnTo>
                    <a:pt x="274184" y="446699"/>
                  </a:lnTo>
                  <a:lnTo>
                    <a:pt x="279357" y="443582"/>
                  </a:lnTo>
                  <a:lnTo>
                    <a:pt x="284530" y="440484"/>
                  </a:lnTo>
                  <a:lnTo>
                    <a:pt x="289704" y="437405"/>
                  </a:lnTo>
                  <a:lnTo>
                    <a:pt x="294877" y="434345"/>
                  </a:lnTo>
                  <a:lnTo>
                    <a:pt x="300050" y="431303"/>
                  </a:lnTo>
                  <a:lnTo>
                    <a:pt x="305223" y="428278"/>
                  </a:lnTo>
                  <a:lnTo>
                    <a:pt x="310397" y="425271"/>
                  </a:lnTo>
                  <a:lnTo>
                    <a:pt x="315570" y="422281"/>
                  </a:lnTo>
                  <a:lnTo>
                    <a:pt x="320743" y="419308"/>
                  </a:lnTo>
                  <a:lnTo>
                    <a:pt x="325917" y="416351"/>
                  </a:lnTo>
                  <a:lnTo>
                    <a:pt x="331090" y="413410"/>
                  </a:lnTo>
                  <a:lnTo>
                    <a:pt x="336263" y="410484"/>
                  </a:lnTo>
                  <a:lnTo>
                    <a:pt x="341436" y="407574"/>
                  </a:lnTo>
                  <a:lnTo>
                    <a:pt x="346610" y="404679"/>
                  </a:lnTo>
                  <a:lnTo>
                    <a:pt x="351783" y="401799"/>
                  </a:lnTo>
                  <a:lnTo>
                    <a:pt x="356956" y="398933"/>
                  </a:lnTo>
                  <a:lnTo>
                    <a:pt x="362130" y="396081"/>
                  </a:lnTo>
                  <a:lnTo>
                    <a:pt x="367303" y="393243"/>
                  </a:lnTo>
                  <a:lnTo>
                    <a:pt x="372476" y="390418"/>
                  </a:lnTo>
                  <a:lnTo>
                    <a:pt x="377649" y="387607"/>
                  </a:lnTo>
                  <a:lnTo>
                    <a:pt x="382823" y="384809"/>
                  </a:lnTo>
                  <a:lnTo>
                    <a:pt x="387996" y="382023"/>
                  </a:lnTo>
                  <a:lnTo>
                    <a:pt x="393169" y="379251"/>
                  </a:lnTo>
                  <a:lnTo>
                    <a:pt x="398343" y="376490"/>
                  </a:lnTo>
                  <a:lnTo>
                    <a:pt x="403516" y="373742"/>
                  </a:lnTo>
                  <a:lnTo>
                    <a:pt x="408689" y="371005"/>
                  </a:lnTo>
                  <a:lnTo>
                    <a:pt x="413862" y="368281"/>
                  </a:lnTo>
                  <a:lnTo>
                    <a:pt x="419036" y="365567"/>
                  </a:lnTo>
                  <a:lnTo>
                    <a:pt x="424209" y="362866"/>
                  </a:lnTo>
                  <a:lnTo>
                    <a:pt x="429382" y="360175"/>
                  </a:lnTo>
                  <a:lnTo>
                    <a:pt x="434556" y="357495"/>
                  </a:lnTo>
                  <a:lnTo>
                    <a:pt x="439729" y="354827"/>
                  </a:lnTo>
                  <a:lnTo>
                    <a:pt x="444902" y="352168"/>
                  </a:lnTo>
                  <a:lnTo>
                    <a:pt x="450075" y="349521"/>
                  </a:lnTo>
                  <a:lnTo>
                    <a:pt x="455249" y="346884"/>
                  </a:lnTo>
                  <a:lnTo>
                    <a:pt x="460422" y="344257"/>
                  </a:lnTo>
                  <a:lnTo>
                    <a:pt x="465595" y="341640"/>
                  </a:lnTo>
                  <a:lnTo>
                    <a:pt x="470769" y="339033"/>
                  </a:lnTo>
                  <a:lnTo>
                    <a:pt x="475942" y="336437"/>
                  </a:lnTo>
                  <a:lnTo>
                    <a:pt x="481115" y="333850"/>
                  </a:lnTo>
                  <a:lnTo>
                    <a:pt x="486288" y="331272"/>
                  </a:lnTo>
                  <a:lnTo>
                    <a:pt x="491462" y="328704"/>
                  </a:lnTo>
                  <a:lnTo>
                    <a:pt x="496635" y="326146"/>
                  </a:lnTo>
                  <a:lnTo>
                    <a:pt x="501808" y="323597"/>
                  </a:lnTo>
                  <a:lnTo>
                    <a:pt x="506982" y="321058"/>
                  </a:lnTo>
                  <a:lnTo>
                    <a:pt x="512155" y="318527"/>
                  </a:lnTo>
                  <a:lnTo>
                    <a:pt x="517328" y="316006"/>
                  </a:lnTo>
                  <a:lnTo>
                    <a:pt x="522501" y="313494"/>
                  </a:lnTo>
                  <a:lnTo>
                    <a:pt x="527675" y="310991"/>
                  </a:lnTo>
                  <a:lnTo>
                    <a:pt x="532848" y="308497"/>
                  </a:lnTo>
                  <a:lnTo>
                    <a:pt x="538021" y="306011"/>
                  </a:lnTo>
                  <a:lnTo>
                    <a:pt x="543195" y="303535"/>
                  </a:lnTo>
                  <a:lnTo>
                    <a:pt x="548368" y="301067"/>
                  </a:lnTo>
                  <a:lnTo>
                    <a:pt x="553541" y="298608"/>
                  </a:lnTo>
                  <a:lnTo>
                    <a:pt x="558714" y="296157"/>
                  </a:lnTo>
                  <a:lnTo>
                    <a:pt x="563888" y="293715"/>
                  </a:lnTo>
                  <a:lnTo>
                    <a:pt x="569061" y="291281"/>
                  </a:lnTo>
                  <a:lnTo>
                    <a:pt x="574234" y="288856"/>
                  </a:lnTo>
                  <a:lnTo>
                    <a:pt x="579408" y="286439"/>
                  </a:lnTo>
                  <a:lnTo>
                    <a:pt x="584581" y="284031"/>
                  </a:lnTo>
                  <a:lnTo>
                    <a:pt x="589754" y="281630"/>
                  </a:lnTo>
                  <a:lnTo>
                    <a:pt x="594927" y="279238"/>
                  </a:lnTo>
                  <a:lnTo>
                    <a:pt x="600101" y="276854"/>
                  </a:lnTo>
                  <a:lnTo>
                    <a:pt x="605274" y="274479"/>
                  </a:lnTo>
                  <a:lnTo>
                    <a:pt x="610447" y="272111"/>
                  </a:lnTo>
                  <a:lnTo>
                    <a:pt x="615621" y="269751"/>
                  </a:lnTo>
                  <a:lnTo>
                    <a:pt x="620794" y="267399"/>
                  </a:lnTo>
                  <a:lnTo>
                    <a:pt x="625967" y="265055"/>
                  </a:lnTo>
                  <a:lnTo>
                    <a:pt x="631140" y="262719"/>
                  </a:lnTo>
                  <a:lnTo>
                    <a:pt x="636314" y="260391"/>
                  </a:lnTo>
                  <a:lnTo>
                    <a:pt x="641487" y="258071"/>
                  </a:lnTo>
                  <a:lnTo>
                    <a:pt x="646660" y="255758"/>
                  </a:lnTo>
                  <a:lnTo>
                    <a:pt x="651834" y="253453"/>
                  </a:lnTo>
                  <a:lnTo>
                    <a:pt x="657007" y="251156"/>
                  </a:lnTo>
                  <a:lnTo>
                    <a:pt x="662180" y="248866"/>
                  </a:lnTo>
                  <a:lnTo>
                    <a:pt x="667353" y="246584"/>
                  </a:lnTo>
                  <a:lnTo>
                    <a:pt x="672527" y="244309"/>
                  </a:lnTo>
                  <a:lnTo>
                    <a:pt x="677700" y="242041"/>
                  </a:lnTo>
                  <a:lnTo>
                    <a:pt x="682873" y="239782"/>
                  </a:lnTo>
                  <a:lnTo>
                    <a:pt x="688047" y="237529"/>
                  </a:lnTo>
                  <a:lnTo>
                    <a:pt x="693220" y="235284"/>
                  </a:lnTo>
                  <a:lnTo>
                    <a:pt x="698393" y="233046"/>
                  </a:lnTo>
                  <a:lnTo>
                    <a:pt x="703566" y="230815"/>
                  </a:lnTo>
                  <a:lnTo>
                    <a:pt x="708740" y="228592"/>
                  </a:lnTo>
                  <a:lnTo>
                    <a:pt x="713913" y="226376"/>
                  </a:lnTo>
                  <a:lnTo>
                    <a:pt x="719086" y="224167"/>
                  </a:lnTo>
                  <a:lnTo>
                    <a:pt x="724260" y="221965"/>
                  </a:lnTo>
                  <a:lnTo>
                    <a:pt x="729433" y="219770"/>
                  </a:lnTo>
                  <a:lnTo>
                    <a:pt x="734606" y="217582"/>
                  </a:lnTo>
                  <a:lnTo>
                    <a:pt x="739779" y="215401"/>
                  </a:lnTo>
                  <a:lnTo>
                    <a:pt x="744953" y="213227"/>
                  </a:lnTo>
                  <a:lnTo>
                    <a:pt x="750126" y="211060"/>
                  </a:lnTo>
                  <a:lnTo>
                    <a:pt x="755299" y="208900"/>
                  </a:lnTo>
                  <a:lnTo>
                    <a:pt x="760473" y="206746"/>
                  </a:lnTo>
                  <a:lnTo>
                    <a:pt x="765646" y="204600"/>
                  </a:lnTo>
                  <a:lnTo>
                    <a:pt x="770819" y="202460"/>
                  </a:lnTo>
                  <a:lnTo>
                    <a:pt x="775992" y="200328"/>
                  </a:lnTo>
                  <a:lnTo>
                    <a:pt x="781166" y="198202"/>
                  </a:lnTo>
                  <a:lnTo>
                    <a:pt x="786339" y="196083"/>
                  </a:lnTo>
                  <a:lnTo>
                    <a:pt x="791512" y="193971"/>
                  </a:lnTo>
                  <a:lnTo>
                    <a:pt x="796686" y="191865"/>
                  </a:lnTo>
                  <a:lnTo>
                    <a:pt x="801859" y="189767"/>
                  </a:lnTo>
                  <a:lnTo>
                    <a:pt x="807032" y="187675"/>
                  </a:lnTo>
                  <a:lnTo>
                    <a:pt x="812205" y="185590"/>
                  </a:lnTo>
                  <a:lnTo>
                    <a:pt x="817379" y="183512"/>
                  </a:lnTo>
                  <a:lnTo>
                    <a:pt x="822552" y="181441"/>
                  </a:lnTo>
                  <a:lnTo>
                    <a:pt x="827725" y="179377"/>
                  </a:lnTo>
                  <a:lnTo>
                    <a:pt x="832899" y="177319"/>
                  </a:lnTo>
                  <a:lnTo>
                    <a:pt x="838072" y="175269"/>
                  </a:lnTo>
                  <a:lnTo>
                    <a:pt x="843245" y="173226"/>
                  </a:lnTo>
                  <a:lnTo>
                    <a:pt x="848418" y="171189"/>
                  </a:lnTo>
                  <a:lnTo>
                    <a:pt x="853592" y="169160"/>
                  </a:lnTo>
                  <a:lnTo>
                    <a:pt x="858765" y="167138"/>
                  </a:lnTo>
                  <a:lnTo>
                    <a:pt x="863938" y="165123"/>
                  </a:lnTo>
                  <a:lnTo>
                    <a:pt x="869112" y="163116"/>
                  </a:lnTo>
                  <a:lnTo>
                    <a:pt x="874285" y="161115"/>
                  </a:lnTo>
                  <a:lnTo>
                    <a:pt x="879458" y="159123"/>
                  </a:lnTo>
                  <a:lnTo>
                    <a:pt x="884631" y="157138"/>
                  </a:lnTo>
                  <a:lnTo>
                    <a:pt x="889805" y="155160"/>
                  </a:lnTo>
                  <a:lnTo>
                    <a:pt x="894978" y="153190"/>
                  </a:lnTo>
                  <a:lnTo>
                    <a:pt x="900151" y="151229"/>
                  </a:lnTo>
                  <a:lnTo>
                    <a:pt x="905325" y="149275"/>
                  </a:lnTo>
                  <a:lnTo>
                    <a:pt x="910498" y="147329"/>
                  </a:lnTo>
                  <a:lnTo>
                    <a:pt x="915671" y="145392"/>
                  </a:lnTo>
                  <a:lnTo>
                    <a:pt x="920844" y="143463"/>
                  </a:lnTo>
                  <a:lnTo>
                    <a:pt x="926018" y="141542"/>
                  </a:lnTo>
                  <a:lnTo>
                    <a:pt x="931191" y="139631"/>
                  </a:lnTo>
                  <a:lnTo>
                    <a:pt x="936364" y="137728"/>
                  </a:lnTo>
                  <a:lnTo>
                    <a:pt x="941538" y="135834"/>
                  </a:lnTo>
                  <a:lnTo>
                    <a:pt x="946711" y="133950"/>
                  </a:lnTo>
                  <a:lnTo>
                    <a:pt x="951884" y="132074"/>
                  </a:lnTo>
                  <a:lnTo>
                    <a:pt x="957057" y="130209"/>
                  </a:lnTo>
                  <a:lnTo>
                    <a:pt x="962231" y="128353"/>
                  </a:lnTo>
                  <a:lnTo>
                    <a:pt x="967404" y="126508"/>
                  </a:lnTo>
                  <a:lnTo>
                    <a:pt x="972577" y="124672"/>
                  </a:lnTo>
                  <a:lnTo>
                    <a:pt x="977751" y="122848"/>
                  </a:lnTo>
                  <a:lnTo>
                    <a:pt x="982924" y="121033"/>
                  </a:lnTo>
                  <a:lnTo>
                    <a:pt x="988097" y="119230"/>
                  </a:lnTo>
                  <a:lnTo>
                    <a:pt x="993270" y="117438"/>
                  </a:lnTo>
                  <a:lnTo>
                    <a:pt x="998444" y="115657"/>
                  </a:lnTo>
                  <a:lnTo>
                    <a:pt x="1003617" y="113888"/>
                  </a:lnTo>
                  <a:lnTo>
                    <a:pt x="1008790" y="112131"/>
                  </a:lnTo>
                  <a:lnTo>
                    <a:pt x="1013964" y="110385"/>
                  </a:lnTo>
                  <a:lnTo>
                    <a:pt x="1019137" y="108652"/>
                  </a:lnTo>
                  <a:lnTo>
                    <a:pt x="1024310" y="106932"/>
                  </a:lnTo>
                  <a:lnTo>
                    <a:pt x="1029483" y="105225"/>
                  </a:lnTo>
                  <a:lnTo>
                    <a:pt x="1034657" y="103530"/>
                  </a:lnTo>
                  <a:lnTo>
                    <a:pt x="1039830" y="101849"/>
                  </a:lnTo>
                  <a:lnTo>
                    <a:pt x="1045003" y="100182"/>
                  </a:lnTo>
                  <a:lnTo>
                    <a:pt x="1050177" y="98529"/>
                  </a:lnTo>
                  <a:lnTo>
                    <a:pt x="1055350" y="96889"/>
                  </a:lnTo>
                  <a:lnTo>
                    <a:pt x="1060523" y="95264"/>
                  </a:lnTo>
                  <a:lnTo>
                    <a:pt x="1065696" y="93654"/>
                  </a:lnTo>
                  <a:lnTo>
                    <a:pt x="1070870" y="92058"/>
                  </a:lnTo>
                  <a:lnTo>
                    <a:pt x="1076043" y="90477"/>
                  </a:lnTo>
                  <a:lnTo>
                    <a:pt x="1081216" y="88912"/>
                  </a:lnTo>
                  <a:lnTo>
                    <a:pt x="1086390" y="87362"/>
                  </a:lnTo>
                  <a:lnTo>
                    <a:pt x="1091563" y="85828"/>
                  </a:lnTo>
                  <a:lnTo>
                    <a:pt x="1096736" y="84310"/>
                  </a:lnTo>
                  <a:lnTo>
                    <a:pt x="1101909" y="82808"/>
                  </a:lnTo>
                  <a:lnTo>
                    <a:pt x="1107083" y="81322"/>
                  </a:lnTo>
                  <a:lnTo>
                    <a:pt x="1112256" y="79853"/>
                  </a:lnTo>
                  <a:lnTo>
                    <a:pt x="1117429" y="78401"/>
                  </a:lnTo>
                  <a:lnTo>
                    <a:pt x="1122603" y="76965"/>
                  </a:lnTo>
                  <a:lnTo>
                    <a:pt x="1127776" y="75547"/>
                  </a:lnTo>
                  <a:lnTo>
                    <a:pt x="1132949" y="74146"/>
                  </a:lnTo>
                  <a:lnTo>
                    <a:pt x="1138122" y="72762"/>
                  </a:lnTo>
                  <a:lnTo>
                    <a:pt x="1143296" y="71395"/>
                  </a:lnTo>
                  <a:lnTo>
                    <a:pt x="1148469" y="70046"/>
                  </a:lnTo>
                  <a:lnTo>
                    <a:pt x="1153642" y="68715"/>
                  </a:lnTo>
                  <a:lnTo>
                    <a:pt x="1158816" y="67401"/>
                  </a:lnTo>
                  <a:lnTo>
                    <a:pt x="1163989" y="66106"/>
                  </a:lnTo>
                  <a:lnTo>
                    <a:pt x="1169162" y="64828"/>
                  </a:lnTo>
                  <a:lnTo>
                    <a:pt x="1174335" y="63568"/>
                  </a:lnTo>
                  <a:lnTo>
                    <a:pt x="1179509" y="62327"/>
                  </a:lnTo>
                  <a:lnTo>
                    <a:pt x="1184682" y="61103"/>
                  </a:lnTo>
                  <a:lnTo>
                    <a:pt x="1189855" y="59897"/>
                  </a:lnTo>
                  <a:lnTo>
                    <a:pt x="1195029" y="58709"/>
                  </a:lnTo>
                  <a:lnTo>
                    <a:pt x="1200202" y="57540"/>
                  </a:lnTo>
                  <a:lnTo>
                    <a:pt x="1205375" y="56388"/>
                  </a:lnTo>
                  <a:lnTo>
                    <a:pt x="1210548" y="55254"/>
                  </a:lnTo>
                  <a:lnTo>
                    <a:pt x="1215722" y="54138"/>
                  </a:lnTo>
                  <a:lnTo>
                    <a:pt x="1220895" y="53040"/>
                  </a:lnTo>
                  <a:lnTo>
                    <a:pt x="1226068" y="51960"/>
                  </a:lnTo>
                  <a:lnTo>
                    <a:pt x="1231242" y="50898"/>
                  </a:lnTo>
                  <a:lnTo>
                    <a:pt x="1236415" y="49852"/>
                  </a:lnTo>
                  <a:lnTo>
                    <a:pt x="1241588" y="48825"/>
                  </a:lnTo>
                  <a:lnTo>
                    <a:pt x="1246761" y="47814"/>
                  </a:lnTo>
                  <a:lnTo>
                    <a:pt x="1251935" y="46821"/>
                  </a:lnTo>
                  <a:lnTo>
                    <a:pt x="1257108" y="45844"/>
                  </a:lnTo>
                  <a:lnTo>
                    <a:pt x="1262281" y="44885"/>
                  </a:lnTo>
                  <a:lnTo>
                    <a:pt x="1267455" y="43941"/>
                  </a:lnTo>
                  <a:lnTo>
                    <a:pt x="1272628" y="43015"/>
                  </a:lnTo>
                  <a:lnTo>
                    <a:pt x="1277801" y="42104"/>
                  </a:lnTo>
                  <a:lnTo>
                    <a:pt x="1282974" y="41209"/>
                  </a:lnTo>
                  <a:lnTo>
                    <a:pt x="1288148" y="40330"/>
                  </a:lnTo>
                  <a:lnTo>
                    <a:pt x="1293321" y="39466"/>
                  </a:lnTo>
                  <a:lnTo>
                    <a:pt x="1298494" y="38617"/>
                  </a:lnTo>
                  <a:lnTo>
                    <a:pt x="1303668" y="37783"/>
                  </a:lnTo>
                  <a:lnTo>
                    <a:pt x="1308841" y="36964"/>
                  </a:lnTo>
                  <a:lnTo>
                    <a:pt x="1314014" y="36159"/>
                  </a:lnTo>
                  <a:lnTo>
                    <a:pt x="1319187" y="35367"/>
                  </a:lnTo>
                  <a:lnTo>
                    <a:pt x="1324361" y="34589"/>
                  </a:lnTo>
                  <a:lnTo>
                    <a:pt x="1329534" y="33825"/>
                  </a:lnTo>
                  <a:lnTo>
                    <a:pt x="1334707" y="33073"/>
                  </a:lnTo>
                  <a:lnTo>
                    <a:pt x="1339881" y="32333"/>
                  </a:lnTo>
                  <a:lnTo>
                    <a:pt x="1345054" y="31606"/>
                  </a:lnTo>
                  <a:lnTo>
                    <a:pt x="1350227" y="30890"/>
                  </a:lnTo>
                  <a:lnTo>
                    <a:pt x="1355400" y="30185"/>
                  </a:lnTo>
                  <a:lnTo>
                    <a:pt x="1360574" y="29491"/>
                  </a:lnTo>
                  <a:lnTo>
                    <a:pt x="1365747" y="28808"/>
                  </a:lnTo>
                  <a:lnTo>
                    <a:pt x="1370920" y="28134"/>
                  </a:lnTo>
                  <a:lnTo>
                    <a:pt x="1376094" y="27470"/>
                  </a:lnTo>
                  <a:lnTo>
                    <a:pt x="1381267" y="26814"/>
                  </a:lnTo>
                  <a:lnTo>
                    <a:pt x="1386440" y="26167"/>
                  </a:lnTo>
                  <a:lnTo>
                    <a:pt x="1391613" y="25528"/>
                  </a:lnTo>
                  <a:lnTo>
                    <a:pt x="1396787" y="24897"/>
                  </a:lnTo>
                  <a:lnTo>
                    <a:pt x="1401960" y="24272"/>
                  </a:lnTo>
                  <a:lnTo>
                    <a:pt x="1407133" y="23654"/>
                  </a:lnTo>
                  <a:lnTo>
                    <a:pt x="1412307" y="23042"/>
                  </a:lnTo>
                  <a:lnTo>
                    <a:pt x="1417480" y="22436"/>
                  </a:lnTo>
                  <a:lnTo>
                    <a:pt x="1422653" y="21834"/>
                  </a:lnTo>
                  <a:lnTo>
                    <a:pt x="1427826" y="21237"/>
                  </a:lnTo>
                  <a:lnTo>
                    <a:pt x="1433000" y="20644"/>
                  </a:lnTo>
                  <a:lnTo>
                    <a:pt x="1438173" y="20054"/>
                  </a:lnTo>
                  <a:lnTo>
                    <a:pt x="1443346" y="19468"/>
                  </a:lnTo>
                  <a:lnTo>
                    <a:pt x="1448520" y="18885"/>
                  </a:lnTo>
                  <a:lnTo>
                    <a:pt x="1453693" y="18304"/>
                  </a:lnTo>
                  <a:lnTo>
                    <a:pt x="1458866" y="17725"/>
                  </a:lnTo>
                  <a:lnTo>
                    <a:pt x="1464039" y="17148"/>
                  </a:lnTo>
                  <a:lnTo>
                    <a:pt x="1469213" y="16573"/>
                  </a:lnTo>
                  <a:lnTo>
                    <a:pt x="1474386" y="16000"/>
                  </a:lnTo>
                  <a:lnTo>
                    <a:pt x="1479559" y="15428"/>
                  </a:lnTo>
                  <a:lnTo>
                    <a:pt x="1484733" y="14858"/>
                  </a:lnTo>
                  <a:lnTo>
                    <a:pt x="1489906" y="14290"/>
                  </a:lnTo>
                  <a:lnTo>
                    <a:pt x="1495079" y="13725"/>
                  </a:lnTo>
                  <a:lnTo>
                    <a:pt x="1500252" y="13162"/>
                  </a:lnTo>
                  <a:lnTo>
                    <a:pt x="1505426" y="12602"/>
                  </a:lnTo>
                  <a:lnTo>
                    <a:pt x="1510599" y="12047"/>
                  </a:lnTo>
                  <a:lnTo>
                    <a:pt x="1515772" y="11495"/>
                  </a:lnTo>
                  <a:lnTo>
                    <a:pt x="1520946" y="10950"/>
                  </a:lnTo>
                  <a:lnTo>
                    <a:pt x="1526119" y="10410"/>
                  </a:lnTo>
                  <a:lnTo>
                    <a:pt x="1531292" y="9878"/>
                  </a:lnTo>
                  <a:lnTo>
                    <a:pt x="1536465" y="9354"/>
                  </a:lnTo>
                  <a:lnTo>
                    <a:pt x="1541639" y="8840"/>
                  </a:lnTo>
                  <a:lnTo>
                    <a:pt x="1546812" y="8337"/>
                  </a:lnTo>
                  <a:lnTo>
                    <a:pt x="1551985" y="7845"/>
                  </a:lnTo>
                  <a:lnTo>
                    <a:pt x="1557159" y="7366"/>
                  </a:lnTo>
                  <a:lnTo>
                    <a:pt x="1562332" y="6902"/>
                  </a:lnTo>
                  <a:lnTo>
                    <a:pt x="1567505" y="6452"/>
                  </a:lnTo>
                  <a:lnTo>
                    <a:pt x="1572678" y="6019"/>
                  </a:lnTo>
                  <a:lnTo>
                    <a:pt x="1577852" y="5602"/>
                  </a:lnTo>
                  <a:lnTo>
                    <a:pt x="1583025" y="5203"/>
                  </a:lnTo>
                  <a:lnTo>
                    <a:pt x="1588198" y="4822"/>
                  </a:lnTo>
                  <a:lnTo>
                    <a:pt x="1593372" y="4460"/>
                  </a:lnTo>
                  <a:lnTo>
                    <a:pt x="1598545" y="4116"/>
                  </a:lnTo>
                  <a:lnTo>
                    <a:pt x="1603718" y="3791"/>
                  </a:lnTo>
                  <a:lnTo>
                    <a:pt x="1608891" y="3485"/>
                  </a:lnTo>
                  <a:lnTo>
                    <a:pt x="1614065" y="3198"/>
                  </a:lnTo>
                  <a:lnTo>
                    <a:pt x="1619238" y="2929"/>
                  </a:lnTo>
                  <a:lnTo>
                    <a:pt x="1624411" y="2678"/>
                  </a:lnTo>
                  <a:lnTo>
                    <a:pt x="1629585" y="2445"/>
                  </a:lnTo>
                  <a:lnTo>
                    <a:pt x="1634758" y="2228"/>
                  </a:lnTo>
                  <a:lnTo>
                    <a:pt x="1639931" y="2027"/>
                  </a:lnTo>
                  <a:lnTo>
                    <a:pt x="1645104" y="1842"/>
                  </a:lnTo>
                  <a:lnTo>
                    <a:pt x="1650278" y="1672"/>
                  </a:lnTo>
                  <a:lnTo>
                    <a:pt x="1655451" y="1515"/>
                  </a:lnTo>
                  <a:lnTo>
                    <a:pt x="1660624" y="1371"/>
                  </a:lnTo>
                  <a:lnTo>
                    <a:pt x="1665798" y="1240"/>
                  </a:lnTo>
                  <a:lnTo>
                    <a:pt x="1670971" y="1120"/>
                  </a:lnTo>
                  <a:lnTo>
                    <a:pt x="1676144" y="1010"/>
                  </a:lnTo>
                  <a:lnTo>
                    <a:pt x="1681317" y="910"/>
                  </a:lnTo>
                  <a:lnTo>
                    <a:pt x="1686491" y="820"/>
                  </a:lnTo>
                  <a:lnTo>
                    <a:pt x="1691664" y="737"/>
                  </a:lnTo>
                  <a:lnTo>
                    <a:pt x="1696837" y="663"/>
                  </a:lnTo>
                  <a:lnTo>
                    <a:pt x="1702011" y="595"/>
                  </a:lnTo>
                  <a:lnTo>
                    <a:pt x="1707184" y="534"/>
                  </a:lnTo>
                  <a:lnTo>
                    <a:pt x="1712357" y="479"/>
                  </a:lnTo>
                  <a:lnTo>
                    <a:pt x="1717530" y="429"/>
                  </a:lnTo>
                  <a:lnTo>
                    <a:pt x="1722704" y="384"/>
                  </a:lnTo>
                  <a:lnTo>
                    <a:pt x="1727877" y="343"/>
                  </a:lnTo>
                  <a:lnTo>
                    <a:pt x="1733050" y="307"/>
                  </a:lnTo>
                  <a:lnTo>
                    <a:pt x="1738224" y="274"/>
                  </a:lnTo>
                  <a:lnTo>
                    <a:pt x="1743397" y="244"/>
                  </a:lnTo>
                  <a:lnTo>
                    <a:pt x="1748570" y="218"/>
                  </a:lnTo>
                  <a:lnTo>
                    <a:pt x="1753743" y="194"/>
                  </a:lnTo>
                  <a:lnTo>
                    <a:pt x="1758917" y="172"/>
                  </a:lnTo>
                  <a:lnTo>
                    <a:pt x="1764090" y="153"/>
                  </a:lnTo>
                  <a:lnTo>
                    <a:pt x="1769263" y="136"/>
                  </a:lnTo>
                  <a:lnTo>
                    <a:pt x="1774437" y="120"/>
                  </a:lnTo>
                  <a:lnTo>
                    <a:pt x="1779610" y="106"/>
                  </a:lnTo>
                  <a:lnTo>
                    <a:pt x="1784783" y="94"/>
                  </a:lnTo>
                  <a:lnTo>
                    <a:pt x="1789956" y="83"/>
                  </a:lnTo>
                  <a:lnTo>
                    <a:pt x="1795130" y="73"/>
                  </a:lnTo>
                  <a:lnTo>
                    <a:pt x="1800303" y="64"/>
                  </a:lnTo>
                  <a:lnTo>
                    <a:pt x="1805476" y="55"/>
                  </a:lnTo>
                  <a:lnTo>
                    <a:pt x="1810650" y="48"/>
                  </a:lnTo>
                  <a:lnTo>
                    <a:pt x="1815823" y="42"/>
                  </a:lnTo>
                  <a:lnTo>
                    <a:pt x="1820996" y="36"/>
                  </a:lnTo>
                  <a:lnTo>
                    <a:pt x="1826169" y="31"/>
                  </a:lnTo>
                  <a:lnTo>
                    <a:pt x="1831343" y="26"/>
                  </a:lnTo>
                  <a:lnTo>
                    <a:pt x="1836516" y="22"/>
                  </a:lnTo>
                  <a:lnTo>
                    <a:pt x="1841689" y="18"/>
                  </a:lnTo>
                  <a:lnTo>
                    <a:pt x="1846863" y="15"/>
                  </a:lnTo>
                  <a:lnTo>
                    <a:pt x="1852036" y="12"/>
                  </a:lnTo>
                  <a:lnTo>
                    <a:pt x="1857209" y="9"/>
                  </a:lnTo>
                  <a:lnTo>
                    <a:pt x="1862382" y="7"/>
                  </a:lnTo>
                  <a:lnTo>
                    <a:pt x="1867556" y="5"/>
                  </a:lnTo>
                  <a:lnTo>
                    <a:pt x="1872729" y="3"/>
                  </a:lnTo>
                  <a:lnTo>
                    <a:pt x="1877902" y="1"/>
                  </a:lnTo>
                  <a:lnTo>
                    <a:pt x="1883076" y="0"/>
                  </a:lnTo>
                  <a:lnTo>
                    <a:pt x="1883076" y="2371"/>
                  </a:lnTo>
                  <a:lnTo>
                    <a:pt x="1877902" y="2603"/>
                  </a:lnTo>
                  <a:lnTo>
                    <a:pt x="1872729" y="2857"/>
                  </a:lnTo>
                  <a:lnTo>
                    <a:pt x="1867556" y="3136"/>
                  </a:lnTo>
                  <a:lnTo>
                    <a:pt x="1862382" y="3443"/>
                  </a:lnTo>
                  <a:lnTo>
                    <a:pt x="1857209" y="3779"/>
                  </a:lnTo>
                  <a:lnTo>
                    <a:pt x="1852036" y="4147"/>
                  </a:lnTo>
                  <a:lnTo>
                    <a:pt x="1846863" y="4551"/>
                  </a:lnTo>
                  <a:lnTo>
                    <a:pt x="1841689" y="4994"/>
                  </a:lnTo>
                  <a:lnTo>
                    <a:pt x="1836516" y="5479"/>
                  </a:lnTo>
                  <a:lnTo>
                    <a:pt x="1831343" y="6011"/>
                  </a:lnTo>
                  <a:lnTo>
                    <a:pt x="1826169" y="6595"/>
                  </a:lnTo>
                  <a:lnTo>
                    <a:pt x="1820996" y="7234"/>
                  </a:lnTo>
                  <a:lnTo>
                    <a:pt x="1815823" y="7934"/>
                  </a:lnTo>
                  <a:lnTo>
                    <a:pt x="1810650" y="8702"/>
                  </a:lnTo>
                  <a:lnTo>
                    <a:pt x="1805476" y="9542"/>
                  </a:lnTo>
                  <a:lnTo>
                    <a:pt x="1800303" y="10463"/>
                  </a:lnTo>
                  <a:lnTo>
                    <a:pt x="1795130" y="11471"/>
                  </a:lnTo>
                  <a:lnTo>
                    <a:pt x="1789956" y="12574"/>
                  </a:lnTo>
                  <a:lnTo>
                    <a:pt x="1784783" y="13782"/>
                  </a:lnTo>
                  <a:lnTo>
                    <a:pt x="1779610" y="15103"/>
                  </a:lnTo>
                  <a:lnTo>
                    <a:pt x="1774437" y="16547"/>
                  </a:lnTo>
                  <a:lnTo>
                    <a:pt x="1769263" y="18127"/>
                  </a:lnTo>
                  <a:lnTo>
                    <a:pt x="1764090" y="19853"/>
                  </a:lnTo>
                  <a:lnTo>
                    <a:pt x="1758917" y="21738"/>
                  </a:lnTo>
                  <a:lnTo>
                    <a:pt x="1753743" y="23797"/>
                  </a:lnTo>
                  <a:lnTo>
                    <a:pt x="1748570" y="26043"/>
                  </a:lnTo>
                  <a:lnTo>
                    <a:pt x="1743397" y="28493"/>
                  </a:lnTo>
                  <a:lnTo>
                    <a:pt x="1738224" y="31164"/>
                  </a:lnTo>
                  <a:lnTo>
                    <a:pt x="1733050" y="34074"/>
                  </a:lnTo>
                  <a:lnTo>
                    <a:pt x="1727877" y="37241"/>
                  </a:lnTo>
                  <a:lnTo>
                    <a:pt x="1722704" y="40685"/>
                  </a:lnTo>
                  <a:lnTo>
                    <a:pt x="1717530" y="44428"/>
                  </a:lnTo>
                  <a:lnTo>
                    <a:pt x="1712357" y="48492"/>
                  </a:lnTo>
                  <a:lnTo>
                    <a:pt x="1707184" y="52900"/>
                  </a:lnTo>
                  <a:lnTo>
                    <a:pt x="1702011" y="57675"/>
                  </a:lnTo>
                  <a:lnTo>
                    <a:pt x="1696837" y="62842"/>
                  </a:lnTo>
                  <a:lnTo>
                    <a:pt x="1691664" y="68426"/>
                  </a:lnTo>
                  <a:lnTo>
                    <a:pt x="1686491" y="74452"/>
                  </a:lnTo>
                  <a:lnTo>
                    <a:pt x="1681317" y="80944"/>
                  </a:lnTo>
                  <a:lnTo>
                    <a:pt x="1676144" y="87928"/>
                  </a:lnTo>
                  <a:lnTo>
                    <a:pt x="1670971" y="95427"/>
                  </a:lnTo>
                  <a:lnTo>
                    <a:pt x="1665798" y="103464"/>
                  </a:lnTo>
                  <a:lnTo>
                    <a:pt x="1660624" y="112060"/>
                  </a:lnTo>
                  <a:lnTo>
                    <a:pt x="1655451" y="121232"/>
                  </a:lnTo>
                  <a:lnTo>
                    <a:pt x="1650278" y="130998"/>
                  </a:lnTo>
                  <a:lnTo>
                    <a:pt x="1645104" y="141368"/>
                  </a:lnTo>
                  <a:lnTo>
                    <a:pt x="1639931" y="152350"/>
                  </a:lnTo>
                  <a:lnTo>
                    <a:pt x="1634758" y="163948"/>
                  </a:lnTo>
                  <a:lnTo>
                    <a:pt x="1629585" y="176158"/>
                  </a:lnTo>
                  <a:lnTo>
                    <a:pt x="1624411" y="188973"/>
                  </a:lnTo>
                  <a:lnTo>
                    <a:pt x="1619238" y="202376"/>
                  </a:lnTo>
                  <a:lnTo>
                    <a:pt x="1614065" y="216345"/>
                  </a:lnTo>
                  <a:lnTo>
                    <a:pt x="1608891" y="230849"/>
                  </a:lnTo>
                  <a:lnTo>
                    <a:pt x="1603718" y="245852"/>
                  </a:lnTo>
                  <a:lnTo>
                    <a:pt x="1598545" y="261306"/>
                  </a:lnTo>
                  <a:lnTo>
                    <a:pt x="1593372" y="277160"/>
                  </a:lnTo>
                  <a:lnTo>
                    <a:pt x="1588198" y="293354"/>
                  </a:lnTo>
                  <a:lnTo>
                    <a:pt x="1583025" y="309822"/>
                  </a:lnTo>
                  <a:lnTo>
                    <a:pt x="1577852" y="326491"/>
                  </a:lnTo>
                  <a:lnTo>
                    <a:pt x="1572678" y="343287"/>
                  </a:lnTo>
                  <a:lnTo>
                    <a:pt x="1567505" y="360130"/>
                  </a:lnTo>
                  <a:lnTo>
                    <a:pt x="1562332" y="376939"/>
                  </a:lnTo>
                  <a:lnTo>
                    <a:pt x="1557159" y="393633"/>
                  </a:lnTo>
                  <a:lnTo>
                    <a:pt x="1551985" y="410132"/>
                  </a:lnTo>
                  <a:lnTo>
                    <a:pt x="1546812" y="426358"/>
                  </a:lnTo>
                  <a:lnTo>
                    <a:pt x="1541639" y="442237"/>
                  </a:lnTo>
                  <a:lnTo>
                    <a:pt x="1536465" y="457701"/>
                  </a:lnTo>
                  <a:lnTo>
                    <a:pt x="1531292" y="472686"/>
                  </a:lnTo>
                  <a:lnTo>
                    <a:pt x="1526119" y="487136"/>
                  </a:lnTo>
                  <a:lnTo>
                    <a:pt x="1520946" y="501003"/>
                  </a:lnTo>
                  <a:lnTo>
                    <a:pt x="1515772" y="514246"/>
                  </a:lnTo>
                  <a:lnTo>
                    <a:pt x="1510599" y="526831"/>
                  </a:lnTo>
                  <a:lnTo>
                    <a:pt x="1505426" y="538734"/>
                  </a:lnTo>
                  <a:lnTo>
                    <a:pt x="1500252" y="549937"/>
                  </a:lnTo>
                  <a:lnTo>
                    <a:pt x="1495079" y="560430"/>
                  </a:lnTo>
                  <a:lnTo>
                    <a:pt x="1489906" y="570209"/>
                  </a:lnTo>
                  <a:lnTo>
                    <a:pt x="1484733" y="579277"/>
                  </a:lnTo>
                  <a:lnTo>
                    <a:pt x="1479559" y="587641"/>
                  </a:lnTo>
                  <a:lnTo>
                    <a:pt x="1474386" y="595315"/>
                  </a:lnTo>
                  <a:lnTo>
                    <a:pt x="1469213" y="602315"/>
                  </a:lnTo>
                  <a:lnTo>
                    <a:pt x="1464039" y="608660"/>
                  </a:lnTo>
                  <a:lnTo>
                    <a:pt x="1458866" y="614374"/>
                  </a:lnTo>
                  <a:lnTo>
                    <a:pt x="1453693" y="619481"/>
                  </a:lnTo>
                  <a:lnTo>
                    <a:pt x="1448520" y="624008"/>
                  </a:lnTo>
                  <a:lnTo>
                    <a:pt x="1443346" y="627980"/>
                  </a:lnTo>
                  <a:lnTo>
                    <a:pt x="1438173" y="631425"/>
                  </a:lnTo>
                  <a:lnTo>
                    <a:pt x="1433000" y="634371"/>
                  </a:lnTo>
                  <a:lnTo>
                    <a:pt x="1427826" y="636845"/>
                  </a:lnTo>
                  <a:lnTo>
                    <a:pt x="1422653" y="638874"/>
                  </a:lnTo>
                  <a:lnTo>
                    <a:pt x="1417480" y="640484"/>
                  </a:lnTo>
                  <a:lnTo>
                    <a:pt x="1412307" y="641700"/>
                  </a:lnTo>
                  <a:lnTo>
                    <a:pt x="1407133" y="642545"/>
                  </a:lnTo>
                  <a:lnTo>
                    <a:pt x="1401960" y="643044"/>
                  </a:lnTo>
                  <a:lnTo>
                    <a:pt x="1396787" y="643218"/>
                  </a:lnTo>
                  <a:lnTo>
                    <a:pt x="1391613" y="643087"/>
                  </a:lnTo>
                  <a:lnTo>
                    <a:pt x="1386440" y="642671"/>
                  </a:lnTo>
                  <a:lnTo>
                    <a:pt x="1381267" y="641989"/>
                  </a:lnTo>
                  <a:lnTo>
                    <a:pt x="1376094" y="641056"/>
                  </a:lnTo>
                  <a:lnTo>
                    <a:pt x="1370920" y="639890"/>
                  </a:lnTo>
                  <a:lnTo>
                    <a:pt x="1365747" y="638505"/>
                  </a:lnTo>
                  <a:lnTo>
                    <a:pt x="1360574" y="636914"/>
                  </a:lnTo>
                  <a:lnTo>
                    <a:pt x="1355400" y="635131"/>
                  </a:lnTo>
                  <a:lnTo>
                    <a:pt x="1350227" y="633167"/>
                  </a:lnTo>
                  <a:lnTo>
                    <a:pt x="1345054" y="631033"/>
                  </a:lnTo>
                  <a:lnTo>
                    <a:pt x="1339881" y="628740"/>
                  </a:lnTo>
                  <a:lnTo>
                    <a:pt x="1334707" y="626296"/>
                  </a:lnTo>
                  <a:lnTo>
                    <a:pt x="1329534" y="623711"/>
                  </a:lnTo>
                  <a:lnTo>
                    <a:pt x="1324361" y="620993"/>
                  </a:lnTo>
                  <a:lnTo>
                    <a:pt x="1319187" y="618148"/>
                  </a:lnTo>
                  <a:lnTo>
                    <a:pt x="1314014" y="615184"/>
                  </a:lnTo>
                  <a:lnTo>
                    <a:pt x="1308841" y="612107"/>
                  </a:lnTo>
                  <a:lnTo>
                    <a:pt x="1303668" y="608924"/>
                  </a:lnTo>
                  <a:lnTo>
                    <a:pt x="1298494" y="605638"/>
                  </a:lnTo>
                  <a:lnTo>
                    <a:pt x="1293321" y="602257"/>
                  </a:lnTo>
                  <a:lnTo>
                    <a:pt x="1288148" y="598784"/>
                  </a:lnTo>
                  <a:lnTo>
                    <a:pt x="1282974" y="595225"/>
                  </a:lnTo>
                  <a:lnTo>
                    <a:pt x="1277801" y="591583"/>
                  </a:lnTo>
                  <a:lnTo>
                    <a:pt x="1272628" y="587863"/>
                  </a:lnTo>
                  <a:lnTo>
                    <a:pt x="1267455" y="584068"/>
                  </a:lnTo>
                  <a:lnTo>
                    <a:pt x="1262281" y="580202"/>
                  </a:lnTo>
                  <a:lnTo>
                    <a:pt x="1257108" y="576269"/>
                  </a:lnTo>
                  <a:lnTo>
                    <a:pt x="1251935" y="572272"/>
                  </a:lnTo>
                  <a:lnTo>
                    <a:pt x="1246761" y="568214"/>
                  </a:lnTo>
                  <a:lnTo>
                    <a:pt x="1241588" y="564099"/>
                  </a:lnTo>
                  <a:lnTo>
                    <a:pt x="1236415" y="559930"/>
                  </a:lnTo>
                  <a:lnTo>
                    <a:pt x="1231242" y="555709"/>
                  </a:lnTo>
                  <a:lnTo>
                    <a:pt x="1226068" y="551440"/>
                  </a:lnTo>
                  <a:lnTo>
                    <a:pt x="1220895" y="547126"/>
                  </a:lnTo>
                  <a:lnTo>
                    <a:pt x="1215722" y="542769"/>
                  </a:lnTo>
                  <a:lnTo>
                    <a:pt x="1210548" y="538373"/>
                  </a:lnTo>
                  <a:lnTo>
                    <a:pt x="1205375" y="533940"/>
                  </a:lnTo>
                  <a:lnTo>
                    <a:pt x="1200202" y="529474"/>
                  </a:lnTo>
                  <a:lnTo>
                    <a:pt x="1195029" y="524976"/>
                  </a:lnTo>
                  <a:lnTo>
                    <a:pt x="1189855" y="520451"/>
                  </a:lnTo>
                  <a:lnTo>
                    <a:pt x="1184682" y="515901"/>
                  </a:lnTo>
                  <a:lnTo>
                    <a:pt x="1179509" y="511328"/>
                  </a:lnTo>
                  <a:lnTo>
                    <a:pt x="1174335" y="506736"/>
                  </a:lnTo>
                  <a:lnTo>
                    <a:pt x="1169162" y="502127"/>
                  </a:lnTo>
                  <a:lnTo>
                    <a:pt x="1163989" y="497505"/>
                  </a:lnTo>
                  <a:lnTo>
                    <a:pt x="1158816" y="492873"/>
                  </a:lnTo>
                  <a:lnTo>
                    <a:pt x="1153642" y="488233"/>
                  </a:lnTo>
                  <a:lnTo>
                    <a:pt x="1148469" y="483587"/>
                  </a:lnTo>
                  <a:lnTo>
                    <a:pt x="1143296" y="478940"/>
                  </a:lnTo>
                  <a:lnTo>
                    <a:pt x="1138122" y="474295"/>
                  </a:lnTo>
                  <a:lnTo>
                    <a:pt x="1132949" y="469653"/>
                  </a:lnTo>
                  <a:lnTo>
                    <a:pt x="1127776" y="465018"/>
                  </a:lnTo>
                  <a:lnTo>
                    <a:pt x="1122603" y="460393"/>
                  </a:lnTo>
                  <a:lnTo>
                    <a:pt x="1117429" y="455780"/>
                  </a:lnTo>
                  <a:lnTo>
                    <a:pt x="1112256" y="451184"/>
                  </a:lnTo>
                  <a:lnTo>
                    <a:pt x="1107083" y="446606"/>
                  </a:lnTo>
                  <a:lnTo>
                    <a:pt x="1101909" y="442049"/>
                  </a:lnTo>
                  <a:lnTo>
                    <a:pt x="1096736" y="437517"/>
                  </a:lnTo>
                  <a:lnTo>
                    <a:pt x="1091563" y="433011"/>
                  </a:lnTo>
                  <a:lnTo>
                    <a:pt x="1086390" y="428536"/>
                  </a:lnTo>
                  <a:lnTo>
                    <a:pt x="1081216" y="424093"/>
                  </a:lnTo>
                  <a:lnTo>
                    <a:pt x="1076043" y="419686"/>
                  </a:lnTo>
                  <a:lnTo>
                    <a:pt x="1070870" y="415316"/>
                  </a:lnTo>
                  <a:lnTo>
                    <a:pt x="1065696" y="410987"/>
                  </a:lnTo>
                  <a:lnTo>
                    <a:pt x="1060523" y="406702"/>
                  </a:lnTo>
                  <a:lnTo>
                    <a:pt x="1055350" y="402461"/>
                  </a:lnTo>
                  <a:lnTo>
                    <a:pt x="1050177" y="398269"/>
                  </a:lnTo>
                  <a:lnTo>
                    <a:pt x="1045003" y="394127"/>
                  </a:lnTo>
                  <a:lnTo>
                    <a:pt x="1039830" y="390038"/>
                  </a:lnTo>
                  <a:lnTo>
                    <a:pt x="1034657" y="386004"/>
                  </a:lnTo>
                  <a:lnTo>
                    <a:pt x="1029483" y="382027"/>
                  </a:lnTo>
                  <a:lnTo>
                    <a:pt x="1024310" y="378109"/>
                  </a:lnTo>
                  <a:lnTo>
                    <a:pt x="1019137" y="374252"/>
                  </a:lnTo>
                  <a:lnTo>
                    <a:pt x="1013964" y="370458"/>
                  </a:lnTo>
                  <a:lnTo>
                    <a:pt x="1008790" y="366729"/>
                  </a:lnTo>
                  <a:lnTo>
                    <a:pt x="1003617" y="363067"/>
                  </a:lnTo>
                  <a:lnTo>
                    <a:pt x="998444" y="359472"/>
                  </a:lnTo>
                  <a:lnTo>
                    <a:pt x="993270" y="355948"/>
                  </a:lnTo>
                  <a:lnTo>
                    <a:pt x="988097" y="352495"/>
                  </a:lnTo>
                  <a:lnTo>
                    <a:pt x="982924" y="349114"/>
                  </a:lnTo>
                  <a:lnTo>
                    <a:pt x="977751" y="345808"/>
                  </a:lnTo>
                  <a:lnTo>
                    <a:pt x="972577" y="342576"/>
                  </a:lnTo>
                  <a:lnTo>
                    <a:pt x="967404" y="339421"/>
                  </a:lnTo>
                  <a:lnTo>
                    <a:pt x="962231" y="336343"/>
                  </a:lnTo>
                  <a:lnTo>
                    <a:pt x="957057" y="333344"/>
                  </a:lnTo>
                  <a:lnTo>
                    <a:pt x="951884" y="330423"/>
                  </a:lnTo>
                  <a:lnTo>
                    <a:pt x="946711" y="327582"/>
                  </a:lnTo>
                  <a:lnTo>
                    <a:pt x="941538" y="324821"/>
                  </a:lnTo>
                  <a:lnTo>
                    <a:pt x="936364" y="322142"/>
                  </a:lnTo>
                  <a:lnTo>
                    <a:pt x="931191" y="319544"/>
                  </a:lnTo>
                  <a:lnTo>
                    <a:pt x="926018" y="317027"/>
                  </a:lnTo>
                  <a:lnTo>
                    <a:pt x="920844" y="314593"/>
                  </a:lnTo>
                  <a:lnTo>
                    <a:pt x="915671" y="312242"/>
                  </a:lnTo>
                  <a:lnTo>
                    <a:pt x="910498" y="309972"/>
                  </a:lnTo>
                  <a:lnTo>
                    <a:pt x="905325" y="307786"/>
                  </a:lnTo>
                  <a:lnTo>
                    <a:pt x="900151" y="305682"/>
                  </a:lnTo>
                  <a:lnTo>
                    <a:pt x="894978" y="303661"/>
                  </a:lnTo>
                  <a:lnTo>
                    <a:pt x="889805" y="301723"/>
                  </a:lnTo>
                  <a:lnTo>
                    <a:pt x="884631" y="299866"/>
                  </a:lnTo>
                  <a:lnTo>
                    <a:pt x="879458" y="298092"/>
                  </a:lnTo>
                  <a:lnTo>
                    <a:pt x="874285" y="296399"/>
                  </a:lnTo>
                  <a:lnTo>
                    <a:pt x="869112" y="294788"/>
                  </a:lnTo>
                  <a:lnTo>
                    <a:pt x="863938" y="293258"/>
                  </a:lnTo>
                  <a:lnTo>
                    <a:pt x="858765" y="291808"/>
                  </a:lnTo>
                  <a:lnTo>
                    <a:pt x="853592" y="290438"/>
                  </a:lnTo>
                  <a:lnTo>
                    <a:pt x="848418" y="289148"/>
                  </a:lnTo>
                  <a:lnTo>
                    <a:pt x="843245" y="287936"/>
                  </a:lnTo>
                  <a:lnTo>
                    <a:pt x="838072" y="286802"/>
                  </a:lnTo>
                  <a:lnTo>
                    <a:pt x="832899" y="285746"/>
                  </a:lnTo>
                  <a:lnTo>
                    <a:pt x="827725" y="284766"/>
                  </a:lnTo>
                  <a:lnTo>
                    <a:pt x="822552" y="283862"/>
                  </a:lnTo>
                  <a:lnTo>
                    <a:pt x="817379" y="283033"/>
                  </a:lnTo>
                  <a:lnTo>
                    <a:pt x="812205" y="282278"/>
                  </a:lnTo>
                  <a:lnTo>
                    <a:pt x="807032" y="281597"/>
                  </a:lnTo>
                  <a:lnTo>
                    <a:pt x="801859" y="280988"/>
                  </a:lnTo>
                  <a:lnTo>
                    <a:pt x="796686" y="280451"/>
                  </a:lnTo>
                  <a:lnTo>
                    <a:pt x="791512" y="279984"/>
                  </a:lnTo>
                  <a:lnTo>
                    <a:pt x="786339" y="279587"/>
                  </a:lnTo>
                  <a:lnTo>
                    <a:pt x="781166" y="279259"/>
                  </a:lnTo>
                  <a:lnTo>
                    <a:pt x="775992" y="278999"/>
                  </a:lnTo>
                  <a:lnTo>
                    <a:pt x="770819" y="278805"/>
                  </a:lnTo>
                  <a:lnTo>
                    <a:pt x="765646" y="278678"/>
                  </a:lnTo>
                  <a:lnTo>
                    <a:pt x="760473" y="278615"/>
                  </a:lnTo>
                  <a:lnTo>
                    <a:pt x="755299" y="278616"/>
                  </a:lnTo>
                  <a:lnTo>
                    <a:pt x="750126" y="278680"/>
                  </a:lnTo>
                  <a:lnTo>
                    <a:pt x="744953" y="278805"/>
                  </a:lnTo>
                  <a:lnTo>
                    <a:pt x="739779" y="278992"/>
                  </a:lnTo>
                  <a:lnTo>
                    <a:pt x="734606" y="279238"/>
                  </a:lnTo>
                  <a:lnTo>
                    <a:pt x="729433" y="279543"/>
                  </a:lnTo>
                  <a:lnTo>
                    <a:pt x="724260" y="279906"/>
                  </a:lnTo>
                  <a:lnTo>
                    <a:pt x="719086" y="280325"/>
                  </a:lnTo>
                  <a:lnTo>
                    <a:pt x="713913" y="280801"/>
                  </a:lnTo>
                  <a:lnTo>
                    <a:pt x="708740" y="281331"/>
                  </a:lnTo>
                  <a:lnTo>
                    <a:pt x="703566" y="281915"/>
                  </a:lnTo>
                  <a:lnTo>
                    <a:pt x="698393" y="282551"/>
                  </a:lnTo>
                  <a:lnTo>
                    <a:pt x="693220" y="283240"/>
                  </a:lnTo>
                  <a:lnTo>
                    <a:pt x="688047" y="283979"/>
                  </a:lnTo>
                  <a:lnTo>
                    <a:pt x="682873" y="284769"/>
                  </a:lnTo>
                  <a:lnTo>
                    <a:pt x="677700" y="285607"/>
                  </a:lnTo>
                  <a:lnTo>
                    <a:pt x="672527" y="286494"/>
                  </a:lnTo>
                  <a:lnTo>
                    <a:pt x="667353" y="287428"/>
                  </a:lnTo>
                  <a:lnTo>
                    <a:pt x="662180" y="288407"/>
                  </a:lnTo>
                  <a:lnTo>
                    <a:pt x="657007" y="289433"/>
                  </a:lnTo>
                  <a:lnTo>
                    <a:pt x="651834" y="290503"/>
                  </a:lnTo>
                  <a:lnTo>
                    <a:pt x="646660" y="291616"/>
                  </a:lnTo>
                  <a:lnTo>
                    <a:pt x="641487" y="292772"/>
                  </a:lnTo>
                  <a:lnTo>
                    <a:pt x="636314" y="293970"/>
                  </a:lnTo>
                  <a:lnTo>
                    <a:pt x="631140" y="295209"/>
                  </a:lnTo>
                  <a:lnTo>
                    <a:pt x="625967" y="296489"/>
                  </a:lnTo>
                  <a:lnTo>
                    <a:pt x="620794" y="297808"/>
                  </a:lnTo>
                  <a:lnTo>
                    <a:pt x="615621" y="299165"/>
                  </a:lnTo>
                  <a:lnTo>
                    <a:pt x="610447" y="300561"/>
                  </a:lnTo>
                  <a:lnTo>
                    <a:pt x="605274" y="301994"/>
                  </a:lnTo>
                  <a:lnTo>
                    <a:pt x="600101" y="303463"/>
                  </a:lnTo>
                  <a:lnTo>
                    <a:pt x="594927" y="304968"/>
                  </a:lnTo>
                  <a:lnTo>
                    <a:pt x="589754" y="306509"/>
                  </a:lnTo>
                  <a:lnTo>
                    <a:pt x="584581" y="308083"/>
                  </a:lnTo>
                  <a:lnTo>
                    <a:pt x="579408" y="309691"/>
                  </a:lnTo>
                  <a:lnTo>
                    <a:pt x="574234" y="311333"/>
                  </a:lnTo>
                  <a:lnTo>
                    <a:pt x="569061" y="313007"/>
                  </a:lnTo>
                  <a:lnTo>
                    <a:pt x="563888" y="314712"/>
                  </a:lnTo>
                  <a:lnTo>
                    <a:pt x="558714" y="316449"/>
                  </a:lnTo>
                  <a:lnTo>
                    <a:pt x="553541" y="318217"/>
                  </a:lnTo>
                  <a:lnTo>
                    <a:pt x="548368" y="320014"/>
                  </a:lnTo>
                  <a:lnTo>
                    <a:pt x="543195" y="321841"/>
                  </a:lnTo>
                  <a:lnTo>
                    <a:pt x="538021" y="323697"/>
                  </a:lnTo>
                  <a:lnTo>
                    <a:pt x="532848" y="325582"/>
                  </a:lnTo>
                  <a:lnTo>
                    <a:pt x="527675" y="327494"/>
                  </a:lnTo>
                  <a:lnTo>
                    <a:pt x="522501" y="329434"/>
                  </a:lnTo>
                  <a:lnTo>
                    <a:pt x="517328" y="331401"/>
                  </a:lnTo>
                  <a:lnTo>
                    <a:pt x="512155" y="333394"/>
                  </a:lnTo>
                  <a:lnTo>
                    <a:pt x="506982" y="335414"/>
                  </a:lnTo>
                  <a:lnTo>
                    <a:pt x="501808" y="337459"/>
                  </a:lnTo>
                  <a:lnTo>
                    <a:pt x="496635" y="339530"/>
                  </a:lnTo>
                  <a:lnTo>
                    <a:pt x="491462" y="341625"/>
                  </a:lnTo>
                  <a:lnTo>
                    <a:pt x="486288" y="343745"/>
                  </a:lnTo>
                  <a:lnTo>
                    <a:pt x="481115" y="345889"/>
                  </a:lnTo>
                  <a:lnTo>
                    <a:pt x="475942" y="348057"/>
                  </a:lnTo>
                  <a:lnTo>
                    <a:pt x="470769" y="350248"/>
                  </a:lnTo>
                  <a:lnTo>
                    <a:pt x="465595" y="352462"/>
                  </a:lnTo>
                  <a:lnTo>
                    <a:pt x="460422" y="354700"/>
                  </a:lnTo>
                  <a:lnTo>
                    <a:pt x="455249" y="356960"/>
                  </a:lnTo>
                  <a:lnTo>
                    <a:pt x="450075" y="359242"/>
                  </a:lnTo>
                  <a:lnTo>
                    <a:pt x="444902" y="361547"/>
                  </a:lnTo>
                  <a:lnTo>
                    <a:pt x="439729" y="363873"/>
                  </a:lnTo>
                  <a:lnTo>
                    <a:pt x="434556" y="366221"/>
                  </a:lnTo>
                  <a:lnTo>
                    <a:pt x="429382" y="368591"/>
                  </a:lnTo>
                  <a:lnTo>
                    <a:pt x="424209" y="370981"/>
                  </a:lnTo>
                  <a:lnTo>
                    <a:pt x="419036" y="373393"/>
                  </a:lnTo>
                  <a:lnTo>
                    <a:pt x="413862" y="375827"/>
                  </a:lnTo>
                  <a:lnTo>
                    <a:pt x="408689" y="378281"/>
                  </a:lnTo>
                  <a:lnTo>
                    <a:pt x="403516" y="380755"/>
                  </a:lnTo>
                  <a:lnTo>
                    <a:pt x="398343" y="383251"/>
                  </a:lnTo>
                  <a:lnTo>
                    <a:pt x="393169" y="385767"/>
                  </a:lnTo>
                  <a:lnTo>
                    <a:pt x="387996" y="388304"/>
                  </a:lnTo>
                  <a:lnTo>
                    <a:pt x="382823" y="390861"/>
                  </a:lnTo>
                  <a:lnTo>
                    <a:pt x="377649" y="393439"/>
                  </a:lnTo>
                  <a:lnTo>
                    <a:pt x="372476" y="396037"/>
                  </a:lnTo>
                  <a:lnTo>
                    <a:pt x="367303" y="398656"/>
                  </a:lnTo>
                  <a:lnTo>
                    <a:pt x="362130" y="401295"/>
                  </a:lnTo>
                  <a:lnTo>
                    <a:pt x="356956" y="403955"/>
                  </a:lnTo>
                  <a:lnTo>
                    <a:pt x="351783" y="406636"/>
                  </a:lnTo>
                  <a:lnTo>
                    <a:pt x="346610" y="409337"/>
                  </a:lnTo>
                  <a:lnTo>
                    <a:pt x="341436" y="412059"/>
                  </a:lnTo>
                  <a:lnTo>
                    <a:pt x="336263" y="414803"/>
                  </a:lnTo>
                  <a:lnTo>
                    <a:pt x="331090" y="417567"/>
                  </a:lnTo>
                  <a:lnTo>
                    <a:pt x="325917" y="420352"/>
                  </a:lnTo>
                  <a:lnTo>
                    <a:pt x="320743" y="423159"/>
                  </a:lnTo>
                  <a:lnTo>
                    <a:pt x="315570" y="425987"/>
                  </a:lnTo>
                  <a:lnTo>
                    <a:pt x="310397" y="428837"/>
                  </a:lnTo>
                  <a:lnTo>
                    <a:pt x="305223" y="431709"/>
                  </a:lnTo>
                  <a:lnTo>
                    <a:pt x="300050" y="434602"/>
                  </a:lnTo>
                  <a:lnTo>
                    <a:pt x="294877" y="437519"/>
                  </a:lnTo>
                  <a:lnTo>
                    <a:pt x="289704" y="440457"/>
                  </a:lnTo>
                  <a:lnTo>
                    <a:pt x="284530" y="443419"/>
                  </a:lnTo>
                  <a:lnTo>
                    <a:pt x="279357" y="446403"/>
                  </a:lnTo>
                  <a:lnTo>
                    <a:pt x="274184" y="449411"/>
                  </a:lnTo>
                  <a:lnTo>
                    <a:pt x="269010" y="452442"/>
                  </a:lnTo>
                  <a:lnTo>
                    <a:pt x="263837" y="455496"/>
                  </a:lnTo>
                  <a:lnTo>
                    <a:pt x="258664" y="458575"/>
                  </a:lnTo>
                  <a:lnTo>
                    <a:pt x="253491" y="461678"/>
                  </a:lnTo>
                  <a:lnTo>
                    <a:pt x="248317" y="464805"/>
                  </a:lnTo>
                  <a:lnTo>
                    <a:pt x="243144" y="467958"/>
                  </a:lnTo>
                  <a:lnTo>
                    <a:pt x="237971" y="471135"/>
                  </a:lnTo>
                  <a:lnTo>
                    <a:pt x="232797" y="474337"/>
                  </a:lnTo>
                  <a:lnTo>
                    <a:pt x="227624" y="477565"/>
                  </a:lnTo>
                  <a:lnTo>
                    <a:pt x="222451" y="480818"/>
                  </a:lnTo>
                  <a:lnTo>
                    <a:pt x="217278" y="484098"/>
                  </a:lnTo>
                  <a:lnTo>
                    <a:pt x="212104" y="487403"/>
                  </a:lnTo>
                  <a:lnTo>
                    <a:pt x="206931" y="490734"/>
                  </a:lnTo>
                  <a:lnTo>
                    <a:pt x="201758" y="494092"/>
                  </a:lnTo>
                  <a:lnTo>
                    <a:pt x="196584" y="497476"/>
                  </a:lnTo>
                  <a:lnTo>
                    <a:pt x="191411" y="500887"/>
                  </a:lnTo>
                  <a:lnTo>
                    <a:pt x="186238" y="504324"/>
                  </a:lnTo>
                  <a:lnTo>
                    <a:pt x="181065" y="507788"/>
                  </a:lnTo>
                  <a:lnTo>
                    <a:pt x="175891" y="511278"/>
                  </a:lnTo>
                  <a:lnTo>
                    <a:pt x="170718" y="514794"/>
                  </a:lnTo>
                  <a:lnTo>
                    <a:pt x="165545" y="518336"/>
                  </a:lnTo>
                  <a:lnTo>
                    <a:pt x="160371" y="521905"/>
                  </a:lnTo>
                  <a:lnTo>
                    <a:pt x="155198" y="525499"/>
                  </a:lnTo>
                  <a:lnTo>
                    <a:pt x="150025" y="529118"/>
                  </a:lnTo>
                  <a:lnTo>
                    <a:pt x="144852" y="532763"/>
                  </a:lnTo>
                  <a:lnTo>
                    <a:pt x="139678" y="536431"/>
                  </a:lnTo>
                  <a:lnTo>
                    <a:pt x="134505" y="540124"/>
                  </a:lnTo>
                  <a:lnTo>
                    <a:pt x="129332" y="543840"/>
                  </a:lnTo>
                  <a:lnTo>
                    <a:pt x="124158" y="547578"/>
                  </a:lnTo>
                  <a:lnTo>
                    <a:pt x="118985" y="551338"/>
                  </a:lnTo>
                  <a:lnTo>
                    <a:pt x="113812" y="555118"/>
                  </a:lnTo>
                  <a:lnTo>
                    <a:pt x="108639" y="558918"/>
                  </a:lnTo>
                  <a:lnTo>
                    <a:pt x="103465" y="562737"/>
                  </a:lnTo>
                  <a:lnTo>
                    <a:pt x="98292" y="566573"/>
                  </a:lnTo>
                  <a:lnTo>
                    <a:pt x="93119" y="570425"/>
                  </a:lnTo>
                  <a:lnTo>
                    <a:pt x="87945" y="574291"/>
                  </a:lnTo>
                  <a:lnTo>
                    <a:pt x="82772" y="578170"/>
                  </a:lnTo>
                  <a:lnTo>
                    <a:pt x="77599" y="582061"/>
                  </a:lnTo>
                  <a:lnTo>
                    <a:pt x="72426" y="585961"/>
                  </a:lnTo>
                  <a:lnTo>
                    <a:pt x="67252" y="589869"/>
                  </a:lnTo>
                  <a:lnTo>
                    <a:pt x="62079" y="593782"/>
                  </a:lnTo>
                  <a:lnTo>
                    <a:pt x="56906" y="597699"/>
                  </a:lnTo>
                  <a:lnTo>
                    <a:pt x="51732" y="601618"/>
                  </a:lnTo>
                  <a:lnTo>
                    <a:pt x="46559" y="605535"/>
                  </a:lnTo>
                  <a:lnTo>
                    <a:pt x="41386" y="609449"/>
                  </a:lnTo>
                  <a:lnTo>
                    <a:pt x="36213" y="613358"/>
                  </a:lnTo>
                  <a:lnTo>
                    <a:pt x="31039" y="617258"/>
                  </a:lnTo>
                  <a:lnTo>
                    <a:pt x="25866" y="621147"/>
                  </a:lnTo>
                  <a:lnTo>
                    <a:pt x="20693" y="625023"/>
                  </a:lnTo>
                  <a:lnTo>
                    <a:pt x="15519" y="628882"/>
                  </a:lnTo>
                  <a:lnTo>
                    <a:pt x="10346" y="632722"/>
                  </a:lnTo>
                  <a:lnTo>
                    <a:pt x="5173" y="636540"/>
                  </a:lnTo>
                  <a:lnTo>
                    <a:pt x="0" y="640334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644151" y="3139867"/>
              <a:ext cx="1883076" cy="640108"/>
            </a:xfrm>
            <a:custGeom>
              <a:avLst/>
              <a:pathLst>
                <a:path w="1883076" h="640108">
                  <a:moveTo>
                    <a:pt x="0" y="640108"/>
                  </a:moveTo>
                  <a:lnTo>
                    <a:pt x="5173" y="636301"/>
                  </a:lnTo>
                  <a:lnTo>
                    <a:pt x="10346" y="632468"/>
                  </a:lnTo>
                  <a:lnTo>
                    <a:pt x="15519" y="628614"/>
                  </a:lnTo>
                  <a:lnTo>
                    <a:pt x="20693" y="624739"/>
                  </a:lnTo>
                  <a:lnTo>
                    <a:pt x="25866" y="620847"/>
                  </a:lnTo>
                  <a:lnTo>
                    <a:pt x="31039" y="616941"/>
                  </a:lnTo>
                  <a:lnTo>
                    <a:pt x="36213" y="613023"/>
                  </a:lnTo>
                  <a:lnTo>
                    <a:pt x="41386" y="609096"/>
                  </a:lnTo>
                  <a:lnTo>
                    <a:pt x="46559" y="605162"/>
                  </a:lnTo>
                  <a:lnTo>
                    <a:pt x="51732" y="601225"/>
                  </a:lnTo>
                  <a:lnTo>
                    <a:pt x="56906" y="597285"/>
                  </a:lnTo>
                  <a:lnTo>
                    <a:pt x="62079" y="593346"/>
                  </a:lnTo>
                  <a:lnTo>
                    <a:pt x="67252" y="589410"/>
                  </a:lnTo>
                  <a:lnTo>
                    <a:pt x="72426" y="585478"/>
                  </a:lnTo>
                  <a:lnTo>
                    <a:pt x="77599" y="581552"/>
                  </a:lnTo>
                  <a:lnTo>
                    <a:pt x="82772" y="577636"/>
                  </a:lnTo>
                  <a:lnTo>
                    <a:pt x="87945" y="573729"/>
                  </a:lnTo>
                  <a:lnTo>
                    <a:pt x="93119" y="569834"/>
                  </a:lnTo>
                  <a:lnTo>
                    <a:pt x="98292" y="565953"/>
                  </a:lnTo>
                  <a:lnTo>
                    <a:pt x="103465" y="562086"/>
                  </a:lnTo>
                  <a:lnTo>
                    <a:pt x="108639" y="558236"/>
                  </a:lnTo>
                  <a:lnTo>
                    <a:pt x="113812" y="554402"/>
                  </a:lnTo>
                  <a:lnTo>
                    <a:pt x="118985" y="550587"/>
                  </a:lnTo>
                  <a:lnTo>
                    <a:pt x="124158" y="546791"/>
                  </a:lnTo>
                  <a:lnTo>
                    <a:pt x="129332" y="543015"/>
                  </a:lnTo>
                  <a:lnTo>
                    <a:pt x="134505" y="539261"/>
                  </a:lnTo>
                  <a:lnTo>
                    <a:pt x="139678" y="535528"/>
                  </a:lnTo>
                  <a:lnTo>
                    <a:pt x="144852" y="531817"/>
                  </a:lnTo>
                  <a:lnTo>
                    <a:pt x="150025" y="528129"/>
                  </a:lnTo>
                  <a:lnTo>
                    <a:pt x="155198" y="524464"/>
                  </a:lnTo>
                  <a:lnTo>
                    <a:pt x="160371" y="520823"/>
                  </a:lnTo>
                  <a:lnTo>
                    <a:pt x="165545" y="517205"/>
                  </a:lnTo>
                  <a:lnTo>
                    <a:pt x="170718" y="513612"/>
                  </a:lnTo>
                  <a:lnTo>
                    <a:pt x="175891" y="510043"/>
                  </a:lnTo>
                  <a:lnTo>
                    <a:pt x="181065" y="506498"/>
                  </a:lnTo>
                  <a:lnTo>
                    <a:pt x="186238" y="502978"/>
                  </a:lnTo>
                  <a:lnTo>
                    <a:pt x="191411" y="499481"/>
                  </a:lnTo>
                  <a:lnTo>
                    <a:pt x="196584" y="496009"/>
                  </a:lnTo>
                  <a:lnTo>
                    <a:pt x="201758" y="492562"/>
                  </a:lnTo>
                  <a:lnTo>
                    <a:pt x="206931" y="489138"/>
                  </a:lnTo>
                  <a:lnTo>
                    <a:pt x="212104" y="485738"/>
                  </a:lnTo>
                  <a:lnTo>
                    <a:pt x="217278" y="482362"/>
                  </a:lnTo>
                  <a:lnTo>
                    <a:pt x="222451" y="479009"/>
                  </a:lnTo>
                  <a:lnTo>
                    <a:pt x="227624" y="475679"/>
                  </a:lnTo>
                  <a:lnTo>
                    <a:pt x="232797" y="472372"/>
                  </a:lnTo>
                  <a:lnTo>
                    <a:pt x="237971" y="469088"/>
                  </a:lnTo>
                  <a:lnTo>
                    <a:pt x="243144" y="465826"/>
                  </a:lnTo>
                  <a:lnTo>
                    <a:pt x="248317" y="462585"/>
                  </a:lnTo>
                  <a:lnTo>
                    <a:pt x="253491" y="459366"/>
                  </a:lnTo>
                  <a:lnTo>
                    <a:pt x="258664" y="456169"/>
                  </a:lnTo>
                  <a:lnTo>
                    <a:pt x="263837" y="452992"/>
                  </a:lnTo>
                  <a:lnTo>
                    <a:pt x="269010" y="449835"/>
                  </a:lnTo>
                  <a:lnTo>
                    <a:pt x="274184" y="446699"/>
                  </a:lnTo>
                  <a:lnTo>
                    <a:pt x="279357" y="443582"/>
                  </a:lnTo>
                  <a:lnTo>
                    <a:pt x="284530" y="440484"/>
                  </a:lnTo>
                  <a:lnTo>
                    <a:pt x="289704" y="437405"/>
                  </a:lnTo>
                  <a:lnTo>
                    <a:pt x="294877" y="434345"/>
                  </a:lnTo>
                  <a:lnTo>
                    <a:pt x="300050" y="431303"/>
                  </a:lnTo>
                  <a:lnTo>
                    <a:pt x="305223" y="428278"/>
                  </a:lnTo>
                  <a:lnTo>
                    <a:pt x="310397" y="425271"/>
                  </a:lnTo>
                  <a:lnTo>
                    <a:pt x="315570" y="422281"/>
                  </a:lnTo>
                  <a:lnTo>
                    <a:pt x="320743" y="419308"/>
                  </a:lnTo>
                  <a:lnTo>
                    <a:pt x="325917" y="416351"/>
                  </a:lnTo>
                  <a:lnTo>
                    <a:pt x="331090" y="413410"/>
                  </a:lnTo>
                  <a:lnTo>
                    <a:pt x="336263" y="410484"/>
                  </a:lnTo>
                  <a:lnTo>
                    <a:pt x="341436" y="407574"/>
                  </a:lnTo>
                  <a:lnTo>
                    <a:pt x="346610" y="404679"/>
                  </a:lnTo>
                  <a:lnTo>
                    <a:pt x="351783" y="401799"/>
                  </a:lnTo>
                  <a:lnTo>
                    <a:pt x="356956" y="398933"/>
                  </a:lnTo>
                  <a:lnTo>
                    <a:pt x="362130" y="396081"/>
                  </a:lnTo>
                  <a:lnTo>
                    <a:pt x="367303" y="393243"/>
                  </a:lnTo>
                  <a:lnTo>
                    <a:pt x="372476" y="390418"/>
                  </a:lnTo>
                  <a:lnTo>
                    <a:pt x="377649" y="387607"/>
                  </a:lnTo>
                  <a:lnTo>
                    <a:pt x="382823" y="384809"/>
                  </a:lnTo>
                  <a:lnTo>
                    <a:pt x="387996" y="382023"/>
                  </a:lnTo>
                  <a:lnTo>
                    <a:pt x="393169" y="379251"/>
                  </a:lnTo>
                  <a:lnTo>
                    <a:pt x="398343" y="376490"/>
                  </a:lnTo>
                  <a:lnTo>
                    <a:pt x="403516" y="373742"/>
                  </a:lnTo>
                  <a:lnTo>
                    <a:pt x="408689" y="371005"/>
                  </a:lnTo>
                  <a:lnTo>
                    <a:pt x="413862" y="368281"/>
                  </a:lnTo>
                  <a:lnTo>
                    <a:pt x="419036" y="365567"/>
                  </a:lnTo>
                  <a:lnTo>
                    <a:pt x="424209" y="362866"/>
                  </a:lnTo>
                  <a:lnTo>
                    <a:pt x="429382" y="360175"/>
                  </a:lnTo>
                  <a:lnTo>
                    <a:pt x="434556" y="357495"/>
                  </a:lnTo>
                  <a:lnTo>
                    <a:pt x="439729" y="354827"/>
                  </a:lnTo>
                  <a:lnTo>
                    <a:pt x="444902" y="352168"/>
                  </a:lnTo>
                  <a:lnTo>
                    <a:pt x="450075" y="349521"/>
                  </a:lnTo>
                  <a:lnTo>
                    <a:pt x="455249" y="346884"/>
                  </a:lnTo>
                  <a:lnTo>
                    <a:pt x="460422" y="344257"/>
                  </a:lnTo>
                  <a:lnTo>
                    <a:pt x="465595" y="341640"/>
                  </a:lnTo>
                  <a:lnTo>
                    <a:pt x="470769" y="339033"/>
                  </a:lnTo>
                  <a:lnTo>
                    <a:pt x="475942" y="336437"/>
                  </a:lnTo>
                  <a:lnTo>
                    <a:pt x="481115" y="333850"/>
                  </a:lnTo>
                  <a:lnTo>
                    <a:pt x="486288" y="331272"/>
                  </a:lnTo>
                  <a:lnTo>
                    <a:pt x="491462" y="328704"/>
                  </a:lnTo>
                  <a:lnTo>
                    <a:pt x="496635" y="326146"/>
                  </a:lnTo>
                  <a:lnTo>
                    <a:pt x="501808" y="323597"/>
                  </a:lnTo>
                  <a:lnTo>
                    <a:pt x="506982" y="321058"/>
                  </a:lnTo>
                  <a:lnTo>
                    <a:pt x="512155" y="318527"/>
                  </a:lnTo>
                  <a:lnTo>
                    <a:pt x="517328" y="316006"/>
                  </a:lnTo>
                  <a:lnTo>
                    <a:pt x="522501" y="313494"/>
                  </a:lnTo>
                  <a:lnTo>
                    <a:pt x="527675" y="310991"/>
                  </a:lnTo>
                  <a:lnTo>
                    <a:pt x="532848" y="308497"/>
                  </a:lnTo>
                  <a:lnTo>
                    <a:pt x="538021" y="306011"/>
                  </a:lnTo>
                  <a:lnTo>
                    <a:pt x="543195" y="303535"/>
                  </a:lnTo>
                  <a:lnTo>
                    <a:pt x="548368" y="301067"/>
                  </a:lnTo>
                  <a:lnTo>
                    <a:pt x="553541" y="298608"/>
                  </a:lnTo>
                  <a:lnTo>
                    <a:pt x="558714" y="296157"/>
                  </a:lnTo>
                  <a:lnTo>
                    <a:pt x="563888" y="293715"/>
                  </a:lnTo>
                  <a:lnTo>
                    <a:pt x="569061" y="291281"/>
                  </a:lnTo>
                  <a:lnTo>
                    <a:pt x="574234" y="288856"/>
                  </a:lnTo>
                  <a:lnTo>
                    <a:pt x="579408" y="286439"/>
                  </a:lnTo>
                  <a:lnTo>
                    <a:pt x="584581" y="284031"/>
                  </a:lnTo>
                  <a:lnTo>
                    <a:pt x="589754" y="281630"/>
                  </a:lnTo>
                  <a:lnTo>
                    <a:pt x="594927" y="279238"/>
                  </a:lnTo>
                  <a:lnTo>
                    <a:pt x="600101" y="276854"/>
                  </a:lnTo>
                  <a:lnTo>
                    <a:pt x="605274" y="274479"/>
                  </a:lnTo>
                  <a:lnTo>
                    <a:pt x="610447" y="272111"/>
                  </a:lnTo>
                  <a:lnTo>
                    <a:pt x="615621" y="269751"/>
                  </a:lnTo>
                  <a:lnTo>
                    <a:pt x="620794" y="267399"/>
                  </a:lnTo>
                  <a:lnTo>
                    <a:pt x="625967" y="265055"/>
                  </a:lnTo>
                  <a:lnTo>
                    <a:pt x="631140" y="262719"/>
                  </a:lnTo>
                  <a:lnTo>
                    <a:pt x="636314" y="260391"/>
                  </a:lnTo>
                  <a:lnTo>
                    <a:pt x="641487" y="258071"/>
                  </a:lnTo>
                  <a:lnTo>
                    <a:pt x="646660" y="255758"/>
                  </a:lnTo>
                  <a:lnTo>
                    <a:pt x="651834" y="253453"/>
                  </a:lnTo>
                  <a:lnTo>
                    <a:pt x="657007" y="251156"/>
                  </a:lnTo>
                  <a:lnTo>
                    <a:pt x="662180" y="248866"/>
                  </a:lnTo>
                  <a:lnTo>
                    <a:pt x="667353" y="246584"/>
                  </a:lnTo>
                  <a:lnTo>
                    <a:pt x="672527" y="244309"/>
                  </a:lnTo>
                  <a:lnTo>
                    <a:pt x="677700" y="242041"/>
                  </a:lnTo>
                  <a:lnTo>
                    <a:pt x="682873" y="239782"/>
                  </a:lnTo>
                  <a:lnTo>
                    <a:pt x="688047" y="237529"/>
                  </a:lnTo>
                  <a:lnTo>
                    <a:pt x="693220" y="235284"/>
                  </a:lnTo>
                  <a:lnTo>
                    <a:pt x="698393" y="233046"/>
                  </a:lnTo>
                  <a:lnTo>
                    <a:pt x="703566" y="230815"/>
                  </a:lnTo>
                  <a:lnTo>
                    <a:pt x="708740" y="228592"/>
                  </a:lnTo>
                  <a:lnTo>
                    <a:pt x="713913" y="226376"/>
                  </a:lnTo>
                  <a:lnTo>
                    <a:pt x="719086" y="224167"/>
                  </a:lnTo>
                  <a:lnTo>
                    <a:pt x="724260" y="221965"/>
                  </a:lnTo>
                  <a:lnTo>
                    <a:pt x="729433" y="219770"/>
                  </a:lnTo>
                  <a:lnTo>
                    <a:pt x="734606" y="217582"/>
                  </a:lnTo>
                  <a:lnTo>
                    <a:pt x="739779" y="215401"/>
                  </a:lnTo>
                  <a:lnTo>
                    <a:pt x="744953" y="213227"/>
                  </a:lnTo>
                  <a:lnTo>
                    <a:pt x="750126" y="211060"/>
                  </a:lnTo>
                  <a:lnTo>
                    <a:pt x="755299" y="208900"/>
                  </a:lnTo>
                  <a:lnTo>
                    <a:pt x="760473" y="206746"/>
                  </a:lnTo>
                  <a:lnTo>
                    <a:pt x="765646" y="204600"/>
                  </a:lnTo>
                  <a:lnTo>
                    <a:pt x="770819" y="202460"/>
                  </a:lnTo>
                  <a:lnTo>
                    <a:pt x="775992" y="200328"/>
                  </a:lnTo>
                  <a:lnTo>
                    <a:pt x="781166" y="198202"/>
                  </a:lnTo>
                  <a:lnTo>
                    <a:pt x="786339" y="196083"/>
                  </a:lnTo>
                  <a:lnTo>
                    <a:pt x="791512" y="193971"/>
                  </a:lnTo>
                  <a:lnTo>
                    <a:pt x="796686" y="191865"/>
                  </a:lnTo>
                  <a:lnTo>
                    <a:pt x="801859" y="189767"/>
                  </a:lnTo>
                  <a:lnTo>
                    <a:pt x="807032" y="187675"/>
                  </a:lnTo>
                  <a:lnTo>
                    <a:pt x="812205" y="185590"/>
                  </a:lnTo>
                  <a:lnTo>
                    <a:pt x="817379" y="183512"/>
                  </a:lnTo>
                  <a:lnTo>
                    <a:pt x="822552" y="181441"/>
                  </a:lnTo>
                  <a:lnTo>
                    <a:pt x="827725" y="179377"/>
                  </a:lnTo>
                  <a:lnTo>
                    <a:pt x="832899" y="177319"/>
                  </a:lnTo>
                  <a:lnTo>
                    <a:pt x="838072" y="175269"/>
                  </a:lnTo>
                  <a:lnTo>
                    <a:pt x="843245" y="173226"/>
                  </a:lnTo>
                  <a:lnTo>
                    <a:pt x="848418" y="171189"/>
                  </a:lnTo>
                  <a:lnTo>
                    <a:pt x="853592" y="169160"/>
                  </a:lnTo>
                  <a:lnTo>
                    <a:pt x="858765" y="167138"/>
                  </a:lnTo>
                  <a:lnTo>
                    <a:pt x="863938" y="165123"/>
                  </a:lnTo>
                  <a:lnTo>
                    <a:pt x="869112" y="163116"/>
                  </a:lnTo>
                  <a:lnTo>
                    <a:pt x="874285" y="161115"/>
                  </a:lnTo>
                  <a:lnTo>
                    <a:pt x="879458" y="159123"/>
                  </a:lnTo>
                  <a:lnTo>
                    <a:pt x="884631" y="157138"/>
                  </a:lnTo>
                  <a:lnTo>
                    <a:pt x="889805" y="155160"/>
                  </a:lnTo>
                  <a:lnTo>
                    <a:pt x="894978" y="153190"/>
                  </a:lnTo>
                  <a:lnTo>
                    <a:pt x="900151" y="151229"/>
                  </a:lnTo>
                  <a:lnTo>
                    <a:pt x="905325" y="149275"/>
                  </a:lnTo>
                  <a:lnTo>
                    <a:pt x="910498" y="147329"/>
                  </a:lnTo>
                  <a:lnTo>
                    <a:pt x="915671" y="145392"/>
                  </a:lnTo>
                  <a:lnTo>
                    <a:pt x="920844" y="143463"/>
                  </a:lnTo>
                  <a:lnTo>
                    <a:pt x="926018" y="141542"/>
                  </a:lnTo>
                  <a:lnTo>
                    <a:pt x="931191" y="139631"/>
                  </a:lnTo>
                  <a:lnTo>
                    <a:pt x="936364" y="137728"/>
                  </a:lnTo>
                  <a:lnTo>
                    <a:pt x="941538" y="135834"/>
                  </a:lnTo>
                  <a:lnTo>
                    <a:pt x="946711" y="133950"/>
                  </a:lnTo>
                  <a:lnTo>
                    <a:pt x="951884" y="132074"/>
                  </a:lnTo>
                  <a:lnTo>
                    <a:pt x="957057" y="130209"/>
                  </a:lnTo>
                  <a:lnTo>
                    <a:pt x="962231" y="128353"/>
                  </a:lnTo>
                  <a:lnTo>
                    <a:pt x="967404" y="126508"/>
                  </a:lnTo>
                  <a:lnTo>
                    <a:pt x="972577" y="124672"/>
                  </a:lnTo>
                  <a:lnTo>
                    <a:pt x="977751" y="122848"/>
                  </a:lnTo>
                  <a:lnTo>
                    <a:pt x="982924" y="121033"/>
                  </a:lnTo>
                  <a:lnTo>
                    <a:pt x="988097" y="119230"/>
                  </a:lnTo>
                  <a:lnTo>
                    <a:pt x="993270" y="117438"/>
                  </a:lnTo>
                  <a:lnTo>
                    <a:pt x="998444" y="115657"/>
                  </a:lnTo>
                  <a:lnTo>
                    <a:pt x="1003617" y="113888"/>
                  </a:lnTo>
                  <a:lnTo>
                    <a:pt x="1008790" y="112131"/>
                  </a:lnTo>
                  <a:lnTo>
                    <a:pt x="1013964" y="110385"/>
                  </a:lnTo>
                  <a:lnTo>
                    <a:pt x="1019137" y="108652"/>
                  </a:lnTo>
                  <a:lnTo>
                    <a:pt x="1024310" y="106932"/>
                  </a:lnTo>
                  <a:lnTo>
                    <a:pt x="1029483" y="105225"/>
                  </a:lnTo>
                  <a:lnTo>
                    <a:pt x="1034657" y="103530"/>
                  </a:lnTo>
                  <a:lnTo>
                    <a:pt x="1039830" y="101849"/>
                  </a:lnTo>
                  <a:lnTo>
                    <a:pt x="1045003" y="100182"/>
                  </a:lnTo>
                  <a:lnTo>
                    <a:pt x="1050177" y="98529"/>
                  </a:lnTo>
                  <a:lnTo>
                    <a:pt x="1055350" y="96889"/>
                  </a:lnTo>
                  <a:lnTo>
                    <a:pt x="1060523" y="95264"/>
                  </a:lnTo>
                  <a:lnTo>
                    <a:pt x="1065696" y="93654"/>
                  </a:lnTo>
                  <a:lnTo>
                    <a:pt x="1070870" y="92058"/>
                  </a:lnTo>
                  <a:lnTo>
                    <a:pt x="1076043" y="90477"/>
                  </a:lnTo>
                  <a:lnTo>
                    <a:pt x="1081216" y="88912"/>
                  </a:lnTo>
                  <a:lnTo>
                    <a:pt x="1086390" y="87362"/>
                  </a:lnTo>
                  <a:lnTo>
                    <a:pt x="1091563" y="85828"/>
                  </a:lnTo>
                  <a:lnTo>
                    <a:pt x="1096736" y="84310"/>
                  </a:lnTo>
                  <a:lnTo>
                    <a:pt x="1101909" y="82808"/>
                  </a:lnTo>
                  <a:lnTo>
                    <a:pt x="1107083" y="81322"/>
                  </a:lnTo>
                  <a:lnTo>
                    <a:pt x="1112256" y="79853"/>
                  </a:lnTo>
                  <a:lnTo>
                    <a:pt x="1117429" y="78401"/>
                  </a:lnTo>
                  <a:lnTo>
                    <a:pt x="1122603" y="76965"/>
                  </a:lnTo>
                  <a:lnTo>
                    <a:pt x="1127776" y="75547"/>
                  </a:lnTo>
                  <a:lnTo>
                    <a:pt x="1132949" y="74146"/>
                  </a:lnTo>
                  <a:lnTo>
                    <a:pt x="1138122" y="72762"/>
                  </a:lnTo>
                  <a:lnTo>
                    <a:pt x="1143296" y="71395"/>
                  </a:lnTo>
                  <a:lnTo>
                    <a:pt x="1148469" y="70046"/>
                  </a:lnTo>
                  <a:lnTo>
                    <a:pt x="1153642" y="68715"/>
                  </a:lnTo>
                  <a:lnTo>
                    <a:pt x="1158816" y="67401"/>
                  </a:lnTo>
                  <a:lnTo>
                    <a:pt x="1163989" y="66106"/>
                  </a:lnTo>
                  <a:lnTo>
                    <a:pt x="1169162" y="64828"/>
                  </a:lnTo>
                  <a:lnTo>
                    <a:pt x="1174335" y="63568"/>
                  </a:lnTo>
                  <a:lnTo>
                    <a:pt x="1179509" y="62327"/>
                  </a:lnTo>
                  <a:lnTo>
                    <a:pt x="1184682" y="61103"/>
                  </a:lnTo>
                  <a:lnTo>
                    <a:pt x="1189855" y="59897"/>
                  </a:lnTo>
                  <a:lnTo>
                    <a:pt x="1195029" y="58709"/>
                  </a:lnTo>
                  <a:lnTo>
                    <a:pt x="1200202" y="57540"/>
                  </a:lnTo>
                  <a:lnTo>
                    <a:pt x="1205375" y="56388"/>
                  </a:lnTo>
                  <a:lnTo>
                    <a:pt x="1210548" y="55254"/>
                  </a:lnTo>
                  <a:lnTo>
                    <a:pt x="1215722" y="54138"/>
                  </a:lnTo>
                  <a:lnTo>
                    <a:pt x="1220895" y="53040"/>
                  </a:lnTo>
                  <a:lnTo>
                    <a:pt x="1226068" y="51960"/>
                  </a:lnTo>
                  <a:lnTo>
                    <a:pt x="1231242" y="50898"/>
                  </a:lnTo>
                  <a:lnTo>
                    <a:pt x="1236415" y="49852"/>
                  </a:lnTo>
                  <a:lnTo>
                    <a:pt x="1241588" y="48825"/>
                  </a:lnTo>
                  <a:lnTo>
                    <a:pt x="1246761" y="47814"/>
                  </a:lnTo>
                  <a:lnTo>
                    <a:pt x="1251935" y="46821"/>
                  </a:lnTo>
                  <a:lnTo>
                    <a:pt x="1257108" y="45844"/>
                  </a:lnTo>
                  <a:lnTo>
                    <a:pt x="1262281" y="44885"/>
                  </a:lnTo>
                  <a:lnTo>
                    <a:pt x="1267455" y="43941"/>
                  </a:lnTo>
                  <a:lnTo>
                    <a:pt x="1272628" y="43015"/>
                  </a:lnTo>
                  <a:lnTo>
                    <a:pt x="1277801" y="42104"/>
                  </a:lnTo>
                  <a:lnTo>
                    <a:pt x="1282974" y="41209"/>
                  </a:lnTo>
                  <a:lnTo>
                    <a:pt x="1288148" y="40330"/>
                  </a:lnTo>
                  <a:lnTo>
                    <a:pt x="1293321" y="39466"/>
                  </a:lnTo>
                  <a:lnTo>
                    <a:pt x="1298494" y="38617"/>
                  </a:lnTo>
                  <a:lnTo>
                    <a:pt x="1303668" y="37783"/>
                  </a:lnTo>
                  <a:lnTo>
                    <a:pt x="1308841" y="36964"/>
                  </a:lnTo>
                  <a:lnTo>
                    <a:pt x="1314014" y="36159"/>
                  </a:lnTo>
                  <a:lnTo>
                    <a:pt x="1319187" y="35367"/>
                  </a:lnTo>
                  <a:lnTo>
                    <a:pt x="1324361" y="34589"/>
                  </a:lnTo>
                  <a:lnTo>
                    <a:pt x="1329534" y="33825"/>
                  </a:lnTo>
                  <a:lnTo>
                    <a:pt x="1334707" y="33073"/>
                  </a:lnTo>
                  <a:lnTo>
                    <a:pt x="1339881" y="32333"/>
                  </a:lnTo>
                  <a:lnTo>
                    <a:pt x="1345054" y="31606"/>
                  </a:lnTo>
                  <a:lnTo>
                    <a:pt x="1350227" y="30890"/>
                  </a:lnTo>
                  <a:lnTo>
                    <a:pt x="1355400" y="30185"/>
                  </a:lnTo>
                  <a:lnTo>
                    <a:pt x="1360574" y="29491"/>
                  </a:lnTo>
                  <a:lnTo>
                    <a:pt x="1365747" y="28808"/>
                  </a:lnTo>
                  <a:lnTo>
                    <a:pt x="1370920" y="28134"/>
                  </a:lnTo>
                  <a:lnTo>
                    <a:pt x="1376094" y="27470"/>
                  </a:lnTo>
                  <a:lnTo>
                    <a:pt x="1381267" y="26814"/>
                  </a:lnTo>
                  <a:lnTo>
                    <a:pt x="1386440" y="26167"/>
                  </a:lnTo>
                  <a:lnTo>
                    <a:pt x="1391613" y="25528"/>
                  </a:lnTo>
                  <a:lnTo>
                    <a:pt x="1396787" y="24897"/>
                  </a:lnTo>
                  <a:lnTo>
                    <a:pt x="1401960" y="24272"/>
                  </a:lnTo>
                  <a:lnTo>
                    <a:pt x="1407133" y="23654"/>
                  </a:lnTo>
                  <a:lnTo>
                    <a:pt x="1412307" y="23042"/>
                  </a:lnTo>
                  <a:lnTo>
                    <a:pt x="1417480" y="22436"/>
                  </a:lnTo>
                  <a:lnTo>
                    <a:pt x="1422653" y="21834"/>
                  </a:lnTo>
                  <a:lnTo>
                    <a:pt x="1427826" y="21237"/>
                  </a:lnTo>
                  <a:lnTo>
                    <a:pt x="1433000" y="20644"/>
                  </a:lnTo>
                  <a:lnTo>
                    <a:pt x="1438173" y="20054"/>
                  </a:lnTo>
                  <a:lnTo>
                    <a:pt x="1443346" y="19468"/>
                  </a:lnTo>
                  <a:lnTo>
                    <a:pt x="1448520" y="18885"/>
                  </a:lnTo>
                  <a:lnTo>
                    <a:pt x="1453693" y="18304"/>
                  </a:lnTo>
                  <a:lnTo>
                    <a:pt x="1458866" y="17725"/>
                  </a:lnTo>
                  <a:lnTo>
                    <a:pt x="1464039" y="17148"/>
                  </a:lnTo>
                  <a:lnTo>
                    <a:pt x="1469213" y="16573"/>
                  </a:lnTo>
                  <a:lnTo>
                    <a:pt x="1474386" y="16000"/>
                  </a:lnTo>
                  <a:lnTo>
                    <a:pt x="1479559" y="15428"/>
                  </a:lnTo>
                  <a:lnTo>
                    <a:pt x="1484733" y="14858"/>
                  </a:lnTo>
                  <a:lnTo>
                    <a:pt x="1489906" y="14290"/>
                  </a:lnTo>
                  <a:lnTo>
                    <a:pt x="1495079" y="13725"/>
                  </a:lnTo>
                  <a:lnTo>
                    <a:pt x="1500252" y="13162"/>
                  </a:lnTo>
                  <a:lnTo>
                    <a:pt x="1505426" y="12602"/>
                  </a:lnTo>
                  <a:lnTo>
                    <a:pt x="1510599" y="12047"/>
                  </a:lnTo>
                  <a:lnTo>
                    <a:pt x="1515772" y="11495"/>
                  </a:lnTo>
                  <a:lnTo>
                    <a:pt x="1520946" y="10950"/>
                  </a:lnTo>
                  <a:lnTo>
                    <a:pt x="1526119" y="10410"/>
                  </a:lnTo>
                  <a:lnTo>
                    <a:pt x="1531292" y="9878"/>
                  </a:lnTo>
                  <a:lnTo>
                    <a:pt x="1536465" y="9354"/>
                  </a:lnTo>
                  <a:lnTo>
                    <a:pt x="1541639" y="8840"/>
                  </a:lnTo>
                  <a:lnTo>
                    <a:pt x="1546812" y="8337"/>
                  </a:lnTo>
                  <a:lnTo>
                    <a:pt x="1551985" y="7845"/>
                  </a:lnTo>
                  <a:lnTo>
                    <a:pt x="1557159" y="7366"/>
                  </a:lnTo>
                  <a:lnTo>
                    <a:pt x="1562332" y="6902"/>
                  </a:lnTo>
                  <a:lnTo>
                    <a:pt x="1567505" y="6452"/>
                  </a:lnTo>
                  <a:lnTo>
                    <a:pt x="1572678" y="6019"/>
                  </a:lnTo>
                  <a:lnTo>
                    <a:pt x="1577852" y="5602"/>
                  </a:lnTo>
                  <a:lnTo>
                    <a:pt x="1583025" y="5203"/>
                  </a:lnTo>
                  <a:lnTo>
                    <a:pt x="1588198" y="4822"/>
                  </a:lnTo>
                  <a:lnTo>
                    <a:pt x="1593372" y="4460"/>
                  </a:lnTo>
                  <a:lnTo>
                    <a:pt x="1598545" y="4116"/>
                  </a:lnTo>
                  <a:lnTo>
                    <a:pt x="1603718" y="3791"/>
                  </a:lnTo>
                  <a:lnTo>
                    <a:pt x="1608891" y="3485"/>
                  </a:lnTo>
                  <a:lnTo>
                    <a:pt x="1614065" y="3198"/>
                  </a:lnTo>
                  <a:lnTo>
                    <a:pt x="1619238" y="2929"/>
                  </a:lnTo>
                  <a:lnTo>
                    <a:pt x="1624411" y="2678"/>
                  </a:lnTo>
                  <a:lnTo>
                    <a:pt x="1629585" y="2445"/>
                  </a:lnTo>
                  <a:lnTo>
                    <a:pt x="1634758" y="2228"/>
                  </a:lnTo>
                  <a:lnTo>
                    <a:pt x="1639931" y="2027"/>
                  </a:lnTo>
                  <a:lnTo>
                    <a:pt x="1645104" y="1842"/>
                  </a:lnTo>
                  <a:lnTo>
                    <a:pt x="1650278" y="1672"/>
                  </a:lnTo>
                  <a:lnTo>
                    <a:pt x="1655451" y="1515"/>
                  </a:lnTo>
                  <a:lnTo>
                    <a:pt x="1660624" y="1371"/>
                  </a:lnTo>
                  <a:lnTo>
                    <a:pt x="1665798" y="1240"/>
                  </a:lnTo>
                  <a:lnTo>
                    <a:pt x="1670971" y="1120"/>
                  </a:lnTo>
                  <a:lnTo>
                    <a:pt x="1676144" y="1010"/>
                  </a:lnTo>
                  <a:lnTo>
                    <a:pt x="1681317" y="910"/>
                  </a:lnTo>
                  <a:lnTo>
                    <a:pt x="1686491" y="820"/>
                  </a:lnTo>
                  <a:lnTo>
                    <a:pt x="1691664" y="737"/>
                  </a:lnTo>
                  <a:lnTo>
                    <a:pt x="1696837" y="663"/>
                  </a:lnTo>
                  <a:lnTo>
                    <a:pt x="1702011" y="595"/>
                  </a:lnTo>
                  <a:lnTo>
                    <a:pt x="1707184" y="534"/>
                  </a:lnTo>
                  <a:lnTo>
                    <a:pt x="1712357" y="479"/>
                  </a:lnTo>
                  <a:lnTo>
                    <a:pt x="1717530" y="429"/>
                  </a:lnTo>
                  <a:lnTo>
                    <a:pt x="1722704" y="384"/>
                  </a:lnTo>
                  <a:lnTo>
                    <a:pt x="1727877" y="343"/>
                  </a:lnTo>
                  <a:lnTo>
                    <a:pt x="1733050" y="307"/>
                  </a:lnTo>
                  <a:lnTo>
                    <a:pt x="1738224" y="274"/>
                  </a:lnTo>
                  <a:lnTo>
                    <a:pt x="1743397" y="244"/>
                  </a:lnTo>
                  <a:lnTo>
                    <a:pt x="1748570" y="218"/>
                  </a:lnTo>
                  <a:lnTo>
                    <a:pt x="1753743" y="194"/>
                  </a:lnTo>
                  <a:lnTo>
                    <a:pt x="1758917" y="172"/>
                  </a:lnTo>
                  <a:lnTo>
                    <a:pt x="1764090" y="153"/>
                  </a:lnTo>
                  <a:lnTo>
                    <a:pt x="1769263" y="136"/>
                  </a:lnTo>
                  <a:lnTo>
                    <a:pt x="1774437" y="120"/>
                  </a:lnTo>
                  <a:lnTo>
                    <a:pt x="1779610" y="106"/>
                  </a:lnTo>
                  <a:lnTo>
                    <a:pt x="1784783" y="94"/>
                  </a:lnTo>
                  <a:lnTo>
                    <a:pt x="1789956" y="83"/>
                  </a:lnTo>
                  <a:lnTo>
                    <a:pt x="1795130" y="73"/>
                  </a:lnTo>
                  <a:lnTo>
                    <a:pt x="1800303" y="64"/>
                  </a:lnTo>
                  <a:lnTo>
                    <a:pt x="1805476" y="55"/>
                  </a:lnTo>
                  <a:lnTo>
                    <a:pt x="1810650" y="48"/>
                  </a:lnTo>
                  <a:lnTo>
                    <a:pt x="1815823" y="42"/>
                  </a:lnTo>
                  <a:lnTo>
                    <a:pt x="1820996" y="36"/>
                  </a:lnTo>
                  <a:lnTo>
                    <a:pt x="1826169" y="31"/>
                  </a:lnTo>
                  <a:lnTo>
                    <a:pt x="1831343" y="26"/>
                  </a:lnTo>
                  <a:lnTo>
                    <a:pt x="1836516" y="22"/>
                  </a:lnTo>
                  <a:lnTo>
                    <a:pt x="1841689" y="18"/>
                  </a:lnTo>
                  <a:lnTo>
                    <a:pt x="1846863" y="15"/>
                  </a:lnTo>
                  <a:lnTo>
                    <a:pt x="1852036" y="12"/>
                  </a:lnTo>
                  <a:lnTo>
                    <a:pt x="1857209" y="9"/>
                  </a:lnTo>
                  <a:lnTo>
                    <a:pt x="1862382" y="7"/>
                  </a:lnTo>
                  <a:lnTo>
                    <a:pt x="1867556" y="5"/>
                  </a:lnTo>
                  <a:lnTo>
                    <a:pt x="1872729" y="3"/>
                  </a:lnTo>
                  <a:lnTo>
                    <a:pt x="1877902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644151" y="3142238"/>
              <a:ext cx="1883076" cy="774861"/>
            </a:xfrm>
            <a:custGeom>
              <a:avLst/>
              <a:pathLst>
                <a:path w="1883076" h="774861">
                  <a:moveTo>
                    <a:pt x="0" y="637963"/>
                  </a:moveTo>
                  <a:lnTo>
                    <a:pt x="5173" y="634169"/>
                  </a:lnTo>
                  <a:lnTo>
                    <a:pt x="10346" y="630351"/>
                  </a:lnTo>
                  <a:lnTo>
                    <a:pt x="15519" y="626511"/>
                  </a:lnTo>
                  <a:lnTo>
                    <a:pt x="20693" y="622651"/>
                  </a:lnTo>
                  <a:lnTo>
                    <a:pt x="25866" y="618776"/>
                  </a:lnTo>
                  <a:lnTo>
                    <a:pt x="31039" y="614887"/>
                  </a:lnTo>
                  <a:lnTo>
                    <a:pt x="36213" y="610986"/>
                  </a:lnTo>
                  <a:lnTo>
                    <a:pt x="41386" y="607078"/>
                  </a:lnTo>
                  <a:lnTo>
                    <a:pt x="46559" y="603164"/>
                  </a:lnTo>
                  <a:lnTo>
                    <a:pt x="51732" y="599246"/>
                  </a:lnTo>
                  <a:lnTo>
                    <a:pt x="56906" y="595328"/>
                  </a:lnTo>
                  <a:lnTo>
                    <a:pt x="62079" y="591411"/>
                  </a:lnTo>
                  <a:lnTo>
                    <a:pt x="67252" y="587498"/>
                  </a:lnTo>
                  <a:lnTo>
                    <a:pt x="72426" y="583590"/>
                  </a:lnTo>
                  <a:lnTo>
                    <a:pt x="77599" y="579690"/>
                  </a:lnTo>
                  <a:lnTo>
                    <a:pt x="82772" y="575799"/>
                  </a:lnTo>
                  <a:lnTo>
                    <a:pt x="87945" y="571920"/>
                  </a:lnTo>
                  <a:lnTo>
                    <a:pt x="93119" y="568053"/>
                  </a:lnTo>
                  <a:lnTo>
                    <a:pt x="98292" y="564202"/>
                  </a:lnTo>
                  <a:lnTo>
                    <a:pt x="103465" y="560366"/>
                  </a:lnTo>
                  <a:lnTo>
                    <a:pt x="108639" y="556547"/>
                  </a:lnTo>
                  <a:lnTo>
                    <a:pt x="113812" y="552747"/>
                  </a:lnTo>
                  <a:lnTo>
                    <a:pt x="118985" y="548966"/>
                  </a:lnTo>
                  <a:lnTo>
                    <a:pt x="124158" y="545207"/>
                  </a:lnTo>
                  <a:lnTo>
                    <a:pt x="129332" y="541468"/>
                  </a:lnTo>
                  <a:lnTo>
                    <a:pt x="134505" y="537753"/>
                  </a:lnTo>
                  <a:lnTo>
                    <a:pt x="139678" y="534060"/>
                  </a:lnTo>
                  <a:lnTo>
                    <a:pt x="144852" y="530391"/>
                  </a:lnTo>
                  <a:lnTo>
                    <a:pt x="150025" y="526747"/>
                  </a:lnTo>
                  <a:lnTo>
                    <a:pt x="155198" y="523128"/>
                  </a:lnTo>
                  <a:lnTo>
                    <a:pt x="160371" y="519534"/>
                  </a:lnTo>
                  <a:lnTo>
                    <a:pt x="165545" y="515965"/>
                  </a:lnTo>
                  <a:lnTo>
                    <a:pt x="170718" y="512423"/>
                  </a:lnTo>
                  <a:lnTo>
                    <a:pt x="175891" y="508906"/>
                  </a:lnTo>
                  <a:lnTo>
                    <a:pt x="181065" y="505416"/>
                  </a:lnTo>
                  <a:lnTo>
                    <a:pt x="186238" y="501953"/>
                  </a:lnTo>
                  <a:lnTo>
                    <a:pt x="191411" y="498516"/>
                  </a:lnTo>
                  <a:lnTo>
                    <a:pt x="196584" y="495105"/>
                  </a:lnTo>
                  <a:lnTo>
                    <a:pt x="201758" y="491721"/>
                  </a:lnTo>
                  <a:lnTo>
                    <a:pt x="206931" y="488363"/>
                  </a:lnTo>
                  <a:lnTo>
                    <a:pt x="212104" y="485032"/>
                  </a:lnTo>
                  <a:lnTo>
                    <a:pt x="217278" y="481726"/>
                  </a:lnTo>
                  <a:lnTo>
                    <a:pt x="222451" y="478447"/>
                  </a:lnTo>
                  <a:lnTo>
                    <a:pt x="227624" y="475194"/>
                  </a:lnTo>
                  <a:lnTo>
                    <a:pt x="232797" y="471966"/>
                  </a:lnTo>
                  <a:lnTo>
                    <a:pt x="237971" y="468763"/>
                  </a:lnTo>
                  <a:lnTo>
                    <a:pt x="243144" y="465586"/>
                  </a:lnTo>
                  <a:lnTo>
                    <a:pt x="248317" y="462434"/>
                  </a:lnTo>
                  <a:lnTo>
                    <a:pt x="253491" y="459307"/>
                  </a:lnTo>
                  <a:lnTo>
                    <a:pt x="258664" y="456204"/>
                  </a:lnTo>
                  <a:lnTo>
                    <a:pt x="263837" y="453125"/>
                  </a:lnTo>
                  <a:lnTo>
                    <a:pt x="269010" y="450070"/>
                  </a:lnTo>
                  <a:lnTo>
                    <a:pt x="274184" y="447039"/>
                  </a:lnTo>
                  <a:lnTo>
                    <a:pt x="279357" y="444032"/>
                  </a:lnTo>
                  <a:lnTo>
                    <a:pt x="284530" y="441047"/>
                  </a:lnTo>
                  <a:lnTo>
                    <a:pt x="289704" y="438086"/>
                  </a:lnTo>
                  <a:lnTo>
                    <a:pt x="294877" y="435147"/>
                  </a:lnTo>
                  <a:lnTo>
                    <a:pt x="300050" y="432231"/>
                  </a:lnTo>
                  <a:lnTo>
                    <a:pt x="305223" y="429337"/>
                  </a:lnTo>
                  <a:lnTo>
                    <a:pt x="310397" y="426466"/>
                  </a:lnTo>
                  <a:lnTo>
                    <a:pt x="315570" y="423616"/>
                  </a:lnTo>
                  <a:lnTo>
                    <a:pt x="320743" y="420788"/>
                  </a:lnTo>
                  <a:lnTo>
                    <a:pt x="325917" y="417981"/>
                  </a:lnTo>
                  <a:lnTo>
                    <a:pt x="331090" y="415195"/>
                  </a:lnTo>
                  <a:lnTo>
                    <a:pt x="336263" y="412431"/>
                  </a:lnTo>
                  <a:lnTo>
                    <a:pt x="341436" y="409688"/>
                  </a:lnTo>
                  <a:lnTo>
                    <a:pt x="346610" y="406966"/>
                  </a:lnTo>
                  <a:lnTo>
                    <a:pt x="351783" y="404265"/>
                  </a:lnTo>
                  <a:lnTo>
                    <a:pt x="356956" y="401584"/>
                  </a:lnTo>
                  <a:lnTo>
                    <a:pt x="362130" y="398924"/>
                  </a:lnTo>
                  <a:lnTo>
                    <a:pt x="367303" y="396285"/>
                  </a:lnTo>
                  <a:lnTo>
                    <a:pt x="372476" y="393666"/>
                  </a:lnTo>
                  <a:lnTo>
                    <a:pt x="377649" y="391067"/>
                  </a:lnTo>
                  <a:lnTo>
                    <a:pt x="382823" y="388490"/>
                  </a:lnTo>
                  <a:lnTo>
                    <a:pt x="387996" y="385932"/>
                  </a:lnTo>
                  <a:lnTo>
                    <a:pt x="393169" y="383396"/>
                  </a:lnTo>
                  <a:lnTo>
                    <a:pt x="398343" y="380880"/>
                  </a:lnTo>
                  <a:lnTo>
                    <a:pt x="403516" y="378384"/>
                  </a:lnTo>
                  <a:lnTo>
                    <a:pt x="408689" y="375909"/>
                  </a:lnTo>
                  <a:lnTo>
                    <a:pt x="413862" y="373455"/>
                  </a:lnTo>
                  <a:lnTo>
                    <a:pt x="419036" y="371022"/>
                  </a:lnTo>
                  <a:lnTo>
                    <a:pt x="424209" y="368610"/>
                  </a:lnTo>
                  <a:lnTo>
                    <a:pt x="429382" y="366219"/>
                  </a:lnTo>
                  <a:lnTo>
                    <a:pt x="434556" y="363850"/>
                  </a:lnTo>
                  <a:lnTo>
                    <a:pt x="439729" y="361502"/>
                  </a:lnTo>
                  <a:lnTo>
                    <a:pt x="444902" y="359175"/>
                  </a:lnTo>
                  <a:lnTo>
                    <a:pt x="450075" y="356871"/>
                  </a:lnTo>
                  <a:lnTo>
                    <a:pt x="455249" y="354588"/>
                  </a:lnTo>
                  <a:lnTo>
                    <a:pt x="460422" y="352328"/>
                  </a:lnTo>
                  <a:lnTo>
                    <a:pt x="465595" y="350091"/>
                  </a:lnTo>
                  <a:lnTo>
                    <a:pt x="470769" y="347877"/>
                  </a:lnTo>
                  <a:lnTo>
                    <a:pt x="475942" y="345685"/>
                  </a:lnTo>
                  <a:lnTo>
                    <a:pt x="481115" y="343518"/>
                  </a:lnTo>
                  <a:lnTo>
                    <a:pt x="486288" y="341373"/>
                  </a:lnTo>
                  <a:lnTo>
                    <a:pt x="491462" y="339254"/>
                  </a:lnTo>
                  <a:lnTo>
                    <a:pt x="496635" y="337158"/>
                  </a:lnTo>
                  <a:lnTo>
                    <a:pt x="501808" y="335088"/>
                  </a:lnTo>
                  <a:lnTo>
                    <a:pt x="506982" y="333043"/>
                  </a:lnTo>
                  <a:lnTo>
                    <a:pt x="512155" y="331023"/>
                  </a:lnTo>
                  <a:lnTo>
                    <a:pt x="517328" y="329030"/>
                  </a:lnTo>
                  <a:lnTo>
                    <a:pt x="522501" y="327063"/>
                  </a:lnTo>
                  <a:lnTo>
                    <a:pt x="527675" y="325123"/>
                  </a:lnTo>
                  <a:lnTo>
                    <a:pt x="532848" y="323210"/>
                  </a:lnTo>
                  <a:lnTo>
                    <a:pt x="538021" y="321326"/>
                  </a:lnTo>
                  <a:lnTo>
                    <a:pt x="543195" y="319470"/>
                  </a:lnTo>
                  <a:lnTo>
                    <a:pt x="548368" y="317643"/>
                  </a:lnTo>
                  <a:lnTo>
                    <a:pt x="553541" y="315845"/>
                  </a:lnTo>
                  <a:lnTo>
                    <a:pt x="558714" y="314078"/>
                  </a:lnTo>
                  <a:lnTo>
                    <a:pt x="563888" y="312341"/>
                  </a:lnTo>
                  <a:lnTo>
                    <a:pt x="569061" y="310635"/>
                  </a:lnTo>
                  <a:lnTo>
                    <a:pt x="574234" y="308962"/>
                  </a:lnTo>
                  <a:lnTo>
                    <a:pt x="579408" y="307320"/>
                  </a:lnTo>
                  <a:lnTo>
                    <a:pt x="584581" y="305712"/>
                  </a:lnTo>
                  <a:lnTo>
                    <a:pt x="589754" y="304137"/>
                  </a:lnTo>
                  <a:lnTo>
                    <a:pt x="594927" y="302597"/>
                  </a:lnTo>
                  <a:lnTo>
                    <a:pt x="600101" y="301092"/>
                  </a:lnTo>
                  <a:lnTo>
                    <a:pt x="605274" y="299623"/>
                  </a:lnTo>
                  <a:lnTo>
                    <a:pt x="610447" y="298190"/>
                  </a:lnTo>
                  <a:lnTo>
                    <a:pt x="615621" y="296794"/>
                  </a:lnTo>
                  <a:lnTo>
                    <a:pt x="620794" y="295436"/>
                  </a:lnTo>
                  <a:lnTo>
                    <a:pt x="625967" y="294117"/>
                  </a:lnTo>
                  <a:lnTo>
                    <a:pt x="631140" y="292838"/>
                  </a:lnTo>
                  <a:lnTo>
                    <a:pt x="636314" y="291599"/>
                  </a:lnTo>
                  <a:lnTo>
                    <a:pt x="641487" y="290401"/>
                  </a:lnTo>
                  <a:lnTo>
                    <a:pt x="646660" y="289245"/>
                  </a:lnTo>
                  <a:lnTo>
                    <a:pt x="651834" y="288131"/>
                  </a:lnTo>
                  <a:lnTo>
                    <a:pt x="657007" y="287062"/>
                  </a:lnTo>
                  <a:lnTo>
                    <a:pt x="662180" y="286036"/>
                  </a:lnTo>
                  <a:lnTo>
                    <a:pt x="667353" y="285056"/>
                  </a:lnTo>
                  <a:lnTo>
                    <a:pt x="672527" y="284123"/>
                  </a:lnTo>
                  <a:lnTo>
                    <a:pt x="677700" y="283236"/>
                  </a:lnTo>
                  <a:lnTo>
                    <a:pt x="682873" y="282398"/>
                  </a:lnTo>
                  <a:lnTo>
                    <a:pt x="688047" y="281608"/>
                  </a:lnTo>
                  <a:lnTo>
                    <a:pt x="693220" y="280869"/>
                  </a:lnTo>
                  <a:lnTo>
                    <a:pt x="698393" y="280180"/>
                  </a:lnTo>
                  <a:lnTo>
                    <a:pt x="703566" y="279543"/>
                  </a:lnTo>
                  <a:lnTo>
                    <a:pt x="708740" y="278959"/>
                  </a:lnTo>
                  <a:lnTo>
                    <a:pt x="713913" y="278429"/>
                  </a:lnTo>
                  <a:lnTo>
                    <a:pt x="719086" y="277954"/>
                  </a:lnTo>
                  <a:lnTo>
                    <a:pt x="724260" y="277534"/>
                  </a:lnTo>
                  <a:lnTo>
                    <a:pt x="729433" y="277172"/>
                  </a:lnTo>
                  <a:lnTo>
                    <a:pt x="734606" y="276867"/>
                  </a:lnTo>
                  <a:lnTo>
                    <a:pt x="739779" y="276620"/>
                  </a:lnTo>
                  <a:lnTo>
                    <a:pt x="744953" y="276434"/>
                  </a:lnTo>
                  <a:lnTo>
                    <a:pt x="750126" y="276308"/>
                  </a:lnTo>
                  <a:lnTo>
                    <a:pt x="755299" y="276245"/>
                  </a:lnTo>
                  <a:lnTo>
                    <a:pt x="760473" y="276244"/>
                  </a:lnTo>
                  <a:lnTo>
                    <a:pt x="765646" y="276306"/>
                  </a:lnTo>
                  <a:lnTo>
                    <a:pt x="770819" y="276434"/>
                  </a:lnTo>
                  <a:lnTo>
                    <a:pt x="775992" y="276628"/>
                  </a:lnTo>
                  <a:lnTo>
                    <a:pt x="781166" y="276888"/>
                  </a:lnTo>
                  <a:lnTo>
                    <a:pt x="786339" y="277216"/>
                  </a:lnTo>
                  <a:lnTo>
                    <a:pt x="791512" y="277613"/>
                  </a:lnTo>
                  <a:lnTo>
                    <a:pt x="796686" y="278080"/>
                  </a:lnTo>
                  <a:lnTo>
                    <a:pt x="801859" y="278617"/>
                  </a:lnTo>
                  <a:lnTo>
                    <a:pt x="807032" y="279226"/>
                  </a:lnTo>
                  <a:lnTo>
                    <a:pt x="812205" y="279907"/>
                  </a:lnTo>
                  <a:lnTo>
                    <a:pt x="817379" y="280662"/>
                  </a:lnTo>
                  <a:lnTo>
                    <a:pt x="822552" y="281491"/>
                  </a:lnTo>
                  <a:lnTo>
                    <a:pt x="827725" y="282395"/>
                  </a:lnTo>
                  <a:lnTo>
                    <a:pt x="832899" y="283374"/>
                  </a:lnTo>
                  <a:lnTo>
                    <a:pt x="838072" y="284431"/>
                  </a:lnTo>
                  <a:lnTo>
                    <a:pt x="843245" y="285565"/>
                  </a:lnTo>
                  <a:lnTo>
                    <a:pt x="848418" y="286776"/>
                  </a:lnTo>
                  <a:lnTo>
                    <a:pt x="853592" y="288067"/>
                  </a:lnTo>
                  <a:lnTo>
                    <a:pt x="858765" y="289437"/>
                  </a:lnTo>
                  <a:lnTo>
                    <a:pt x="863938" y="290887"/>
                  </a:lnTo>
                  <a:lnTo>
                    <a:pt x="869112" y="292417"/>
                  </a:lnTo>
                  <a:lnTo>
                    <a:pt x="874285" y="294028"/>
                  </a:lnTo>
                  <a:lnTo>
                    <a:pt x="879458" y="295721"/>
                  </a:lnTo>
                  <a:lnTo>
                    <a:pt x="884631" y="297495"/>
                  </a:lnTo>
                  <a:lnTo>
                    <a:pt x="889805" y="299351"/>
                  </a:lnTo>
                  <a:lnTo>
                    <a:pt x="894978" y="301290"/>
                  </a:lnTo>
                  <a:lnTo>
                    <a:pt x="900151" y="303311"/>
                  </a:lnTo>
                  <a:lnTo>
                    <a:pt x="905325" y="305415"/>
                  </a:lnTo>
                  <a:lnTo>
                    <a:pt x="910498" y="307601"/>
                  </a:lnTo>
                  <a:lnTo>
                    <a:pt x="915671" y="309870"/>
                  </a:lnTo>
                  <a:lnTo>
                    <a:pt x="920844" y="312222"/>
                  </a:lnTo>
                  <a:lnTo>
                    <a:pt x="926018" y="314656"/>
                  </a:lnTo>
                  <a:lnTo>
                    <a:pt x="931191" y="317172"/>
                  </a:lnTo>
                  <a:lnTo>
                    <a:pt x="936364" y="319770"/>
                  </a:lnTo>
                  <a:lnTo>
                    <a:pt x="941538" y="322450"/>
                  </a:lnTo>
                  <a:lnTo>
                    <a:pt x="946711" y="325211"/>
                  </a:lnTo>
                  <a:lnTo>
                    <a:pt x="951884" y="328052"/>
                  </a:lnTo>
                  <a:lnTo>
                    <a:pt x="957057" y="330972"/>
                  </a:lnTo>
                  <a:lnTo>
                    <a:pt x="962231" y="333972"/>
                  </a:lnTo>
                  <a:lnTo>
                    <a:pt x="967404" y="337050"/>
                  </a:lnTo>
                  <a:lnTo>
                    <a:pt x="972577" y="340205"/>
                  </a:lnTo>
                  <a:lnTo>
                    <a:pt x="977751" y="343437"/>
                  </a:lnTo>
                  <a:lnTo>
                    <a:pt x="982924" y="346743"/>
                  </a:lnTo>
                  <a:lnTo>
                    <a:pt x="988097" y="350124"/>
                  </a:lnTo>
                  <a:lnTo>
                    <a:pt x="993270" y="353577"/>
                  </a:lnTo>
                  <a:lnTo>
                    <a:pt x="998444" y="357101"/>
                  </a:lnTo>
                  <a:lnTo>
                    <a:pt x="1003617" y="360695"/>
                  </a:lnTo>
                  <a:lnTo>
                    <a:pt x="1008790" y="364358"/>
                  </a:lnTo>
                  <a:lnTo>
                    <a:pt x="1013964" y="368087"/>
                  </a:lnTo>
                  <a:lnTo>
                    <a:pt x="1019137" y="371881"/>
                  </a:lnTo>
                  <a:lnTo>
                    <a:pt x="1024310" y="375738"/>
                  </a:lnTo>
                  <a:lnTo>
                    <a:pt x="1029483" y="379656"/>
                  </a:lnTo>
                  <a:lnTo>
                    <a:pt x="1034657" y="383633"/>
                  </a:lnTo>
                  <a:lnTo>
                    <a:pt x="1039830" y="387667"/>
                  </a:lnTo>
                  <a:lnTo>
                    <a:pt x="1045003" y="391756"/>
                  </a:lnTo>
                  <a:lnTo>
                    <a:pt x="1050177" y="395898"/>
                  </a:lnTo>
                  <a:lnTo>
                    <a:pt x="1055350" y="400090"/>
                  </a:lnTo>
                  <a:lnTo>
                    <a:pt x="1060523" y="404330"/>
                  </a:lnTo>
                  <a:lnTo>
                    <a:pt x="1065696" y="408616"/>
                  </a:lnTo>
                  <a:lnTo>
                    <a:pt x="1070870" y="412945"/>
                  </a:lnTo>
                  <a:lnTo>
                    <a:pt x="1076043" y="417315"/>
                  </a:lnTo>
                  <a:lnTo>
                    <a:pt x="1081216" y="421722"/>
                  </a:lnTo>
                  <a:lnTo>
                    <a:pt x="1086390" y="426165"/>
                  </a:lnTo>
                  <a:lnTo>
                    <a:pt x="1091563" y="430640"/>
                  </a:lnTo>
                  <a:lnTo>
                    <a:pt x="1096736" y="435145"/>
                  </a:lnTo>
                  <a:lnTo>
                    <a:pt x="1101909" y="439678"/>
                  </a:lnTo>
                  <a:lnTo>
                    <a:pt x="1107083" y="444234"/>
                  </a:lnTo>
                  <a:lnTo>
                    <a:pt x="1112256" y="448812"/>
                  </a:lnTo>
                  <a:lnTo>
                    <a:pt x="1117429" y="453409"/>
                  </a:lnTo>
                  <a:lnTo>
                    <a:pt x="1122603" y="458021"/>
                  </a:lnTo>
                  <a:lnTo>
                    <a:pt x="1127776" y="462646"/>
                  </a:lnTo>
                  <a:lnTo>
                    <a:pt x="1132949" y="467281"/>
                  </a:lnTo>
                  <a:lnTo>
                    <a:pt x="1138122" y="471923"/>
                  </a:lnTo>
                  <a:lnTo>
                    <a:pt x="1143296" y="476569"/>
                  </a:lnTo>
                  <a:lnTo>
                    <a:pt x="1148469" y="481216"/>
                  </a:lnTo>
                  <a:lnTo>
                    <a:pt x="1153642" y="485861"/>
                  </a:lnTo>
                  <a:lnTo>
                    <a:pt x="1158816" y="490502"/>
                  </a:lnTo>
                  <a:lnTo>
                    <a:pt x="1163989" y="495134"/>
                  </a:lnTo>
                  <a:lnTo>
                    <a:pt x="1169162" y="499756"/>
                  </a:lnTo>
                  <a:lnTo>
                    <a:pt x="1174335" y="504365"/>
                  </a:lnTo>
                  <a:lnTo>
                    <a:pt x="1179509" y="508957"/>
                  </a:lnTo>
                  <a:lnTo>
                    <a:pt x="1184682" y="513529"/>
                  </a:lnTo>
                  <a:lnTo>
                    <a:pt x="1189855" y="518080"/>
                  </a:lnTo>
                  <a:lnTo>
                    <a:pt x="1195029" y="522605"/>
                  </a:lnTo>
                  <a:lnTo>
                    <a:pt x="1200202" y="527102"/>
                  </a:lnTo>
                  <a:lnTo>
                    <a:pt x="1205375" y="531569"/>
                  </a:lnTo>
                  <a:lnTo>
                    <a:pt x="1210548" y="536002"/>
                  </a:lnTo>
                  <a:lnTo>
                    <a:pt x="1215722" y="540398"/>
                  </a:lnTo>
                  <a:lnTo>
                    <a:pt x="1220895" y="544754"/>
                  </a:lnTo>
                  <a:lnTo>
                    <a:pt x="1226068" y="549069"/>
                  </a:lnTo>
                  <a:lnTo>
                    <a:pt x="1231242" y="553338"/>
                  </a:lnTo>
                  <a:lnTo>
                    <a:pt x="1236415" y="557558"/>
                  </a:lnTo>
                  <a:lnTo>
                    <a:pt x="1241588" y="561728"/>
                  </a:lnTo>
                  <a:lnTo>
                    <a:pt x="1246761" y="565843"/>
                  </a:lnTo>
                  <a:lnTo>
                    <a:pt x="1251935" y="569901"/>
                  </a:lnTo>
                  <a:lnTo>
                    <a:pt x="1257108" y="573898"/>
                  </a:lnTo>
                  <a:lnTo>
                    <a:pt x="1262281" y="577831"/>
                  </a:lnTo>
                  <a:lnTo>
                    <a:pt x="1267455" y="581697"/>
                  </a:lnTo>
                  <a:lnTo>
                    <a:pt x="1272628" y="585491"/>
                  </a:lnTo>
                  <a:lnTo>
                    <a:pt x="1277801" y="589212"/>
                  </a:lnTo>
                  <a:lnTo>
                    <a:pt x="1282974" y="592854"/>
                  </a:lnTo>
                  <a:lnTo>
                    <a:pt x="1288148" y="596413"/>
                  </a:lnTo>
                  <a:lnTo>
                    <a:pt x="1293321" y="599886"/>
                  </a:lnTo>
                  <a:lnTo>
                    <a:pt x="1298494" y="603267"/>
                  </a:lnTo>
                  <a:lnTo>
                    <a:pt x="1303668" y="606552"/>
                  </a:lnTo>
                  <a:lnTo>
                    <a:pt x="1308841" y="609736"/>
                  </a:lnTo>
                  <a:lnTo>
                    <a:pt x="1314014" y="612813"/>
                  </a:lnTo>
                  <a:lnTo>
                    <a:pt x="1319187" y="615777"/>
                  </a:lnTo>
                  <a:lnTo>
                    <a:pt x="1324361" y="618622"/>
                  </a:lnTo>
                  <a:lnTo>
                    <a:pt x="1329534" y="621340"/>
                  </a:lnTo>
                  <a:lnTo>
                    <a:pt x="1334707" y="623925"/>
                  </a:lnTo>
                  <a:lnTo>
                    <a:pt x="1339881" y="626369"/>
                  </a:lnTo>
                  <a:lnTo>
                    <a:pt x="1345054" y="628662"/>
                  </a:lnTo>
                  <a:lnTo>
                    <a:pt x="1350227" y="630796"/>
                  </a:lnTo>
                  <a:lnTo>
                    <a:pt x="1355400" y="632759"/>
                  </a:lnTo>
                  <a:lnTo>
                    <a:pt x="1360574" y="634543"/>
                  </a:lnTo>
                  <a:lnTo>
                    <a:pt x="1365747" y="636133"/>
                  </a:lnTo>
                  <a:lnTo>
                    <a:pt x="1370920" y="637519"/>
                  </a:lnTo>
                  <a:lnTo>
                    <a:pt x="1376094" y="638685"/>
                  </a:lnTo>
                  <a:lnTo>
                    <a:pt x="1381267" y="639617"/>
                  </a:lnTo>
                  <a:lnTo>
                    <a:pt x="1386440" y="640300"/>
                  </a:lnTo>
                  <a:lnTo>
                    <a:pt x="1391613" y="640716"/>
                  </a:lnTo>
                  <a:lnTo>
                    <a:pt x="1396787" y="640847"/>
                  </a:lnTo>
                  <a:lnTo>
                    <a:pt x="1401960" y="640673"/>
                  </a:lnTo>
                  <a:lnTo>
                    <a:pt x="1407133" y="640174"/>
                  </a:lnTo>
                  <a:lnTo>
                    <a:pt x="1412307" y="639328"/>
                  </a:lnTo>
                  <a:lnTo>
                    <a:pt x="1417480" y="638113"/>
                  </a:lnTo>
                  <a:lnTo>
                    <a:pt x="1422653" y="636503"/>
                  </a:lnTo>
                  <a:lnTo>
                    <a:pt x="1427826" y="634474"/>
                  </a:lnTo>
                  <a:lnTo>
                    <a:pt x="1433000" y="632000"/>
                  </a:lnTo>
                  <a:lnTo>
                    <a:pt x="1438173" y="629054"/>
                  </a:lnTo>
                  <a:lnTo>
                    <a:pt x="1443346" y="625608"/>
                  </a:lnTo>
                  <a:lnTo>
                    <a:pt x="1448520" y="621636"/>
                  </a:lnTo>
                  <a:lnTo>
                    <a:pt x="1453693" y="617110"/>
                  </a:lnTo>
                  <a:lnTo>
                    <a:pt x="1458866" y="612003"/>
                  </a:lnTo>
                  <a:lnTo>
                    <a:pt x="1464039" y="606289"/>
                  </a:lnTo>
                  <a:lnTo>
                    <a:pt x="1469213" y="599943"/>
                  </a:lnTo>
                  <a:lnTo>
                    <a:pt x="1474386" y="592944"/>
                  </a:lnTo>
                  <a:lnTo>
                    <a:pt x="1479559" y="585270"/>
                  </a:lnTo>
                  <a:lnTo>
                    <a:pt x="1484733" y="576905"/>
                  </a:lnTo>
                  <a:lnTo>
                    <a:pt x="1489906" y="567838"/>
                  </a:lnTo>
                  <a:lnTo>
                    <a:pt x="1495079" y="558059"/>
                  </a:lnTo>
                  <a:lnTo>
                    <a:pt x="1500252" y="547566"/>
                  </a:lnTo>
                  <a:lnTo>
                    <a:pt x="1505426" y="536363"/>
                  </a:lnTo>
                  <a:lnTo>
                    <a:pt x="1510599" y="524460"/>
                  </a:lnTo>
                  <a:lnTo>
                    <a:pt x="1515772" y="511874"/>
                  </a:lnTo>
                  <a:lnTo>
                    <a:pt x="1520946" y="498632"/>
                  </a:lnTo>
                  <a:lnTo>
                    <a:pt x="1526119" y="484765"/>
                  </a:lnTo>
                  <a:lnTo>
                    <a:pt x="1531292" y="470315"/>
                  </a:lnTo>
                  <a:lnTo>
                    <a:pt x="1536465" y="455329"/>
                  </a:lnTo>
                  <a:lnTo>
                    <a:pt x="1541639" y="439866"/>
                  </a:lnTo>
                  <a:lnTo>
                    <a:pt x="1546812" y="423987"/>
                  </a:lnTo>
                  <a:lnTo>
                    <a:pt x="1551985" y="407761"/>
                  </a:lnTo>
                  <a:lnTo>
                    <a:pt x="1557159" y="391262"/>
                  </a:lnTo>
                  <a:lnTo>
                    <a:pt x="1562332" y="374568"/>
                  </a:lnTo>
                  <a:lnTo>
                    <a:pt x="1567505" y="357758"/>
                  </a:lnTo>
                  <a:lnTo>
                    <a:pt x="1572678" y="340916"/>
                  </a:lnTo>
                  <a:lnTo>
                    <a:pt x="1577852" y="324120"/>
                  </a:lnTo>
                  <a:lnTo>
                    <a:pt x="1583025" y="307450"/>
                  </a:lnTo>
                  <a:lnTo>
                    <a:pt x="1588198" y="290983"/>
                  </a:lnTo>
                  <a:lnTo>
                    <a:pt x="1593372" y="274789"/>
                  </a:lnTo>
                  <a:lnTo>
                    <a:pt x="1598545" y="258935"/>
                  </a:lnTo>
                  <a:lnTo>
                    <a:pt x="1603718" y="243480"/>
                  </a:lnTo>
                  <a:lnTo>
                    <a:pt x="1608891" y="228478"/>
                  </a:lnTo>
                  <a:lnTo>
                    <a:pt x="1614065" y="213974"/>
                  </a:lnTo>
                  <a:lnTo>
                    <a:pt x="1619238" y="200005"/>
                  </a:lnTo>
                  <a:lnTo>
                    <a:pt x="1624411" y="186602"/>
                  </a:lnTo>
                  <a:lnTo>
                    <a:pt x="1629585" y="173787"/>
                  </a:lnTo>
                  <a:lnTo>
                    <a:pt x="1634758" y="161577"/>
                  </a:lnTo>
                  <a:lnTo>
                    <a:pt x="1639931" y="149979"/>
                  </a:lnTo>
                  <a:lnTo>
                    <a:pt x="1645104" y="138996"/>
                  </a:lnTo>
                  <a:lnTo>
                    <a:pt x="1650278" y="128626"/>
                  </a:lnTo>
                  <a:lnTo>
                    <a:pt x="1655451" y="118861"/>
                  </a:lnTo>
                  <a:lnTo>
                    <a:pt x="1660624" y="109689"/>
                  </a:lnTo>
                  <a:lnTo>
                    <a:pt x="1665798" y="101093"/>
                  </a:lnTo>
                  <a:lnTo>
                    <a:pt x="1670971" y="93056"/>
                  </a:lnTo>
                  <a:lnTo>
                    <a:pt x="1676144" y="85557"/>
                  </a:lnTo>
                  <a:lnTo>
                    <a:pt x="1681317" y="78573"/>
                  </a:lnTo>
                  <a:lnTo>
                    <a:pt x="1686491" y="72081"/>
                  </a:lnTo>
                  <a:lnTo>
                    <a:pt x="1691664" y="66055"/>
                  </a:lnTo>
                  <a:lnTo>
                    <a:pt x="1696837" y="60471"/>
                  </a:lnTo>
                  <a:lnTo>
                    <a:pt x="1702011" y="55304"/>
                  </a:lnTo>
                  <a:lnTo>
                    <a:pt x="1707184" y="50529"/>
                  </a:lnTo>
                  <a:lnTo>
                    <a:pt x="1712357" y="46121"/>
                  </a:lnTo>
                  <a:lnTo>
                    <a:pt x="1717530" y="42057"/>
                  </a:lnTo>
                  <a:lnTo>
                    <a:pt x="1722704" y="38314"/>
                  </a:lnTo>
                  <a:lnTo>
                    <a:pt x="1727877" y="34869"/>
                  </a:lnTo>
                  <a:lnTo>
                    <a:pt x="1733050" y="31703"/>
                  </a:lnTo>
                  <a:lnTo>
                    <a:pt x="1738224" y="28793"/>
                  </a:lnTo>
                  <a:lnTo>
                    <a:pt x="1743397" y="26122"/>
                  </a:lnTo>
                  <a:lnTo>
                    <a:pt x="1748570" y="23672"/>
                  </a:lnTo>
                  <a:lnTo>
                    <a:pt x="1753743" y="21425"/>
                  </a:lnTo>
                  <a:lnTo>
                    <a:pt x="1758917" y="19367"/>
                  </a:lnTo>
                  <a:lnTo>
                    <a:pt x="1764090" y="17481"/>
                  </a:lnTo>
                  <a:lnTo>
                    <a:pt x="1769263" y="15755"/>
                  </a:lnTo>
                  <a:lnTo>
                    <a:pt x="1774437" y="14176"/>
                  </a:lnTo>
                  <a:lnTo>
                    <a:pt x="1779610" y="12731"/>
                  </a:lnTo>
                  <a:lnTo>
                    <a:pt x="1784783" y="11411"/>
                  </a:lnTo>
                  <a:lnTo>
                    <a:pt x="1789956" y="10203"/>
                  </a:lnTo>
                  <a:lnTo>
                    <a:pt x="1795130" y="9100"/>
                  </a:lnTo>
                  <a:lnTo>
                    <a:pt x="1800303" y="8092"/>
                  </a:lnTo>
                  <a:lnTo>
                    <a:pt x="1805476" y="7171"/>
                  </a:lnTo>
                  <a:lnTo>
                    <a:pt x="1810650" y="6331"/>
                  </a:lnTo>
                  <a:lnTo>
                    <a:pt x="1815823" y="5563"/>
                  </a:lnTo>
                  <a:lnTo>
                    <a:pt x="1820996" y="4863"/>
                  </a:lnTo>
                  <a:lnTo>
                    <a:pt x="1826169" y="4223"/>
                  </a:lnTo>
                  <a:lnTo>
                    <a:pt x="1831343" y="3640"/>
                  </a:lnTo>
                  <a:lnTo>
                    <a:pt x="1836516" y="3108"/>
                  </a:lnTo>
                  <a:lnTo>
                    <a:pt x="1841689" y="2622"/>
                  </a:lnTo>
                  <a:lnTo>
                    <a:pt x="1846863" y="2179"/>
                  </a:lnTo>
                  <a:lnTo>
                    <a:pt x="1852036" y="1776"/>
                  </a:lnTo>
                  <a:lnTo>
                    <a:pt x="1857209" y="1407"/>
                  </a:lnTo>
                  <a:lnTo>
                    <a:pt x="1862382" y="1071"/>
                  </a:lnTo>
                  <a:lnTo>
                    <a:pt x="1867556" y="765"/>
                  </a:lnTo>
                  <a:lnTo>
                    <a:pt x="1872729" y="486"/>
                  </a:lnTo>
                  <a:lnTo>
                    <a:pt x="1877902" y="232"/>
                  </a:lnTo>
                  <a:lnTo>
                    <a:pt x="1883076" y="0"/>
                  </a:lnTo>
                  <a:lnTo>
                    <a:pt x="1883076" y="774861"/>
                  </a:lnTo>
                  <a:lnTo>
                    <a:pt x="1877902" y="774858"/>
                  </a:lnTo>
                  <a:lnTo>
                    <a:pt x="1872729" y="774855"/>
                  </a:lnTo>
                  <a:lnTo>
                    <a:pt x="1867556" y="774851"/>
                  </a:lnTo>
                  <a:lnTo>
                    <a:pt x="1862382" y="774847"/>
                  </a:lnTo>
                  <a:lnTo>
                    <a:pt x="1857209" y="774842"/>
                  </a:lnTo>
                  <a:lnTo>
                    <a:pt x="1852036" y="774836"/>
                  </a:lnTo>
                  <a:lnTo>
                    <a:pt x="1846863" y="774830"/>
                  </a:lnTo>
                  <a:lnTo>
                    <a:pt x="1841689" y="774823"/>
                  </a:lnTo>
                  <a:lnTo>
                    <a:pt x="1836516" y="774815"/>
                  </a:lnTo>
                  <a:lnTo>
                    <a:pt x="1831343" y="774807"/>
                  </a:lnTo>
                  <a:lnTo>
                    <a:pt x="1826169" y="774797"/>
                  </a:lnTo>
                  <a:lnTo>
                    <a:pt x="1820996" y="774785"/>
                  </a:lnTo>
                  <a:lnTo>
                    <a:pt x="1815823" y="774772"/>
                  </a:lnTo>
                  <a:lnTo>
                    <a:pt x="1810650" y="774758"/>
                  </a:lnTo>
                  <a:lnTo>
                    <a:pt x="1805476" y="774742"/>
                  </a:lnTo>
                  <a:lnTo>
                    <a:pt x="1800303" y="774723"/>
                  </a:lnTo>
                  <a:lnTo>
                    <a:pt x="1795130" y="774702"/>
                  </a:lnTo>
                  <a:lnTo>
                    <a:pt x="1789956" y="774679"/>
                  </a:lnTo>
                  <a:lnTo>
                    <a:pt x="1784783" y="774652"/>
                  </a:lnTo>
                  <a:lnTo>
                    <a:pt x="1779610" y="774623"/>
                  </a:lnTo>
                  <a:lnTo>
                    <a:pt x="1774437" y="774589"/>
                  </a:lnTo>
                  <a:lnTo>
                    <a:pt x="1769263" y="774551"/>
                  </a:lnTo>
                  <a:lnTo>
                    <a:pt x="1764090" y="774508"/>
                  </a:lnTo>
                  <a:lnTo>
                    <a:pt x="1758917" y="774460"/>
                  </a:lnTo>
                  <a:lnTo>
                    <a:pt x="1753743" y="774406"/>
                  </a:lnTo>
                  <a:lnTo>
                    <a:pt x="1748570" y="774345"/>
                  </a:lnTo>
                  <a:lnTo>
                    <a:pt x="1743397" y="774276"/>
                  </a:lnTo>
                  <a:lnTo>
                    <a:pt x="1738224" y="774198"/>
                  </a:lnTo>
                  <a:lnTo>
                    <a:pt x="1733050" y="774112"/>
                  </a:lnTo>
                  <a:lnTo>
                    <a:pt x="1727877" y="774014"/>
                  </a:lnTo>
                  <a:lnTo>
                    <a:pt x="1722704" y="773905"/>
                  </a:lnTo>
                  <a:lnTo>
                    <a:pt x="1717530" y="773782"/>
                  </a:lnTo>
                  <a:lnTo>
                    <a:pt x="1712357" y="773644"/>
                  </a:lnTo>
                  <a:lnTo>
                    <a:pt x="1707184" y="773490"/>
                  </a:lnTo>
                  <a:lnTo>
                    <a:pt x="1702011" y="773318"/>
                  </a:lnTo>
                  <a:lnTo>
                    <a:pt x="1696837" y="773125"/>
                  </a:lnTo>
                  <a:lnTo>
                    <a:pt x="1691664" y="772910"/>
                  </a:lnTo>
                  <a:lnTo>
                    <a:pt x="1686491" y="772671"/>
                  </a:lnTo>
                  <a:lnTo>
                    <a:pt x="1681317" y="772404"/>
                  </a:lnTo>
                  <a:lnTo>
                    <a:pt x="1676144" y="772108"/>
                  </a:lnTo>
                  <a:lnTo>
                    <a:pt x="1670971" y="771779"/>
                  </a:lnTo>
                  <a:lnTo>
                    <a:pt x="1665798" y="771415"/>
                  </a:lnTo>
                  <a:lnTo>
                    <a:pt x="1660624" y="771012"/>
                  </a:lnTo>
                  <a:lnTo>
                    <a:pt x="1655451" y="770566"/>
                  </a:lnTo>
                  <a:lnTo>
                    <a:pt x="1650278" y="770076"/>
                  </a:lnTo>
                  <a:lnTo>
                    <a:pt x="1645104" y="769537"/>
                  </a:lnTo>
                  <a:lnTo>
                    <a:pt x="1639931" y="768945"/>
                  </a:lnTo>
                  <a:lnTo>
                    <a:pt x="1634758" y="768298"/>
                  </a:lnTo>
                  <a:lnTo>
                    <a:pt x="1629585" y="767591"/>
                  </a:lnTo>
                  <a:lnTo>
                    <a:pt x="1624411" y="766821"/>
                  </a:lnTo>
                  <a:lnTo>
                    <a:pt x="1619238" y="765986"/>
                  </a:lnTo>
                  <a:lnTo>
                    <a:pt x="1614065" y="765081"/>
                  </a:lnTo>
                  <a:lnTo>
                    <a:pt x="1608891" y="764105"/>
                  </a:lnTo>
                  <a:lnTo>
                    <a:pt x="1603718" y="763054"/>
                  </a:lnTo>
                  <a:lnTo>
                    <a:pt x="1598545" y="761926"/>
                  </a:lnTo>
                  <a:lnTo>
                    <a:pt x="1593372" y="760721"/>
                  </a:lnTo>
                  <a:lnTo>
                    <a:pt x="1588198" y="759436"/>
                  </a:lnTo>
                  <a:lnTo>
                    <a:pt x="1583025" y="758071"/>
                  </a:lnTo>
                  <a:lnTo>
                    <a:pt x="1577852" y="756627"/>
                  </a:lnTo>
                  <a:lnTo>
                    <a:pt x="1572678" y="755102"/>
                  </a:lnTo>
                  <a:lnTo>
                    <a:pt x="1567505" y="753500"/>
                  </a:lnTo>
                  <a:lnTo>
                    <a:pt x="1562332" y="751820"/>
                  </a:lnTo>
                  <a:lnTo>
                    <a:pt x="1557159" y="750065"/>
                  </a:lnTo>
                  <a:lnTo>
                    <a:pt x="1551985" y="748238"/>
                  </a:lnTo>
                  <a:lnTo>
                    <a:pt x="1546812" y="746341"/>
                  </a:lnTo>
                  <a:lnTo>
                    <a:pt x="1541639" y="744378"/>
                  </a:lnTo>
                  <a:lnTo>
                    <a:pt x="1536465" y="742351"/>
                  </a:lnTo>
                  <a:lnTo>
                    <a:pt x="1531292" y="740265"/>
                  </a:lnTo>
                  <a:lnTo>
                    <a:pt x="1526119" y="738124"/>
                  </a:lnTo>
                  <a:lnTo>
                    <a:pt x="1520946" y="735929"/>
                  </a:lnTo>
                  <a:lnTo>
                    <a:pt x="1515772" y="733687"/>
                  </a:lnTo>
                  <a:lnTo>
                    <a:pt x="1510599" y="731398"/>
                  </a:lnTo>
                  <a:lnTo>
                    <a:pt x="1505426" y="729068"/>
                  </a:lnTo>
                  <a:lnTo>
                    <a:pt x="1500252" y="726698"/>
                  </a:lnTo>
                  <a:lnTo>
                    <a:pt x="1495079" y="724292"/>
                  </a:lnTo>
                  <a:lnTo>
                    <a:pt x="1489906" y="721851"/>
                  </a:lnTo>
                  <a:lnTo>
                    <a:pt x="1484733" y="719378"/>
                  </a:lnTo>
                  <a:lnTo>
                    <a:pt x="1479559" y="716874"/>
                  </a:lnTo>
                  <a:lnTo>
                    <a:pt x="1474386" y="714342"/>
                  </a:lnTo>
                  <a:lnTo>
                    <a:pt x="1469213" y="711780"/>
                  </a:lnTo>
                  <a:lnTo>
                    <a:pt x="1464039" y="709191"/>
                  </a:lnTo>
                  <a:lnTo>
                    <a:pt x="1458866" y="706575"/>
                  </a:lnTo>
                  <a:lnTo>
                    <a:pt x="1453693" y="703932"/>
                  </a:lnTo>
                  <a:lnTo>
                    <a:pt x="1448520" y="701262"/>
                  </a:lnTo>
                  <a:lnTo>
                    <a:pt x="1443346" y="698565"/>
                  </a:lnTo>
                  <a:lnTo>
                    <a:pt x="1438173" y="695839"/>
                  </a:lnTo>
                  <a:lnTo>
                    <a:pt x="1433000" y="693085"/>
                  </a:lnTo>
                  <a:lnTo>
                    <a:pt x="1427826" y="690301"/>
                  </a:lnTo>
                  <a:lnTo>
                    <a:pt x="1422653" y="687488"/>
                  </a:lnTo>
                  <a:lnTo>
                    <a:pt x="1417480" y="684642"/>
                  </a:lnTo>
                  <a:lnTo>
                    <a:pt x="1412307" y="681765"/>
                  </a:lnTo>
                  <a:lnTo>
                    <a:pt x="1407133" y="678854"/>
                  </a:lnTo>
                  <a:lnTo>
                    <a:pt x="1401960" y="675909"/>
                  </a:lnTo>
                  <a:lnTo>
                    <a:pt x="1396787" y="672928"/>
                  </a:lnTo>
                  <a:lnTo>
                    <a:pt x="1391613" y="669910"/>
                  </a:lnTo>
                  <a:lnTo>
                    <a:pt x="1386440" y="666855"/>
                  </a:lnTo>
                  <a:lnTo>
                    <a:pt x="1381267" y="663760"/>
                  </a:lnTo>
                  <a:lnTo>
                    <a:pt x="1376094" y="660625"/>
                  </a:lnTo>
                  <a:lnTo>
                    <a:pt x="1370920" y="657450"/>
                  </a:lnTo>
                  <a:lnTo>
                    <a:pt x="1365747" y="654232"/>
                  </a:lnTo>
                  <a:lnTo>
                    <a:pt x="1360574" y="650972"/>
                  </a:lnTo>
                  <a:lnTo>
                    <a:pt x="1355400" y="647667"/>
                  </a:lnTo>
                  <a:lnTo>
                    <a:pt x="1350227" y="644319"/>
                  </a:lnTo>
                  <a:lnTo>
                    <a:pt x="1345054" y="640925"/>
                  </a:lnTo>
                  <a:lnTo>
                    <a:pt x="1339881" y="637486"/>
                  </a:lnTo>
                  <a:lnTo>
                    <a:pt x="1334707" y="634000"/>
                  </a:lnTo>
                  <a:lnTo>
                    <a:pt x="1329534" y="630468"/>
                  </a:lnTo>
                  <a:lnTo>
                    <a:pt x="1324361" y="626890"/>
                  </a:lnTo>
                  <a:lnTo>
                    <a:pt x="1319187" y="623264"/>
                  </a:lnTo>
                  <a:lnTo>
                    <a:pt x="1314014" y="619590"/>
                  </a:lnTo>
                  <a:lnTo>
                    <a:pt x="1308841" y="615870"/>
                  </a:lnTo>
                  <a:lnTo>
                    <a:pt x="1303668" y="612102"/>
                  </a:lnTo>
                  <a:lnTo>
                    <a:pt x="1298494" y="608287"/>
                  </a:lnTo>
                  <a:lnTo>
                    <a:pt x="1293321" y="604426"/>
                  </a:lnTo>
                  <a:lnTo>
                    <a:pt x="1288148" y="600518"/>
                  </a:lnTo>
                  <a:lnTo>
                    <a:pt x="1282974" y="596564"/>
                  </a:lnTo>
                  <a:lnTo>
                    <a:pt x="1277801" y="592565"/>
                  </a:lnTo>
                  <a:lnTo>
                    <a:pt x="1272628" y="588521"/>
                  </a:lnTo>
                  <a:lnTo>
                    <a:pt x="1267455" y="584433"/>
                  </a:lnTo>
                  <a:lnTo>
                    <a:pt x="1262281" y="580301"/>
                  </a:lnTo>
                  <a:lnTo>
                    <a:pt x="1257108" y="576128"/>
                  </a:lnTo>
                  <a:lnTo>
                    <a:pt x="1251935" y="571914"/>
                  </a:lnTo>
                  <a:lnTo>
                    <a:pt x="1246761" y="567660"/>
                  </a:lnTo>
                  <a:lnTo>
                    <a:pt x="1241588" y="563367"/>
                  </a:lnTo>
                  <a:lnTo>
                    <a:pt x="1236415" y="559037"/>
                  </a:lnTo>
                  <a:lnTo>
                    <a:pt x="1231242" y="554671"/>
                  </a:lnTo>
                  <a:lnTo>
                    <a:pt x="1226068" y="550270"/>
                  </a:lnTo>
                  <a:lnTo>
                    <a:pt x="1220895" y="545837"/>
                  </a:lnTo>
                  <a:lnTo>
                    <a:pt x="1215722" y="541374"/>
                  </a:lnTo>
                  <a:lnTo>
                    <a:pt x="1210548" y="536881"/>
                  </a:lnTo>
                  <a:lnTo>
                    <a:pt x="1205375" y="532361"/>
                  </a:lnTo>
                  <a:lnTo>
                    <a:pt x="1200202" y="527815"/>
                  </a:lnTo>
                  <a:lnTo>
                    <a:pt x="1195029" y="523247"/>
                  </a:lnTo>
                  <a:lnTo>
                    <a:pt x="1189855" y="518657"/>
                  </a:lnTo>
                  <a:lnTo>
                    <a:pt x="1184682" y="514049"/>
                  </a:lnTo>
                  <a:lnTo>
                    <a:pt x="1179509" y="509424"/>
                  </a:lnTo>
                  <a:lnTo>
                    <a:pt x="1174335" y="504785"/>
                  </a:lnTo>
                  <a:lnTo>
                    <a:pt x="1169162" y="500134"/>
                  </a:lnTo>
                  <a:lnTo>
                    <a:pt x="1163989" y="495474"/>
                  </a:lnTo>
                  <a:lnTo>
                    <a:pt x="1158816" y="490807"/>
                  </a:lnTo>
                  <a:lnTo>
                    <a:pt x="1153642" y="486136"/>
                  </a:lnTo>
                  <a:lnTo>
                    <a:pt x="1148469" y="481462"/>
                  </a:lnTo>
                  <a:lnTo>
                    <a:pt x="1143296" y="476790"/>
                  </a:lnTo>
                  <a:lnTo>
                    <a:pt x="1138122" y="472122"/>
                  </a:lnTo>
                  <a:lnTo>
                    <a:pt x="1132949" y="467460"/>
                  </a:lnTo>
                  <a:lnTo>
                    <a:pt x="1127776" y="462806"/>
                  </a:lnTo>
                  <a:lnTo>
                    <a:pt x="1122603" y="458165"/>
                  </a:lnTo>
                  <a:lnTo>
                    <a:pt x="1117429" y="453538"/>
                  </a:lnTo>
                  <a:lnTo>
                    <a:pt x="1112256" y="448928"/>
                  </a:lnTo>
                  <a:lnTo>
                    <a:pt x="1107083" y="444338"/>
                  </a:lnTo>
                  <a:lnTo>
                    <a:pt x="1101909" y="439770"/>
                  </a:lnTo>
                  <a:lnTo>
                    <a:pt x="1096736" y="435228"/>
                  </a:lnTo>
                  <a:lnTo>
                    <a:pt x="1091563" y="430715"/>
                  </a:lnTo>
                  <a:lnTo>
                    <a:pt x="1086390" y="426231"/>
                  </a:lnTo>
                  <a:lnTo>
                    <a:pt x="1081216" y="421782"/>
                  </a:lnTo>
                  <a:lnTo>
                    <a:pt x="1076043" y="417368"/>
                  </a:lnTo>
                  <a:lnTo>
                    <a:pt x="1070870" y="412993"/>
                  </a:lnTo>
                  <a:lnTo>
                    <a:pt x="1065696" y="408659"/>
                  </a:lnTo>
                  <a:lnTo>
                    <a:pt x="1060523" y="404368"/>
                  </a:lnTo>
                  <a:lnTo>
                    <a:pt x="1055350" y="400124"/>
                  </a:lnTo>
                  <a:lnTo>
                    <a:pt x="1050177" y="395928"/>
                  </a:lnTo>
                  <a:lnTo>
                    <a:pt x="1045003" y="391783"/>
                  </a:lnTo>
                  <a:lnTo>
                    <a:pt x="1039830" y="387691"/>
                  </a:lnTo>
                  <a:lnTo>
                    <a:pt x="1034657" y="383654"/>
                  </a:lnTo>
                  <a:lnTo>
                    <a:pt x="1029483" y="379675"/>
                  </a:lnTo>
                  <a:lnTo>
                    <a:pt x="1024310" y="375755"/>
                  </a:lnTo>
                  <a:lnTo>
                    <a:pt x="1019137" y="371896"/>
                  </a:lnTo>
                  <a:lnTo>
                    <a:pt x="1013964" y="368101"/>
                  </a:lnTo>
                  <a:lnTo>
                    <a:pt x="1008790" y="364370"/>
                  </a:lnTo>
                  <a:lnTo>
                    <a:pt x="1003617" y="360706"/>
                  </a:lnTo>
                  <a:lnTo>
                    <a:pt x="998444" y="357111"/>
                  </a:lnTo>
                  <a:lnTo>
                    <a:pt x="993270" y="353585"/>
                  </a:lnTo>
                  <a:lnTo>
                    <a:pt x="988097" y="350131"/>
                  </a:lnTo>
                  <a:lnTo>
                    <a:pt x="982924" y="346750"/>
                  </a:lnTo>
                  <a:lnTo>
                    <a:pt x="977751" y="343443"/>
                  </a:lnTo>
                  <a:lnTo>
                    <a:pt x="972577" y="340211"/>
                  </a:lnTo>
                  <a:lnTo>
                    <a:pt x="967404" y="337055"/>
                  </a:lnTo>
                  <a:lnTo>
                    <a:pt x="962231" y="333976"/>
                  </a:lnTo>
                  <a:lnTo>
                    <a:pt x="957057" y="330976"/>
                  </a:lnTo>
                  <a:lnTo>
                    <a:pt x="951884" y="328055"/>
                  </a:lnTo>
                  <a:lnTo>
                    <a:pt x="946711" y="325214"/>
                  </a:lnTo>
                  <a:lnTo>
                    <a:pt x="941538" y="322453"/>
                  </a:lnTo>
                  <a:lnTo>
                    <a:pt x="936364" y="319773"/>
                  </a:lnTo>
                  <a:lnTo>
                    <a:pt x="931191" y="317174"/>
                  </a:lnTo>
                  <a:lnTo>
                    <a:pt x="926018" y="314658"/>
                  </a:lnTo>
                  <a:lnTo>
                    <a:pt x="920844" y="312224"/>
                  </a:lnTo>
                  <a:lnTo>
                    <a:pt x="915671" y="309872"/>
                  </a:lnTo>
                  <a:lnTo>
                    <a:pt x="910498" y="307603"/>
                  </a:lnTo>
                  <a:lnTo>
                    <a:pt x="905325" y="305416"/>
                  </a:lnTo>
                  <a:lnTo>
                    <a:pt x="900151" y="303312"/>
                  </a:lnTo>
                  <a:lnTo>
                    <a:pt x="894978" y="301291"/>
                  </a:lnTo>
                  <a:lnTo>
                    <a:pt x="889805" y="299352"/>
                  </a:lnTo>
                  <a:lnTo>
                    <a:pt x="884631" y="297496"/>
                  </a:lnTo>
                  <a:lnTo>
                    <a:pt x="879458" y="295721"/>
                  </a:lnTo>
                  <a:lnTo>
                    <a:pt x="874285" y="294029"/>
                  </a:lnTo>
                  <a:lnTo>
                    <a:pt x="869112" y="292417"/>
                  </a:lnTo>
                  <a:lnTo>
                    <a:pt x="863938" y="290887"/>
                  </a:lnTo>
                  <a:lnTo>
                    <a:pt x="858765" y="289437"/>
                  </a:lnTo>
                  <a:lnTo>
                    <a:pt x="853592" y="288067"/>
                  </a:lnTo>
                  <a:lnTo>
                    <a:pt x="848418" y="286777"/>
                  </a:lnTo>
                  <a:lnTo>
                    <a:pt x="843245" y="285565"/>
                  </a:lnTo>
                  <a:lnTo>
                    <a:pt x="838072" y="284431"/>
                  </a:lnTo>
                  <a:lnTo>
                    <a:pt x="832899" y="283375"/>
                  </a:lnTo>
                  <a:lnTo>
                    <a:pt x="827725" y="282395"/>
                  </a:lnTo>
                  <a:lnTo>
                    <a:pt x="822552" y="281491"/>
                  </a:lnTo>
                  <a:lnTo>
                    <a:pt x="817379" y="280662"/>
                  </a:lnTo>
                  <a:lnTo>
                    <a:pt x="812205" y="279907"/>
                  </a:lnTo>
                  <a:lnTo>
                    <a:pt x="807032" y="279226"/>
                  </a:lnTo>
                  <a:lnTo>
                    <a:pt x="801859" y="278617"/>
                  </a:lnTo>
                  <a:lnTo>
                    <a:pt x="796686" y="278080"/>
                  </a:lnTo>
                  <a:lnTo>
                    <a:pt x="791512" y="277613"/>
                  </a:lnTo>
                  <a:lnTo>
                    <a:pt x="786339" y="277216"/>
                  </a:lnTo>
                  <a:lnTo>
                    <a:pt x="781166" y="276888"/>
                  </a:lnTo>
                  <a:lnTo>
                    <a:pt x="775992" y="276628"/>
                  </a:lnTo>
                  <a:lnTo>
                    <a:pt x="770819" y="276434"/>
                  </a:lnTo>
                  <a:lnTo>
                    <a:pt x="765646" y="276306"/>
                  </a:lnTo>
                  <a:lnTo>
                    <a:pt x="760473" y="276244"/>
                  </a:lnTo>
                  <a:lnTo>
                    <a:pt x="755299" y="276245"/>
                  </a:lnTo>
                  <a:lnTo>
                    <a:pt x="750126" y="276308"/>
                  </a:lnTo>
                  <a:lnTo>
                    <a:pt x="744953" y="276434"/>
                  </a:lnTo>
                  <a:lnTo>
                    <a:pt x="739779" y="276620"/>
                  </a:lnTo>
                  <a:lnTo>
                    <a:pt x="734606" y="276867"/>
                  </a:lnTo>
                  <a:lnTo>
                    <a:pt x="729433" y="277172"/>
                  </a:lnTo>
                  <a:lnTo>
                    <a:pt x="724260" y="277534"/>
                  </a:lnTo>
                  <a:lnTo>
                    <a:pt x="719086" y="277954"/>
                  </a:lnTo>
                  <a:lnTo>
                    <a:pt x="713913" y="278429"/>
                  </a:lnTo>
                  <a:lnTo>
                    <a:pt x="708740" y="278959"/>
                  </a:lnTo>
                  <a:lnTo>
                    <a:pt x="703566" y="279543"/>
                  </a:lnTo>
                  <a:lnTo>
                    <a:pt x="698393" y="280180"/>
                  </a:lnTo>
                  <a:lnTo>
                    <a:pt x="693220" y="280869"/>
                  </a:lnTo>
                  <a:lnTo>
                    <a:pt x="688047" y="281608"/>
                  </a:lnTo>
                  <a:lnTo>
                    <a:pt x="682873" y="282398"/>
                  </a:lnTo>
                  <a:lnTo>
                    <a:pt x="677700" y="283236"/>
                  </a:lnTo>
                  <a:lnTo>
                    <a:pt x="672527" y="284123"/>
                  </a:lnTo>
                  <a:lnTo>
                    <a:pt x="667353" y="285056"/>
                  </a:lnTo>
                  <a:lnTo>
                    <a:pt x="662180" y="286036"/>
                  </a:lnTo>
                  <a:lnTo>
                    <a:pt x="657007" y="287062"/>
                  </a:lnTo>
                  <a:lnTo>
                    <a:pt x="651834" y="288131"/>
                  </a:lnTo>
                  <a:lnTo>
                    <a:pt x="646660" y="289245"/>
                  </a:lnTo>
                  <a:lnTo>
                    <a:pt x="641487" y="290401"/>
                  </a:lnTo>
                  <a:lnTo>
                    <a:pt x="636314" y="291599"/>
                  </a:lnTo>
                  <a:lnTo>
                    <a:pt x="631140" y="292838"/>
                  </a:lnTo>
                  <a:lnTo>
                    <a:pt x="625967" y="294117"/>
                  </a:lnTo>
                  <a:lnTo>
                    <a:pt x="620794" y="295436"/>
                  </a:lnTo>
                  <a:lnTo>
                    <a:pt x="615621" y="296794"/>
                  </a:lnTo>
                  <a:lnTo>
                    <a:pt x="610447" y="298190"/>
                  </a:lnTo>
                  <a:lnTo>
                    <a:pt x="605274" y="299623"/>
                  </a:lnTo>
                  <a:lnTo>
                    <a:pt x="600101" y="301092"/>
                  </a:lnTo>
                  <a:lnTo>
                    <a:pt x="594927" y="302597"/>
                  </a:lnTo>
                  <a:lnTo>
                    <a:pt x="589754" y="304137"/>
                  </a:lnTo>
                  <a:lnTo>
                    <a:pt x="584581" y="305712"/>
                  </a:lnTo>
                  <a:lnTo>
                    <a:pt x="579408" y="307320"/>
                  </a:lnTo>
                  <a:lnTo>
                    <a:pt x="574234" y="308962"/>
                  </a:lnTo>
                  <a:lnTo>
                    <a:pt x="569061" y="310635"/>
                  </a:lnTo>
                  <a:lnTo>
                    <a:pt x="563888" y="312341"/>
                  </a:lnTo>
                  <a:lnTo>
                    <a:pt x="558714" y="314078"/>
                  </a:lnTo>
                  <a:lnTo>
                    <a:pt x="553541" y="315845"/>
                  </a:lnTo>
                  <a:lnTo>
                    <a:pt x="548368" y="317643"/>
                  </a:lnTo>
                  <a:lnTo>
                    <a:pt x="543195" y="319470"/>
                  </a:lnTo>
                  <a:lnTo>
                    <a:pt x="538021" y="321326"/>
                  </a:lnTo>
                  <a:lnTo>
                    <a:pt x="532848" y="323210"/>
                  </a:lnTo>
                  <a:lnTo>
                    <a:pt x="527675" y="325123"/>
                  </a:lnTo>
                  <a:lnTo>
                    <a:pt x="522501" y="327063"/>
                  </a:lnTo>
                  <a:lnTo>
                    <a:pt x="517328" y="329030"/>
                  </a:lnTo>
                  <a:lnTo>
                    <a:pt x="512155" y="331023"/>
                  </a:lnTo>
                  <a:lnTo>
                    <a:pt x="506982" y="333043"/>
                  </a:lnTo>
                  <a:lnTo>
                    <a:pt x="501808" y="335088"/>
                  </a:lnTo>
                  <a:lnTo>
                    <a:pt x="496635" y="337158"/>
                  </a:lnTo>
                  <a:lnTo>
                    <a:pt x="491462" y="339254"/>
                  </a:lnTo>
                  <a:lnTo>
                    <a:pt x="486288" y="341373"/>
                  </a:lnTo>
                  <a:lnTo>
                    <a:pt x="481115" y="343518"/>
                  </a:lnTo>
                  <a:lnTo>
                    <a:pt x="475942" y="345685"/>
                  </a:lnTo>
                  <a:lnTo>
                    <a:pt x="470769" y="347877"/>
                  </a:lnTo>
                  <a:lnTo>
                    <a:pt x="465595" y="350091"/>
                  </a:lnTo>
                  <a:lnTo>
                    <a:pt x="460422" y="352328"/>
                  </a:lnTo>
                  <a:lnTo>
                    <a:pt x="455249" y="354588"/>
                  </a:lnTo>
                  <a:lnTo>
                    <a:pt x="450075" y="356871"/>
                  </a:lnTo>
                  <a:lnTo>
                    <a:pt x="444902" y="359175"/>
                  </a:lnTo>
                  <a:lnTo>
                    <a:pt x="439729" y="361502"/>
                  </a:lnTo>
                  <a:lnTo>
                    <a:pt x="434556" y="363850"/>
                  </a:lnTo>
                  <a:lnTo>
                    <a:pt x="429382" y="366219"/>
                  </a:lnTo>
                  <a:lnTo>
                    <a:pt x="424209" y="368610"/>
                  </a:lnTo>
                  <a:lnTo>
                    <a:pt x="419036" y="371022"/>
                  </a:lnTo>
                  <a:lnTo>
                    <a:pt x="413862" y="373455"/>
                  </a:lnTo>
                  <a:lnTo>
                    <a:pt x="408689" y="375909"/>
                  </a:lnTo>
                  <a:lnTo>
                    <a:pt x="403516" y="378384"/>
                  </a:lnTo>
                  <a:lnTo>
                    <a:pt x="398343" y="380880"/>
                  </a:lnTo>
                  <a:lnTo>
                    <a:pt x="393169" y="383396"/>
                  </a:lnTo>
                  <a:lnTo>
                    <a:pt x="387996" y="385932"/>
                  </a:lnTo>
                  <a:lnTo>
                    <a:pt x="382823" y="388490"/>
                  </a:lnTo>
                  <a:lnTo>
                    <a:pt x="377649" y="391067"/>
                  </a:lnTo>
                  <a:lnTo>
                    <a:pt x="372476" y="393666"/>
                  </a:lnTo>
                  <a:lnTo>
                    <a:pt x="367303" y="396285"/>
                  </a:lnTo>
                  <a:lnTo>
                    <a:pt x="362130" y="398924"/>
                  </a:lnTo>
                  <a:lnTo>
                    <a:pt x="356956" y="401584"/>
                  </a:lnTo>
                  <a:lnTo>
                    <a:pt x="351783" y="404265"/>
                  </a:lnTo>
                  <a:lnTo>
                    <a:pt x="346610" y="406966"/>
                  </a:lnTo>
                  <a:lnTo>
                    <a:pt x="341436" y="409688"/>
                  </a:lnTo>
                  <a:lnTo>
                    <a:pt x="336263" y="412431"/>
                  </a:lnTo>
                  <a:lnTo>
                    <a:pt x="331090" y="415195"/>
                  </a:lnTo>
                  <a:lnTo>
                    <a:pt x="325917" y="417981"/>
                  </a:lnTo>
                  <a:lnTo>
                    <a:pt x="320743" y="420788"/>
                  </a:lnTo>
                  <a:lnTo>
                    <a:pt x="315570" y="423616"/>
                  </a:lnTo>
                  <a:lnTo>
                    <a:pt x="310397" y="426466"/>
                  </a:lnTo>
                  <a:lnTo>
                    <a:pt x="305223" y="429337"/>
                  </a:lnTo>
                  <a:lnTo>
                    <a:pt x="300050" y="432231"/>
                  </a:lnTo>
                  <a:lnTo>
                    <a:pt x="294877" y="435147"/>
                  </a:lnTo>
                  <a:lnTo>
                    <a:pt x="289704" y="438086"/>
                  </a:lnTo>
                  <a:lnTo>
                    <a:pt x="284530" y="441047"/>
                  </a:lnTo>
                  <a:lnTo>
                    <a:pt x="279357" y="444032"/>
                  </a:lnTo>
                  <a:lnTo>
                    <a:pt x="274184" y="447039"/>
                  </a:lnTo>
                  <a:lnTo>
                    <a:pt x="269010" y="450070"/>
                  </a:lnTo>
                  <a:lnTo>
                    <a:pt x="263837" y="453125"/>
                  </a:lnTo>
                  <a:lnTo>
                    <a:pt x="258664" y="456204"/>
                  </a:lnTo>
                  <a:lnTo>
                    <a:pt x="253491" y="459307"/>
                  </a:lnTo>
                  <a:lnTo>
                    <a:pt x="248317" y="462434"/>
                  </a:lnTo>
                  <a:lnTo>
                    <a:pt x="243144" y="465586"/>
                  </a:lnTo>
                  <a:lnTo>
                    <a:pt x="237971" y="468763"/>
                  </a:lnTo>
                  <a:lnTo>
                    <a:pt x="232797" y="471966"/>
                  </a:lnTo>
                  <a:lnTo>
                    <a:pt x="227624" y="475194"/>
                  </a:lnTo>
                  <a:lnTo>
                    <a:pt x="222451" y="478447"/>
                  </a:lnTo>
                  <a:lnTo>
                    <a:pt x="217278" y="481726"/>
                  </a:lnTo>
                  <a:lnTo>
                    <a:pt x="212104" y="485032"/>
                  </a:lnTo>
                  <a:lnTo>
                    <a:pt x="206931" y="488363"/>
                  </a:lnTo>
                  <a:lnTo>
                    <a:pt x="201758" y="491721"/>
                  </a:lnTo>
                  <a:lnTo>
                    <a:pt x="196584" y="495105"/>
                  </a:lnTo>
                  <a:lnTo>
                    <a:pt x="191411" y="498516"/>
                  </a:lnTo>
                  <a:lnTo>
                    <a:pt x="186238" y="501953"/>
                  </a:lnTo>
                  <a:lnTo>
                    <a:pt x="181065" y="505416"/>
                  </a:lnTo>
                  <a:lnTo>
                    <a:pt x="175891" y="508906"/>
                  </a:lnTo>
                  <a:lnTo>
                    <a:pt x="170718" y="512423"/>
                  </a:lnTo>
                  <a:lnTo>
                    <a:pt x="165545" y="515965"/>
                  </a:lnTo>
                  <a:lnTo>
                    <a:pt x="160371" y="519534"/>
                  </a:lnTo>
                  <a:lnTo>
                    <a:pt x="155198" y="523128"/>
                  </a:lnTo>
                  <a:lnTo>
                    <a:pt x="150025" y="526747"/>
                  </a:lnTo>
                  <a:lnTo>
                    <a:pt x="144852" y="530391"/>
                  </a:lnTo>
                  <a:lnTo>
                    <a:pt x="139678" y="534060"/>
                  </a:lnTo>
                  <a:lnTo>
                    <a:pt x="134505" y="537753"/>
                  </a:lnTo>
                  <a:lnTo>
                    <a:pt x="129332" y="541468"/>
                  </a:lnTo>
                  <a:lnTo>
                    <a:pt x="124158" y="545207"/>
                  </a:lnTo>
                  <a:lnTo>
                    <a:pt x="118985" y="548966"/>
                  </a:lnTo>
                  <a:lnTo>
                    <a:pt x="113812" y="552747"/>
                  </a:lnTo>
                  <a:lnTo>
                    <a:pt x="108639" y="556547"/>
                  </a:lnTo>
                  <a:lnTo>
                    <a:pt x="103465" y="560366"/>
                  </a:lnTo>
                  <a:lnTo>
                    <a:pt x="98292" y="564202"/>
                  </a:lnTo>
                  <a:lnTo>
                    <a:pt x="93119" y="568053"/>
                  </a:lnTo>
                  <a:lnTo>
                    <a:pt x="87945" y="571920"/>
                  </a:lnTo>
                  <a:lnTo>
                    <a:pt x="82772" y="575799"/>
                  </a:lnTo>
                  <a:lnTo>
                    <a:pt x="77599" y="579690"/>
                  </a:lnTo>
                  <a:lnTo>
                    <a:pt x="72426" y="583590"/>
                  </a:lnTo>
                  <a:lnTo>
                    <a:pt x="67252" y="587498"/>
                  </a:lnTo>
                  <a:lnTo>
                    <a:pt x="62079" y="591411"/>
                  </a:lnTo>
                  <a:lnTo>
                    <a:pt x="56906" y="595328"/>
                  </a:lnTo>
                  <a:lnTo>
                    <a:pt x="51732" y="599246"/>
                  </a:lnTo>
                  <a:lnTo>
                    <a:pt x="46559" y="603164"/>
                  </a:lnTo>
                  <a:lnTo>
                    <a:pt x="41386" y="607078"/>
                  </a:lnTo>
                  <a:lnTo>
                    <a:pt x="36213" y="610986"/>
                  </a:lnTo>
                  <a:lnTo>
                    <a:pt x="31039" y="614887"/>
                  </a:lnTo>
                  <a:lnTo>
                    <a:pt x="25866" y="618776"/>
                  </a:lnTo>
                  <a:lnTo>
                    <a:pt x="20693" y="622651"/>
                  </a:lnTo>
                  <a:lnTo>
                    <a:pt x="15519" y="626511"/>
                  </a:lnTo>
                  <a:lnTo>
                    <a:pt x="10346" y="630351"/>
                  </a:lnTo>
                  <a:lnTo>
                    <a:pt x="5173" y="634169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644151" y="3142238"/>
              <a:ext cx="1883076" cy="640847"/>
            </a:xfrm>
            <a:custGeom>
              <a:avLst/>
              <a:pathLst>
                <a:path w="1883076" h="640847">
                  <a:moveTo>
                    <a:pt x="0" y="637963"/>
                  </a:moveTo>
                  <a:lnTo>
                    <a:pt x="5173" y="634169"/>
                  </a:lnTo>
                  <a:lnTo>
                    <a:pt x="10346" y="630351"/>
                  </a:lnTo>
                  <a:lnTo>
                    <a:pt x="15519" y="626511"/>
                  </a:lnTo>
                  <a:lnTo>
                    <a:pt x="20693" y="622651"/>
                  </a:lnTo>
                  <a:lnTo>
                    <a:pt x="25866" y="618776"/>
                  </a:lnTo>
                  <a:lnTo>
                    <a:pt x="31039" y="614887"/>
                  </a:lnTo>
                  <a:lnTo>
                    <a:pt x="36213" y="610986"/>
                  </a:lnTo>
                  <a:lnTo>
                    <a:pt x="41386" y="607078"/>
                  </a:lnTo>
                  <a:lnTo>
                    <a:pt x="46559" y="603164"/>
                  </a:lnTo>
                  <a:lnTo>
                    <a:pt x="51732" y="599246"/>
                  </a:lnTo>
                  <a:lnTo>
                    <a:pt x="56906" y="595328"/>
                  </a:lnTo>
                  <a:lnTo>
                    <a:pt x="62079" y="591411"/>
                  </a:lnTo>
                  <a:lnTo>
                    <a:pt x="67252" y="587498"/>
                  </a:lnTo>
                  <a:lnTo>
                    <a:pt x="72426" y="583590"/>
                  </a:lnTo>
                  <a:lnTo>
                    <a:pt x="77599" y="579690"/>
                  </a:lnTo>
                  <a:lnTo>
                    <a:pt x="82772" y="575799"/>
                  </a:lnTo>
                  <a:lnTo>
                    <a:pt x="87945" y="571920"/>
                  </a:lnTo>
                  <a:lnTo>
                    <a:pt x="93119" y="568053"/>
                  </a:lnTo>
                  <a:lnTo>
                    <a:pt x="98292" y="564202"/>
                  </a:lnTo>
                  <a:lnTo>
                    <a:pt x="103465" y="560366"/>
                  </a:lnTo>
                  <a:lnTo>
                    <a:pt x="108639" y="556547"/>
                  </a:lnTo>
                  <a:lnTo>
                    <a:pt x="113812" y="552747"/>
                  </a:lnTo>
                  <a:lnTo>
                    <a:pt x="118985" y="548966"/>
                  </a:lnTo>
                  <a:lnTo>
                    <a:pt x="124158" y="545207"/>
                  </a:lnTo>
                  <a:lnTo>
                    <a:pt x="129332" y="541468"/>
                  </a:lnTo>
                  <a:lnTo>
                    <a:pt x="134505" y="537753"/>
                  </a:lnTo>
                  <a:lnTo>
                    <a:pt x="139678" y="534060"/>
                  </a:lnTo>
                  <a:lnTo>
                    <a:pt x="144852" y="530391"/>
                  </a:lnTo>
                  <a:lnTo>
                    <a:pt x="150025" y="526747"/>
                  </a:lnTo>
                  <a:lnTo>
                    <a:pt x="155198" y="523128"/>
                  </a:lnTo>
                  <a:lnTo>
                    <a:pt x="160371" y="519534"/>
                  </a:lnTo>
                  <a:lnTo>
                    <a:pt x="165545" y="515965"/>
                  </a:lnTo>
                  <a:lnTo>
                    <a:pt x="170718" y="512423"/>
                  </a:lnTo>
                  <a:lnTo>
                    <a:pt x="175891" y="508906"/>
                  </a:lnTo>
                  <a:lnTo>
                    <a:pt x="181065" y="505416"/>
                  </a:lnTo>
                  <a:lnTo>
                    <a:pt x="186238" y="501953"/>
                  </a:lnTo>
                  <a:lnTo>
                    <a:pt x="191411" y="498516"/>
                  </a:lnTo>
                  <a:lnTo>
                    <a:pt x="196584" y="495105"/>
                  </a:lnTo>
                  <a:lnTo>
                    <a:pt x="201758" y="491721"/>
                  </a:lnTo>
                  <a:lnTo>
                    <a:pt x="206931" y="488363"/>
                  </a:lnTo>
                  <a:lnTo>
                    <a:pt x="212104" y="485032"/>
                  </a:lnTo>
                  <a:lnTo>
                    <a:pt x="217278" y="481726"/>
                  </a:lnTo>
                  <a:lnTo>
                    <a:pt x="222451" y="478447"/>
                  </a:lnTo>
                  <a:lnTo>
                    <a:pt x="227624" y="475194"/>
                  </a:lnTo>
                  <a:lnTo>
                    <a:pt x="232797" y="471966"/>
                  </a:lnTo>
                  <a:lnTo>
                    <a:pt x="237971" y="468763"/>
                  </a:lnTo>
                  <a:lnTo>
                    <a:pt x="243144" y="465586"/>
                  </a:lnTo>
                  <a:lnTo>
                    <a:pt x="248317" y="462434"/>
                  </a:lnTo>
                  <a:lnTo>
                    <a:pt x="253491" y="459307"/>
                  </a:lnTo>
                  <a:lnTo>
                    <a:pt x="258664" y="456204"/>
                  </a:lnTo>
                  <a:lnTo>
                    <a:pt x="263837" y="453125"/>
                  </a:lnTo>
                  <a:lnTo>
                    <a:pt x="269010" y="450070"/>
                  </a:lnTo>
                  <a:lnTo>
                    <a:pt x="274184" y="447039"/>
                  </a:lnTo>
                  <a:lnTo>
                    <a:pt x="279357" y="444032"/>
                  </a:lnTo>
                  <a:lnTo>
                    <a:pt x="284530" y="441047"/>
                  </a:lnTo>
                  <a:lnTo>
                    <a:pt x="289704" y="438086"/>
                  </a:lnTo>
                  <a:lnTo>
                    <a:pt x="294877" y="435147"/>
                  </a:lnTo>
                  <a:lnTo>
                    <a:pt x="300050" y="432231"/>
                  </a:lnTo>
                  <a:lnTo>
                    <a:pt x="305223" y="429337"/>
                  </a:lnTo>
                  <a:lnTo>
                    <a:pt x="310397" y="426466"/>
                  </a:lnTo>
                  <a:lnTo>
                    <a:pt x="315570" y="423616"/>
                  </a:lnTo>
                  <a:lnTo>
                    <a:pt x="320743" y="420788"/>
                  </a:lnTo>
                  <a:lnTo>
                    <a:pt x="325917" y="417981"/>
                  </a:lnTo>
                  <a:lnTo>
                    <a:pt x="331090" y="415195"/>
                  </a:lnTo>
                  <a:lnTo>
                    <a:pt x="336263" y="412431"/>
                  </a:lnTo>
                  <a:lnTo>
                    <a:pt x="341436" y="409688"/>
                  </a:lnTo>
                  <a:lnTo>
                    <a:pt x="346610" y="406966"/>
                  </a:lnTo>
                  <a:lnTo>
                    <a:pt x="351783" y="404265"/>
                  </a:lnTo>
                  <a:lnTo>
                    <a:pt x="356956" y="401584"/>
                  </a:lnTo>
                  <a:lnTo>
                    <a:pt x="362130" y="398924"/>
                  </a:lnTo>
                  <a:lnTo>
                    <a:pt x="367303" y="396285"/>
                  </a:lnTo>
                  <a:lnTo>
                    <a:pt x="372476" y="393666"/>
                  </a:lnTo>
                  <a:lnTo>
                    <a:pt x="377649" y="391067"/>
                  </a:lnTo>
                  <a:lnTo>
                    <a:pt x="382823" y="388490"/>
                  </a:lnTo>
                  <a:lnTo>
                    <a:pt x="387996" y="385932"/>
                  </a:lnTo>
                  <a:lnTo>
                    <a:pt x="393169" y="383396"/>
                  </a:lnTo>
                  <a:lnTo>
                    <a:pt x="398343" y="380880"/>
                  </a:lnTo>
                  <a:lnTo>
                    <a:pt x="403516" y="378384"/>
                  </a:lnTo>
                  <a:lnTo>
                    <a:pt x="408689" y="375909"/>
                  </a:lnTo>
                  <a:lnTo>
                    <a:pt x="413862" y="373455"/>
                  </a:lnTo>
                  <a:lnTo>
                    <a:pt x="419036" y="371022"/>
                  </a:lnTo>
                  <a:lnTo>
                    <a:pt x="424209" y="368610"/>
                  </a:lnTo>
                  <a:lnTo>
                    <a:pt x="429382" y="366219"/>
                  </a:lnTo>
                  <a:lnTo>
                    <a:pt x="434556" y="363850"/>
                  </a:lnTo>
                  <a:lnTo>
                    <a:pt x="439729" y="361502"/>
                  </a:lnTo>
                  <a:lnTo>
                    <a:pt x="444902" y="359175"/>
                  </a:lnTo>
                  <a:lnTo>
                    <a:pt x="450075" y="356871"/>
                  </a:lnTo>
                  <a:lnTo>
                    <a:pt x="455249" y="354588"/>
                  </a:lnTo>
                  <a:lnTo>
                    <a:pt x="460422" y="352328"/>
                  </a:lnTo>
                  <a:lnTo>
                    <a:pt x="465595" y="350091"/>
                  </a:lnTo>
                  <a:lnTo>
                    <a:pt x="470769" y="347877"/>
                  </a:lnTo>
                  <a:lnTo>
                    <a:pt x="475942" y="345685"/>
                  </a:lnTo>
                  <a:lnTo>
                    <a:pt x="481115" y="343518"/>
                  </a:lnTo>
                  <a:lnTo>
                    <a:pt x="486288" y="341373"/>
                  </a:lnTo>
                  <a:lnTo>
                    <a:pt x="491462" y="339254"/>
                  </a:lnTo>
                  <a:lnTo>
                    <a:pt x="496635" y="337158"/>
                  </a:lnTo>
                  <a:lnTo>
                    <a:pt x="501808" y="335088"/>
                  </a:lnTo>
                  <a:lnTo>
                    <a:pt x="506982" y="333043"/>
                  </a:lnTo>
                  <a:lnTo>
                    <a:pt x="512155" y="331023"/>
                  </a:lnTo>
                  <a:lnTo>
                    <a:pt x="517328" y="329030"/>
                  </a:lnTo>
                  <a:lnTo>
                    <a:pt x="522501" y="327063"/>
                  </a:lnTo>
                  <a:lnTo>
                    <a:pt x="527675" y="325123"/>
                  </a:lnTo>
                  <a:lnTo>
                    <a:pt x="532848" y="323210"/>
                  </a:lnTo>
                  <a:lnTo>
                    <a:pt x="538021" y="321326"/>
                  </a:lnTo>
                  <a:lnTo>
                    <a:pt x="543195" y="319470"/>
                  </a:lnTo>
                  <a:lnTo>
                    <a:pt x="548368" y="317643"/>
                  </a:lnTo>
                  <a:lnTo>
                    <a:pt x="553541" y="315845"/>
                  </a:lnTo>
                  <a:lnTo>
                    <a:pt x="558714" y="314078"/>
                  </a:lnTo>
                  <a:lnTo>
                    <a:pt x="563888" y="312341"/>
                  </a:lnTo>
                  <a:lnTo>
                    <a:pt x="569061" y="310635"/>
                  </a:lnTo>
                  <a:lnTo>
                    <a:pt x="574234" y="308962"/>
                  </a:lnTo>
                  <a:lnTo>
                    <a:pt x="579408" y="307320"/>
                  </a:lnTo>
                  <a:lnTo>
                    <a:pt x="584581" y="305712"/>
                  </a:lnTo>
                  <a:lnTo>
                    <a:pt x="589754" y="304137"/>
                  </a:lnTo>
                  <a:lnTo>
                    <a:pt x="594927" y="302597"/>
                  </a:lnTo>
                  <a:lnTo>
                    <a:pt x="600101" y="301092"/>
                  </a:lnTo>
                  <a:lnTo>
                    <a:pt x="605274" y="299623"/>
                  </a:lnTo>
                  <a:lnTo>
                    <a:pt x="610447" y="298190"/>
                  </a:lnTo>
                  <a:lnTo>
                    <a:pt x="615621" y="296794"/>
                  </a:lnTo>
                  <a:lnTo>
                    <a:pt x="620794" y="295436"/>
                  </a:lnTo>
                  <a:lnTo>
                    <a:pt x="625967" y="294117"/>
                  </a:lnTo>
                  <a:lnTo>
                    <a:pt x="631140" y="292838"/>
                  </a:lnTo>
                  <a:lnTo>
                    <a:pt x="636314" y="291599"/>
                  </a:lnTo>
                  <a:lnTo>
                    <a:pt x="641487" y="290401"/>
                  </a:lnTo>
                  <a:lnTo>
                    <a:pt x="646660" y="289245"/>
                  </a:lnTo>
                  <a:lnTo>
                    <a:pt x="651834" y="288131"/>
                  </a:lnTo>
                  <a:lnTo>
                    <a:pt x="657007" y="287062"/>
                  </a:lnTo>
                  <a:lnTo>
                    <a:pt x="662180" y="286036"/>
                  </a:lnTo>
                  <a:lnTo>
                    <a:pt x="667353" y="285056"/>
                  </a:lnTo>
                  <a:lnTo>
                    <a:pt x="672527" y="284123"/>
                  </a:lnTo>
                  <a:lnTo>
                    <a:pt x="677700" y="283236"/>
                  </a:lnTo>
                  <a:lnTo>
                    <a:pt x="682873" y="282398"/>
                  </a:lnTo>
                  <a:lnTo>
                    <a:pt x="688047" y="281608"/>
                  </a:lnTo>
                  <a:lnTo>
                    <a:pt x="693220" y="280869"/>
                  </a:lnTo>
                  <a:lnTo>
                    <a:pt x="698393" y="280180"/>
                  </a:lnTo>
                  <a:lnTo>
                    <a:pt x="703566" y="279543"/>
                  </a:lnTo>
                  <a:lnTo>
                    <a:pt x="708740" y="278959"/>
                  </a:lnTo>
                  <a:lnTo>
                    <a:pt x="713913" y="278429"/>
                  </a:lnTo>
                  <a:lnTo>
                    <a:pt x="719086" y="277954"/>
                  </a:lnTo>
                  <a:lnTo>
                    <a:pt x="724260" y="277534"/>
                  </a:lnTo>
                  <a:lnTo>
                    <a:pt x="729433" y="277172"/>
                  </a:lnTo>
                  <a:lnTo>
                    <a:pt x="734606" y="276867"/>
                  </a:lnTo>
                  <a:lnTo>
                    <a:pt x="739779" y="276620"/>
                  </a:lnTo>
                  <a:lnTo>
                    <a:pt x="744953" y="276434"/>
                  </a:lnTo>
                  <a:lnTo>
                    <a:pt x="750126" y="276308"/>
                  </a:lnTo>
                  <a:lnTo>
                    <a:pt x="755299" y="276245"/>
                  </a:lnTo>
                  <a:lnTo>
                    <a:pt x="760473" y="276244"/>
                  </a:lnTo>
                  <a:lnTo>
                    <a:pt x="765646" y="276306"/>
                  </a:lnTo>
                  <a:lnTo>
                    <a:pt x="770819" y="276434"/>
                  </a:lnTo>
                  <a:lnTo>
                    <a:pt x="775992" y="276628"/>
                  </a:lnTo>
                  <a:lnTo>
                    <a:pt x="781166" y="276888"/>
                  </a:lnTo>
                  <a:lnTo>
                    <a:pt x="786339" y="277216"/>
                  </a:lnTo>
                  <a:lnTo>
                    <a:pt x="791512" y="277613"/>
                  </a:lnTo>
                  <a:lnTo>
                    <a:pt x="796686" y="278080"/>
                  </a:lnTo>
                  <a:lnTo>
                    <a:pt x="801859" y="278617"/>
                  </a:lnTo>
                  <a:lnTo>
                    <a:pt x="807032" y="279226"/>
                  </a:lnTo>
                  <a:lnTo>
                    <a:pt x="812205" y="279907"/>
                  </a:lnTo>
                  <a:lnTo>
                    <a:pt x="817379" y="280662"/>
                  </a:lnTo>
                  <a:lnTo>
                    <a:pt x="822552" y="281491"/>
                  </a:lnTo>
                  <a:lnTo>
                    <a:pt x="827725" y="282395"/>
                  </a:lnTo>
                  <a:lnTo>
                    <a:pt x="832899" y="283374"/>
                  </a:lnTo>
                  <a:lnTo>
                    <a:pt x="838072" y="284431"/>
                  </a:lnTo>
                  <a:lnTo>
                    <a:pt x="843245" y="285565"/>
                  </a:lnTo>
                  <a:lnTo>
                    <a:pt x="848418" y="286776"/>
                  </a:lnTo>
                  <a:lnTo>
                    <a:pt x="853592" y="288067"/>
                  </a:lnTo>
                  <a:lnTo>
                    <a:pt x="858765" y="289437"/>
                  </a:lnTo>
                  <a:lnTo>
                    <a:pt x="863938" y="290887"/>
                  </a:lnTo>
                  <a:lnTo>
                    <a:pt x="869112" y="292417"/>
                  </a:lnTo>
                  <a:lnTo>
                    <a:pt x="874285" y="294028"/>
                  </a:lnTo>
                  <a:lnTo>
                    <a:pt x="879458" y="295721"/>
                  </a:lnTo>
                  <a:lnTo>
                    <a:pt x="884631" y="297495"/>
                  </a:lnTo>
                  <a:lnTo>
                    <a:pt x="889805" y="299351"/>
                  </a:lnTo>
                  <a:lnTo>
                    <a:pt x="894978" y="301290"/>
                  </a:lnTo>
                  <a:lnTo>
                    <a:pt x="900151" y="303311"/>
                  </a:lnTo>
                  <a:lnTo>
                    <a:pt x="905325" y="305415"/>
                  </a:lnTo>
                  <a:lnTo>
                    <a:pt x="910498" y="307601"/>
                  </a:lnTo>
                  <a:lnTo>
                    <a:pt x="915671" y="309870"/>
                  </a:lnTo>
                  <a:lnTo>
                    <a:pt x="920844" y="312222"/>
                  </a:lnTo>
                  <a:lnTo>
                    <a:pt x="926018" y="314656"/>
                  </a:lnTo>
                  <a:lnTo>
                    <a:pt x="931191" y="317172"/>
                  </a:lnTo>
                  <a:lnTo>
                    <a:pt x="936364" y="319770"/>
                  </a:lnTo>
                  <a:lnTo>
                    <a:pt x="941538" y="322450"/>
                  </a:lnTo>
                  <a:lnTo>
                    <a:pt x="946711" y="325211"/>
                  </a:lnTo>
                  <a:lnTo>
                    <a:pt x="951884" y="328052"/>
                  </a:lnTo>
                  <a:lnTo>
                    <a:pt x="957057" y="330972"/>
                  </a:lnTo>
                  <a:lnTo>
                    <a:pt x="962231" y="333972"/>
                  </a:lnTo>
                  <a:lnTo>
                    <a:pt x="967404" y="337050"/>
                  </a:lnTo>
                  <a:lnTo>
                    <a:pt x="972577" y="340205"/>
                  </a:lnTo>
                  <a:lnTo>
                    <a:pt x="977751" y="343437"/>
                  </a:lnTo>
                  <a:lnTo>
                    <a:pt x="982924" y="346743"/>
                  </a:lnTo>
                  <a:lnTo>
                    <a:pt x="988097" y="350124"/>
                  </a:lnTo>
                  <a:lnTo>
                    <a:pt x="993270" y="353577"/>
                  </a:lnTo>
                  <a:lnTo>
                    <a:pt x="998444" y="357101"/>
                  </a:lnTo>
                  <a:lnTo>
                    <a:pt x="1003617" y="360695"/>
                  </a:lnTo>
                  <a:lnTo>
                    <a:pt x="1008790" y="364358"/>
                  </a:lnTo>
                  <a:lnTo>
                    <a:pt x="1013964" y="368087"/>
                  </a:lnTo>
                  <a:lnTo>
                    <a:pt x="1019137" y="371881"/>
                  </a:lnTo>
                  <a:lnTo>
                    <a:pt x="1024310" y="375738"/>
                  </a:lnTo>
                  <a:lnTo>
                    <a:pt x="1029483" y="379656"/>
                  </a:lnTo>
                  <a:lnTo>
                    <a:pt x="1034657" y="383633"/>
                  </a:lnTo>
                  <a:lnTo>
                    <a:pt x="1039830" y="387667"/>
                  </a:lnTo>
                  <a:lnTo>
                    <a:pt x="1045003" y="391756"/>
                  </a:lnTo>
                  <a:lnTo>
                    <a:pt x="1050177" y="395898"/>
                  </a:lnTo>
                  <a:lnTo>
                    <a:pt x="1055350" y="400090"/>
                  </a:lnTo>
                  <a:lnTo>
                    <a:pt x="1060523" y="404330"/>
                  </a:lnTo>
                  <a:lnTo>
                    <a:pt x="1065696" y="408616"/>
                  </a:lnTo>
                  <a:lnTo>
                    <a:pt x="1070870" y="412945"/>
                  </a:lnTo>
                  <a:lnTo>
                    <a:pt x="1076043" y="417315"/>
                  </a:lnTo>
                  <a:lnTo>
                    <a:pt x="1081216" y="421722"/>
                  </a:lnTo>
                  <a:lnTo>
                    <a:pt x="1086390" y="426165"/>
                  </a:lnTo>
                  <a:lnTo>
                    <a:pt x="1091563" y="430640"/>
                  </a:lnTo>
                  <a:lnTo>
                    <a:pt x="1096736" y="435145"/>
                  </a:lnTo>
                  <a:lnTo>
                    <a:pt x="1101909" y="439678"/>
                  </a:lnTo>
                  <a:lnTo>
                    <a:pt x="1107083" y="444234"/>
                  </a:lnTo>
                  <a:lnTo>
                    <a:pt x="1112256" y="448812"/>
                  </a:lnTo>
                  <a:lnTo>
                    <a:pt x="1117429" y="453409"/>
                  </a:lnTo>
                  <a:lnTo>
                    <a:pt x="1122603" y="458021"/>
                  </a:lnTo>
                  <a:lnTo>
                    <a:pt x="1127776" y="462646"/>
                  </a:lnTo>
                  <a:lnTo>
                    <a:pt x="1132949" y="467281"/>
                  </a:lnTo>
                  <a:lnTo>
                    <a:pt x="1138122" y="471923"/>
                  </a:lnTo>
                  <a:lnTo>
                    <a:pt x="1143296" y="476569"/>
                  </a:lnTo>
                  <a:lnTo>
                    <a:pt x="1148469" y="481216"/>
                  </a:lnTo>
                  <a:lnTo>
                    <a:pt x="1153642" y="485861"/>
                  </a:lnTo>
                  <a:lnTo>
                    <a:pt x="1158816" y="490502"/>
                  </a:lnTo>
                  <a:lnTo>
                    <a:pt x="1163989" y="495134"/>
                  </a:lnTo>
                  <a:lnTo>
                    <a:pt x="1169162" y="499756"/>
                  </a:lnTo>
                  <a:lnTo>
                    <a:pt x="1174335" y="504365"/>
                  </a:lnTo>
                  <a:lnTo>
                    <a:pt x="1179509" y="508957"/>
                  </a:lnTo>
                  <a:lnTo>
                    <a:pt x="1184682" y="513529"/>
                  </a:lnTo>
                  <a:lnTo>
                    <a:pt x="1189855" y="518080"/>
                  </a:lnTo>
                  <a:lnTo>
                    <a:pt x="1195029" y="522605"/>
                  </a:lnTo>
                  <a:lnTo>
                    <a:pt x="1200202" y="527102"/>
                  </a:lnTo>
                  <a:lnTo>
                    <a:pt x="1205375" y="531569"/>
                  </a:lnTo>
                  <a:lnTo>
                    <a:pt x="1210548" y="536002"/>
                  </a:lnTo>
                  <a:lnTo>
                    <a:pt x="1215722" y="540398"/>
                  </a:lnTo>
                  <a:lnTo>
                    <a:pt x="1220895" y="544754"/>
                  </a:lnTo>
                  <a:lnTo>
                    <a:pt x="1226068" y="549069"/>
                  </a:lnTo>
                  <a:lnTo>
                    <a:pt x="1231242" y="553338"/>
                  </a:lnTo>
                  <a:lnTo>
                    <a:pt x="1236415" y="557558"/>
                  </a:lnTo>
                  <a:lnTo>
                    <a:pt x="1241588" y="561728"/>
                  </a:lnTo>
                  <a:lnTo>
                    <a:pt x="1246761" y="565843"/>
                  </a:lnTo>
                  <a:lnTo>
                    <a:pt x="1251935" y="569901"/>
                  </a:lnTo>
                  <a:lnTo>
                    <a:pt x="1257108" y="573898"/>
                  </a:lnTo>
                  <a:lnTo>
                    <a:pt x="1262281" y="577831"/>
                  </a:lnTo>
                  <a:lnTo>
                    <a:pt x="1267455" y="581697"/>
                  </a:lnTo>
                  <a:lnTo>
                    <a:pt x="1272628" y="585491"/>
                  </a:lnTo>
                  <a:lnTo>
                    <a:pt x="1277801" y="589212"/>
                  </a:lnTo>
                  <a:lnTo>
                    <a:pt x="1282974" y="592854"/>
                  </a:lnTo>
                  <a:lnTo>
                    <a:pt x="1288148" y="596413"/>
                  </a:lnTo>
                  <a:lnTo>
                    <a:pt x="1293321" y="599886"/>
                  </a:lnTo>
                  <a:lnTo>
                    <a:pt x="1298494" y="603267"/>
                  </a:lnTo>
                  <a:lnTo>
                    <a:pt x="1303668" y="606552"/>
                  </a:lnTo>
                  <a:lnTo>
                    <a:pt x="1308841" y="609736"/>
                  </a:lnTo>
                  <a:lnTo>
                    <a:pt x="1314014" y="612813"/>
                  </a:lnTo>
                  <a:lnTo>
                    <a:pt x="1319187" y="615777"/>
                  </a:lnTo>
                  <a:lnTo>
                    <a:pt x="1324361" y="618622"/>
                  </a:lnTo>
                  <a:lnTo>
                    <a:pt x="1329534" y="621340"/>
                  </a:lnTo>
                  <a:lnTo>
                    <a:pt x="1334707" y="623925"/>
                  </a:lnTo>
                  <a:lnTo>
                    <a:pt x="1339881" y="626369"/>
                  </a:lnTo>
                  <a:lnTo>
                    <a:pt x="1345054" y="628662"/>
                  </a:lnTo>
                  <a:lnTo>
                    <a:pt x="1350227" y="630796"/>
                  </a:lnTo>
                  <a:lnTo>
                    <a:pt x="1355400" y="632759"/>
                  </a:lnTo>
                  <a:lnTo>
                    <a:pt x="1360574" y="634543"/>
                  </a:lnTo>
                  <a:lnTo>
                    <a:pt x="1365747" y="636133"/>
                  </a:lnTo>
                  <a:lnTo>
                    <a:pt x="1370920" y="637519"/>
                  </a:lnTo>
                  <a:lnTo>
                    <a:pt x="1376094" y="638685"/>
                  </a:lnTo>
                  <a:lnTo>
                    <a:pt x="1381267" y="639617"/>
                  </a:lnTo>
                  <a:lnTo>
                    <a:pt x="1386440" y="640300"/>
                  </a:lnTo>
                  <a:lnTo>
                    <a:pt x="1391613" y="640716"/>
                  </a:lnTo>
                  <a:lnTo>
                    <a:pt x="1396787" y="640847"/>
                  </a:lnTo>
                  <a:lnTo>
                    <a:pt x="1401960" y="640673"/>
                  </a:lnTo>
                  <a:lnTo>
                    <a:pt x="1407133" y="640174"/>
                  </a:lnTo>
                  <a:lnTo>
                    <a:pt x="1412307" y="639328"/>
                  </a:lnTo>
                  <a:lnTo>
                    <a:pt x="1417480" y="638113"/>
                  </a:lnTo>
                  <a:lnTo>
                    <a:pt x="1422653" y="636503"/>
                  </a:lnTo>
                  <a:lnTo>
                    <a:pt x="1427826" y="634474"/>
                  </a:lnTo>
                  <a:lnTo>
                    <a:pt x="1433000" y="632000"/>
                  </a:lnTo>
                  <a:lnTo>
                    <a:pt x="1438173" y="629054"/>
                  </a:lnTo>
                  <a:lnTo>
                    <a:pt x="1443346" y="625608"/>
                  </a:lnTo>
                  <a:lnTo>
                    <a:pt x="1448520" y="621636"/>
                  </a:lnTo>
                  <a:lnTo>
                    <a:pt x="1453693" y="617110"/>
                  </a:lnTo>
                  <a:lnTo>
                    <a:pt x="1458866" y="612003"/>
                  </a:lnTo>
                  <a:lnTo>
                    <a:pt x="1464039" y="606289"/>
                  </a:lnTo>
                  <a:lnTo>
                    <a:pt x="1469213" y="599943"/>
                  </a:lnTo>
                  <a:lnTo>
                    <a:pt x="1474386" y="592944"/>
                  </a:lnTo>
                  <a:lnTo>
                    <a:pt x="1479559" y="585270"/>
                  </a:lnTo>
                  <a:lnTo>
                    <a:pt x="1484733" y="576905"/>
                  </a:lnTo>
                  <a:lnTo>
                    <a:pt x="1489906" y="567838"/>
                  </a:lnTo>
                  <a:lnTo>
                    <a:pt x="1495079" y="558059"/>
                  </a:lnTo>
                  <a:lnTo>
                    <a:pt x="1500252" y="547566"/>
                  </a:lnTo>
                  <a:lnTo>
                    <a:pt x="1505426" y="536363"/>
                  </a:lnTo>
                  <a:lnTo>
                    <a:pt x="1510599" y="524460"/>
                  </a:lnTo>
                  <a:lnTo>
                    <a:pt x="1515772" y="511874"/>
                  </a:lnTo>
                  <a:lnTo>
                    <a:pt x="1520946" y="498632"/>
                  </a:lnTo>
                  <a:lnTo>
                    <a:pt x="1526119" y="484765"/>
                  </a:lnTo>
                  <a:lnTo>
                    <a:pt x="1531292" y="470315"/>
                  </a:lnTo>
                  <a:lnTo>
                    <a:pt x="1536465" y="455329"/>
                  </a:lnTo>
                  <a:lnTo>
                    <a:pt x="1541639" y="439866"/>
                  </a:lnTo>
                  <a:lnTo>
                    <a:pt x="1546812" y="423987"/>
                  </a:lnTo>
                  <a:lnTo>
                    <a:pt x="1551985" y="407761"/>
                  </a:lnTo>
                  <a:lnTo>
                    <a:pt x="1557159" y="391262"/>
                  </a:lnTo>
                  <a:lnTo>
                    <a:pt x="1562332" y="374568"/>
                  </a:lnTo>
                  <a:lnTo>
                    <a:pt x="1567505" y="357758"/>
                  </a:lnTo>
                  <a:lnTo>
                    <a:pt x="1572678" y="340916"/>
                  </a:lnTo>
                  <a:lnTo>
                    <a:pt x="1577852" y="324120"/>
                  </a:lnTo>
                  <a:lnTo>
                    <a:pt x="1583025" y="307450"/>
                  </a:lnTo>
                  <a:lnTo>
                    <a:pt x="1588198" y="290983"/>
                  </a:lnTo>
                  <a:lnTo>
                    <a:pt x="1593372" y="274789"/>
                  </a:lnTo>
                  <a:lnTo>
                    <a:pt x="1598545" y="258935"/>
                  </a:lnTo>
                  <a:lnTo>
                    <a:pt x="1603718" y="243480"/>
                  </a:lnTo>
                  <a:lnTo>
                    <a:pt x="1608891" y="228478"/>
                  </a:lnTo>
                  <a:lnTo>
                    <a:pt x="1614065" y="213974"/>
                  </a:lnTo>
                  <a:lnTo>
                    <a:pt x="1619238" y="200005"/>
                  </a:lnTo>
                  <a:lnTo>
                    <a:pt x="1624411" y="186602"/>
                  </a:lnTo>
                  <a:lnTo>
                    <a:pt x="1629585" y="173787"/>
                  </a:lnTo>
                  <a:lnTo>
                    <a:pt x="1634758" y="161577"/>
                  </a:lnTo>
                  <a:lnTo>
                    <a:pt x="1639931" y="149979"/>
                  </a:lnTo>
                  <a:lnTo>
                    <a:pt x="1645104" y="138996"/>
                  </a:lnTo>
                  <a:lnTo>
                    <a:pt x="1650278" y="128626"/>
                  </a:lnTo>
                  <a:lnTo>
                    <a:pt x="1655451" y="118861"/>
                  </a:lnTo>
                  <a:lnTo>
                    <a:pt x="1660624" y="109689"/>
                  </a:lnTo>
                  <a:lnTo>
                    <a:pt x="1665798" y="101093"/>
                  </a:lnTo>
                  <a:lnTo>
                    <a:pt x="1670971" y="93056"/>
                  </a:lnTo>
                  <a:lnTo>
                    <a:pt x="1676144" y="85557"/>
                  </a:lnTo>
                  <a:lnTo>
                    <a:pt x="1681317" y="78573"/>
                  </a:lnTo>
                  <a:lnTo>
                    <a:pt x="1686491" y="72081"/>
                  </a:lnTo>
                  <a:lnTo>
                    <a:pt x="1691664" y="66055"/>
                  </a:lnTo>
                  <a:lnTo>
                    <a:pt x="1696837" y="60471"/>
                  </a:lnTo>
                  <a:lnTo>
                    <a:pt x="1702011" y="55304"/>
                  </a:lnTo>
                  <a:lnTo>
                    <a:pt x="1707184" y="50529"/>
                  </a:lnTo>
                  <a:lnTo>
                    <a:pt x="1712357" y="46121"/>
                  </a:lnTo>
                  <a:lnTo>
                    <a:pt x="1717530" y="42057"/>
                  </a:lnTo>
                  <a:lnTo>
                    <a:pt x="1722704" y="38314"/>
                  </a:lnTo>
                  <a:lnTo>
                    <a:pt x="1727877" y="34869"/>
                  </a:lnTo>
                  <a:lnTo>
                    <a:pt x="1733050" y="31703"/>
                  </a:lnTo>
                  <a:lnTo>
                    <a:pt x="1738224" y="28793"/>
                  </a:lnTo>
                  <a:lnTo>
                    <a:pt x="1743397" y="26122"/>
                  </a:lnTo>
                  <a:lnTo>
                    <a:pt x="1748570" y="23672"/>
                  </a:lnTo>
                  <a:lnTo>
                    <a:pt x="1753743" y="21425"/>
                  </a:lnTo>
                  <a:lnTo>
                    <a:pt x="1758917" y="19367"/>
                  </a:lnTo>
                  <a:lnTo>
                    <a:pt x="1764090" y="17481"/>
                  </a:lnTo>
                  <a:lnTo>
                    <a:pt x="1769263" y="15755"/>
                  </a:lnTo>
                  <a:lnTo>
                    <a:pt x="1774437" y="14176"/>
                  </a:lnTo>
                  <a:lnTo>
                    <a:pt x="1779610" y="12731"/>
                  </a:lnTo>
                  <a:lnTo>
                    <a:pt x="1784783" y="11411"/>
                  </a:lnTo>
                  <a:lnTo>
                    <a:pt x="1789956" y="10203"/>
                  </a:lnTo>
                  <a:lnTo>
                    <a:pt x="1795130" y="9100"/>
                  </a:lnTo>
                  <a:lnTo>
                    <a:pt x="1800303" y="8092"/>
                  </a:lnTo>
                  <a:lnTo>
                    <a:pt x="1805476" y="7171"/>
                  </a:lnTo>
                  <a:lnTo>
                    <a:pt x="1810650" y="6331"/>
                  </a:lnTo>
                  <a:lnTo>
                    <a:pt x="1815823" y="5563"/>
                  </a:lnTo>
                  <a:lnTo>
                    <a:pt x="1820996" y="4863"/>
                  </a:lnTo>
                  <a:lnTo>
                    <a:pt x="1826169" y="4223"/>
                  </a:lnTo>
                  <a:lnTo>
                    <a:pt x="1831343" y="3640"/>
                  </a:lnTo>
                  <a:lnTo>
                    <a:pt x="1836516" y="3108"/>
                  </a:lnTo>
                  <a:lnTo>
                    <a:pt x="1841689" y="2622"/>
                  </a:lnTo>
                  <a:lnTo>
                    <a:pt x="1846863" y="2179"/>
                  </a:lnTo>
                  <a:lnTo>
                    <a:pt x="1852036" y="1776"/>
                  </a:lnTo>
                  <a:lnTo>
                    <a:pt x="1857209" y="1407"/>
                  </a:lnTo>
                  <a:lnTo>
                    <a:pt x="1862382" y="1071"/>
                  </a:lnTo>
                  <a:lnTo>
                    <a:pt x="1867556" y="765"/>
                  </a:lnTo>
                  <a:lnTo>
                    <a:pt x="1872729" y="486"/>
                  </a:lnTo>
                  <a:lnTo>
                    <a:pt x="1877902" y="23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644151" y="3418482"/>
              <a:ext cx="1883076" cy="498639"/>
            </a:xfrm>
            <a:custGeom>
              <a:avLst/>
              <a:pathLst>
                <a:path w="1883076" h="498639">
                  <a:moveTo>
                    <a:pt x="0" y="361719"/>
                  </a:moveTo>
                  <a:lnTo>
                    <a:pt x="5173" y="357925"/>
                  </a:lnTo>
                  <a:lnTo>
                    <a:pt x="10346" y="354107"/>
                  </a:lnTo>
                  <a:lnTo>
                    <a:pt x="15519" y="350267"/>
                  </a:lnTo>
                  <a:lnTo>
                    <a:pt x="20693" y="346407"/>
                  </a:lnTo>
                  <a:lnTo>
                    <a:pt x="25866" y="342532"/>
                  </a:lnTo>
                  <a:lnTo>
                    <a:pt x="31039" y="338642"/>
                  </a:lnTo>
                  <a:lnTo>
                    <a:pt x="36213" y="334742"/>
                  </a:lnTo>
                  <a:lnTo>
                    <a:pt x="41386" y="330834"/>
                  </a:lnTo>
                  <a:lnTo>
                    <a:pt x="46559" y="326920"/>
                  </a:lnTo>
                  <a:lnTo>
                    <a:pt x="51732" y="323002"/>
                  </a:lnTo>
                  <a:lnTo>
                    <a:pt x="56906" y="319084"/>
                  </a:lnTo>
                  <a:lnTo>
                    <a:pt x="62079" y="315167"/>
                  </a:lnTo>
                  <a:lnTo>
                    <a:pt x="67252" y="311254"/>
                  </a:lnTo>
                  <a:lnTo>
                    <a:pt x="72426" y="307346"/>
                  </a:lnTo>
                  <a:lnTo>
                    <a:pt x="77599" y="303446"/>
                  </a:lnTo>
                  <a:lnTo>
                    <a:pt x="82772" y="299555"/>
                  </a:lnTo>
                  <a:lnTo>
                    <a:pt x="87945" y="295676"/>
                  </a:lnTo>
                  <a:lnTo>
                    <a:pt x="93119" y="291809"/>
                  </a:lnTo>
                  <a:lnTo>
                    <a:pt x="98292" y="287957"/>
                  </a:lnTo>
                  <a:lnTo>
                    <a:pt x="103465" y="284121"/>
                  </a:lnTo>
                  <a:lnTo>
                    <a:pt x="108639" y="280303"/>
                  </a:lnTo>
                  <a:lnTo>
                    <a:pt x="113812" y="276503"/>
                  </a:lnTo>
                  <a:lnTo>
                    <a:pt x="118985" y="272722"/>
                  </a:lnTo>
                  <a:lnTo>
                    <a:pt x="124158" y="268962"/>
                  </a:lnTo>
                  <a:lnTo>
                    <a:pt x="129332" y="265224"/>
                  </a:lnTo>
                  <a:lnTo>
                    <a:pt x="134505" y="261509"/>
                  </a:lnTo>
                  <a:lnTo>
                    <a:pt x="139678" y="257816"/>
                  </a:lnTo>
                  <a:lnTo>
                    <a:pt x="144852" y="254147"/>
                  </a:lnTo>
                  <a:lnTo>
                    <a:pt x="150025" y="250503"/>
                  </a:lnTo>
                  <a:lnTo>
                    <a:pt x="155198" y="246884"/>
                  </a:lnTo>
                  <a:lnTo>
                    <a:pt x="160371" y="243289"/>
                  </a:lnTo>
                  <a:lnTo>
                    <a:pt x="165545" y="239721"/>
                  </a:lnTo>
                  <a:lnTo>
                    <a:pt x="170718" y="236179"/>
                  </a:lnTo>
                  <a:lnTo>
                    <a:pt x="175891" y="232662"/>
                  </a:lnTo>
                  <a:lnTo>
                    <a:pt x="181065" y="229172"/>
                  </a:lnTo>
                  <a:lnTo>
                    <a:pt x="186238" y="225709"/>
                  </a:lnTo>
                  <a:lnTo>
                    <a:pt x="191411" y="222271"/>
                  </a:lnTo>
                  <a:lnTo>
                    <a:pt x="196584" y="218861"/>
                  </a:lnTo>
                  <a:lnTo>
                    <a:pt x="201758" y="215477"/>
                  </a:lnTo>
                  <a:lnTo>
                    <a:pt x="206931" y="212119"/>
                  </a:lnTo>
                  <a:lnTo>
                    <a:pt x="212104" y="208787"/>
                  </a:lnTo>
                  <a:lnTo>
                    <a:pt x="217278" y="205482"/>
                  </a:lnTo>
                  <a:lnTo>
                    <a:pt x="222451" y="202203"/>
                  </a:lnTo>
                  <a:lnTo>
                    <a:pt x="227624" y="198949"/>
                  </a:lnTo>
                  <a:lnTo>
                    <a:pt x="232797" y="195722"/>
                  </a:lnTo>
                  <a:lnTo>
                    <a:pt x="237971" y="192519"/>
                  </a:lnTo>
                  <a:lnTo>
                    <a:pt x="243144" y="189342"/>
                  </a:lnTo>
                  <a:lnTo>
                    <a:pt x="248317" y="186190"/>
                  </a:lnTo>
                  <a:lnTo>
                    <a:pt x="253491" y="183063"/>
                  </a:lnTo>
                  <a:lnTo>
                    <a:pt x="258664" y="179960"/>
                  </a:lnTo>
                  <a:lnTo>
                    <a:pt x="263837" y="176881"/>
                  </a:lnTo>
                  <a:lnTo>
                    <a:pt x="269010" y="173826"/>
                  </a:lnTo>
                  <a:lnTo>
                    <a:pt x="274184" y="170795"/>
                  </a:lnTo>
                  <a:lnTo>
                    <a:pt x="279357" y="167788"/>
                  </a:lnTo>
                  <a:lnTo>
                    <a:pt x="284530" y="164803"/>
                  </a:lnTo>
                  <a:lnTo>
                    <a:pt x="289704" y="161842"/>
                  </a:lnTo>
                  <a:lnTo>
                    <a:pt x="294877" y="158903"/>
                  </a:lnTo>
                  <a:lnTo>
                    <a:pt x="300050" y="155987"/>
                  </a:lnTo>
                  <a:lnTo>
                    <a:pt x="305223" y="153093"/>
                  </a:lnTo>
                  <a:lnTo>
                    <a:pt x="310397" y="150221"/>
                  </a:lnTo>
                  <a:lnTo>
                    <a:pt x="315570" y="147372"/>
                  </a:lnTo>
                  <a:lnTo>
                    <a:pt x="320743" y="144543"/>
                  </a:lnTo>
                  <a:lnTo>
                    <a:pt x="325917" y="141737"/>
                  </a:lnTo>
                  <a:lnTo>
                    <a:pt x="331090" y="138951"/>
                  </a:lnTo>
                  <a:lnTo>
                    <a:pt x="336263" y="136187"/>
                  </a:lnTo>
                  <a:lnTo>
                    <a:pt x="341436" y="133444"/>
                  </a:lnTo>
                  <a:lnTo>
                    <a:pt x="346610" y="130722"/>
                  </a:lnTo>
                  <a:lnTo>
                    <a:pt x="351783" y="128020"/>
                  </a:lnTo>
                  <a:lnTo>
                    <a:pt x="356956" y="125340"/>
                  </a:lnTo>
                  <a:lnTo>
                    <a:pt x="362130" y="122680"/>
                  </a:lnTo>
                  <a:lnTo>
                    <a:pt x="367303" y="120040"/>
                  </a:lnTo>
                  <a:lnTo>
                    <a:pt x="372476" y="117422"/>
                  </a:lnTo>
                  <a:lnTo>
                    <a:pt x="377649" y="114823"/>
                  </a:lnTo>
                  <a:lnTo>
                    <a:pt x="382823" y="112246"/>
                  </a:lnTo>
                  <a:lnTo>
                    <a:pt x="387996" y="109688"/>
                  </a:lnTo>
                  <a:lnTo>
                    <a:pt x="393169" y="107152"/>
                  </a:lnTo>
                  <a:lnTo>
                    <a:pt x="398343" y="104635"/>
                  </a:lnTo>
                  <a:lnTo>
                    <a:pt x="403516" y="102140"/>
                  </a:lnTo>
                  <a:lnTo>
                    <a:pt x="408689" y="99665"/>
                  </a:lnTo>
                  <a:lnTo>
                    <a:pt x="413862" y="97211"/>
                  </a:lnTo>
                  <a:lnTo>
                    <a:pt x="419036" y="94778"/>
                  </a:lnTo>
                  <a:lnTo>
                    <a:pt x="424209" y="92366"/>
                  </a:lnTo>
                  <a:lnTo>
                    <a:pt x="429382" y="89975"/>
                  </a:lnTo>
                  <a:lnTo>
                    <a:pt x="434556" y="87606"/>
                  </a:lnTo>
                  <a:lnTo>
                    <a:pt x="439729" y="85258"/>
                  </a:lnTo>
                  <a:lnTo>
                    <a:pt x="444902" y="82931"/>
                  </a:lnTo>
                  <a:lnTo>
                    <a:pt x="450075" y="80627"/>
                  </a:lnTo>
                  <a:lnTo>
                    <a:pt x="455249" y="78344"/>
                  </a:lnTo>
                  <a:lnTo>
                    <a:pt x="460422" y="76084"/>
                  </a:lnTo>
                  <a:lnTo>
                    <a:pt x="465595" y="73847"/>
                  </a:lnTo>
                  <a:lnTo>
                    <a:pt x="470769" y="71632"/>
                  </a:lnTo>
                  <a:lnTo>
                    <a:pt x="475942" y="69441"/>
                  </a:lnTo>
                  <a:lnTo>
                    <a:pt x="481115" y="67273"/>
                  </a:lnTo>
                  <a:lnTo>
                    <a:pt x="486288" y="65129"/>
                  </a:lnTo>
                  <a:lnTo>
                    <a:pt x="491462" y="63010"/>
                  </a:lnTo>
                  <a:lnTo>
                    <a:pt x="496635" y="60914"/>
                  </a:lnTo>
                  <a:lnTo>
                    <a:pt x="501808" y="58844"/>
                  </a:lnTo>
                  <a:lnTo>
                    <a:pt x="506982" y="56799"/>
                  </a:lnTo>
                  <a:lnTo>
                    <a:pt x="512155" y="54779"/>
                  </a:lnTo>
                  <a:lnTo>
                    <a:pt x="517328" y="52786"/>
                  </a:lnTo>
                  <a:lnTo>
                    <a:pt x="522501" y="50819"/>
                  </a:lnTo>
                  <a:lnTo>
                    <a:pt x="527675" y="48879"/>
                  </a:lnTo>
                  <a:lnTo>
                    <a:pt x="532848" y="46966"/>
                  </a:lnTo>
                  <a:lnTo>
                    <a:pt x="538021" y="45082"/>
                  </a:lnTo>
                  <a:lnTo>
                    <a:pt x="543195" y="43226"/>
                  </a:lnTo>
                  <a:lnTo>
                    <a:pt x="548368" y="41399"/>
                  </a:lnTo>
                  <a:lnTo>
                    <a:pt x="553541" y="39601"/>
                  </a:lnTo>
                  <a:lnTo>
                    <a:pt x="558714" y="37834"/>
                  </a:lnTo>
                  <a:lnTo>
                    <a:pt x="563888" y="36097"/>
                  </a:lnTo>
                  <a:lnTo>
                    <a:pt x="569061" y="34391"/>
                  </a:lnTo>
                  <a:lnTo>
                    <a:pt x="574234" y="32717"/>
                  </a:lnTo>
                  <a:lnTo>
                    <a:pt x="579408" y="31076"/>
                  </a:lnTo>
                  <a:lnTo>
                    <a:pt x="584581" y="29468"/>
                  </a:lnTo>
                  <a:lnTo>
                    <a:pt x="589754" y="27893"/>
                  </a:lnTo>
                  <a:lnTo>
                    <a:pt x="594927" y="26353"/>
                  </a:lnTo>
                  <a:lnTo>
                    <a:pt x="600101" y="24848"/>
                  </a:lnTo>
                  <a:lnTo>
                    <a:pt x="605274" y="23378"/>
                  </a:lnTo>
                  <a:lnTo>
                    <a:pt x="610447" y="21946"/>
                  </a:lnTo>
                  <a:lnTo>
                    <a:pt x="615621" y="20550"/>
                  </a:lnTo>
                  <a:lnTo>
                    <a:pt x="620794" y="19192"/>
                  </a:lnTo>
                  <a:lnTo>
                    <a:pt x="625967" y="17873"/>
                  </a:lnTo>
                  <a:lnTo>
                    <a:pt x="631140" y="16594"/>
                  </a:lnTo>
                  <a:lnTo>
                    <a:pt x="636314" y="15355"/>
                  </a:lnTo>
                  <a:lnTo>
                    <a:pt x="641487" y="14157"/>
                  </a:lnTo>
                  <a:lnTo>
                    <a:pt x="646660" y="13001"/>
                  </a:lnTo>
                  <a:lnTo>
                    <a:pt x="651834" y="11887"/>
                  </a:lnTo>
                  <a:lnTo>
                    <a:pt x="657007" y="10817"/>
                  </a:lnTo>
                  <a:lnTo>
                    <a:pt x="662180" y="9792"/>
                  </a:lnTo>
                  <a:lnTo>
                    <a:pt x="667353" y="8812"/>
                  </a:lnTo>
                  <a:lnTo>
                    <a:pt x="672527" y="7879"/>
                  </a:lnTo>
                  <a:lnTo>
                    <a:pt x="677700" y="6992"/>
                  </a:lnTo>
                  <a:lnTo>
                    <a:pt x="682873" y="6154"/>
                  </a:lnTo>
                  <a:lnTo>
                    <a:pt x="688047" y="5364"/>
                  </a:lnTo>
                  <a:lnTo>
                    <a:pt x="693220" y="4625"/>
                  </a:lnTo>
                  <a:lnTo>
                    <a:pt x="698393" y="3936"/>
                  </a:lnTo>
                  <a:lnTo>
                    <a:pt x="703566" y="3299"/>
                  </a:lnTo>
                  <a:lnTo>
                    <a:pt x="708740" y="2715"/>
                  </a:lnTo>
                  <a:lnTo>
                    <a:pt x="713913" y="2185"/>
                  </a:lnTo>
                  <a:lnTo>
                    <a:pt x="719086" y="1710"/>
                  </a:lnTo>
                  <a:lnTo>
                    <a:pt x="724260" y="1290"/>
                  </a:lnTo>
                  <a:lnTo>
                    <a:pt x="729433" y="928"/>
                  </a:lnTo>
                  <a:lnTo>
                    <a:pt x="734606" y="623"/>
                  </a:lnTo>
                  <a:lnTo>
                    <a:pt x="739779" y="376"/>
                  </a:lnTo>
                  <a:lnTo>
                    <a:pt x="744953" y="190"/>
                  </a:lnTo>
                  <a:lnTo>
                    <a:pt x="750126" y="64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62"/>
                  </a:lnTo>
                  <a:lnTo>
                    <a:pt x="770819" y="190"/>
                  </a:lnTo>
                  <a:lnTo>
                    <a:pt x="775992" y="384"/>
                  </a:lnTo>
                  <a:lnTo>
                    <a:pt x="781166" y="644"/>
                  </a:lnTo>
                  <a:lnTo>
                    <a:pt x="786339" y="972"/>
                  </a:lnTo>
                  <a:lnTo>
                    <a:pt x="791512" y="1369"/>
                  </a:lnTo>
                  <a:lnTo>
                    <a:pt x="796686" y="1836"/>
                  </a:lnTo>
                  <a:lnTo>
                    <a:pt x="801859" y="2373"/>
                  </a:lnTo>
                  <a:lnTo>
                    <a:pt x="807032" y="2982"/>
                  </a:lnTo>
                  <a:lnTo>
                    <a:pt x="812205" y="3663"/>
                  </a:lnTo>
                  <a:lnTo>
                    <a:pt x="817379" y="4418"/>
                  </a:lnTo>
                  <a:lnTo>
                    <a:pt x="822552" y="5247"/>
                  </a:lnTo>
                  <a:lnTo>
                    <a:pt x="827725" y="6151"/>
                  </a:lnTo>
                  <a:lnTo>
                    <a:pt x="832899" y="7130"/>
                  </a:lnTo>
                  <a:lnTo>
                    <a:pt x="838072" y="8187"/>
                  </a:lnTo>
                  <a:lnTo>
                    <a:pt x="843245" y="9321"/>
                  </a:lnTo>
                  <a:lnTo>
                    <a:pt x="848418" y="10533"/>
                  </a:lnTo>
                  <a:lnTo>
                    <a:pt x="853592" y="11823"/>
                  </a:lnTo>
                  <a:lnTo>
                    <a:pt x="858765" y="13193"/>
                  </a:lnTo>
                  <a:lnTo>
                    <a:pt x="863938" y="14643"/>
                  </a:lnTo>
                  <a:lnTo>
                    <a:pt x="869112" y="16173"/>
                  </a:lnTo>
                  <a:lnTo>
                    <a:pt x="874285" y="17785"/>
                  </a:lnTo>
                  <a:lnTo>
                    <a:pt x="879458" y="19477"/>
                  </a:lnTo>
                  <a:lnTo>
                    <a:pt x="884631" y="21252"/>
                  </a:lnTo>
                  <a:lnTo>
                    <a:pt x="889805" y="23108"/>
                  </a:lnTo>
                  <a:lnTo>
                    <a:pt x="894978" y="25047"/>
                  </a:lnTo>
                  <a:lnTo>
                    <a:pt x="900151" y="27068"/>
                  </a:lnTo>
                  <a:lnTo>
                    <a:pt x="905325" y="29172"/>
                  </a:lnTo>
                  <a:lnTo>
                    <a:pt x="910498" y="31358"/>
                  </a:lnTo>
                  <a:lnTo>
                    <a:pt x="915671" y="33628"/>
                  </a:lnTo>
                  <a:lnTo>
                    <a:pt x="920844" y="35980"/>
                  </a:lnTo>
                  <a:lnTo>
                    <a:pt x="926018" y="38414"/>
                  </a:lnTo>
                  <a:lnTo>
                    <a:pt x="931191" y="40930"/>
                  </a:lnTo>
                  <a:lnTo>
                    <a:pt x="936364" y="43529"/>
                  </a:lnTo>
                  <a:lnTo>
                    <a:pt x="941538" y="46209"/>
                  </a:lnTo>
                  <a:lnTo>
                    <a:pt x="946711" y="48970"/>
                  </a:lnTo>
                  <a:lnTo>
                    <a:pt x="951884" y="51811"/>
                  </a:lnTo>
                  <a:lnTo>
                    <a:pt x="957057" y="54732"/>
                  </a:lnTo>
                  <a:lnTo>
                    <a:pt x="962231" y="57732"/>
                  </a:lnTo>
                  <a:lnTo>
                    <a:pt x="967404" y="60811"/>
                  </a:lnTo>
                  <a:lnTo>
                    <a:pt x="972577" y="63967"/>
                  </a:lnTo>
                  <a:lnTo>
                    <a:pt x="977751" y="67199"/>
                  </a:lnTo>
                  <a:lnTo>
                    <a:pt x="982924" y="70506"/>
                  </a:lnTo>
                  <a:lnTo>
                    <a:pt x="988097" y="73887"/>
                  </a:lnTo>
                  <a:lnTo>
                    <a:pt x="993270" y="77341"/>
                  </a:lnTo>
                  <a:lnTo>
                    <a:pt x="998444" y="80867"/>
                  </a:lnTo>
                  <a:lnTo>
                    <a:pt x="1003617" y="84462"/>
                  </a:lnTo>
                  <a:lnTo>
                    <a:pt x="1008790" y="88126"/>
                  </a:lnTo>
                  <a:lnTo>
                    <a:pt x="1013964" y="91856"/>
                  </a:lnTo>
                  <a:lnTo>
                    <a:pt x="1019137" y="95652"/>
                  </a:lnTo>
                  <a:lnTo>
                    <a:pt x="1024310" y="99511"/>
                  </a:lnTo>
                  <a:lnTo>
                    <a:pt x="1029483" y="103431"/>
                  </a:lnTo>
                  <a:lnTo>
                    <a:pt x="1034657" y="107410"/>
                  </a:lnTo>
                  <a:lnTo>
                    <a:pt x="1039830" y="111447"/>
                  </a:lnTo>
                  <a:lnTo>
                    <a:pt x="1045003" y="115539"/>
                  </a:lnTo>
                  <a:lnTo>
                    <a:pt x="1050177" y="119684"/>
                  </a:lnTo>
                  <a:lnTo>
                    <a:pt x="1055350" y="123880"/>
                  </a:lnTo>
                  <a:lnTo>
                    <a:pt x="1060523" y="128124"/>
                  </a:lnTo>
                  <a:lnTo>
                    <a:pt x="1065696" y="132415"/>
                  </a:lnTo>
                  <a:lnTo>
                    <a:pt x="1070870" y="136749"/>
                  </a:lnTo>
                  <a:lnTo>
                    <a:pt x="1076043" y="141124"/>
                  </a:lnTo>
                  <a:lnTo>
                    <a:pt x="1081216" y="145537"/>
                  </a:lnTo>
                  <a:lnTo>
                    <a:pt x="1086390" y="149987"/>
                  </a:lnTo>
                  <a:lnTo>
                    <a:pt x="1091563" y="154470"/>
                  </a:lnTo>
                  <a:lnTo>
                    <a:pt x="1096736" y="158984"/>
                  </a:lnTo>
                  <a:lnTo>
                    <a:pt x="1101909" y="163526"/>
                  </a:lnTo>
                  <a:lnTo>
                    <a:pt x="1107083" y="168094"/>
                  </a:lnTo>
                  <a:lnTo>
                    <a:pt x="1112256" y="172684"/>
                  </a:lnTo>
                  <a:lnTo>
                    <a:pt x="1117429" y="177294"/>
                  </a:lnTo>
                  <a:lnTo>
                    <a:pt x="1122603" y="181921"/>
                  </a:lnTo>
                  <a:lnTo>
                    <a:pt x="1127776" y="186562"/>
                  </a:lnTo>
                  <a:lnTo>
                    <a:pt x="1132949" y="191215"/>
                  </a:lnTo>
                  <a:lnTo>
                    <a:pt x="1138122" y="195878"/>
                  </a:lnTo>
                  <a:lnTo>
                    <a:pt x="1143296" y="200546"/>
                  </a:lnTo>
                  <a:lnTo>
                    <a:pt x="1148469" y="205218"/>
                  </a:lnTo>
                  <a:lnTo>
                    <a:pt x="1153642" y="209891"/>
                  </a:lnTo>
                  <a:lnTo>
                    <a:pt x="1158816" y="214563"/>
                  </a:lnTo>
                  <a:lnTo>
                    <a:pt x="1163989" y="219230"/>
                  </a:lnTo>
                  <a:lnTo>
                    <a:pt x="1169162" y="223890"/>
                  </a:lnTo>
                  <a:lnTo>
                    <a:pt x="1174335" y="228541"/>
                  </a:lnTo>
                  <a:lnTo>
                    <a:pt x="1179509" y="233180"/>
                  </a:lnTo>
                  <a:lnTo>
                    <a:pt x="1184682" y="237805"/>
                  </a:lnTo>
                  <a:lnTo>
                    <a:pt x="1189855" y="242413"/>
                  </a:lnTo>
                  <a:lnTo>
                    <a:pt x="1195029" y="247003"/>
                  </a:lnTo>
                  <a:lnTo>
                    <a:pt x="1200202" y="251571"/>
                  </a:lnTo>
                  <a:lnTo>
                    <a:pt x="1205375" y="256117"/>
                  </a:lnTo>
                  <a:lnTo>
                    <a:pt x="1210548" y="260637"/>
                  </a:lnTo>
                  <a:lnTo>
                    <a:pt x="1215722" y="265130"/>
                  </a:lnTo>
                  <a:lnTo>
                    <a:pt x="1220895" y="269593"/>
                  </a:lnTo>
                  <a:lnTo>
                    <a:pt x="1226068" y="274026"/>
                  </a:lnTo>
                  <a:lnTo>
                    <a:pt x="1231242" y="278426"/>
                  </a:lnTo>
                  <a:lnTo>
                    <a:pt x="1236415" y="282792"/>
                  </a:lnTo>
                  <a:lnTo>
                    <a:pt x="1241588" y="287123"/>
                  </a:lnTo>
                  <a:lnTo>
                    <a:pt x="1246761" y="291415"/>
                  </a:lnTo>
                  <a:lnTo>
                    <a:pt x="1251935" y="295670"/>
                  </a:lnTo>
                  <a:lnTo>
                    <a:pt x="1257108" y="299884"/>
                  </a:lnTo>
                  <a:lnTo>
                    <a:pt x="1262281" y="304057"/>
                  </a:lnTo>
                  <a:lnTo>
                    <a:pt x="1267455" y="308188"/>
                  </a:lnTo>
                  <a:lnTo>
                    <a:pt x="1272628" y="312276"/>
                  </a:lnTo>
                  <a:lnTo>
                    <a:pt x="1277801" y="316320"/>
                  </a:lnTo>
                  <a:lnTo>
                    <a:pt x="1282974" y="320320"/>
                  </a:lnTo>
                  <a:lnTo>
                    <a:pt x="1288148" y="324274"/>
                  </a:lnTo>
                  <a:lnTo>
                    <a:pt x="1293321" y="328182"/>
                  </a:lnTo>
                  <a:lnTo>
                    <a:pt x="1298494" y="332043"/>
                  </a:lnTo>
                  <a:lnTo>
                    <a:pt x="1303668" y="335858"/>
                  </a:lnTo>
                  <a:lnTo>
                    <a:pt x="1308841" y="339626"/>
                  </a:lnTo>
                  <a:lnTo>
                    <a:pt x="1314014" y="343346"/>
                  </a:lnTo>
                  <a:lnTo>
                    <a:pt x="1319187" y="347019"/>
                  </a:lnTo>
                  <a:lnTo>
                    <a:pt x="1324361" y="350645"/>
                  </a:lnTo>
                  <a:lnTo>
                    <a:pt x="1329534" y="354224"/>
                  </a:lnTo>
                  <a:lnTo>
                    <a:pt x="1334707" y="357756"/>
                  </a:lnTo>
                  <a:lnTo>
                    <a:pt x="1339881" y="361242"/>
                  </a:lnTo>
                  <a:lnTo>
                    <a:pt x="1345054" y="364681"/>
                  </a:lnTo>
                  <a:lnTo>
                    <a:pt x="1350227" y="368075"/>
                  </a:lnTo>
                  <a:lnTo>
                    <a:pt x="1355400" y="371423"/>
                  </a:lnTo>
                  <a:lnTo>
                    <a:pt x="1360574" y="374727"/>
                  </a:lnTo>
                  <a:lnTo>
                    <a:pt x="1365747" y="377988"/>
                  </a:lnTo>
                  <a:lnTo>
                    <a:pt x="1370920" y="381206"/>
                  </a:lnTo>
                  <a:lnTo>
                    <a:pt x="1376094" y="384381"/>
                  </a:lnTo>
                  <a:lnTo>
                    <a:pt x="1381267" y="387516"/>
                  </a:lnTo>
                  <a:lnTo>
                    <a:pt x="1386440" y="390611"/>
                  </a:lnTo>
                  <a:lnTo>
                    <a:pt x="1391613" y="393666"/>
                  </a:lnTo>
                  <a:lnTo>
                    <a:pt x="1396787" y="396684"/>
                  </a:lnTo>
                  <a:lnTo>
                    <a:pt x="1401960" y="399665"/>
                  </a:lnTo>
                  <a:lnTo>
                    <a:pt x="1407133" y="402610"/>
                  </a:lnTo>
                  <a:lnTo>
                    <a:pt x="1412307" y="405521"/>
                  </a:lnTo>
                  <a:lnTo>
                    <a:pt x="1417480" y="408398"/>
                  </a:lnTo>
                  <a:lnTo>
                    <a:pt x="1422653" y="411243"/>
                  </a:lnTo>
                  <a:lnTo>
                    <a:pt x="1427826" y="414057"/>
                  </a:lnTo>
                  <a:lnTo>
                    <a:pt x="1433000" y="416841"/>
                  </a:lnTo>
                  <a:lnTo>
                    <a:pt x="1438173" y="419595"/>
                  </a:lnTo>
                  <a:lnTo>
                    <a:pt x="1443346" y="422320"/>
                  </a:lnTo>
                  <a:lnTo>
                    <a:pt x="1448520" y="425018"/>
                  </a:lnTo>
                  <a:lnTo>
                    <a:pt x="1453693" y="427688"/>
                  </a:lnTo>
                  <a:lnTo>
                    <a:pt x="1458866" y="430331"/>
                  </a:lnTo>
                  <a:lnTo>
                    <a:pt x="1464039" y="432947"/>
                  </a:lnTo>
                  <a:lnTo>
                    <a:pt x="1469213" y="435536"/>
                  </a:lnTo>
                  <a:lnTo>
                    <a:pt x="1474386" y="438097"/>
                  </a:lnTo>
                  <a:lnTo>
                    <a:pt x="1479559" y="440630"/>
                  </a:lnTo>
                  <a:lnTo>
                    <a:pt x="1484733" y="443134"/>
                  </a:lnTo>
                  <a:lnTo>
                    <a:pt x="1489906" y="445607"/>
                  </a:lnTo>
                  <a:lnTo>
                    <a:pt x="1495079" y="448048"/>
                  </a:lnTo>
                  <a:lnTo>
                    <a:pt x="1500252" y="450454"/>
                  </a:lnTo>
                  <a:lnTo>
                    <a:pt x="1505426" y="452824"/>
                  </a:lnTo>
                  <a:lnTo>
                    <a:pt x="1510599" y="455154"/>
                  </a:lnTo>
                  <a:lnTo>
                    <a:pt x="1515772" y="457442"/>
                  </a:lnTo>
                  <a:lnTo>
                    <a:pt x="1520946" y="459685"/>
                  </a:lnTo>
                  <a:lnTo>
                    <a:pt x="1526119" y="461879"/>
                  </a:lnTo>
                  <a:lnTo>
                    <a:pt x="1531292" y="464021"/>
                  </a:lnTo>
                  <a:lnTo>
                    <a:pt x="1536465" y="466107"/>
                  </a:lnTo>
                  <a:lnTo>
                    <a:pt x="1541639" y="468134"/>
                  </a:lnTo>
                  <a:lnTo>
                    <a:pt x="1546812" y="470097"/>
                  </a:lnTo>
                  <a:lnTo>
                    <a:pt x="1551985" y="471994"/>
                  </a:lnTo>
                  <a:lnTo>
                    <a:pt x="1557159" y="473821"/>
                  </a:lnTo>
                  <a:lnTo>
                    <a:pt x="1562332" y="475576"/>
                  </a:lnTo>
                  <a:lnTo>
                    <a:pt x="1567505" y="477256"/>
                  </a:lnTo>
                  <a:lnTo>
                    <a:pt x="1572678" y="478858"/>
                  </a:lnTo>
                  <a:lnTo>
                    <a:pt x="1577852" y="480382"/>
                  </a:lnTo>
                  <a:lnTo>
                    <a:pt x="1583025" y="481827"/>
                  </a:lnTo>
                  <a:lnTo>
                    <a:pt x="1588198" y="483192"/>
                  </a:lnTo>
                  <a:lnTo>
                    <a:pt x="1593372" y="484477"/>
                  </a:lnTo>
                  <a:lnTo>
                    <a:pt x="1598545" y="485682"/>
                  </a:lnTo>
                  <a:lnTo>
                    <a:pt x="1603718" y="486810"/>
                  </a:lnTo>
                  <a:lnTo>
                    <a:pt x="1608891" y="487860"/>
                  </a:lnTo>
                  <a:lnTo>
                    <a:pt x="1614065" y="488837"/>
                  </a:lnTo>
                  <a:lnTo>
                    <a:pt x="1619238" y="489742"/>
                  </a:lnTo>
                  <a:lnTo>
                    <a:pt x="1624411" y="490577"/>
                  </a:lnTo>
                  <a:lnTo>
                    <a:pt x="1629585" y="491347"/>
                  </a:lnTo>
                  <a:lnTo>
                    <a:pt x="1634758" y="492054"/>
                  </a:lnTo>
                  <a:lnTo>
                    <a:pt x="1639931" y="492701"/>
                  </a:lnTo>
                  <a:lnTo>
                    <a:pt x="1645104" y="493293"/>
                  </a:lnTo>
                  <a:lnTo>
                    <a:pt x="1650278" y="493832"/>
                  </a:lnTo>
                  <a:lnTo>
                    <a:pt x="1655451" y="494322"/>
                  </a:lnTo>
                  <a:lnTo>
                    <a:pt x="1660624" y="494767"/>
                  </a:lnTo>
                  <a:lnTo>
                    <a:pt x="1665798" y="495171"/>
                  </a:lnTo>
                  <a:lnTo>
                    <a:pt x="1670971" y="495535"/>
                  </a:lnTo>
                  <a:lnTo>
                    <a:pt x="1676144" y="495864"/>
                  </a:lnTo>
                  <a:lnTo>
                    <a:pt x="1681317" y="496160"/>
                  </a:lnTo>
                  <a:lnTo>
                    <a:pt x="1686491" y="496427"/>
                  </a:lnTo>
                  <a:lnTo>
                    <a:pt x="1691664" y="496666"/>
                  </a:lnTo>
                  <a:lnTo>
                    <a:pt x="1696837" y="496881"/>
                  </a:lnTo>
                  <a:lnTo>
                    <a:pt x="1702011" y="497074"/>
                  </a:lnTo>
                  <a:lnTo>
                    <a:pt x="1707184" y="497246"/>
                  </a:lnTo>
                  <a:lnTo>
                    <a:pt x="1712357" y="497400"/>
                  </a:lnTo>
                  <a:lnTo>
                    <a:pt x="1717530" y="497538"/>
                  </a:lnTo>
                  <a:lnTo>
                    <a:pt x="1722704" y="497660"/>
                  </a:lnTo>
                  <a:lnTo>
                    <a:pt x="1727877" y="497770"/>
                  </a:lnTo>
                  <a:lnTo>
                    <a:pt x="1733050" y="497867"/>
                  </a:lnTo>
                  <a:lnTo>
                    <a:pt x="1738224" y="497954"/>
                  </a:lnTo>
                  <a:lnTo>
                    <a:pt x="1743397" y="498032"/>
                  </a:lnTo>
                  <a:lnTo>
                    <a:pt x="1748570" y="498100"/>
                  </a:lnTo>
                  <a:lnTo>
                    <a:pt x="1753743" y="498162"/>
                  </a:lnTo>
                  <a:lnTo>
                    <a:pt x="1758917" y="498216"/>
                  </a:lnTo>
                  <a:lnTo>
                    <a:pt x="1764090" y="498264"/>
                  </a:lnTo>
                  <a:lnTo>
                    <a:pt x="1769263" y="498307"/>
                  </a:lnTo>
                  <a:lnTo>
                    <a:pt x="1774437" y="498345"/>
                  </a:lnTo>
                  <a:lnTo>
                    <a:pt x="1779610" y="498378"/>
                  </a:lnTo>
                  <a:lnTo>
                    <a:pt x="1784783" y="498408"/>
                  </a:lnTo>
                  <a:lnTo>
                    <a:pt x="1789956" y="498435"/>
                  </a:lnTo>
                  <a:lnTo>
                    <a:pt x="1795130" y="498458"/>
                  </a:lnTo>
                  <a:lnTo>
                    <a:pt x="1800303" y="498479"/>
                  </a:lnTo>
                  <a:lnTo>
                    <a:pt x="1805476" y="498498"/>
                  </a:lnTo>
                  <a:lnTo>
                    <a:pt x="1810650" y="498514"/>
                  </a:lnTo>
                  <a:lnTo>
                    <a:pt x="1815823" y="498528"/>
                  </a:lnTo>
                  <a:lnTo>
                    <a:pt x="1820996" y="498541"/>
                  </a:lnTo>
                  <a:lnTo>
                    <a:pt x="1826169" y="498552"/>
                  </a:lnTo>
                  <a:lnTo>
                    <a:pt x="1831343" y="498562"/>
                  </a:lnTo>
                  <a:lnTo>
                    <a:pt x="1836516" y="498571"/>
                  </a:lnTo>
                  <a:lnTo>
                    <a:pt x="1841689" y="498579"/>
                  </a:lnTo>
                  <a:lnTo>
                    <a:pt x="1846863" y="498586"/>
                  </a:lnTo>
                  <a:lnTo>
                    <a:pt x="1852036" y="498592"/>
                  </a:lnTo>
                  <a:lnTo>
                    <a:pt x="1857209" y="498598"/>
                  </a:lnTo>
                  <a:lnTo>
                    <a:pt x="1862382" y="498602"/>
                  </a:lnTo>
                  <a:lnTo>
                    <a:pt x="1867556" y="498607"/>
                  </a:lnTo>
                  <a:lnTo>
                    <a:pt x="1872729" y="498610"/>
                  </a:lnTo>
                  <a:lnTo>
                    <a:pt x="1877902" y="498614"/>
                  </a:lnTo>
                  <a:lnTo>
                    <a:pt x="1883076" y="498639"/>
                  </a:lnTo>
                  <a:lnTo>
                    <a:pt x="1877902" y="498639"/>
                  </a:lnTo>
                  <a:lnTo>
                    <a:pt x="1872729" y="498639"/>
                  </a:lnTo>
                  <a:lnTo>
                    <a:pt x="1867556" y="498639"/>
                  </a:lnTo>
                  <a:lnTo>
                    <a:pt x="1862382" y="498639"/>
                  </a:lnTo>
                  <a:lnTo>
                    <a:pt x="1857209" y="498639"/>
                  </a:lnTo>
                  <a:lnTo>
                    <a:pt x="1852036" y="498639"/>
                  </a:lnTo>
                  <a:lnTo>
                    <a:pt x="1846863" y="498639"/>
                  </a:lnTo>
                  <a:lnTo>
                    <a:pt x="1841689" y="498639"/>
                  </a:lnTo>
                  <a:lnTo>
                    <a:pt x="1836516" y="498639"/>
                  </a:lnTo>
                  <a:lnTo>
                    <a:pt x="1831343" y="498639"/>
                  </a:lnTo>
                  <a:lnTo>
                    <a:pt x="1826169" y="498639"/>
                  </a:lnTo>
                  <a:lnTo>
                    <a:pt x="1820996" y="498639"/>
                  </a:lnTo>
                  <a:lnTo>
                    <a:pt x="1815823" y="498639"/>
                  </a:lnTo>
                  <a:lnTo>
                    <a:pt x="1810650" y="498639"/>
                  </a:lnTo>
                  <a:lnTo>
                    <a:pt x="1805476" y="498639"/>
                  </a:lnTo>
                  <a:lnTo>
                    <a:pt x="1800303" y="498639"/>
                  </a:lnTo>
                  <a:lnTo>
                    <a:pt x="1795130" y="498639"/>
                  </a:lnTo>
                  <a:lnTo>
                    <a:pt x="1789956" y="498639"/>
                  </a:lnTo>
                  <a:lnTo>
                    <a:pt x="1784783" y="498639"/>
                  </a:lnTo>
                  <a:lnTo>
                    <a:pt x="1779610" y="498639"/>
                  </a:lnTo>
                  <a:lnTo>
                    <a:pt x="1774437" y="498639"/>
                  </a:lnTo>
                  <a:lnTo>
                    <a:pt x="1769263" y="498639"/>
                  </a:lnTo>
                  <a:lnTo>
                    <a:pt x="1764090" y="498639"/>
                  </a:lnTo>
                  <a:lnTo>
                    <a:pt x="1758917" y="498639"/>
                  </a:lnTo>
                  <a:lnTo>
                    <a:pt x="1753743" y="498639"/>
                  </a:lnTo>
                  <a:lnTo>
                    <a:pt x="1748570" y="498639"/>
                  </a:lnTo>
                  <a:lnTo>
                    <a:pt x="1743397" y="498639"/>
                  </a:lnTo>
                  <a:lnTo>
                    <a:pt x="1738224" y="498639"/>
                  </a:lnTo>
                  <a:lnTo>
                    <a:pt x="1733050" y="498639"/>
                  </a:lnTo>
                  <a:lnTo>
                    <a:pt x="1727877" y="498639"/>
                  </a:lnTo>
                  <a:lnTo>
                    <a:pt x="1722704" y="498639"/>
                  </a:lnTo>
                  <a:lnTo>
                    <a:pt x="1717530" y="498639"/>
                  </a:lnTo>
                  <a:lnTo>
                    <a:pt x="1712357" y="498639"/>
                  </a:lnTo>
                  <a:lnTo>
                    <a:pt x="1707184" y="498639"/>
                  </a:lnTo>
                  <a:lnTo>
                    <a:pt x="1702011" y="498639"/>
                  </a:lnTo>
                  <a:lnTo>
                    <a:pt x="1696837" y="498639"/>
                  </a:lnTo>
                  <a:lnTo>
                    <a:pt x="1691664" y="498639"/>
                  </a:lnTo>
                  <a:lnTo>
                    <a:pt x="1686491" y="498639"/>
                  </a:lnTo>
                  <a:lnTo>
                    <a:pt x="1681317" y="498639"/>
                  </a:lnTo>
                  <a:lnTo>
                    <a:pt x="1676144" y="498639"/>
                  </a:lnTo>
                  <a:lnTo>
                    <a:pt x="1670971" y="498639"/>
                  </a:lnTo>
                  <a:lnTo>
                    <a:pt x="1665798" y="498639"/>
                  </a:lnTo>
                  <a:lnTo>
                    <a:pt x="1660624" y="498639"/>
                  </a:lnTo>
                  <a:lnTo>
                    <a:pt x="1655451" y="498639"/>
                  </a:lnTo>
                  <a:lnTo>
                    <a:pt x="1650278" y="498639"/>
                  </a:lnTo>
                  <a:lnTo>
                    <a:pt x="1645104" y="498639"/>
                  </a:lnTo>
                  <a:lnTo>
                    <a:pt x="1639931" y="498639"/>
                  </a:lnTo>
                  <a:lnTo>
                    <a:pt x="1634758" y="498639"/>
                  </a:lnTo>
                  <a:lnTo>
                    <a:pt x="1629585" y="498639"/>
                  </a:lnTo>
                  <a:lnTo>
                    <a:pt x="1624411" y="498639"/>
                  </a:lnTo>
                  <a:lnTo>
                    <a:pt x="1619238" y="498639"/>
                  </a:lnTo>
                  <a:lnTo>
                    <a:pt x="1614065" y="498639"/>
                  </a:lnTo>
                  <a:lnTo>
                    <a:pt x="1608891" y="498639"/>
                  </a:lnTo>
                  <a:lnTo>
                    <a:pt x="1603718" y="498639"/>
                  </a:lnTo>
                  <a:lnTo>
                    <a:pt x="1598545" y="498639"/>
                  </a:lnTo>
                  <a:lnTo>
                    <a:pt x="1593372" y="498639"/>
                  </a:lnTo>
                  <a:lnTo>
                    <a:pt x="1588198" y="498639"/>
                  </a:lnTo>
                  <a:lnTo>
                    <a:pt x="1583025" y="498639"/>
                  </a:lnTo>
                  <a:lnTo>
                    <a:pt x="1577852" y="498639"/>
                  </a:lnTo>
                  <a:lnTo>
                    <a:pt x="1572678" y="498639"/>
                  </a:lnTo>
                  <a:lnTo>
                    <a:pt x="1567505" y="498639"/>
                  </a:lnTo>
                  <a:lnTo>
                    <a:pt x="1562332" y="498639"/>
                  </a:lnTo>
                  <a:lnTo>
                    <a:pt x="1557159" y="498639"/>
                  </a:lnTo>
                  <a:lnTo>
                    <a:pt x="1551985" y="498639"/>
                  </a:lnTo>
                  <a:lnTo>
                    <a:pt x="1546812" y="498639"/>
                  </a:lnTo>
                  <a:lnTo>
                    <a:pt x="1541639" y="498639"/>
                  </a:lnTo>
                  <a:lnTo>
                    <a:pt x="1536465" y="498639"/>
                  </a:lnTo>
                  <a:lnTo>
                    <a:pt x="1531292" y="498639"/>
                  </a:lnTo>
                  <a:lnTo>
                    <a:pt x="1526119" y="498639"/>
                  </a:lnTo>
                  <a:lnTo>
                    <a:pt x="1520946" y="498639"/>
                  </a:lnTo>
                  <a:lnTo>
                    <a:pt x="1515772" y="498639"/>
                  </a:lnTo>
                  <a:lnTo>
                    <a:pt x="1510599" y="498639"/>
                  </a:lnTo>
                  <a:lnTo>
                    <a:pt x="1505426" y="498639"/>
                  </a:lnTo>
                  <a:lnTo>
                    <a:pt x="1500252" y="498639"/>
                  </a:lnTo>
                  <a:lnTo>
                    <a:pt x="1495079" y="498639"/>
                  </a:lnTo>
                  <a:lnTo>
                    <a:pt x="1489906" y="498639"/>
                  </a:lnTo>
                  <a:lnTo>
                    <a:pt x="1484733" y="498639"/>
                  </a:lnTo>
                  <a:lnTo>
                    <a:pt x="1479559" y="498639"/>
                  </a:lnTo>
                  <a:lnTo>
                    <a:pt x="1474386" y="498639"/>
                  </a:lnTo>
                  <a:lnTo>
                    <a:pt x="1469213" y="498639"/>
                  </a:lnTo>
                  <a:lnTo>
                    <a:pt x="1464039" y="498639"/>
                  </a:lnTo>
                  <a:lnTo>
                    <a:pt x="1458866" y="498639"/>
                  </a:lnTo>
                  <a:lnTo>
                    <a:pt x="1453693" y="498639"/>
                  </a:lnTo>
                  <a:lnTo>
                    <a:pt x="1448520" y="498639"/>
                  </a:lnTo>
                  <a:lnTo>
                    <a:pt x="1443346" y="498639"/>
                  </a:lnTo>
                  <a:lnTo>
                    <a:pt x="1438173" y="498639"/>
                  </a:lnTo>
                  <a:lnTo>
                    <a:pt x="1433000" y="498639"/>
                  </a:lnTo>
                  <a:lnTo>
                    <a:pt x="1427826" y="498639"/>
                  </a:lnTo>
                  <a:lnTo>
                    <a:pt x="1422653" y="498639"/>
                  </a:lnTo>
                  <a:lnTo>
                    <a:pt x="1417480" y="498639"/>
                  </a:lnTo>
                  <a:lnTo>
                    <a:pt x="1412307" y="498639"/>
                  </a:lnTo>
                  <a:lnTo>
                    <a:pt x="1407133" y="498639"/>
                  </a:lnTo>
                  <a:lnTo>
                    <a:pt x="1401960" y="498639"/>
                  </a:lnTo>
                  <a:lnTo>
                    <a:pt x="1396787" y="498639"/>
                  </a:lnTo>
                  <a:lnTo>
                    <a:pt x="1391613" y="498639"/>
                  </a:lnTo>
                  <a:lnTo>
                    <a:pt x="1386440" y="498639"/>
                  </a:lnTo>
                  <a:lnTo>
                    <a:pt x="1381267" y="498639"/>
                  </a:lnTo>
                  <a:lnTo>
                    <a:pt x="1376094" y="498639"/>
                  </a:lnTo>
                  <a:lnTo>
                    <a:pt x="1370920" y="498639"/>
                  </a:lnTo>
                  <a:lnTo>
                    <a:pt x="1365747" y="498639"/>
                  </a:lnTo>
                  <a:lnTo>
                    <a:pt x="1360574" y="498639"/>
                  </a:lnTo>
                  <a:lnTo>
                    <a:pt x="1355400" y="498639"/>
                  </a:lnTo>
                  <a:lnTo>
                    <a:pt x="1350227" y="498639"/>
                  </a:lnTo>
                  <a:lnTo>
                    <a:pt x="1345054" y="498639"/>
                  </a:lnTo>
                  <a:lnTo>
                    <a:pt x="1339881" y="498639"/>
                  </a:lnTo>
                  <a:lnTo>
                    <a:pt x="1334707" y="498639"/>
                  </a:lnTo>
                  <a:lnTo>
                    <a:pt x="1329534" y="498639"/>
                  </a:lnTo>
                  <a:lnTo>
                    <a:pt x="1324361" y="498639"/>
                  </a:lnTo>
                  <a:lnTo>
                    <a:pt x="1319187" y="498639"/>
                  </a:lnTo>
                  <a:lnTo>
                    <a:pt x="1314014" y="498639"/>
                  </a:lnTo>
                  <a:lnTo>
                    <a:pt x="1308841" y="498639"/>
                  </a:lnTo>
                  <a:lnTo>
                    <a:pt x="1303668" y="498639"/>
                  </a:lnTo>
                  <a:lnTo>
                    <a:pt x="1298494" y="498639"/>
                  </a:lnTo>
                  <a:lnTo>
                    <a:pt x="1293321" y="498639"/>
                  </a:lnTo>
                  <a:lnTo>
                    <a:pt x="1288148" y="498639"/>
                  </a:lnTo>
                  <a:lnTo>
                    <a:pt x="1282974" y="498639"/>
                  </a:lnTo>
                  <a:lnTo>
                    <a:pt x="1277801" y="498639"/>
                  </a:lnTo>
                  <a:lnTo>
                    <a:pt x="1272628" y="498639"/>
                  </a:lnTo>
                  <a:lnTo>
                    <a:pt x="1267455" y="498639"/>
                  </a:lnTo>
                  <a:lnTo>
                    <a:pt x="1262281" y="498639"/>
                  </a:lnTo>
                  <a:lnTo>
                    <a:pt x="1257108" y="498639"/>
                  </a:lnTo>
                  <a:lnTo>
                    <a:pt x="1251935" y="498639"/>
                  </a:lnTo>
                  <a:lnTo>
                    <a:pt x="1246761" y="498639"/>
                  </a:lnTo>
                  <a:lnTo>
                    <a:pt x="1241588" y="498639"/>
                  </a:lnTo>
                  <a:lnTo>
                    <a:pt x="1236415" y="498639"/>
                  </a:lnTo>
                  <a:lnTo>
                    <a:pt x="1231242" y="498639"/>
                  </a:lnTo>
                  <a:lnTo>
                    <a:pt x="1226068" y="498639"/>
                  </a:lnTo>
                  <a:lnTo>
                    <a:pt x="1220895" y="498639"/>
                  </a:lnTo>
                  <a:lnTo>
                    <a:pt x="1215722" y="498639"/>
                  </a:lnTo>
                  <a:lnTo>
                    <a:pt x="1210548" y="498639"/>
                  </a:lnTo>
                  <a:lnTo>
                    <a:pt x="1205375" y="498639"/>
                  </a:lnTo>
                  <a:lnTo>
                    <a:pt x="1200202" y="498639"/>
                  </a:lnTo>
                  <a:lnTo>
                    <a:pt x="1195029" y="498639"/>
                  </a:lnTo>
                  <a:lnTo>
                    <a:pt x="1189855" y="498639"/>
                  </a:lnTo>
                  <a:lnTo>
                    <a:pt x="1184682" y="498639"/>
                  </a:lnTo>
                  <a:lnTo>
                    <a:pt x="1179509" y="498639"/>
                  </a:lnTo>
                  <a:lnTo>
                    <a:pt x="1174335" y="498639"/>
                  </a:lnTo>
                  <a:lnTo>
                    <a:pt x="1169162" y="498639"/>
                  </a:lnTo>
                  <a:lnTo>
                    <a:pt x="1163989" y="498639"/>
                  </a:lnTo>
                  <a:lnTo>
                    <a:pt x="1158816" y="498639"/>
                  </a:lnTo>
                  <a:lnTo>
                    <a:pt x="1153642" y="498639"/>
                  </a:lnTo>
                  <a:lnTo>
                    <a:pt x="1148469" y="498639"/>
                  </a:lnTo>
                  <a:lnTo>
                    <a:pt x="1143296" y="498639"/>
                  </a:lnTo>
                  <a:lnTo>
                    <a:pt x="1138122" y="498639"/>
                  </a:lnTo>
                  <a:lnTo>
                    <a:pt x="1132949" y="498639"/>
                  </a:lnTo>
                  <a:lnTo>
                    <a:pt x="1127776" y="498639"/>
                  </a:lnTo>
                  <a:lnTo>
                    <a:pt x="1122603" y="498639"/>
                  </a:lnTo>
                  <a:lnTo>
                    <a:pt x="1117429" y="498639"/>
                  </a:lnTo>
                  <a:lnTo>
                    <a:pt x="1112256" y="498639"/>
                  </a:lnTo>
                  <a:lnTo>
                    <a:pt x="1107083" y="498639"/>
                  </a:lnTo>
                  <a:lnTo>
                    <a:pt x="1101909" y="498639"/>
                  </a:lnTo>
                  <a:lnTo>
                    <a:pt x="1096736" y="498639"/>
                  </a:lnTo>
                  <a:lnTo>
                    <a:pt x="1091563" y="498639"/>
                  </a:lnTo>
                  <a:lnTo>
                    <a:pt x="1086390" y="498639"/>
                  </a:lnTo>
                  <a:lnTo>
                    <a:pt x="1081216" y="498639"/>
                  </a:lnTo>
                  <a:lnTo>
                    <a:pt x="1076043" y="498639"/>
                  </a:lnTo>
                  <a:lnTo>
                    <a:pt x="1070870" y="498639"/>
                  </a:lnTo>
                  <a:lnTo>
                    <a:pt x="1065696" y="498639"/>
                  </a:lnTo>
                  <a:lnTo>
                    <a:pt x="1060523" y="498639"/>
                  </a:lnTo>
                  <a:lnTo>
                    <a:pt x="1055350" y="498639"/>
                  </a:lnTo>
                  <a:lnTo>
                    <a:pt x="1050177" y="498639"/>
                  </a:lnTo>
                  <a:lnTo>
                    <a:pt x="1045003" y="498639"/>
                  </a:lnTo>
                  <a:lnTo>
                    <a:pt x="1039830" y="498639"/>
                  </a:lnTo>
                  <a:lnTo>
                    <a:pt x="1034657" y="498639"/>
                  </a:lnTo>
                  <a:lnTo>
                    <a:pt x="1029483" y="498639"/>
                  </a:lnTo>
                  <a:lnTo>
                    <a:pt x="1024310" y="498639"/>
                  </a:lnTo>
                  <a:lnTo>
                    <a:pt x="1019137" y="498639"/>
                  </a:lnTo>
                  <a:lnTo>
                    <a:pt x="1013964" y="498639"/>
                  </a:lnTo>
                  <a:lnTo>
                    <a:pt x="1008790" y="498639"/>
                  </a:lnTo>
                  <a:lnTo>
                    <a:pt x="1003617" y="498639"/>
                  </a:lnTo>
                  <a:lnTo>
                    <a:pt x="998444" y="498639"/>
                  </a:lnTo>
                  <a:lnTo>
                    <a:pt x="993270" y="498639"/>
                  </a:lnTo>
                  <a:lnTo>
                    <a:pt x="988097" y="498639"/>
                  </a:lnTo>
                  <a:lnTo>
                    <a:pt x="982924" y="498639"/>
                  </a:lnTo>
                  <a:lnTo>
                    <a:pt x="977751" y="498639"/>
                  </a:lnTo>
                  <a:lnTo>
                    <a:pt x="972577" y="498639"/>
                  </a:lnTo>
                  <a:lnTo>
                    <a:pt x="967404" y="498639"/>
                  </a:lnTo>
                  <a:lnTo>
                    <a:pt x="962231" y="498639"/>
                  </a:lnTo>
                  <a:lnTo>
                    <a:pt x="957057" y="498639"/>
                  </a:lnTo>
                  <a:lnTo>
                    <a:pt x="951884" y="498639"/>
                  </a:lnTo>
                  <a:lnTo>
                    <a:pt x="946711" y="498639"/>
                  </a:lnTo>
                  <a:lnTo>
                    <a:pt x="941538" y="498639"/>
                  </a:lnTo>
                  <a:lnTo>
                    <a:pt x="936364" y="498639"/>
                  </a:lnTo>
                  <a:lnTo>
                    <a:pt x="931191" y="498639"/>
                  </a:lnTo>
                  <a:lnTo>
                    <a:pt x="926018" y="498639"/>
                  </a:lnTo>
                  <a:lnTo>
                    <a:pt x="920844" y="498639"/>
                  </a:lnTo>
                  <a:lnTo>
                    <a:pt x="915671" y="498639"/>
                  </a:lnTo>
                  <a:lnTo>
                    <a:pt x="910498" y="498639"/>
                  </a:lnTo>
                  <a:lnTo>
                    <a:pt x="905325" y="498639"/>
                  </a:lnTo>
                  <a:lnTo>
                    <a:pt x="900151" y="498639"/>
                  </a:lnTo>
                  <a:lnTo>
                    <a:pt x="894978" y="498639"/>
                  </a:lnTo>
                  <a:lnTo>
                    <a:pt x="889805" y="498639"/>
                  </a:lnTo>
                  <a:lnTo>
                    <a:pt x="884631" y="498639"/>
                  </a:lnTo>
                  <a:lnTo>
                    <a:pt x="879458" y="498639"/>
                  </a:lnTo>
                  <a:lnTo>
                    <a:pt x="874285" y="498639"/>
                  </a:lnTo>
                  <a:lnTo>
                    <a:pt x="869112" y="498639"/>
                  </a:lnTo>
                  <a:lnTo>
                    <a:pt x="863938" y="498639"/>
                  </a:lnTo>
                  <a:lnTo>
                    <a:pt x="858765" y="498639"/>
                  </a:lnTo>
                  <a:lnTo>
                    <a:pt x="853592" y="498639"/>
                  </a:lnTo>
                  <a:lnTo>
                    <a:pt x="848418" y="498639"/>
                  </a:lnTo>
                  <a:lnTo>
                    <a:pt x="843245" y="498639"/>
                  </a:lnTo>
                  <a:lnTo>
                    <a:pt x="838072" y="498639"/>
                  </a:lnTo>
                  <a:lnTo>
                    <a:pt x="832899" y="498639"/>
                  </a:lnTo>
                  <a:lnTo>
                    <a:pt x="827725" y="498639"/>
                  </a:lnTo>
                  <a:lnTo>
                    <a:pt x="822552" y="498639"/>
                  </a:lnTo>
                  <a:lnTo>
                    <a:pt x="817379" y="498639"/>
                  </a:lnTo>
                  <a:lnTo>
                    <a:pt x="812205" y="498639"/>
                  </a:lnTo>
                  <a:lnTo>
                    <a:pt x="807032" y="498639"/>
                  </a:lnTo>
                  <a:lnTo>
                    <a:pt x="801859" y="498639"/>
                  </a:lnTo>
                  <a:lnTo>
                    <a:pt x="796686" y="498639"/>
                  </a:lnTo>
                  <a:lnTo>
                    <a:pt x="791512" y="498639"/>
                  </a:lnTo>
                  <a:lnTo>
                    <a:pt x="786339" y="498639"/>
                  </a:lnTo>
                  <a:lnTo>
                    <a:pt x="781166" y="498639"/>
                  </a:lnTo>
                  <a:lnTo>
                    <a:pt x="775992" y="498639"/>
                  </a:lnTo>
                  <a:lnTo>
                    <a:pt x="770819" y="498639"/>
                  </a:lnTo>
                  <a:lnTo>
                    <a:pt x="765646" y="498639"/>
                  </a:lnTo>
                  <a:lnTo>
                    <a:pt x="760473" y="498639"/>
                  </a:lnTo>
                  <a:lnTo>
                    <a:pt x="755299" y="498639"/>
                  </a:lnTo>
                  <a:lnTo>
                    <a:pt x="750126" y="498639"/>
                  </a:lnTo>
                  <a:lnTo>
                    <a:pt x="744953" y="498639"/>
                  </a:lnTo>
                  <a:lnTo>
                    <a:pt x="739779" y="498639"/>
                  </a:lnTo>
                  <a:lnTo>
                    <a:pt x="734606" y="498639"/>
                  </a:lnTo>
                  <a:lnTo>
                    <a:pt x="729433" y="498639"/>
                  </a:lnTo>
                  <a:lnTo>
                    <a:pt x="724260" y="498639"/>
                  </a:lnTo>
                  <a:lnTo>
                    <a:pt x="719086" y="498639"/>
                  </a:lnTo>
                  <a:lnTo>
                    <a:pt x="713913" y="498639"/>
                  </a:lnTo>
                  <a:lnTo>
                    <a:pt x="708740" y="498639"/>
                  </a:lnTo>
                  <a:lnTo>
                    <a:pt x="703566" y="498639"/>
                  </a:lnTo>
                  <a:lnTo>
                    <a:pt x="698393" y="498639"/>
                  </a:lnTo>
                  <a:lnTo>
                    <a:pt x="693220" y="498639"/>
                  </a:lnTo>
                  <a:lnTo>
                    <a:pt x="688047" y="498639"/>
                  </a:lnTo>
                  <a:lnTo>
                    <a:pt x="682873" y="498639"/>
                  </a:lnTo>
                  <a:lnTo>
                    <a:pt x="677700" y="498639"/>
                  </a:lnTo>
                  <a:lnTo>
                    <a:pt x="672527" y="498639"/>
                  </a:lnTo>
                  <a:lnTo>
                    <a:pt x="667353" y="498639"/>
                  </a:lnTo>
                  <a:lnTo>
                    <a:pt x="662180" y="498639"/>
                  </a:lnTo>
                  <a:lnTo>
                    <a:pt x="657007" y="498639"/>
                  </a:lnTo>
                  <a:lnTo>
                    <a:pt x="651834" y="498639"/>
                  </a:lnTo>
                  <a:lnTo>
                    <a:pt x="646660" y="498639"/>
                  </a:lnTo>
                  <a:lnTo>
                    <a:pt x="641487" y="498639"/>
                  </a:lnTo>
                  <a:lnTo>
                    <a:pt x="636314" y="498639"/>
                  </a:lnTo>
                  <a:lnTo>
                    <a:pt x="631140" y="498639"/>
                  </a:lnTo>
                  <a:lnTo>
                    <a:pt x="625967" y="498639"/>
                  </a:lnTo>
                  <a:lnTo>
                    <a:pt x="620794" y="498639"/>
                  </a:lnTo>
                  <a:lnTo>
                    <a:pt x="615621" y="498639"/>
                  </a:lnTo>
                  <a:lnTo>
                    <a:pt x="610447" y="498639"/>
                  </a:lnTo>
                  <a:lnTo>
                    <a:pt x="605274" y="498639"/>
                  </a:lnTo>
                  <a:lnTo>
                    <a:pt x="600101" y="498639"/>
                  </a:lnTo>
                  <a:lnTo>
                    <a:pt x="594927" y="498639"/>
                  </a:lnTo>
                  <a:lnTo>
                    <a:pt x="589754" y="498639"/>
                  </a:lnTo>
                  <a:lnTo>
                    <a:pt x="584581" y="498639"/>
                  </a:lnTo>
                  <a:lnTo>
                    <a:pt x="579408" y="498639"/>
                  </a:lnTo>
                  <a:lnTo>
                    <a:pt x="574234" y="498639"/>
                  </a:lnTo>
                  <a:lnTo>
                    <a:pt x="569061" y="498639"/>
                  </a:lnTo>
                  <a:lnTo>
                    <a:pt x="563888" y="498639"/>
                  </a:lnTo>
                  <a:lnTo>
                    <a:pt x="558714" y="498639"/>
                  </a:lnTo>
                  <a:lnTo>
                    <a:pt x="553541" y="498639"/>
                  </a:lnTo>
                  <a:lnTo>
                    <a:pt x="548368" y="498639"/>
                  </a:lnTo>
                  <a:lnTo>
                    <a:pt x="543195" y="498639"/>
                  </a:lnTo>
                  <a:lnTo>
                    <a:pt x="538021" y="498639"/>
                  </a:lnTo>
                  <a:lnTo>
                    <a:pt x="532848" y="498639"/>
                  </a:lnTo>
                  <a:lnTo>
                    <a:pt x="527675" y="498639"/>
                  </a:lnTo>
                  <a:lnTo>
                    <a:pt x="522501" y="498639"/>
                  </a:lnTo>
                  <a:lnTo>
                    <a:pt x="517328" y="498639"/>
                  </a:lnTo>
                  <a:lnTo>
                    <a:pt x="512155" y="498639"/>
                  </a:lnTo>
                  <a:lnTo>
                    <a:pt x="506982" y="498639"/>
                  </a:lnTo>
                  <a:lnTo>
                    <a:pt x="501808" y="498639"/>
                  </a:lnTo>
                  <a:lnTo>
                    <a:pt x="496635" y="498639"/>
                  </a:lnTo>
                  <a:lnTo>
                    <a:pt x="491462" y="498639"/>
                  </a:lnTo>
                  <a:lnTo>
                    <a:pt x="486288" y="498639"/>
                  </a:lnTo>
                  <a:lnTo>
                    <a:pt x="481115" y="498639"/>
                  </a:lnTo>
                  <a:lnTo>
                    <a:pt x="475942" y="498639"/>
                  </a:lnTo>
                  <a:lnTo>
                    <a:pt x="470769" y="498639"/>
                  </a:lnTo>
                  <a:lnTo>
                    <a:pt x="465595" y="498639"/>
                  </a:lnTo>
                  <a:lnTo>
                    <a:pt x="460422" y="498639"/>
                  </a:lnTo>
                  <a:lnTo>
                    <a:pt x="455249" y="498639"/>
                  </a:lnTo>
                  <a:lnTo>
                    <a:pt x="450075" y="498639"/>
                  </a:lnTo>
                  <a:lnTo>
                    <a:pt x="444902" y="498639"/>
                  </a:lnTo>
                  <a:lnTo>
                    <a:pt x="439729" y="498639"/>
                  </a:lnTo>
                  <a:lnTo>
                    <a:pt x="434556" y="498639"/>
                  </a:lnTo>
                  <a:lnTo>
                    <a:pt x="429382" y="498639"/>
                  </a:lnTo>
                  <a:lnTo>
                    <a:pt x="424209" y="498639"/>
                  </a:lnTo>
                  <a:lnTo>
                    <a:pt x="419036" y="498639"/>
                  </a:lnTo>
                  <a:lnTo>
                    <a:pt x="413862" y="498639"/>
                  </a:lnTo>
                  <a:lnTo>
                    <a:pt x="408689" y="498639"/>
                  </a:lnTo>
                  <a:lnTo>
                    <a:pt x="403516" y="498639"/>
                  </a:lnTo>
                  <a:lnTo>
                    <a:pt x="398343" y="498639"/>
                  </a:lnTo>
                  <a:lnTo>
                    <a:pt x="393169" y="498639"/>
                  </a:lnTo>
                  <a:lnTo>
                    <a:pt x="387996" y="498639"/>
                  </a:lnTo>
                  <a:lnTo>
                    <a:pt x="382823" y="498639"/>
                  </a:lnTo>
                  <a:lnTo>
                    <a:pt x="377649" y="498639"/>
                  </a:lnTo>
                  <a:lnTo>
                    <a:pt x="372476" y="498639"/>
                  </a:lnTo>
                  <a:lnTo>
                    <a:pt x="367303" y="498639"/>
                  </a:lnTo>
                  <a:lnTo>
                    <a:pt x="362130" y="498639"/>
                  </a:lnTo>
                  <a:lnTo>
                    <a:pt x="356956" y="498639"/>
                  </a:lnTo>
                  <a:lnTo>
                    <a:pt x="351783" y="498639"/>
                  </a:lnTo>
                  <a:lnTo>
                    <a:pt x="346610" y="498639"/>
                  </a:lnTo>
                  <a:lnTo>
                    <a:pt x="341436" y="498639"/>
                  </a:lnTo>
                  <a:lnTo>
                    <a:pt x="336263" y="498639"/>
                  </a:lnTo>
                  <a:lnTo>
                    <a:pt x="331090" y="498639"/>
                  </a:lnTo>
                  <a:lnTo>
                    <a:pt x="325917" y="498639"/>
                  </a:lnTo>
                  <a:lnTo>
                    <a:pt x="320743" y="498639"/>
                  </a:lnTo>
                  <a:lnTo>
                    <a:pt x="315570" y="498639"/>
                  </a:lnTo>
                  <a:lnTo>
                    <a:pt x="310397" y="498639"/>
                  </a:lnTo>
                  <a:lnTo>
                    <a:pt x="305223" y="498639"/>
                  </a:lnTo>
                  <a:lnTo>
                    <a:pt x="300050" y="498639"/>
                  </a:lnTo>
                  <a:lnTo>
                    <a:pt x="294877" y="498639"/>
                  </a:lnTo>
                  <a:lnTo>
                    <a:pt x="289704" y="498639"/>
                  </a:lnTo>
                  <a:lnTo>
                    <a:pt x="284530" y="498639"/>
                  </a:lnTo>
                  <a:lnTo>
                    <a:pt x="279357" y="498639"/>
                  </a:lnTo>
                  <a:lnTo>
                    <a:pt x="274184" y="498639"/>
                  </a:lnTo>
                  <a:lnTo>
                    <a:pt x="269010" y="498639"/>
                  </a:lnTo>
                  <a:lnTo>
                    <a:pt x="263837" y="498639"/>
                  </a:lnTo>
                  <a:lnTo>
                    <a:pt x="258664" y="498639"/>
                  </a:lnTo>
                  <a:lnTo>
                    <a:pt x="253491" y="498639"/>
                  </a:lnTo>
                  <a:lnTo>
                    <a:pt x="248317" y="498639"/>
                  </a:lnTo>
                  <a:lnTo>
                    <a:pt x="243144" y="498639"/>
                  </a:lnTo>
                  <a:lnTo>
                    <a:pt x="237971" y="498639"/>
                  </a:lnTo>
                  <a:lnTo>
                    <a:pt x="232797" y="498639"/>
                  </a:lnTo>
                  <a:lnTo>
                    <a:pt x="227624" y="498639"/>
                  </a:lnTo>
                  <a:lnTo>
                    <a:pt x="222451" y="498639"/>
                  </a:lnTo>
                  <a:lnTo>
                    <a:pt x="217278" y="498639"/>
                  </a:lnTo>
                  <a:lnTo>
                    <a:pt x="212104" y="498639"/>
                  </a:lnTo>
                  <a:lnTo>
                    <a:pt x="206931" y="498639"/>
                  </a:lnTo>
                  <a:lnTo>
                    <a:pt x="201758" y="498639"/>
                  </a:lnTo>
                  <a:lnTo>
                    <a:pt x="196584" y="498639"/>
                  </a:lnTo>
                  <a:lnTo>
                    <a:pt x="191411" y="498639"/>
                  </a:lnTo>
                  <a:lnTo>
                    <a:pt x="186238" y="498639"/>
                  </a:lnTo>
                  <a:lnTo>
                    <a:pt x="181065" y="498639"/>
                  </a:lnTo>
                  <a:lnTo>
                    <a:pt x="175891" y="498639"/>
                  </a:lnTo>
                  <a:lnTo>
                    <a:pt x="170718" y="498639"/>
                  </a:lnTo>
                  <a:lnTo>
                    <a:pt x="165545" y="498639"/>
                  </a:lnTo>
                  <a:lnTo>
                    <a:pt x="160371" y="498639"/>
                  </a:lnTo>
                  <a:lnTo>
                    <a:pt x="155198" y="498639"/>
                  </a:lnTo>
                  <a:lnTo>
                    <a:pt x="150025" y="498639"/>
                  </a:lnTo>
                  <a:lnTo>
                    <a:pt x="144852" y="498639"/>
                  </a:lnTo>
                  <a:lnTo>
                    <a:pt x="139678" y="498639"/>
                  </a:lnTo>
                  <a:lnTo>
                    <a:pt x="134505" y="498639"/>
                  </a:lnTo>
                  <a:lnTo>
                    <a:pt x="129332" y="498639"/>
                  </a:lnTo>
                  <a:lnTo>
                    <a:pt x="124158" y="498639"/>
                  </a:lnTo>
                  <a:lnTo>
                    <a:pt x="118985" y="498639"/>
                  </a:lnTo>
                  <a:lnTo>
                    <a:pt x="113812" y="498639"/>
                  </a:lnTo>
                  <a:lnTo>
                    <a:pt x="108639" y="498639"/>
                  </a:lnTo>
                  <a:lnTo>
                    <a:pt x="103465" y="498639"/>
                  </a:lnTo>
                  <a:lnTo>
                    <a:pt x="98292" y="498639"/>
                  </a:lnTo>
                  <a:lnTo>
                    <a:pt x="93119" y="498639"/>
                  </a:lnTo>
                  <a:lnTo>
                    <a:pt x="87945" y="498639"/>
                  </a:lnTo>
                  <a:lnTo>
                    <a:pt x="82772" y="498639"/>
                  </a:lnTo>
                  <a:lnTo>
                    <a:pt x="77599" y="498639"/>
                  </a:lnTo>
                  <a:lnTo>
                    <a:pt x="72426" y="498639"/>
                  </a:lnTo>
                  <a:lnTo>
                    <a:pt x="67252" y="498639"/>
                  </a:lnTo>
                  <a:lnTo>
                    <a:pt x="62079" y="498639"/>
                  </a:lnTo>
                  <a:lnTo>
                    <a:pt x="56906" y="498639"/>
                  </a:lnTo>
                  <a:lnTo>
                    <a:pt x="51732" y="498639"/>
                  </a:lnTo>
                  <a:lnTo>
                    <a:pt x="46559" y="498639"/>
                  </a:lnTo>
                  <a:lnTo>
                    <a:pt x="41386" y="498639"/>
                  </a:lnTo>
                  <a:lnTo>
                    <a:pt x="36213" y="498639"/>
                  </a:lnTo>
                  <a:lnTo>
                    <a:pt x="31039" y="498639"/>
                  </a:lnTo>
                  <a:lnTo>
                    <a:pt x="25866" y="498639"/>
                  </a:lnTo>
                  <a:lnTo>
                    <a:pt x="20693" y="498639"/>
                  </a:lnTo>
                  <a:lnTo>
                    <a:pt x="15519" y="498639"/>
                  </a:lnTo>
                  <a:lnTo>
                    <a:pt x="10346" y="498639"/>
                  </a:lnTo>
                  <a:lnTo>
                    <a:pt x="5173" y="498639"/>
                  </a:lnTo>
                  <a:lnTo>
                    <a:pt x="0" y="498639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644151" y="3418482"/>
              <a:ext cx="1883076" cy="498617"/>
            </a:xfrm>
            <a:custGeom>
              <a:avLst/>
              <a:pathLst>
                <a:path w="1883076" h="498617">
                  <a:moveTo>
                    <a:pt x="0" y="361719"/>
                  </a:moveTo>
                  <a:lnTo>
                    <a:pt x="5173" y="357925"/>
                  </a:lnTo>
                  <a:lnTo>
                    <a:pt x="10346" y="354107"/>
                  </a:lnTo>
                  <a:lnTo>
                    <a:pt x="15519" y="350267"/>
                  </a:lnTo>
                  <a:lnTo>
                    <a:pt x="20693" y="346407"/>
                  </a:lnTo>
                  <a:lnTo>
                    <a:pt x="25866" y="342532"/>
                  </a:lnTo>
                  <a:lnTo>
                    <a:pt x="31039" y="338642"/>
                  </a:lnTo>
                  <a:lnTo>
                    <a:pt x="36213" y="334742"/>
                  </a:lnTo>
                  <a:lnTo>
                    <a:pt x="41386" y="330834"/>
                  </a:lnTo>
                  <a:lnTo>
                    <a:pt x="46559" y="326920"/>
                  </a:lnTo>
                  <a:lnTo>
                    <a:pt x="51732" y="323002"/>
                  </a:lnTo>
                  <a:lnTo>
                    <a:pt x="56906" y="319084"/>
                  </a:lnTo>
                  <a:lnTo>
                    <a:pt x="62079" y="315167"/>
                  </a:lnTo>
                  <a:lnTo>
                    <a:pt x="67252" y="311254"/>
                  </a:lnTo>
                  <a:lnTo>
                    <a:pt x="72426" y="307346"/>
                  </a:lnTo>
                  <a:lnTo>
                    <a:pt x="77599" y="303446"/>
                  </a:lnTo>
                  <a:lnTo>
                    <a:pt x="82772" y="299555"/>
                  </a:lnTo>
                  <a:lnTo>
                    <a:pt x="87945" y="295676"/>
                  </a:lnTo>
                  <a:lnTo>
                    <a:pt x="93119" y="291809"/>
                  </a:lnTo>
                  <a:lnTo>
                    <a:pt x="98292" y="287957"/>
                  </a:lnTo>
                  <a:lnTo>
                    <a:pt x="103465" y="284121"/>
                  </a:lnTo>
                  <a:lnTo>
                    <a:pt x="108639" y="280303"/>
                  </a:lnTo>
                  <a:lnTo>
                    <a:pt x="113812" y="276503"/>
                  </a:lnTo>
                  <a:lnTo>
                    <a:pt x="118985" y="272722"/>
                  </a:lnTo>
                  <a:lnTo>
                    <a:pt x="124158" y="268962"/>
                  </a:lnTo>
                  <a:lnTo>
                    <a:pt x="129332" y="265224"/>
                  </a:lnTo>
                  <a:lnTo>
                    <a:pt x="134505" y="261509"/>
                  </a:lnTo>
                  <a:lnTo>
                    <a:pt x="139678" y="257816"/>
                  </a:lnTo>
                  <a:lnTo>
                    <a:pt x="144852" y="254147"/>
                  </a:lnTo>
                  <a:lnTo>
                    <a:pt x="150025" y="250503"/>
                  </a:lnTo>
                  <a:lnTo>
                    <a:pt x="155198" y="246884"/>
                  </a:lnTo>
                  <a:lnTo>
                    <a:pt x="160371" y="243289"/>
                  </a:lnTo>
                  <a:lnTo>
                    <a:pt x="165545" y="239721"/>
                  </a:lnTo>
                  <a:lnTo>
                    <a:pt x="170718" y="236179"/>
                  </a:lnTo>
                  <a:lnTo>
                    <a:pt x="175891" y="232662"/>
                  </a:lnTo>
                  <a:lnTo>
                    <a:pt x="181065" y="229172"/>
                  </a:lnTo>
                  <a:lnTo>
                    <a:pt x="186238" y="225709"/>
                  </a:lnTo>
                  <a:lnTo>
                    <a:pt x="191411" y="222271"/>
                  </a:lnTo>
                  <a:lnTo>
                    <a:pt x="196584" y="218861"/>
                  </a:lnTo>
                  <a:lnTo>
                    <a:pt x="201758" y="215477"/>
                  </a:lnTo>
                  <a:lnTo>
                    <a:pt x="206931" y="212119"/>
                  </a:lnTo>
                  <a:lnTo>
                    <a:pt x="212104" y="208787"/>
                  </a:lnTo>
                  <a:lnTo>
                    <a:pt x="217278" y="205482"/>
                  </a:lnTo>
                  <a:lnTo>
                    <a:pt x="222451" y="202203"/>
                  </a:lnTo>
                  <a:lnTo>
                    <a:pt x="227624" y="198949"/>
                  </a:lnTo>
                  <a:lnTo>
                    <a:pt x="232797" y="195722"/>
                  </a:lnTo>
                  <a:lnTo>
                    <a:pt x="237971" y="192519"/>
                  </a:lnTo>
                  <a:lnTo>
                    <a:pt x="243144" y="189342"/>
                  </a:lnTo>
                  <a:lnTo>
                    <a:pt x="248317" y="186190"/>
                  </a:lnTo>
                  <a:lnTo>
                    <a:pt x="253491" y="183063"/>
                  </a:lnTo>
                  <a:lnTo>
                    <a:pt x="258664" y="179960"/>
                  </a:lnTo>
                  <a:lnTo>
                    <a:pt x="263837" y="176881"/>
                  </a:lnTo>
                  <a:lnTo>
                    <a:pt x="269010" y="173826"/>
                  </a:lnTo>
                  <a:lnTo>
                    <a:pt x="274184" y="170795"/>
                  </a:lnTo>
                  <a:lnTo>
                    <a:pt x="279357" y="167788"/>
                  </a:lnTo>
                  <a:lnTo>
                    <a:pt x="284530" y="164803"/>
                  </a:lnTo>
                  <a:lnTo>
                    <a:pt x="289704" y="161842"/>
                  </a:lnTo>
                  <a:lnTo>
                    <a:pt x="294877" y="158903"/>
                  </a:lnTo>
                  <a:lnTo>
                    <a:pt x="300050" y="155987"/>
                  </a:lnTo>
                  <a:lnTo>
                    <a:pt x="305223" y="153093"/>
                  </a:lnTo>
                  <a:lnTo>
                    <a:pt x="310397" y="150221"/>
                  </a:lnTo>
                  <a:lnTo>
                    <a:pt x="315570" y="147372"/>
                  </a:lnTo>
                  <a:lnTo>
                    <a:pt x="320743" y="144543"/>
                  </a:lnTo>
                  <a:lnTo>
                    <a:pt x="325917" y="141737"/>
                  </a:lnTo>
                  <a:lnTo>
                    <a:pt x="331090" y="138951"/>
                  </a:lnTo>
                  <a:lnTo>
                    <a:pt x="336263" y="136187"/>
                  </a:lnTo>
                  <a:lnTo>
                    <a:pt x="341436" y="133444"/>
                  </a:lnTo>
                  <a:lnTo>
                    <a:pt x="346610" y="130722"/>
                  </a:lnTo>
                  <a:lnTo>
                    <a:pt x="351783" y="128020"/>
                  </a:lnTo>
                  <a:lnTo>
                    <a:pt x="356956" y="125340"/>
                  </a:lnTo>
                  <a:lnTo>
                    <a:pt x="362130" y="122680"/>
                  </a:lnTo>
                  <a:lnTo>
                    <a:pt x="367303" y="120040"/>
                  </a:lnTo>
                  <a:lnTo>
                    <a:pt x="372476" y="117422"/>
                  </a:lnTo>
                  <a:lnTo>
                    <a:pt x="377649" y="114823"/>
                  </a:lnTo>
                  <a:lnTo>
                    <a:pt x="382823" y="112246"/>
                  </a:lnTo>
                  <a:lnTo>
                    <a:pt x="387996" y="109688"/>
                  </a:lnTo>
                  <a:lnTo>
                    <a:pt x="393169" y="107152"/>
                  </a:lnTo>
                  <a:lnTo>
                    <a:pt x="398343" y="104635"/>
                  </a:lnTo>
                  <a:lnTo>
                    <a:pt x="403516" y="102140"/>
                  </a:lnTo>
                  <a:lnTo>
                    <a:pt x="408689" y="99665"/>
                  </a:lnTo>
                  <a:lnTo>
                    <a:pt x="413862" y="97211"/>
                  </a:lnTo>
                  <a:lnTo>
                    <a:pt x="419036" y="94778"/>
                  </a:lnTo>
                  <a:lnTo>
                    <a:pt x="424209" y="92366"/>
                  </a:lnTo>
                  <a:lnTo>
                    <a:pt x="429382" y="89975"/>
                  </a:lnTo>
                  <a:lnTo>
                    <a:pt x="434556" y="87606"/>
                  </a:lnTo>
                  <a:lnTo>
                    <a:pt x="439729" y="85258"/>
                  </a:lnTo>
                  <a:lnTo>
                    <a:pt x="444902" y="82931"/>
                  </a:lnTo>
                  <a:lnTo>
                    <a:pt x="450075" y="80627"/>
                  </a:lnTo>
                  <a:lnTo>
                    <a:pt x="455249" y="78344"/>
                  </a:lnTo>
                  <a:lnTo>
                    <a:pt x="460422" y="76084"/>
                  </a:lnTo>
                  <a:lnTo>
                    <a:pt x="465595" y="73847"/>
                  </a:lnTo>
                  <a:lnTo>
                    <a:pt x="470769" y="71632"/>
                  </a:lnTo>
                  <a:lnTo>
                    <a:pt x="475942" y="69441"/>
                  </a:lnTo>
                  <a:lnTo>
                    <a:pt x="481115" y="67273"/>
                  </a:lnTo>
                  <a:lnTo>
                    <a:pt x="486288" y="65129"/>
                  </a:lnTo>
                  <a:lnTo>
                    <a:pt x="491462" y="63010"/>
                  </a:lnTo>
                  <a:lnTo>
                    <a:pt x="496635" y="60914"/>
                  </a:lnTo>
                  <a:lnTo>
                    <a:pt x="501808" y="58844"/>
                  </a:lnTo>
                  <a:lnTo>
                    <a:pt x="506982" y="56799"/>
                  </a:lnTo>
                  <a:lnTo>
                    <a:pt x="512155" y="54779"/>
                  </a:lnTo>
                  <a:lnTo>
                    <a:pt x="517328" y="52786"/>
                  </a:lnTo>
                  <a:lnTo>
                    <a:pt x="522501" y="50819"/>
                  </a:lnTo>
                  <a:lnTo>
                    <a:pt x="527675" y="48879"/>
                  </a:lnTo>
                  <a:lnTo>
                    <a:pt x="532848" y="46966"/>
                  </a:lnTo>
                  <a:lnTo>
                    <a:pt x="538021" y="45082"/>
                  </a:lnTo>
                  <a:lnTo>
                    <a:pt x="543195" y="43226"/>
                  </a:lnTo>
                  <a:lnTo>
                    <a:pt x="548368" y="41399"/>
                  </a:lnTo>
                  <a:lnTo>
                    <a:pt x="553541" y="39601"/>
                  </a:lnTo>
                  <a:lnTo>
                    <a:pt x="558714" y="37834"/>
                  </a:lnTo>
                  <a:lnTo>
                    <a:pt x="563888" y="36097"/>
                  </a:lnTo>
                  <a:lnTo>
                    <a:pt x="569061" y="34391"/>
                  </a:lnTo>
                  <a:lnTo>
                    <a:pt x="574234" y="32717"/>
                  </a:lnTo>
                  <a:lnTo>
                    <a:pt x="579408" y="31076"/>
                  </a:lnTo>
                  <a:lnTo>
                    <a:pt x="584581" y="29468"/>
                  </a:lnTo>
                  <a:lnTo>
                    <a:pt x="589754" y="27893"/>
                  </a:lnTo>
                  <a:lnTo>
                    <a:pt x="594927" y="26353"/>
                  </a:lnTo>
                  <a:lnTo>
                    <a:pt x="600101" y="24848"/>
                  </a:lnTo>
                  <a:lnTo>
                    <a:pt x="605274" y="23378"/>
                  </a:lnTo>
                  <a:lnTo>
                    <a:pt x="610447" y="21946"/>
                  </a:lnTo>
                  <a:lnTo>
                    <a:pt x="615621" y="20550"/>
                  </a:lnTo>
                  <a:lnTo>
                    <a:pt x="620794" y="19192"/>
                  </a:lnTo>
                  <a:lnTo>
                    <a:pt x="625967" y="17873"/>
                  </a:lnTo>
                  <a:lnTo>
                    <a:pt x="631140" y="16594"/>
                  </a:lnTo>
                  <a:lnTo>
                    <a:pt x="636314" y="15355"/>
                  </a:lnTo>
                  <a:lnTo>
                    <a:pt x="641487" y="14157"/>
                  </a:lnTo>
                  <a:lnTo>
                    <a:pt x="646660" y="13001"/>
                  </a:lnTo>
                  <a:lnTo>
                    <a:pt x="651834" y="11887"/>
                  </a:lnTo>
                  <a:lnTo>
                    <a:pt x="657007" y="10817"/>
                  </a:lnTo>
                  <a:lnTo>
                    <a:pt x="662180" y="9792"/>
                  </a:lnTo>
                  <a:lnTo>
                    <a:pt x="667353" y="8812"/>
                  </a:lnTo>
                  <a:lnTo>
                    <a:pt x="672527" y="7879"/>
                  </a:lnTo>
                  <a:lnTo>
                    <a:pt x="677700" y="6992"/>
                  </a:lnTo>
                  <a:lnTo>
                    <a:pt x="682873" y="6154"/>
                  </a:lnTo>
                  <a:lnTo>
                    <a:pt x="688047" y="5364"/>
                  </a:lnTo>
                  <a:lnTo>
                    <a:pt x="693220" y="4625"/>
                  </a:lnTo>
                  <a:lnTo>
                    <a:pt x="698393" y="3936"/>
                  </a:lnTo>
                  <a:lnTo>
                    <a:pt x="703566" y="3299"/>
                  </a:lnTo>
                  <a:lnTo>
                    <a:pt x="708740" y="2715"/>
                  </a:lnTo>
                  <a:lnTo>
                    <a:pt x="713913" y="2185"/>
                  </a:lnTo>
                  <a:lnTo>
                    <a:pt x="719086" y="1710"/>
                  </a:lnTo>
                  <a:lnTo>
                    <a:pt x="724260" y="1290"/>
                  </a:lnTo>
                  <a:lnTo>
                    <a:pt x="729433" y="928"/>
                  </a:lnTo>
                  <a:lnTo>
                    <a:pt x="734606" y="623"/>
                  </a:lnTo>
                  <a:lnTo>
                    <a:pt x="739779" y="376"/>
                  </a:lnTo>
                  <a:lnTo>
                    <a:pt x="744953" y="190"/>
                  </a:lnTo>
                  <a:lnTo>
                    <a:pt x="750126" y="64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62"/>
                  </a:lnTo>
                  <a:lnTo>
                    <a:pt x="770819" y="190"/>
                  </a:lnTo>
                  <a:lnTo>
                    <a:pt x="775992" y="384"/>
                  </a:lnTo>
                  <a:lnTo>
                    <a:pt x="781166" y="644"/>
                  </a:lnTo>
                  <a:lnTo>
                    <a:pt x="786339" y="972"/>
                  </a:lnTo>
                  <a:lnTo>
                    <a:pt x="791512" y="1369"/>
                  </a:lnTo>
                  <a:lnTo>
                    <a:pt x="796686" y="1836"/>
                  </a:lnTo>
                  <a:lnTo>
                    <a:pt x="801859" y="2373"/>
                  </a:lnTo>
                  <a:lnTo>
                    <a:pt x="807032" y="2982"/>
                  </a:lnTo>
                  <a:lnTo>
                    <a:pt x="812205" y="3663"/>
                  </a:lnTo>
                  <a:lnTo>
                    <a:pt x="817379" y="4418"/>
                  </a:lnTo>
                  <a:lnTo>
                    <a:pt x="822552" y="5247"/>
                  </a:lnTo>
                  <a:lnTo>
                    <a:pt x="827725" y="6151"/>
                  </a:lnTo>
                  <a:lnTo>
                    <a:pt x="832899" y="7130"/>
                  </a:lnTo>
                  <a:lnTo>
                    <a:pt x="838072" y="8187"/>
                  </a:lnTo>
                  <a:lnTo>
                    <a:pt x="843245" y="9321"/>
                  </a:lnTo>
                  <a:lnTo>
                    <a:pt x="848418" y="10533"/>
                  </a:lnTo>
                  <a:lnTo>
                    <a:pt x="853592" y="11823"/>
                  </a:lnTo>
                  <a:lnTo>
                    <a:pt x="858765" y="13193"/>
                  </a:lnTo>
                  <a:lnTo>
                    <a:pt x="863938" y="14643"/>
                  </a:lnTo>
                  <a:lnTo>
                    <a:pt x="869112" y="16173"/>
                  </a:lnTo>
                  <a:lnTo>
                    <a:pt x="874285" y="17785"/>
                  </a:lnTo>
                  <a:lnTo>
                    <a:pt x="879458" y="19477"/>
                  </a:lnTo>
                  <a:lnTo>
                    <a:pt x="884631" y="21252"/>
                  </a:lnTo>
                  <a:lnTo>
                    <a:pt x="889805" y="23108"/>
                  </a:lnTo>
                  <a:lnTo>
                    <a:pt x="894978" y="25047"/>
                  </a:lnTo>
                  <a:lnTo>
                    <a:pt x="900151" y="27068"/>
                  </a:lnTo>
                  <a:lnTo>
                    <a:pt x="905325" y="29172"/>
                  </a:lnTo>
                  <a:lnTo>
                    <a:pt x="910498" y="31358"/>
                  </a:lnTo>
                  <a:lnTo>
                    <a:pt x="915671" y="33628"/>
                  </a:lnTo>
                  <a:lnTo>
                    <a:pt x="920844" y="35980"/>
                  </a:lnTo>
                  <a:lnTo>
                    <a:pt x="926018" y="38414"/>
                  </a:lnTo>
                  <a:lnTo>
                    <a:pt x="931191" y="40930"/>
                  </a:lnTo>
                  <a:lnTo>
                    <a:pt x="936364" y="43529"/>
                  </a:lnTo>
                  <a:lnTo>
                    <a:pt x="941538" y="46209"/>
                  </a:lnTo>
                  <a:lnTo>
                    <a:pt x="946711" y="48970"/>
                  </a:lnTo>
                  <a:lnTo>
                    <a:pt x="951884" y="51811"/>
                  </a:lnTo>
                  <a:lnTo>
                    <a:pt x="957057" y="54732"/>
                  </a:lnTo>
                  <a:lnTo>
                    <a:pt x="962231" y="57732"/>
                  </a:lnTo>
                  <a:lnTo>
                    <a:pt x="967404" y="60811"/>
                  </a:lnTo>
                  <a:lnTo>
                    <a:pt x="972577" y="63967"/>
                  </a:lnTo>
                  <a:lnTo>
                    <a:pt x="977751" y="67199"/>
                  </a:lnTo>
                  <a:lnTo>
                    <a:pt x="982924" y="70506"/>
                  </a:lnTo>
                  <a:lnTo>
                    <a:pt x="988097" y="73887"/>
                  </a:lnTo>
                  <a:lnTo>
                    <a:pt x="993270" y="77341"/>
                  </a:lnTo>
                  <a:lnTo>
                    <a:pt x="998444" y="80867"/>
                  </a:lnTo>
                  <a:lnTo>
                    <a:pt x="1003617" y="84462"/>
                  </a:lnTo>
                  <a:lnTo>
                    <a:pt x="1008790" y="88126"/>
                  </a:lnTo>
                  <a:lnTo>
                    <a:pt x="1013964" y="91856"/>
                  </a:lnTo>
                  <a:lnTo>
                    <a:pt x="1019137" y="95652"/>
                  </a:lnTo>
                  <a:lnTo>
                    <a:pt x="1024310" y="99511"/>
                  </a:lnTo>
                  <a:lnTo>
                    <a:pt x="1029483" y="103431"/>
                  </a:lnTo>
                  <a:lnTo>
                    <a:pt x="1034657" y="107410"/>
                  </a:lnTo>
                  <a:lnTo>
                    <a:pt x="1039830" y="111447"/>
                  </a:lnTo>
                  <a:lnTo>
                    <a:pt x="1045003" y="115539"/>
                  </a:lnTo>
                  <a:lnTo>
                    <a:pt x="1050177" y="119684"/>
                  </a:lnTo>
                  <a:lnTo>
                    <a:pt x="1055350" y="123880"/>
                  </a:lnTo>
                  <a:lnTo>
                    <a:pt x="1060523" y="128124"/>
                  </a:lnTo>
                  <a:lnTo>
                    <a:pt x="1065696" y="132415"/>
                  </a:lnTo>
                  <a:lnTo>
                    <a:pt x="1070870" y="136749"/>
                  </a:lnTo>
                  <a:lnTo>
                    <a:pt x="1076043" y="141124"/>
                  </a:lnTo>
                  <a:lnTo>
                    <a:pt x="1081216" y="145537"/>
                  </a:lnTo>
                  <a:lnTo>
                    <a:pt x="1086390" y="149987"/>
                  </a:lnTo>
                  <a:lnTo>
                    <a:pt x="1091563" y="154470"/>
                  </a:lnTo>
                  <a:lnTo>
                    <a:pt x="1096736" y="158984"/>
                  </a:lnTo>
                  <a:lnTo>
                    <a:pt x="1101909" y="163526"/>
                  </a:lnTo>
                  <a:lnTo>
                    <a:pt x="1107083" y="168094"/>
                  </a:lnTo>
                  <a:lnTo>
                    <a:pt x="1112256" y="172684"/>
                  </a:lnTo>
                  <a:lnTo>
                    <a:pt x="1117429" y="177294"/>
                  </a:lnTo>
                  <a:lnTo>
                    <a:pt x="1122603" y="181921"/>
                  </a:lnTo>
                  <a:lnTo>
                    <a:pt x="1127776" y="186562"/>
                  </a:lnTo>
                  <a:lnTo>
                    <a:pt x="1132949" y="191215"/>
                  </a:lnTo>
                  <a:lnTo>
                    <a:pt x="1138122" y="195878"/>
                  </a:lnTo>
                  <a:lnTo>
                    <a:pt x="1143296" y="200546"/>
                  </a:lnTo>
                  <a:lnTo>
                    <a:pt x="1148469" y="205218"/>
                  </a:lnTo>
                  <a:lnTo>
                    <a:pt x="1153642" y="209891"/>
                  </a:lnTo>
                  <a:lnTo>
                    <a:pt x="1158816" y="214563"/>
                  </a:lnTo>
                  <a:lnTo>
                    <a:pt x="1163989" y="219230"/>
                  </a:lnTo>
                  <a:lnTo>
                    <a:pt x="1169162" y="223890"/>
                  </a:lnTo>
                  <a:lnTo>
                    <a:pt x="1174335" y="228541"/>
                  </a:lnTo>
                  <a:lnTo>
                    <a:pt x="1179509" y="233180"/>
                  </a:lnTo>
                  <a:lnTo>
                    <a:pt x="1184682" y="237805"/>
                  </a:lnTo>
                  <a:lnTo>
                    <a:pt x="1189855" y="242413"/>
                  </a:lnTo>
                  <a:lnTo>
                    <a:pt x="1195029" y="247003"/>
                  </a:lnTo>
                  <a:lnTo>
                    <a:pt x="1200202" y="251571"/>
                  </a:lnTo>
                  <a:lnTo>
                    <a:pt x="1205375" y="256117"/>
                  </a:lnTo>
                  <a:lnTo>
                    <a:pt x="1210548" y="260637"/>
                  </a:lnTo>
                  <a:lnTo>
                    <a:pt x="1215722" y="265130"/>
                  </a:lnTo>
                  <a:lnTo>
                    <a:pt x="1220895" y="269593"/>
                  </a:lnTo>
                  <a:lnTo>
                    <a:pt x="1226068" y="274026"/>
                  </a:lnTo>
                  <a:lnTo>
                    <a:pt x="1231242" y="278426"/>
                  </a:lnTo>
                  <a:lnTo>
                    <a:pt x="1236415" y="282792"/>
                  </a:lnTo>
                  <a:lnTo>
                    <a:pt x="1241588" y="287123"/>
                  </a:lnTo>
                  <a:lnTo>
                    <a:pt x="1246761" y="291415"/>
                  </a:lnTo>
                  <a:lnTo>
                    <a:pt x="1251935" y="295670"/>
                  </a:lnTo>
                  <a:lnTo>
                    <a:pt x="1257108" y="299884"/>
                  </a:lnTo>
                  <a:lnTo>
                    <a:pt x="1262281" y="304057"/>
                  </a:lnTo>
                  <a:lnTo>
                    <a:pt x="1267455" y="308188"/>
                  </a:lnTo>
                  <a:lnTo>
                    <a:pt x="1272628" y="312276"/>
                  </a:lnTo>
                  <a:lnTo>
                    <a:pt x="1277801" y="316320"/>
                  </a:lnTo>
                  <a:lnTo>
                    <a:pt x="1282974" y="320320"/>
                  </a:lnTo>
                  <a:lnTo>
                    <a:pt x="1288148" y="324274"/>
                  </a:lnTo>
                  <a:lnTo>
                    <a:pt x="1293321" y="328182"/>
                  </a:lnTo>
                  <a:lnTo>
                    <a:pt x="1298494" y="332043"/>
                  </a:lnTo>
                  <a:lnTo>
                    <a:pt x="1303668" y="335858"/>
                  </a:lnTo>
                  <a:lnTo>
                    <a:pt x="1308841" y="339626"/>
                  </a:lnTo>
                  <a:lnTo>
                    <a:pt x="1314014" y="343346"/>
                  </a:lnTo>
                  <a:lnTo>
                    <a:pt x="1319187" y="347019"/>
                  </a:lnTo>
                  <a:lnTo>
                    <a:pt x="1324361" y="350645"/>
                  </a:lnTo>
                  <a:lnTo>
                    <a:pt x="1329534" y="354224"/>
                  </a:lnTo>
                  <a:lnTo>
                    <a:pt x="1334707" y="357756"/>
                  </a:lnTo>
                  <a:lnTo>
                    <a:pt x="1339881" y="361242"/>
                  </a:lnTo>
                  <a:lnTo>
                    <a:pt x="1345054" y="364681"/>
                  </a:lnTo>
                  <a:lnTo>
                    <a:pt x="1350227" y="368075"/>
                  </a:lnTo>
                  <a:lnTo>
                    <a:pt x="1355400" y="371423"/>
                  </a:lnTo>
                  <a:lnTo>
                    <a:pt x="1360574" y="374727"/>
                  </a:lnTo>
                  <a:lnTo>
                    <a:pt x="1365747" y="377988"/>
                  </a:lnTo>
                  <a:lnTo>
                    <a:pt x="1370920" y="381206"/>
                  </a:lnTo>
                  <a:lnTo>
                    <a:pt x="1376094" y="384381"/>
                  </a:lnTo>
                  <a:lnTo>
                    <a:pt x="1381267" y="387516"/>
                  </a:lnTo>
                  <a:lnTo>
                    <a:pt x="1386440" y="390611"/>
                  </a:lnTo>
                  <a:lnTo>
                    <a:pt x="1391613" y="393666"/>
                  </a:lnTo>
                  <a:lnTo>
                    <a:pt x="1396787" y="396684"/>
                  </a:lnTo>
                  <a:lnTo>
                    <a:pt x="1401960" y="399665"/>
                  </a:lnTo>
                  <a:lnTo>
                    <a:pt x="1407133" y="402610"/>
                  </a:lnTo>
                  <a:lnTo>
                    <a:pt x="1412307" y="405521"/>
                  </a:lnTo>
                  <a:lnTo>
                    <a:pt x="1417480" y="408398"/>
                  </a:lnTo>
                  <a:lnTo>
                    <a:pt x="1422653" y="411243"/>
                  </a:lnTo>
                  <a:lnTo>
                    <a:pt x="1427826" y="414057"/>
                  </a:lnTo>
                  <a:lnTo>
                    <a:pt x="1433000" y="416841"/>
                  </a:lnTo>
                  <a:lnTo>
                    <a:pt x="1438173" y="419595"/>
                  </a:lnTo>
                  <a:lnTo>
                    <a:pt x="1443346" y="422320"/>
                  </a:lnTo>
                  <a:lnTo>
                    <a:pt x="1448520" y="425018"/>
                  </a:lnTo>
                  <a:lnTo>
                    <a:pt x="1453693" y="427688"/>
                  </a:lnTo>
                  <a:lnTo>
                    <a:pt x="1458866" y="430331"/>
                  </a:lnTo>
                  <a:lnTo>
                    <a:pt x="1464039" y="432947"/>
                  </a:lnTo>
                  <a:lnTo>
                    <a:pt x="1469213" y="435536"/>
                  </a:lnTo>
                  <a:lnTo>
                    <a:pt x="1474386" y="438097"/>
                  </a:lnTo>
                  <a:lnTo>
                    <a:pt x="1479559" y="440630"/>
                  </a:lnTo>
                  <a:lnTo>
                    <a:pt x="1484733" y="443134"/>
                  </a:lnTo>
                  <a:lnTo>
                    <a:pt x="1489906" y="445607"/>
                  </a:lnTo>
                  <a:lnTo>
                    <a:pt x="1495079" y="448048"/>
                  </a:lnTo>
                  <a:lnTo>
                    <a:pt x="1500252" y="450454"/>
                  </a:lnTo>
                  <a:lnTo>
                    <a:pt x="1505426" y="452824"/>
                  </a:lnTo>
                  <a:lnTo>
                    <a:pt x="1510599" y="455154"/>
                  </a:lnTo>
                  <a:lnTo>
                    <a:pt x="1515772" y="457442"/>
                  </a:lnTo>
                  <a:lnTo>
                    <a:pt x="1520946" y="459685"/>
                  </a:lnTo>
                  <a:lnTo>
                    <a:pt x="1526119" y="461879"/>
                  </a:lnTo>
                  <a:lnTo>
                    <a:pt x="1531292" y="464021"/>
                  </a:lnTo>
                  <a:lnTo>
                    <a:pt x="1536465" y="466107"/>
                  </a:lnTo>
                  <a:lnTo>
                    <a:pt x="1541639" y="468134"/>
                  </a:lnTo>
                  <a:lnTo>
                    <a:pt x="1546812" y="470097"/>
                  </a:lnTo>
                  <a:lnTo>
                    <a:pt x="1551985" y="471994"/>
                  </a:lnTo>
                  <a:lnTo>
                    <a:pt x="1557159" y="473821"/>
                  </a:lnTo>
                  <a:lnTo>
                    <a:pt x="1562332" y="475576"/>
                  </a:lnTo>
                  <a:lnTo>
                    <a:pt x="1567505" y="477256"/>
                  </a:lnTo>
                  <a:lnTo>
                    <a:pt x="1572678" y="478858"/>
                  </a:lnTo>
                  <a:lnTo>
                    <a:pt x="1577852" y="480382"/>
                  </a:lnTo>
                  <a:lnTo>
                    <a:pt x="1583025" y="481827"/>
                  </a:lnTo>
                  <a:lnTo>
                    <a:pt x="1588198" y="483192"/>
                  </a:lnTo>
                  <a:lnTo>
                    <a:pt x="1593372" y="484477"/>
                  </a:lnTo>
                  <a:lnTo>
                    <a:pt x="1598545" y="485682"/>
                  </a:lnTo>
                  <a:lnTo>
                    <a:pt x="1603718" y="486810"/>
                  </a:lnTo>
                  <a:lnTo>
                    <a:pt x="1608891" y="487860"/>
                  </a:lnTo>
                  <a:lnTo>
                    <a:pt x="1614065" y="488837"/>
                  </a:lnTo>
                  <a:lnTo>
                    <a:pt x="1619238" y="489742"/>
                  </a:lnTo>
                  <a:lnTo>
                    <a:pt x="1624411" y="490577"/>
                  </a:lnTo>
                  <a:lnTo>
                    <a:pt x="1629585" y="491347"/>
                  </a:lnTo>
                  <a:lnTo>
                    <a:pt x="1634758" y="492054"/>
                  </a:lnTo>
                  <a:lnTo>
                    <a:pt x="1639931" y="492701"/>
                  </a:lnTo>
                  <a:lnTo>
                    <a:pt x="1645104" y="493293"/>
                  </a:lnTo>
                  <a:lnTo>
                    <a:pt x="1650278" y="493832"/>
                  </a:lnTo>
                  <a:lnTo>
                    <a:pt x="1655451" y="494322"/>
                  </a:lnTo>
                  <a:lnTo>
                    <a:pt x="1660624" y="494767"/>
                  </a:lnTo>
                  <a:lnTo>
                    <a:pt x="1665798" y="495171"/>
                  </a:lnTo>
                  <a:lnTo>
                    <a:pt x="1670971" y="495535"/>
                  </a:lnTo>
                  <a:lnTo>
                    <a:pt x="1676144" y="495864"/>
                  </a:lnTo>
                  <a:lnTo>
                    <a:pt x="1681317" y="496160"/>
                  </a:lnTo>
                  <a:lnTo>
                    <a:pt x="1686491" y="496427"/>
                  </a:lnTo>
                  <a:lnTo>
                    <a:pt x="1691664" y="496666"/>
                  </a:lnTo>
                  <a:lnTo>
                    <a:pt x="1696837" y="496881"/>
                  </a:lnTo>
                  <a:lnTo>
                    <a:pt x="1702011" y="497074"/>
                  </a:lnTo>
                  <a:lnTo>
                    <a:pt x="1707184" y="497246"/>
                  </a:lnTo>
                  <a:lnTo>
                    <a:pt x="1712357" y="497400"/>
                  </a:lnTo>
                  <a:lnTo>
                    <a:pt x="1717530" y="497538"/>
                  </a:lnTo>
                  <a:lnTo>
                    <a:pt x="1722704" y="497660"/>
                  </a:lnTo>
                  <a:lnTo>
                    <a:pt x="1727877" y="497770"/>
                  </a:lnTo>
                  <a:lnTo>
                    <a:pt x="1733050" y="497867"/>
                  </a:lnTo>
                  <a:lnTo>
                    <a:pt x="1738224" y="497954"/>
                  </a:lnTo>
                  <a:lnTo>
                    <a:pt x="1743397" y="498032"/>
                  </a:lnTo>
                  <a:lnTo>
                    <a:pt x="1748570" y="498100"/>
                  </a:lnTo>
                  <a:lnTo>
                    <a:pt x="1753743" y="498162"/>
                  </a:lnTo>
                  <a:lnTo>
                    <a:pt x="1758917" y="498216"/>
                  </a:lnTo>
                  <a:lnTo>
                    <a:pt x="1764090" y="498264"/>
                  </a:lnTo>
                  <a:lnTo>
                    <a:pt x="1769263" y="498307"/>
                  </a:lnTo>
                  <a:lnTo>
                    <a:pt x="1774437" y="498345"/>
                  </a:lnTo>
                  <a:lnTo>
                    <a:pt x="1779610" y="498378"/>
                  </a:lnTo>
                  <a:lnTo>
                    <a:pt x="1784783" y="498408"/>
                  </a:lnTo>
                  <a:lnTo>
                    <a:pt x="1789956" y="498435"/>
                  </a:lnTo>
                  <a:lnTo>
                    <a:pt x="1795130" y="498458"/>
                  </a:lnTo>
                  <a:lnTo>
                    <a:pt x="1800303" y="498479"/>
                  </a:lnTo>
                  <a:lnTo>
                    <a:pt x="1805476" y="498498"/>
                  </a:lnTo>
                  <a:lnTo>
                    <a:pt x="1810650" y="498514"/>
                  </a:lnTo>
                  <a:lnTo>
                    <a:pt x="1815823" y="498528"/>
                  </a:lnTo>
                  <a:lnTo>
                    <a:pt x="1820996" y="498541"/>
                  </a:lnTo>
                  <a:lnTo>
                    <a:pt x="1826169" y="498552"/>
                  </a:lnTo>
                  <a:lnTo>
                    <a:pt x="1831343" y="498562"/>
                  </a:lnTo>
                  <a:lnTo>
                    <a:pt x="1836516" y="498571"/>
                  </a:lnTo>
                  <a:lnTo>
                    <a:pt x="1841689" y="498579"/>
                  </a:lnTo>
                  <a:lnTo>
                    <a:pt x="1846863" y="498586"/>
                  </a:lnTo>
                  <a:lnTo>
                    <a:pt x="1852036" y="498592"/>
                  </a:lnTo>
                  <a:lnTo>
                    <a:pt x="1857209" y="498598"/>
                  </a:lnTo>
                  <a:lnTo>
                    <a:pt x="1862382" y="498602"/>
                  </a:lnTo>
                  <a:lnTo>
                    <a:pt x="1867556" y="498607"/>
                  </a:lnTo>
                  <a:lnTo>
                    <a:pt x="1872729" y="498610"/>
                  </a:lnTo>
                  <a:lnTo>
                    <a:pt x="1877902" y="498614"/>
                  </a:lnTo>
                  <a:lnTo>
                    <a:pt x="1883076" y="498617"/>
                  </a:lnTo>
                  <a:lnTo>
                    <a:pt x="1883076" y="49861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6258216" y="3139854"/>
              <a:ext cx="269010" cy="77726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644151" y="500867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644151" y="4814355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644151" y="4620038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644151" y="442572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644151" y="423140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644151" y="4231404"/>
              <a:ext cx="1883076" cy="170602"/>
            </a:xfrm>
            <a:custGeom>
              <a:avLst/>
              <a:pathLst>
                <a:path w="1883076" h="170602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0"/>
                  </a:lnTo>
                  <a:lnTo>
                    <a:pt x="1448520" y="0"/>
                  </a:lnTo>
                  <a:lnTo>
                    <a:pt x="1443346" y="0"/>
                  </a:lnTo>
                  <a:lnTo>
                    <a:pt x="1438173" y="0"/>
                  </a:lnTo>
                  <a:lnTo>
                    <a:pt x="1433000" y="0"/>
                  </a:lnTo>
                  <a:lnTo>
                    <a:pt x="1427826" y="0"/>
                  </a:lnTo>
                  <a:lnTo>
                    <a:pt x="1422653" y="0"/>
                  </a:lnTo>
                  <a:lnTo>
                    <a:pt x="1417480" y="0"/>
                  </a:lnTo>
                  <a:lnTo>
                    <a:pt x="1412307" y="0"/>
                  </a:lnTo>
                  <a:lnTo>
                    <a:pt x="1407133" y="0"/>
                  </a:lnTo>
                  <a:lnTo>
                    <a:pt x="1401960" y="0"/>
                  </a:lnTo>
                  <a:lnTo>
                    <a:pt x="1396787" y="0"/>
                  </a:lnTo>
                  <a:lnTo>
                    <a:pt x="1391613" y="0"/>
                  </a:lnTo>
                  <a:lnTo>
                    <a:pt x="1386440" y="0"/>
                  </a:lnTo>
                  <a:lnTo>
                    <a:pt x="1381267" y="0"/>
                  </a:lnTo>
                  <a:lnTo>
                    <a:pt x="1376094" y="0"/>
                  </a:lnTo>
                  <a:lnTo>
                    <a:pt x="1370920" y="0"/>
                  </a:lnTo>
                  <a:lnTo>
                    <a:pt x="1365747" y="0"/>
                  </a:lnTo>
                  <a:lnTo>
                    <a:pt x="1360574" y="0"/>
                  </a:lnTo>
                  <a:lnTo>
                    <a:pt x="1355400" y="0"/>
                  </a:lnTo>
                  <a:lnTo>
                    <a:pt x="1350227" y="0"/>
                  </a:lnTo>
                  <a:lnTo>
                    <a:pt x="1345054" y="0"/>
                  </a:lnTo>
                  <a:lnTo>
                    <a:pt x="1339881" y="0"/>
                  </a:lnTo>
                  <a:lnTo>
                    <a:pt x="1334707" y="0"/>
                  </a:lnTo>
                  <a:lnTo>
                    <a:pt x="1329534" y="0"/>
                  </a:lnTo>
                  <a:lnTo>
                    <a:pt x="1324361" y="0"/>
                  </a:lnTo>
                  <a:lnTo>
                    <a:pt x="1319187" y="0"/>
                  </a:lnTo>
                  <a:lnTo>
                    <a:pt x="1314014" y="0"/>
                  </a:lnTo>
                  <a:lnTo>
                    <a:pt x="1308841" y="0"/>
                  </a:lnTo>
                  <a:lnTo>
                    <a:pt x="1303668" y="0"/>
                  </a:lnTo>
                  <a:lnTo>
                    <a:pt x="1298494" y="0"/>
                  </a:lnTo>
                  <a:lnTo>
                    <a:pt x="1293321" y="0"/>
                  </a:lnTo>
                  <a:lnTo>
                    <a:pt x="1288148" y="0"/>
                  </a:lnTo>
                  <a:lnTo>
                    <a:pt x="1282974" y="0"/>
                  </a:lnTo>
                  <a:lnTo>
                    <a:pt x="1277801" y="0"/>
                  </a:lnTo>
                  <a:lnTo>
                    <a:pt x="1272628" y="0"/>
                  </a:lnTo>
                  <a:lnTo>
                    <a:pt x="1267455" y="0"/>
                  </a:lnTo>
                  <a:lnTo>
                    <a:pt x="1262281" y="0"/>
                  </a:lnTo>
                  <a:lnTo>
                    <a:pt x="1257108" y="0"/>
                  </a:lnTo>
                  <a:lnTo>
                    <a:pt x="1251935" y="0"/>
                  </a:lnTo>
                  <a:lnTo>
                    <a:pt x="1246761" y="0"/>
                  </a:lnTo>
                  <a:lnTo>
                    <a:pt x="1241588" y="0"/>
                  </a:lnTo>
                  <a:lnTo>
                    <a:pt x="1236415" y="0"/>
                  </a:lnTo>
                  <a:lnTo>
                    <a:pt x="1231242" y="0"/>
                  </a:lnTo>
                  <a:lnTo>
                    <a:pt x="1226068" y="0"/>
                  </a:lnTo>
                  <a:lnTo>
                    <a:pt x="1220895" y="0"/>
                  </a:lnTo>
                  <a:lnTo>
                    <a:pt x="1215722" y="0"/>
                  </a:lnTo>
                  <a:lnTo>
                    <a:pt x="1210548" y="0"/>
                  </a:lnTo>
                  <a:lnTo>
                    <a:pt x="1205375" y="0"/>
                  </a:lnTo>
                  <a:lnTo>
                    <a:pt x="1200202" y="0"/>
                  </a:lnTo>
                  <a:lnTo>
                    <a:pt x="1195029" y="0"/>
                  </a:lnTo>
                  <a:lnTo>
                    <a:pt x="1189855" y="0"/>
                  </a:lnTo>
                  <a:lnTo>
                    <a:pt x="1184682" y="0"/>
                  </a:lnTo>
                  <a:lnTo>
                    <a:pt x="1179509" y="0"/>
                  </a:lnTo>
                  <a:lnTo>
                    <a:pt x="1174335" y="0"/>
                  </a:lnTo>
                  <a:lnTo>
                    <a:pt x="1169162" y="0"/>
                  </a:lnTo>
                  <a:lnTo>
                    <a:pt x="1163989" y="0"/>
                  </a:lnTo>
                  <a:lnTo>
                    <a:pt x="1158816" y="0"/>
                  </a:lnTo>
                  <a:lnTo>
                    <a:pt x="1153642" y="0"/>
                  </a:lnTo>
                  <a:lnTo>
                    <a:pt x="1148469" y="0"/>
                  </a:lnTo>
                  <a:lnTo>
                    <a:pt x="1143296" y="0"/>
                  </a:lnTo>
                  <a:lnTo>
                    <a:pt x="1138122" y="0"/>
                  </a:lnTo>
                  <a:lnTo>
                    <a:pt x="1132949" y="0"/>
                  </a:lnTo>
                  <a:lnTo>
                    <a:pt x="1127776" y="1"/>
                  </a:lnTo>
                  <a:lnTo>
                    <a:pt x="1122603" y="1"/>
                  </a:lnTo>
                  <a:lnTo>
                    <a:pt x="1117429" y="1"/>
                  </a:lnTo>
                  <a:lnTo>
                    <a:pt x="1112256" y="1"/>
                  </a:lnTo>
                  <a:lnTo>
                    <a:pt x="1107083" y="1"/>
                  </a:lnTo>
                  <a:lnTo>
                    <a:pt x="1101909" y="1"/>
                  </a:lnTo>
                  <a:lnTo>
                    <a:pt x="1096736" y="1"/>
                  </a:lnTo>
                  <a:lnTo>
                    <a:pt x="1091563" y="1"/>
                  </a:lnTo>
                  <a:lnTo>
                    <a:pt x="1086390" y="1"/>
                  </a:lnTo>
                  <a:lnTo>
                    <a:pt x="1081216" y="2"/>
                  </a:lnTo>
                  <a:lnTo>
                    <a:pt x="1076043" y="2"/>
                  </a:lnTo>
                  <a:lnTo>
                    <a:pt x="1070870" y="2"/>
                  </a:lnTo>
                  <a:lnTo>
                    <a:pt x="1065696" y="2"/>
                  </a:lnTo>
                  <a:lnTo>
                    <a:pt x="1060523" y="2"/>
                  </a:lnTo>
                  <a:lnTo>
                    <a:pt x="1055350" y="2"/>
                  </a:lnTo>
                  <a:lnTo>
                    <a:pt x="1050177" y="3"/>
                  </a:lnTo>
                  <a:lnTo>
                    <a:pt x="1045003" y="3"/>
                  </a:lnTo>
                  <a:lnTo>
                    <a:pt x="1039830" y="3"/>
                  </a:lnTo>
                  <a:lnTo>
                    <a:pt x="1034657" y="3"/>
                  </a:lnTo>
                  <a:lnTo>
                    <a:pt x="1029483" y="4"/>
                  </a:lnTo>
                  <a:lnTo>
                    <a:pt x="1024310" y="4"/>
                  </a:lnTo>
                  <a:lnTo>
                    <a:pt x="1019137" y="4"/>
                  </a:lnTo>
                  <a:lnTo>
                    <a:pt x="1013964" y="5"/>
                  </a:lnTo>
                  <a:lnTo>
                    <a:pt x="1008790" y="5"/>
                  </a:lnTo>
                  <a:lnTo>
                    <a:pt x="1003617" y="5"/>
                  </a:lnTo>
                  <a:lnTo>
                    <a:pt x="998444" y="6"/>
                  </a:lnTo>
                  <a:lnTo>
                    <a:pt x="993270" y="6"/>
                  </a:lnTo>
                  <a:lnTo>
                    <a:pt x="988097" y="7"/>
                  </a:lnTo>
                  <a:lnTo>
                    <a:pt x="982924" y="7"/>
                  </a:lnTo>
                  <a:lnTo>
                    <a:pt x="977751" y="8"/>
                  </a:lnTo>
                  <a:lnTo>
                    <a:pt x="972577" y="9"/>
                  </a:lnTo>
                  <a:lnTo>
                    <a:pt x="967404" y="9"/>
                  </a:lnTo>
                  <a:lnTo>
                    <a:pt x="962231" y="10"/>
                  </a:lnTo>
                  <a:lnTo>
                    <a:pt x="957057" y="11"/>
                  </a:lnTo>
                  <a:lnTo>
                    <a:pt x="951884" y="11"/>
                  </a:lnTo>
                  <a:lnTo>
                    <a:pt x="946711" y="12"/>
                  </a:lnTo>
                  <a:lnTo>
                    <a:pt x="941538" y="13"/>
                  </a:lnTo>
                  <a:lnTo>
                    <a:pt x="936364" y="14"/>
                  </a:lnTo>
                  <a:lnTo>
                    <a:pt x="931191" y="15"/>
                  </a:lnTo>
                  <a:lnTo>
                    <a:pt x="926018" y="16"/>
                  </a:lnTo>
                  <a:lnTo>
                    <a:pt x="920844" y="17"/>
                  </a:lnTo>
                  <a:lnTo>
                    <a:pt x="915671" y="18"/>
                  </a:lnTo>
                  <a:lnTo>
                    <a:pt x="910498" y="20"/>
                  </a:lnTo>
                  <a:lnTo>
                    <a:pt x="905325" y="21"/>
                  </a:lnTo>
                  <a:lnTo>
                    <a:pt x="900151" y="23"/>
                  </a:lnTo>
                  <a:lnTo>
                    <a:pt x="894978" y="24"/>
                  </a:lnTo>
                  <a:lnTo>
                    <a:pt x="889805" y="26"/>
                  </a:lnTo>
                  <a:lnTo>
                    <a:pt x="884631" y="28"/>
                  </a:lnTo>
                  <a:lnTo>
                    <a:pt x="879458" y="29"/>
                  </a:lnTo>
                  <a:lnTo>
                    <a:pt x="874285" y="31"/>
                  </a:lnTo>
                  <a:lnTo>
                    <a:pt x="869112" y="33"/>
                  </a:lnTo>
                  <a:lnTo>
                    <a:pt x="863938" y="36"/>
                  </a:lnTo>
                  <a:lnTo>
                    <a:pt x="858765" y="38"/>
                  </a:lnTo>
                  <a:lnTo>
                    <a:pt x="853592" y="41"/>
                  </a:lnTo>
                  <a:lnTo>
                    <a:pt x="848418" y="43"/>
                  </a:lnTo>
                  <a:lnTo>
                    <a:pt x="843245" y="46"/>
                  </a:lnTo>
                  <a:lnTo>
                    <a:pt x="838072" y="49"/>
                  </a:lnTo>
                  <a:lnTo>
                    <a:pt x="832899" y="52"/>
                  </a:lnTo>
                  <a:lnTo>
                    <a:pt x="827725" y="56"/>
                  </a:lnTo>
                  <a:lnTo>
                    <a:pt x="822552" y="59"/>
                  </a:lnTo>
                  <a:lnTo>
                    <a:pt x="817379" y="63"/>
                  </a:lnTo>
                  <a:lnTo>
                    <a:pt x="812205" y="67"/>
                  </a:lnTo>
                  <a:lnTo>
                    <a:pt x="807032" y="71"/>
                  </a:lnTo>
                  <a:lnTo>
                    <a:pt x="801859" y="76"/>
                  </a:lnTo>
                  <a:lnTo>
                    <a:pt x="796686" y="80"/>
                  </a:lnTo>
                  <a:lnTo>
                    <a:pt x="791512" y="85"/>
                  </a:lnTo>
                  <a:lnTo>
                    <a:pt x="786339" y="91"/>
                  </a:lnTo>
                  <a:lnTo>
                    <a:pt x="781166" y="97"/>
                  </a:lnTo>
                  <a:lnTo>
                    <a:pt x="775992" y="103"/>
                  </a:lnTo>
                  <a:lnTo>
                    <a:pt x="770819" y="109"/>
                  </a:lnTo>
                  <a:lnTo>
                    <a:pt x="765646" y="116"/>
                  </a:lnTo>
                  <a:lnTo>
                    <a:pt x="760473" y="123"/>
                  </a:lnTo>
                  <a:lnTo>
                    <a:pt x="755299" y="130"/>
                  </a:lnTo>
                  <a:lnTo>
                    <a:pt x="750126" y="138"/>
                  </a:lnTo>
                  <a:lnTo>
                    <a:pt x="744953" y="147"/>
                  </a:lnTo>
                  <a:lnTo>
                    <a:pt x="739779" y="156"/>
                  </a:lnTo>
                  <a:lnTo>
                    <a:pt x="734606" y="165"/>
                  </a:lnTo>
                  <a:lnTo>
                    <a:pt x="729433" y="175"/>
                  </a:lnTo>
                  <a:lnTo>
                    <a:pt x="724260" y="186"/>
                  </a:lnTo>
                  <a:lnTo>
                    <a:pt x="719086" y="197"/>
                  </a:lnTo>
                  <a:lnTo>
                    <a:pt x="713913" y="209"/>
                  </a:lnTo>
                  <a:lnTo>
                    <a:pt x="708740" y="221"/>
                  </a:lnTo>
                  <a:lnTo>
                    <a:pt x="703566" y="235"/>
                  </a:lnTo>
                  <a:lnTo>
                    <a:pt x="698393" y="248"/>
                  </a:lnTo>
                  <a:lnTo>
                    <a:pt x="693220" y="263"/>
                  </a:lnTo>
                  <a:lnTo>
                    <a:pt x="688047" y="279"/>
                  </a:lnTo>
                  <a:lnTo>
                    <a:pt x="682873" y="295"/>
                  </a:lnTo>
                  <a:lnTo>
                    <a:pt x="677700" y="313"/>
                  </a:lnTo>
                  <a:lnTo>
                    <a:pt x="672527" y="331"/>
                  </a:lnTo>
                  <a:lnTo>
                    <a:pt x="667353" y="351"/>
                  </a:lnTo>
                  <a:lnTo>
                    <a:pt x="662180" y="371"/>
                  </a:lnTo>
                  <a:lnTo>
                    <a:pt x="657007" y="393"/>
                  </a:lnTo>
                  <a:lnTo>
                    <a:pt x="651834" y="416"/>
                  </a:lnTo>
                  <a:lnTo>
                    <a:pt x="646660" y="440"/>
                  </a:lnTo>
                  <a:lnTo>
                    <a:pt x="641487" y="466"/>
                  </a:lnTo>
                  <a:lnTo>
                    <a:pt x="636314" y="492"/>
                  </a:lnTo>
                  <a:lnTo>
                    <a:pt x="631140" y="521"/>
                  </a:lnTo>
                  <a:lnTo>
                    <a:pt x="625967" y="551"/>
                  </a:lnTo>
                  <a:lnTo>
                    <a:pt x="620794" y="583"/>
                  </a:lnTo>
                  <a:lnTo>
                    <a:pt x="615621" y="616"/>
                  </a:lnTo>
                  <a:lnTo>
                    <a:pt x="610447" y="651"/>
                  </a:lnTo>
                  <a:lnTo>
                    <a:pt x="605274" y="689"/>
                  </a:lnTo>
                  <a:lnTo>
                    <a:pt x="600101" y="728"/>
                  </a:lnTo>
                  <a:lnTo>
                    <a:pt x="594927" y="769"/>
                  </a:lnTo>
                  <a:lnTo>
                    <a:pt x="589754" y="813"/>
                  </a:lnTo>
                  <a:lnTo>
                    <a:pt x="584581" y="859"/>
                  </a:lnTo>
                  <a:lnTo>
                    <a:pt x="579408" y="908"/>
                  </a:lnTo>
                  <a:lnTo>
                    <a:pt x="574234" y="959"/>
                  </a:lnTo>
                  <a:lnTo>
                    <a:pt x="569061" y="1013"/>
                  </a:lnTo>
                  <a:lnTo>
                    <a:pt x="563888" y="1070"/>
                  </a:lnTo>
                  <a:lnTo>
                    <a:pt x="558714" y="1131"/>
                  </a:lnTo>
                  <a:lnTo>
                    <a:pt x="553541" y="1194"/>
                  </a:lnTo>
                  <a:lnTo>
                    <a:pt x="548368" y="1261"/>
                  </a:lnTo>
                  <a:lnTo>
                    <a:pt x="543195" y="1331"/>
                  </a:lnTo>
                  <a:lnTo>
                    <a:pt x="538021" y="1405"/>
                  </a:lnTo>
                  <a:lnTo>
                    <a:pt x="532848" y="1484"/>
                  </a:lnTo>
                  <a:lnTo>
                    <a:pt x="527675" y="1566"/>
                  </a:lnTo>
                  <a:lnTo>
                    <a:pt x="522501" y="1653"/>
                  </a:lnTo>
                  <a:lnTo>
                    <a:pt x="517328" y="1744"/>
                  </a:lnTo>
                  <a:lnTo>
                    <a:pt x="512155" y="1841"/>
                  </a:lnTo>
                  <a:lnTo>
                    <a:pt x="506982" y="1942"/>
                  </a:lnTo>
                  <a:lnTo>
                    <a:pt x="501808" y="2049"/>
                  </a:lnTo>
                  <a:lnTo>
                    <a:pt x="496635" y="2162"/>
                  </a:lnTo>
                  <a:lnTo>
                    <a:pt x="491462" y="2281"/>
                  </a:lnTo>
                  <a:lnTo>
                    <a:pt x="486288" y="2405"/>
                  </a:lnTo>
                  <a:lnTo>
                    <a:pt x="481115" y="2537"/>
                  </a:lnTo>
                  <a:lnTo>
                    <a:pt x="475942" y="2675"/>
                  </a:lnTo>
                  <a:lnTo>
                    <a:pt x="470769" y="2821"/>
                  </a:lnTo>
                  <a:lnTo>
                    <a:pt x="465595" y="2974"/>
                  </a:lnTo>
                  <a:lnTo>
                    <a:pt x="460422" y="3136"/>
                  </a:lnTo>
                  <a:lnTo>
                    <a:pt x="455249" y="3306"/>
                  </a:lnTo>
                  <a:lnTo>
                    <a:pt x="450075" y="3484"/>
                  </a:lnTo>
                  <a:lnTo>
                    <a:pt x="444902" y="3672"/>
                  </a:lnTo>
                  <a:lnTo>
                    <a:pt x="439729" y="3870"/>
                  </a:lnTo>
                  <a:lnTo>
                    <a:pt x="434556" y="4078"/>
                  </a:lnTo>
                  <a:lnTo>
                    <a:pt x="429382" y="4297"/>
                  </a:lnTo>
                  <a:lnTo>
                    <a:pt x="424209" y="4527"/>
                  </a:lnTo>
                  <a:lnTo>
                    <a:pt x="419036" y="4769"/>
                  </a:lnTo>
                  <a:lnTo>
                    <a:pt x="413862" y="5024"/>
                  </a:lnTo>
                  <a:lnTo>
                    <a:pt x="408689" y="5291"/>
                  </a:lnTo>
                  <a:lnTo>
                    <a:pt x="403516" y="5572"/>
                  </a:lnTo>
                  <a:lnTo>
                    <a:pt x="398343" y="5868"/>
                  </a:lnTo>
                  <a:lnTo>
                    <a:pt x="393169" y="6178"/>
                  </a:lnTo>
                  <a:lnTo>
                    <a:pt x="387996" y="6505"/>
                  </a:lnTo>
                  <a:lnTo>
                    <a:pt x="382823" y="6847"/>
                  </a:lnTo>
                  <a:lnTo>
                    <a:pt x="377649" y="7207"/>
                  </a:lnTo>
                  <a:lnTo>
                    <a:pt x="372476" y="7586"/>
                  </a:lnTo>
                  <a:lnTo>
                    <a:pt x="367303" y="7983"/>
                  </a:lnTo>
                  <a:lnTo>
                    <a:pt x="362130" y="8400"/>
                  </a:lnTo>
                  <a:lnTo>
                    <a:pt x="356956" y="8838"/>
                  </a:lnTo>
                  <a:lnTo>
                    <a:pt x="351783" y="9297"/>
                  </a:lnTo>
                  <a:lnTo>
                    <a:pt x="346610" y="9779"/>
                  </a:lnTo>
                  <a:lnTo>
                    <a:pt x="341436" y="10285"/>
                  </a:lnTo>
                  <a:lnTo>
                    <a:pt x="336263" y="10816"/>
                  </a:lnTo>
                  <a:lnTo>
                    <a:pt x="331090" y="11373"/>
                  </a:lnTo>
                  <a:lnTo>
                    <a:pt x="325917" y="11957"/>
                  </a:lnTo>
                  <a:lnTo>
                    <a:pt x="320743" y="12569"/>
                  </a:lnTo>
                  <a:lnTo>
                    <a:pt x="315570" y="13211"/>
                  </a:lnTo>
                  <a:lnTo>
                    <a:pt x="310397" y="13884"/>
                  </a:lnTo>
                  <a:lnTo>
                    <a:pt x="305223" y="14589"/>
                  </a:lnTo>
                  <a:lnTo>
                    <a:pt x="300050" y="15327"/>
                  </a:lnTo>
                  <a:lnTo>
                    <a:pt x="294877" y="16101"/>
                  </a:lnTo>
                  <a:lnTo>
                    <a:pt x="289704" y="16911"/>
                  </a:lnTo>
                  <a:lnTo>
                    <a:pt x="284530" y="17759"/>
                  </a:lnTo>
                  <a:lnTo>
                    <a:pt x="279357" y="18647"/>
                  </a:lnTo>
                  <a:lnTo>
                    <a:pt x="274184" y="19575"/>
                  </a:lnTo>
                  <a:lnTo>
                    <a:pt x="269010" y="20547"/>
                  </a:lnTo>
                  <a:lnTo>
                    <a:pt x="263837" y="21563"/>
                  </a:lnTo>
                  <a:lnTo>
                    <a:pt x="258664" y="22625"/>
                  </a:lnTo>
                  <a:lnTo>
                    <a:pt x="253491" y="23736"/>
                  </a:lnTo>
                  <a:lnTo>
                    <a:pt x="248317" y="24896"/>
                  </a:lnTo>
                  <a:lnTo>
                    <a:pt x="243144" y="26108"/>
                  </a:lnTo>
                  <a:lnTo>
                    <a:pt x="237971" y="27374"/>
                  </a:lnTo>
                  <a:lnTo>
                    <a:pt x="232797" y="28695"/>
                  </a:lnTo>
                  <a:lnTo>
                    <a:pt x="227624" y="30073"/>
                  </a:lnTo>
                  <a:lnTo>
                    <a:pt x="222451" y="31511"/>
                  </a:lnTo>
                  <a:lnTo>
                    <a:pt x="217278" y="33010"/>
                  </a:lnTo>
                  <a:lnTo>
                    <a:pt x="212104" y="34573"/>
                  </a:lnTo>
                  <a:lnTo>
                    <a:pt x="206931" y="36201"/>
                  </a:lnTo>
                  <a:lnTo>
                    <a:pt x="201758" y="37897"/>
                  </a:lnTo>
                  <a:lnTo>
                    <a:pt x="196584" y="39663"/>
                  </a:lnTo>
                  <a:lnTo>
                    <a:pt x="191411" y="41499"/>
                  </a:lnTo>
                  <a:lnTo>
                    <a:pt x="186238" y="43410"/>
                  </a:lnTo>
                  <a:lnTo>
                    <a:pt x="181065" y="45396"/>
                  </a:lnTo>
                  <a:lnTo>
                    <a:pt x="175891" y="47460"/>
                  </a:lnTo>
                  <a:lnTo>
                    <a:pt x="170718" y="49603"/>
                  </a:lnTo>
                  <a:lnTo>
                    <a:pt x="165545" y="51827"/>
                  </a:lnTo>
                  <a:lnTo>
                    <a:pt x="160371" y="54135"/>
                  </a:lnTo>
                  <a:lnTo>
                    <a:pt x="155198" y="56528"/>
                  </a:lnTo>
                  <a:lnTo>
                    <a:pt x="150025" y="59007"/>
                  </a:lnTo>
                  <a:lnTo>
                    <a:pt x="144852" y="61575"/>
                  </a:lnTo>
                  <a:lnTo>
                    <a:pt x="139678" y="64233"/>
                  </a:lnTo>
                  <a:lnTo>
                    <a:pt x="134505" y="66982"/>
                  </a:lnTo>
                  <a:lnTo>
                    <a:pt x="129332" y="69823"/>
                  </a:lnTo>
                  <a:lnTo>
                    <a:pt x="124158" y="72758"/>
                  </a:lnTo>
                  <a:lnTo>
                    <a:pt x="118985" y="75787"/>
                  </a:lnTo>
                  <a:lnTo>
                    <a:pt x="113812" y="78912"/>
                  </a:lnTo>
                  <a:lnTo>
                    <a:pt x="108639" y="82132"/>
                  </a:lnTo>
                  <a:lnTo>
                    <a:pt x="103465" y="85450"/>
                  </a:lnTo>
                  <a:lnTo>
                    <a:pt x="98292" y="88864"/>
                  </a:lnTo>
                  <a:lnTo>
                    <a:pt x="93119" y="92374"/>
                  </a:lnTo>
                  <a:lnTo>
                    <a:pt x="87945" y="95982"/>
                  </a:lnTo>
                  <a:lnTo>
                    <a:pt x="82772" y="99685"/>
                  </a:lnTo>
                  <a:lnTo>
                    <a:pt x="77599" y="103484"/>
                  </a:lnTo>
                  <a:lnTo>
                    <a:pt x="72426" y="107377"/>
                  </a:lnTo>
                  <a:lnTo>
                    <a:pt x="67252" y="111363"/>
                  </a:lnTo>
                  <a:lnTo>
                    <a:pt x="62079" y="115441"/>
                  </a:lnTo>
                  <a:lnTo>
                    <a:pt x="56906" y="119610"/>
                  </a:lnTo>
                  <a:lnTo>
                    <a:pt x="51732" y="123866"/>
                  </a:lnTo>
                  <a:lnTo>
                    <a:pt x="46559" y="128207"/>
                  </a:lnTo>
                  <a:lnTo>
                    <a:pt x="41386" y="132632"/>
                  </a:lnTo>
                  <a:lnTo>
                    <a:pt x="36213" y="137137"/>
                  </a:lnTo>
                  <a:lnTo>
                    <a:pt x="31039" y="141718"/>
                  </a:lnTo>
                  <a:lnTo>
                    <a:pt x="25866" y="146373"/>
                  </a:lnTo>
                  <a:lnTo>
                    <a:pt x="20693" y="151097"/>
                  </a:lnTo>
                  <a:lnTo>
                    <a:pt x="15519" y="155886"/>
                  </a:lnTo>
                  <a:lnTo>
                    <a:pt x="10346" y="160737"/>
                  </a:lnTo>
                  <a:lnTo>
                    <a:pt x="5173" y="165644"/>
                  </a:lnTo>
                  <a:lnTo>
                    <a:pt x="0" y="170602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644151" y="423140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644151" y="4231404"/>
              <a:ext cx="1883076" cy="183649"/>
            </a:xfrm>
            <a:custGeom>
              <a:avLst/>
              <a:pathLst>
                <a:path w="1883076" h="183649">
                  <a:moveTo>
                    <a:pt x="0" y="170602"/>
                  </a:moveTo>
                  <a:lnTo>
                    <a:pt x="5173" y="165644"/>
                  </a:lnTo>
                  <a:lnTo>
                    <a:pt x="10346" y="160737"/>
                  </a:lnTo>
                  <a:lnTo>
                    <a:pt x="15519" y="155886"/>
                  </a:lnTo>
                  <a:lnTo>
                    <a:pt x="20693" y="151097"/>
                  </a:lnTo>
                  <a:lnTo>
                    <a:pt x="25866" y="146373"/>
                  </a:lnTo>
                  <a:lnTo>
                    <a:pt x="31039" y="141718"/>
                  </a:lnTo>
                  <a:lnTo>
                    <a:pt x="36213" y="137137"/>
                  </a:lnTo>
                  <a:lnTo>
                    <a:pt x="41386" y="132632"/>
                  </a:lnTo>
                  <a:lnTo>
                    <a:pt x="46559" y="128207"/>
                  </a:lnTo>
                  <a:lnTo>
                    <a:pt x="51732" y="123866"/>
                  </a:lnTo>
                  <a:lnTo>
                    <a:pt x="56906" y="119610"/>
                  </a:lnTo>
                  <a:lnTo>
                    <a:pt x="62079" y="115441"/>
                  </a:lnTo>
                  <a:lnTo>
                    <a:pt x="67252" y="111363"/>
                  </a:lnTo>
                  <a:lnTo>
                    <a:pt x="72426" y="107377"/>
                  </a:lnTo>
                  <a:lnTo>
                    <a:pt x="77599" y="103484"/>
                  </a:lnTo>
                  <a:lnTo>
                    <a:pt x="82772" y="99685"/>
                  </a:lnTo>
                  <a:lnTo>
                    <a:pt x="87945" y="95982"/>
                  </a:lnTo>
                  <a:lnTo>
                    <a:pt x="93119" y="92374"/>
                  </a:lnTo>
                  <a:lnTo>
                    <a:pt x="98292" y="88864"/>
                  </a:lnTo>
                  <a:lnTo>
                    <a:pt x="103465" y="85450"/>
                  </a:lnTo>
                  <a:lnTo>
                    <a:pt x="108639" y="82132"/>
                  </a:lnTo>
                  <a:lnTo>
                    <a:pt x="113812" y="78912"/>
                  </a:lnTo>
                  <a:lnTo>
                    <a:pt x="118985" y="75787"/>
                  </a:lnTo>
                  <a:lnTo>
                    <a:pt x="124158" y="72758"/>
                  </a:lnTo>
                  <a:lnTo>
                    <a:pt x="129332" y="69823"/>
                  </a:lnTo>
                  <a:lnTo>
                    <a:pt x="134505" y="66982"/>
                  </a:lnTo>
                  <a:lnTo>
                    <a:pt x="139678" y="64233"/>
                  </a:lnTo>
                  <a:lnTo>
                    <a:pt x="144852" y="61575"/>
                  </a:lnTo>
                  <a:lnTo>
                    <a:pt x="150025" y="59007"/>
                  </a:lnTo>
                  <a:lnTo>
                    <a:pt x="155198" y="56528"/>
                  </a:lnTo>
                  <a:lnTo>
                    <a:pt x="160371" y="54135"/>
                  </a:lnTo>
                  <a:lnTo>
                    <a:pt x="165545" y="51827"/>
                  </a:lnTo>
                  <a:lnTo>
                    <a:pt x="170718" y="49603"/>
                  </a:lnTo>
                  <a:lnTo>
                    <a:pt x="175891" y="47460"/>
                  </a:lnTo>
                  <a:lnTo>
                    <a:pt x="181065" y="45396"/>
                  </a:lnTo>
                  <a:lnTo>
                    <a:pt x="186238" y="43410"/>
                  </a:lnTo>
                  <a:lnTo>
                    <a:pt x="191411" y="41499"/>
                  </a:lnTo>
                  <a:lnTo>
                    <a:pt x="196584" y="39663"/>
                  </a:lnTo>
                  <a:lnTo>
                    <a:pt x="201758" y="37897"/>
                  </a:lnTo>
                  <a:lnTo>
                    <a:pt x="206931" y="36201"/>
                  </a:lnTo>
                  <a:lnTo>
                    <a:pt x="212104" y="34573"/>
                  </a:lnTo>
                  <a:lnTo>
                    <a:pt x="217278" y="33010"/>
                  </a:lnTo>
                  <a:lnTo>
                    <a:pt x="222451" y="31511"/>
                  </a:lnTo>
                  <a:lnTo>
                    <a:pt x="227624" y="30073"/>
                  </a:lnTo>
                  <a:lnTo>
                    <a:pt x="232797" y="28695"/>
                  </a:lnTo>
                  <a:lnTo>
                    <a:pt x="237971" y="27374"/>
                  </a:lnTo>
                  <a:lnTo>
                    <a:pt x="243144" y="26108"/>
                  </a:lnTo>
                  <a:lnTo>
                    <a:pt x="248317" y="24896"/>
                  </a:lnTo>
                  <a:lnTo>
                    <a:pt x="253491" y="23736"/>
                  </a:lnTo>
                  <a:lnTo>
                    <a:pt x="258664" y="22625"/>
                  </a:lnTo>
                  <a:lnTo>
                    <a:pt x="263837" y="21563"/>
                  </a:lnTo>
                  <a:lnTo>
                    <a:pt x="269010" y="20547"/>
                  </a:lnTo>
                  <a:lnTo>
                    <a:pt x="274184" y="19575"/>
                  </a:lnTo>
                  <a:lnTo>
                    <a:pt x="279357" y="18647"/>
                  </a:lnTo>
                  <a:lnTo>
                    <a:pt x="284530" y="17759"/>
                  </a:lnTo>
                  <a:lnTo>
                    <a:pt x="289704" y="16911"/>
                  </a:lnTo>
                  <a:lnTo>
                    <a:pt x="294877" y="16101"/>
                  </a:lnTo>
                  <a:lnTo>
                    <a:pt x="300050" y="15327"/>
                  </a:lnTo>
                  <a:lnTo>
                    <a:pt x="305223" y="14589"/>
                  </a:lnTo>
                  <a:lnTo>
                    <a:pt x="310397" y="13884"/>
                  </a:lnTo>
                  <a:lnTo>
                    <a:pt x="315570" y="13211"/>
                  </a:lnTo>
                  <a:lnTo>
                    <a:pt x="320743" y="12569"/>
                  </a:lnTo>
                  <a:lnTo>
                    <a:pt x="325917" y="11957"/>
                  </a:lnTo>
                  <a:lnTo>
                    <a:pt x="331090" y="11373"/>
                  </a:lnTo>
                  <a:lnTo>
                    <a:pt x="336263" y="10816"/>
                  </a:lnTo>
                  <a:lnTo>
                    <a:pt x="341436" y="10285"/>
                  </a:lnTo>
                  <a:lnTo>
                    <a:pt x="346610" y="9779"/>
                  </a:lnTo>
                  <a:lnTo>
                    <a:pt x="351783" y="9297"/>
                  </a:lnTo>
                  <a:lnTo>
                    <a:pt x="356956" y="8838"/>
                  </a:lnTo>
                  <a:lnTo>
                    <a:pt x="362130" y="8400"/>
                  </a:lnTo>
                  <a:lnTo>
                    <a:pt x="367303" y="7983"/>
                  </a:lnTo>
                  <a:lnTo>
                    <a:pt x="372476" y="7586"/>
                  </a:lnTo>
                  <a:lnTo>
                    <a:pt x="377649" y="7207"/>
                  </a:lnTo>
                  <a:lnTo>
                    <a:pt x="382823" y="6847"/>
                  </a:lnTo>
                  <a:lnTo>
                    <a:pt x="387996" y="6505"/>
                  </a:lnTo>
                  <a:lnTo>
                    <a:pt x="393169" y="6178"/>
                  </a:lnTo>
                  <a:lnTo>
                    <a:pt x="398343" y="5868"/>
                  </a:lnTo>
                  <a:lnTo>
                    <a:pt x="403516" y="5572"/>
                  </a:lnTo>
                  <a:lnTo>
                    <a:pt x="408689" y="5291"/>
                  </a:lnTo>
                  <a:lnTo>
                    <a:pt x="413862" y="5024"/>
                  </a:lnTo>
                  <a:lnTo>
                    <a:pt x="419036" y="4769"/>
                  </a:lnTo>
                  <a:lnTo>
                    <a:pt x="424209" y="4527"/>
                  </a:lnTo>
                  <a:lnTo>
                    <a:pt x="429382" y="4297"/>
                  </a:lnTo>
                  <a:lnTo>
                    <a:pt x="434556" y="4078"/>
                  </a:lnTo>
                  <a:lnTo>
                    <a:pt x="439729" y="3870"/>
                  </a:lnTo>
                  <a:lnTo>
                    <a:pt x="444902" y="3672"/>
                  </a:lnTo>
                  <a:lnTo>
                    <a:pt x="450075" y="3484"/>
                  </a:lnTo>
                  <a:lnTo>
                    <a:pt x="455249" y="3306"/>
                  </a:lnTo>
                  <a:lnTo>
                    <a:pt x="460422" y="3136"/>
                  </a:lnTo>
                  <a:lnTo>
                    <a:pt x="465595" y="2974"/>
                  </a:lnTo>
                  <a:lnTo>
                    <a:pt x="470769" y="2821"/>
                  </a:lnTo>
                  <a:lnTo>
                    <a:pt x="475942" y="2675"/>
                  </a:lnTo>
                  <a:lnTo>
                    <a:pt x="481115" y="2537"/>
                  </a:lnTo>
                  <a:lnTo>
                    <a:pt x="486288" y="2405"/>
                  </a:lnTo>
                  <a:lnTo>
                    <a:pt x="491462" y="2281"/>
                  </a:lnTo>
                  <a:lnTo>
                    <a:pt x="496635" y="2162"/>
                  </a:lnTo>
                  <a:lnTo>
                    <a:pt x="501808" y="2049"/>
                  </a:lnTo>
                  <a:lnTo>
                    <a:pt x="506982" y="1942"/>
                  </a:lnTo>
                  <a:lnTo>
                    <a:pt x="512155" y="1841"/>
                  </a:lnTo>
                  <a:lnTo>
                    <a:pt x="517328" y="1744"/>
                  </a:lnTo>
                  <a:lnTo>
                    <a:pt x="522501" y="1653"/>
                  </a:lnTo>
                  <a:lnTo>
                    <a:pt x="527675" y="1566"/>
                  </a:lnTo>
                  <a:lnTo>
                    <a:pt x="532848" y="1484"/>
                  </a:lnTo>
                  <a:lnTo>
                    <a:pt x="538021" y="1405"/>
                  </a:lnTo>
                  <a:lnTo>
                    <a:pt x="543195" y="1331"/>
                  </a:lnTo>
                  <a:lnTo>
                    <a:pt x="548368" y="1261"/>
                  </a:lnTo>
                  <a:lnTo>
                    <a:pt x="553541" y="1194"/>
                  </a:lnTo>
                  <a:lnTo>
                    <a:pt x="558714" y="1131"/>
                  </a:lnTo>
                  <a:lnTo>
                    <a:pt x="563888" y="1070"/>
                  </a:lnTo>
                  <a:lnTo>
                    <a:pt x="569061" y="1013"/>
                  </a:lnTo>
                  <a:lnTo>
                    <a:pt x="574234" y="959"/>
                  </a:lnTo>
                  <a:lnTo>
                    <a:pt x="579408" y="908"/>
                  </a:lnTo>
                  <a:lnTo>
                    <a:pt x="584581" y="859"/>
                  </a:lnTo>
                  <a:lnTo>
                    <a:pt x="589754" y="813"/>
                  </a:lnTo>
                  <a:lnTo>
                    <a:pt x="594927" y="769"/>
                  </a:lnTo>
                  <a:lnTo>
                    <a:pt x="600101" y="728"/>
                  </a:lnTo>
                  <a:lnTo>
                    <a:pt x="605274" y="689"/>
                  </a:lnTo>
                  <a:lnTo>
                    <a:pt x="610447" y="651"/>
                  </a:lnTo>
                  <a:lnTo>
                    <a:pt x="615621" y="616"/>
                  </a:lnTo>
                  <a:lnTo>
                    <a:pt x="620794" y="583"/>
                  </a:lnTo>
                  <a:lnTo>
                    <a:pt x="625967" y="551"/>
                  </a:lnTo>
                  <a:lnTo>
                    <a:pt x="631140" y="521"/>
                  </a:lnTo>
                  <a:lnTo>
                    <a:pt x="636314" y="492"/>
                  </a:lnTo>
                  <a:lnTo>
                    <a:pt x="641487" y="466"/>
                  </a:lnTo>
                  <a:lnTo>
                    <a:pt x="646660" y="440"/>
                  </a:lnTo>
                  <a:lnTo>
                    <a:pt x="651834" y="416"/>
                  </a:lnTo>
                  <a:lnTo>
                    <a:pt x="657007" y="393"/>
                  </a:lnTo>
                  <a:lnTo>
                    <a:pt x="662180" y="371"/>
                  </a:lnTo>
                  <a:lnTo>
                    <a:pt x="667353" y="351"/>
                  </a:lnTo>
                  <a:lnTo>
                    <a:pt x="672527" y="331"/>
                  </a:lnTo>
                  <a:lnTo>
                    <a:pt x="677700" y="313"/>
                  </a:lnTo>
                  <a:lnTo>
                    <a:pt x="682873" y="295"/>
                  </a:lnTo>
                  <a:lnTo>
                    <a:pt x="688047" y="279"/>
                  </a:lnTo>
                  <a:lnTo>
                    <a:pt x="693220" y="263"/>
                  </a:lnTo>
                  <a:lnTo>
                    <a:pt x="698393" y="248"/>
                  </a:lnTo>
                  <a:lnTo>
                    <a:pt x="703566" y="235"/>
                  </a:lnTo>
                  <a:lnTo>
                    <a:pt x="708740" y="221"/>
                  </a:lnTo>
                  <a:lnTo>
                    <a:pt x="713913" y="209"/>
                  </a:lnTo>
                  <a:lnTo>
                    <a:pt x="719086" y="197"/>
                  </a:lnTo>
                  <a:lnTo>
                    <a:pt x="724260" y="186"/>
                  </a:lnTo>
                  <a:lnTo>
                    <a:pt x="729433" y="175"/>
                  </a:lnTo>
                  <a:lnTo>
                    <a:pt x="734606" y="165"/>
                  </a:lnTo>
                  <a:lnTo>
                    <a:pt x="739779" y="156"/>
                  </a:lnTo>
                  <a:lnTo>
                    <a:pt x="744953" y="147"/>
                  </a:lnTo>
                  <a:lnTo>
                    <a:pt x="750126" y="138"/>
                  </a:lnTo>
                  <a:lnTo>
                    <a:pt x="755299" y="130"/>
                  </a:lnTo>
                  <a:lnTo>
                    <a:pt x="760473" y="123"/>
                  </a:lnTo>
                  <a:lnTo>
                    <a:pt x="765646" y="116"/>
                  </a:lnTo>
                  <a:lnTo>
                    <a:pt x="770819" y="109"/>
                  </a:lnTo>
                  <a:lnTo>
                    <a:pt x="775992" y="103"/>
                  </a:lnTo>
                  <a:lnTo>
                    <a:pt x="781166" y="97"/>
                  </a:lnTo>
                  <a:lnTo>
                    <a:pt x="786339" y="91"/>
                  </a:lnTo>
                  <a:lnTo>
                    <a:pt x="791512" y="85"/>
                  </a:lnTo>
                  <a:lnTo>
                    <a:pt x="796686" y="80"/>
                  </a:lnTo>
                  <a:lnTo>
                    <a:pt x="801859" y="76"/>
                  </a:lnTo>
                  <a:lnTo>
                    <a:pt x="807032" y="71"/>
                  </a:lnTo>
                  <a:lnTo>
                    <a:pt x="812205" y="67"/>
                  </a:lnTo>
                  <a:lnTo>
                    <a:pt x="817379" y="63"/>
                  </a:lnTo>
                  <a:lnTo>
                    <a:pt x="822552" y="59"/>
                  </a:lnTo>
                  <a:lnTo>
                    <a:pt x="827725" y="56"/>
                  </a:lnTo>
                  <a:lnTo>
                    <a:pt x="832899" y="52"/>
                  </a:lnTo>
                  <a:lnTo>
                    <a:pt x="838072" y="49"/>
                  </a:lnTo>
                  <a:lnTo>
                    <a:pt x="843245" y="46"/>
                  </a:lnTo>
                  <a:lnTo>
                    <a:pt x="848418" y="43"/>
                  </a:lnTo>
                  <a:lnTo>
                    <a:pt x="853592" y="41"/>
                  </a:lnTo>
                  <a:lnTo>
                    <a:pt x="858765" y="38"/>
                  </a:lnTo>
                  <a:lnTo>
                    <a:pt x="863938" y="36"/>
                  </a:lnTo>
                  <a:lnTo>
                    <a:pt x="869112" y="33"/>
                  </a:lnTo>
                  <a:lnTo>
                    <a:pt x="874285" y="31"/>
                  </a:lnTo>
                  <a:lnTo>
                    <a:pt x="879458" y="29"/>
                  </a:lnTo>
                  <a:lnTo>
                    <a:pt x="884631" y="28"/>
                  </a:lnTo>
                  <a:lnTo>
                    <a:pt x="889805" y="26"/>
                  </a:lnTo>
                  <a:lnTo>
                    <a:pt x="894978" y="24"/>
                  </a:lnTo>
                  <a:lnTo>
                    <a:pt x="900151" y="23"/>
                  </a:lnTo>
                  <a:lnTo>
                    <a:pt x="905325" y="21"/>
                  </a:lnTo>
                  <a:lnTo>
                    <a:pt x="910498" y="20"/>
                  </a:lnTo>
                  <a:lnTo>
                    <a:pt x="915671" y="18"/>
                  </a:lnTo>
                  <a:lnTo>
                    <a:pt x="920844" y="17"/>
                  </a:lnTo>
                  <a:lnTo>
                    <a:pt x="926018" y="16"/>
                  </a:lnTo>
                  <a:lnTo>
                    <a:pt x="931191" y="15"/>
                  </a:lnTo>
                  <a:lnTo>
                    <a:pt x="936364" y="14"/>
                  </a:lnTo>
                  <a:lnTo>
                    <a:pt x="941538" y="13"/>
                  </a:lnTo>
                  <a:lnTo>
                    <a:pt x="946711" y="12"/>
                  </a:lnTo>
                  <a:lnTo>
                    <a:pt x="951884" y="11"/>
                  </a:lnTo>
                  <a:lnTo>
                    <a:pt x="957057" y="11"/>
                  </a:lnTo>
                  <a:lnTo>
                    <a:pt x="962231" y="10"/>
                  </a:lnTo>
                  <a:lnTo>
                    <a:pt x="967404" y="9"/>
                  </a:lnTo>
                  <a:lnTo>
                    <a:pt x="972577" y="9"/>
                  </a:lnTo>
                  <a:lnTo>
                    <a:pt x="977751" y="8"/>
                  </a:lnTo>
                  <a:lnTo>
                    <a:pt x="982924" y="7"/>
                  </a:lnTo>
                  <a:lnTo>
                    <a:pt x="988097" y="7"/>
                  </a:lnTo>
                  <a:lnTo>
                    <a:pt x="993270" y="6"/>
                  </a:lnTo>
                  <a:lnTo>
                    <a:pt x="998444" y="6"/>
                  </a:lnTo>
                  <a:lnTo>
                    <a:pt x="1003617" y="5"/>
                  </a:lnTo>
                  <a:lnTo>
                    <a:pt x="1008790" y="5"/>
                  </a:lnTo>
                  <a:lnTo>
                    <a:pt x="1013964" y="5"/>
                  </a:lnTo>
                  <a:lnTo>
                    <a:pt x="1019137" y="4"/>
                  </a:lnTo>
                  <a:lnTo>
                    <a:pt x="1024310" y="4"/>
                  </a:lnTo>
                  <a:lnTo>
                    <a:pt x="1029483" y="4"/>
                  </a:lnTo>
                  <a:lnTo>
                    <a:pt x="1034657" y="3"/>
                  </a:lnTo>
                  <a:lnTo>
                    <a:pt x="1039830" y="3"/>
                  </a:lnTo>
                  <a:lnTo>
                    <a:pt x="1045003" y="3"/>
                  </a:lnTo>
                  <a:lnTo>
                    <a:pt x="1050177" y="3"/>
                  </a:lnTo>
                  <a:lnTo>
                    <a:pt x="1055350" y="2"/>
                  </a:lnTo>
                  <a:lnTo>
                    <a:pt x="1060523" y="2"/>
                  </a:lnTo>
                  <a:lnTo>
                    <a:pt x="1065696" y="2"/>
                  </a:lnTo>
                  <a:lnTo>
                    <a:pt x="1070870" y="2"/>
                  </a:lnTo>
                  <a:lnTo>
                    <a:pt x="1076043" y="2"/>
                  </a:lnTo>
                  <a:lnTo>
                    <a:pt x="1081216" y="2"/>
                  </a:lnTo>
                  <a:lnTo>
                    <a:pt x="1086390" y="1"/>
                  </a:lnTo>
                  <a:lnTo>
                    <a:pt x="1091563" y="1"/>
                  </a:lnTo>
                  <a:lnTo>
                    <a:pt x="1096736" y="1"/>
                  </a:lnTo>
                  <a:lnTo>
                    <a:pt x="1101909" y="1"/>
                  </a:lnTo>
                  <a:lnTo>
                    <a:pt x="1107083" y="1"/>
                  </a:lnTo>
                  <a:lnTo>
                    <a:pt x="1112256" y="1"/>
                  </a:lnTo>
                  <a:lnTo>
                    <a:pt x="1117429" y="1"/>
                  </a:lnTo>
                  <a:lnTo>
                    <a:pt x="1122603" y="1"/>
                  </a:lnTo>
                  <a:lnTo>
                    <a:pt x="1127776" y="1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0"/>
                  </a:lnTo>
                  <a:lnTo>
                    <a:pt x="1448520" y="1"/>
                  </a:lnTo>
                  <a:lnTo>
                    <a:pt x="1443346" y="1"/>
                  </a:lnTo>
                  <a:lnTo>
                    <a:pt x="1438173" y="1"/>
                  </a:lnTo>
                  <a:lnTo>
                    <a:pt x="1433000" y="1"/>
                  </a:lnTo>
                  <a:lnTo>
                    <a:pt x="1427826" y="1"/>
                  </a:lnTo>
                  <a:lnTo>
                    <a:pt x="1422653" y="1"/>
                  </a:lnTo>
                  <a:lnTo>
                    <a:pt x="1417480" y="1"/>
                  </a:lnTo>
                  <a:lnTo>
                    <a:pt x="1412307" y="1"/>
                  </a:lnTo>
                  <a:lnTo>
                    <a:pt x="1407133" y="1"/>
                  </a:lnTo>
                  <a:lnTo>
                    <a:pt x="1401960" y="1"/>
                  </a:lnTo>
                  <a:lnTo>
                    <a:pt x="1396787" y="1"/>
                  </a:lnTo>
                  <a:lnTo>
                    <a:pt x="1391613" y="2"/>
                  </a:lnTo>
                  <a:lnTo>
                    <a:pt x="1386440" y="2"/>
                  </a:lnTo>
                  <a:lnTo>
                    <a:pt x="1381267" y="2"/>
                  </a:lnTo>
                  <a:lnTo>
                    <a:pt x="1376094" y="2"/>
                  </a:lnTo>
                  <a:lnTo>
                    <a:pt x="1370920" y="2"/>
                  </a:lnTo>
                  <a:lnTo>
                    <a:pt x="1365747" y="2"/>
                  </a:lnTo>
                  <a:lnTo>
                    <a:pt x="1360574" y="2"/>
                  </a:lnTo>
                  <a:lnTo>
                    <a:pt x="1355400" y="3"/>
                  </a:lnTo>
                  <a:lnTo>
                    <a:pt x="1350227" y="3"/>
                  </a:lnTo>
                  <a:lnTo>
                    <a:pt x="1345054" y="3"/>
                  </a:lnTo>
                  <a:lnTo>
                    <a:pt x="1339881" y="3"/>
                  </a:lnTo>
                  <a:lnTo>
                    <a:pt x="1334707" y="3"/>
                  </a:lnTo>
                  <a:lnTo>
                    <a:pt x="1329534" y="4"/>
                  </a:lnTo>
                  <a:lnTo>
                    <a:pt x="1324361" y="4"/>
                  </a:lnTo>
                  <a:lnTo>
                    <a:pt x="1319187" y="4"/>
                  </a:lnTo>
                  <a:lnTo>
                    <a:pt x="1314014" y="4"/>
                  </a:lnTo>
                  <a:lnTo>
                    <a:pt x="1308841" y="5"/>
                  </a:lnTo>
                  <a:lnTo>
                    <a:pt x="1303668" y="5"/>
                  </a:lnTo>
                  <a:lnTo>
                    <a:pt x="1298494" y="5"/>
                  </a:lnTo>
                  <a:lnTo>
                    <a:pt x="1293321" y="6"/>
                  </a:lnTo>
                  <a:lnTo>
                    <a:pt x="1288148" y="6"/>
                  </a:lnTo>
                  <a:lnTo>
                    <a:pt x="1282974" y="6"/>
                  </a:lnTo>
                  <a:lnTo>
                    <a:pt x="1277801" y="7"/>
                  </a:lnTo>
                  <a:lnTo>
                    <a:pt x="1272628" y="7"/>
                  </a:lnTo>
                  <a:lnTo>
                    <a:pt x="1267455" y="7"/>
                  </a:lnTo>
                  <a:lnTo>
                    <a:pt x="1262281" y="8"/>
                  </a:lnTo>
                  <a:lnTo>
                    <a:pt x="1257108" y="8"/>
                  </a:lnTo>
                  <a:lnTo>
                    <a:pt x="1251935" y="9"/>
                  </a:lnTo>
                  <a:lnTo>
                    <a:pt x="1246761" y="9"/>
                  </a:lnTo>
                  <a:lnTo>
                    <a:pt x="1241588" y="10"/>
                  </a:lnTo>
                  <a:lnTo>
                    <a:pt x="1236415" y="10"/>
                  </a:lnTo>
                  <a:lnTo>
                    <a:pt x="1231242" y="11"/>
                  </a:lnTo>
                  <a:lnTo>
                    <a:pt x="1226068" y="12"/>
                  </a:lnTo>
                  <a:lnTo>
                    <a:pt x="1220895" y="12"/>
                  </a:lnTo>
                  <a:lnTo>
                    <a:pt x="1215722" y="13"/>
                  </a:lnTo>
                  <a:lnTo>
                    <a:pt x="1210548" y="14"/>
                  </a:lnTo>
                  <a:lnTo>
                    <a:pt x="1205375" y="15"/>
                  </a:lnTo>
                  <a:lnTo>
                    <a:pt x="1200202" y="15"/>
                  </a:lnTo>
                  <a:lnTo>
                    <a:pt x="1195029" y="16"/>
                  </a:lnTo>
                  <a:lnTo>
                    <a:pt x="1189855" y="17"/>
                  </a:lnTo>
                  <a:lnTo>
                    <a:pt x="1184682" y="18"/>
                  </a:lnTo>
                  <a:lnTo>
                    <a:pt x="1179509" y="19"/>
                  </a:lnTo>
                  <a:lnTo>
                    <a:pt x="1174335" y="20"/>
                  </a:lnTo>
                  <a:lnTo>
                    <a:pt x="1169162" y="21"/>
                  </a:lnTo>
                  <a:lnTo>
                    <a:pt x="1163989" y="22"/>
                  </a:lnTo>
                  <a:lnTo>
                    <a:pt x="1158816" y="23"/>
                  </a:lnTo>
                  <a:lnTo>
                    <a:pt x="1153642" y="25"/>
                  </a:lnTo>
                  <a:lnTo>
                    <a:pt x="1148469" y="26"/>
                  </a:lnTo>
                  <a:lnTo>
                    <a:pt x="1143296" y="27"/>
                  </a:lnTo>
                  <a:lnTo>
                    <a:pt x="1138122" y="29"/>
                  </a:lnTo>
                  <a:lnTo>
                    <a:pt x="1132949" y="30"/>
                  </a:lnTo>
                  <a:lnTo>
                    <a:pt x="1127776" y="32"/>
                  </a:lnTo>
                  <a:lnTo>
                    <a:pt x="1122603" y="33"/>
                  </a:lnTo>
                  <a:lnTo>
                    <a:pt x="1117429" y="35"/>
                  </a:lnTo>
                  <a:lnTo>
                    <a:pt x="1112256" y="37"/>
                  </a:lnTo>
                  <a:lnTo>
                    <a:pt x="1107083" y="39"/>
                  </a:lnTo>
                  <a:lnTo>
                    <a:pt x="1101909" y="41"/>
                  </a:lnTo>
                  <a:lnTo>
                    <a:pt x="1096736" y="43"/>
                  </a:lnTo>
                  <a:lnTo>
                    <a:pt x="1091563" y="45"/>
                  </a:lnTo>
                  <a:lnTo>
                    <a:pt x="1086390" y="47"/>
                  </a:lnTo>
                  <a:lnTo>
                    <a:pt x="1081216" y="49"/>
                  </a:lnTo>
                  <a:lnTo>
                    <a:pt x="1076043" y="52"/>
                  </a:lnTo>
                  <a:lnTo>
                    <a:pt x="1070870" y="54"/>
                  </a:lnTo>
                  <a:lnTo>
                    <a:pt x="1065696" y="57"/>
                  </a:lnTo>
                  <a:lnTo>
                    <a:pt x="1060523" y="60"/>
                  </a:lnTo>
                  <a:lnTo>
                    <a:pt x="1055350" y="63"/>
                  </a:lnTo>
                  <a:lnTo>
                    <a:pt x="1050177" y="66"/>
                  </a:lnTo>
                  <a:lnTo>
                    <a:pt x="1045003" y="69"/>
                  </a:lnTo>
                  <a:lnTo>
                    <a:pt x="1039830" y="72"/>
                  </a:lnTo>
                  <a:lnTo>
                    <a:pt x="1034657" y="75"/>
                  </a:lnTo>
                  <a:lnTo>
                    <a:pt x="1029483" y="79"/>
                  </a:lnTo>
                  <a:lnTo>
                    <a:pt x="1024310" y="83"/>
                  </a:lnTo>
                  <a:lnTo>
                    <a:pt x="1019137" y="86"/>
                  </a:lnTo>
                  <a:lnTo>
                    <a:pt x="1013964" y="90"/>
                  </a:lnTo>
                  <a:lnTo>
                    <a:pt x="1008790" y="95"/>
                  </a:lnTo>
                  <a:lnTo>
                    <a:pt x="1003617" y="99"/>
                  </a:lnTo>
                  <a:lnTo>
                    <a:pt x="998444" y="103"/>
                  </a:lnTo>
                  <a:lnTo>
                    <a:pt x="993270" y="108"/>
                  </a:lnTo>
                  <a:lnTo>
                    <a:pt x="988097" y="113"/>
                  </a:lnTo>
                  <a:lnTo>
                    <a:pt x="982924" y="118"/>
                  </a:lnTo>
                  <a:lnTo>
                    <a:pt x="977751" y="123"/>
                  </a:lnTo>
                  <a:lnTo>
                    <a:pt x="972577" y="129"/>
                  </a:lnTo>
                  <a:lnTo>
                    <a:pt x="967404" y="134"/>
                  </a:lnTo>
                  <a:lnTo>
                    <a:pt x="962231" y="140"/>
                  </a:lnTo>
                  <a:lnTo>
                    <a:pt x="957057" y="146"/>
                  </a:lnTo>
                  <a:lnTo>
                    <a:pt x="951884" y="152"/>
                  </a:lnTo>
                  <a:lnTo>
                    <a:pt x="946711" y="159"/>
                  </a:lnTo>
                  <a:lnTo>
                    <a:pt x="941538" y="166"/>
                  </a:lnTo>
                  <a:lnTo>
                    <a:pt x="936364" y="173"/>
                  </a:lnTo>
                  <a:lnTo>
                    <a:pt x="931191" y="180"/>
                  </a:lnTo>
                  <a:lnTo>
                    <a:pt x="926018" y="188"/>
                  </a:lnTo>
                  <a:lnTo>
                    <a:pt x="920844" y="196"/>
                  </a:lnTo>
                  <a:lnTo>
                    <a:pt x="915671" y="204"/>
                  </a:lnTo>
                  <a:lnTo>
                    <a:pt x="910498" y="212"/>
                  </a:lnTo>
                  <a:lnTo>
                    <a:pt x="905325" y="221"/>
                  </a:lnTo>
                  <a:lnTo>
                    <a:pt x="900151" y="230"/>
                  </a:lnTo>
                  <a:lnTo>
                    <a:pt x="894978" y="240"/>
                  </a:lnTo>
                  <a:lnTo>
                    <a:pt x="889805" y="250"/>
                  </a:lnTo>
                  <a:lnTo>
                    <a:pt x="884631" y="260"/>
                  </a:lnTo>
                  <a:lnTo>
                    <a:pt x="879458" y="270"/>
                  </a:lnTo>
                  <a:lnTo>
                    <a:pt x="874285" y="281"/>
                  </a:lnTo>
                  <a:lnTo>
                    <a:pt x="869112" y="293"/>
                  </a:lnTo>
                  <a:lnTo>
                    <a:pt x="863938" y="304"/>
                  </a:lnTo>
                  <a:lnTo>
                    <a:pt x="858765" y="317"/>
                  </a:lnTo>
                  <a:lnTo>
                    <a:pt x="853592" y="329"/>
                  </a:lnTo>
                  <a:lnTo>
                    <a:pt x="848418" y="342"/>
                  </a:lnTo>
                  <a:lnTo>
                    <a:pt x="843245" y="356"/>
                  </a:lnTo>
                  <a:lnTo>
                    <a:pt x="838072" y="370"/>
                  </a:lnTo>
                  <a:lnTo>
                    <a:pt x="832899" y="384"/>
                  </a:lnTo>
                  <a:lnTo>
                    <a:pt x="827725" y="399"/>
                  </a:lnTo>
                  <a:lnTo>
                    <a:pt x="822552" y="415"/>
                  </a:lnTo>
                  <a:lnTo>
                    <a:pt x="817379" y="431"/>
                  </a:lnTo>
                  <a:lnTo>
                    <a:pt x="812205" y="448"/>
                  </a:lnTo>
                  <a:lnTo>
                    <a:pt x="807032" y="465"/>
                  </a:lnTo>
                  <a:lnTo>
                    <a:pt x="801859" y="483"/>
                  </a:lnTo>
                  <a:lnTo>
                    <a:pt x="796686" y="502"/>
                  </a:lnTo>
                  <a:lnTo>
                    <a:pt x="791512" y="521"/>
                  </a:lnTo>
                  <a:lnTo>
                    <a:pt x="786339" y="541"/>
                  </a:lnTo>
                  <a:lnTo>
                    <a:pt x="781166" y="562"/>
                  </a:lnTo>
                  <a:lnTo>
                    <a:pt x="775992" y="583"/>
                  </a:lnTo>
                  <a:lnTo>
                    <a:pt x="770819" y="606"/>
                  </a:lnTo>
                  <a:lnTo>
                    <a:pt x="765646" y="629"/>
                  </a:lnTo>
                  <a:lnTo>
                    <a:pt x="760473" y="653"/>
                  </a:lnTo>
                  <a:lnTo>
                    <a:pt x="755299" y="677"/>
                  </a:lnTo>
                  <a:lnTo>
                    <a:pt x="750126" y="703"/>
                  </a:lnTo>
                  <a:lnTo>
                    <a:pt x="744953" y="730"/>
                  </a:lnTo>
                  <a:lnTo>
                    <a:pt x="739779" y="757"/>
                  </a:lnTo>
                  <a:lnTo>
                    <a:pt x="734606" y="786"/>
                  </a:lnTo>
                  <a:lnTo>
                    <a:pt x="729433" y="816"/>
                  </a:lnTo>
                  <a:lnTo>
                    <a:pt x="724260" y="847"/>
                  </a:lnTo>
                  <a:lnTo>
                    <a:pt x="719086" y="879"/>
                  </a:lnTo>
                  <a:lnTo>
                    <a:pt x="713913" y="912"/>
                  </a:lnTo>
                  <a:lnTo>
                    <a:pt x="708740" y="946"/>
                  </a:lnTo>
                  <a:lnTo>
                    <a:pt x="703566" y="982"/>
                  </a:lnTo>
                  <a:lnTo>
                    <a:pt x="698393" y="1019"/>
                  </a:lnTo>
                  <a:lnTo>
                    <a:pt x="693220" y="1057"/>
                  </a:lnTo>
                  <a:lnTo>
                    <a:pt x="688047" y="1097"/>
                  </a:lnTo>
                  <a:lnTo>
                    <a:pt x="682873" y="1138"/>
                  </a:lnTo>
                  <a:lnTo>
                    <a:pt x="677700" y="1181"/>
                  </a:lnTo>
                  <a:lnTo>
                    <a:pt x="672527" y="1226"/>
                  </a:lnTo>
                  <a:lnTo>
                    <a:pt x="667353" y="1272"/>
                  </a:lnTo>
                  <a:lnTo>
                    <a:pt x="662180" y="1320"/>
                  </a:lnTo>
                  <a:lnTo>
                    <a:pt x="657007" y="1370"/>
                  </a:lnTo>
                  <a:lnTo>
                    <a:pt x="651834" y="1422"/>
                  </a:lnTo>
                  <a:lnTo>
                    <a:pt x="646660" y="1476"/>
                  </a:lnTo>
                  <a:lnTo>
                    <a:pt x="641487" y="1532"/>
                  </a:lnTo>
                  <a:lnTo>
                    <a:pt x="636314" y="1590"/>
                  </a:lnTo>
                  <a:lnTo>
                    <a:pt x="631140" y="1650"/>
                  </a:lnTo>
                  <a:lnTo>
                    <a:pt x="625967" y="1713"/>
                  </a:lnTo>
                  <a:lnTo>
                    <a:pt x="620794" y="1779"/>
                  </a:lnTo>
                  <a:lnTo>
                    <a:pt x="615621" y="1846"/>
                  </a:lnTo>
                  <a:lnTo>
                    <a:pt x="610447" y="1917"/>
                  </a:lnTo>
                  <a:lnTo>
                    <a:pt x="605274" y="1990"/>
                  </a:lnTo>
                  <a:lnTo>
                    <a:pt x="600101" y="2067"/>
                  </a:lnTo>
                  <a:lnTo>
                    <a:pt x="594927" y="2146"/>
                  </a:lnTo>
                  <a:lnTo>
                    <a:pt x="589754" y="2229"/>
                  </a:lnTo>
                  <a:lnTo>
                    <a:pt x="584581" y="2315"/>
                  </a:lnTo>
                  <a:lnTo>
                    <a:pt x="579408" y="2404"/>
                  </a:lnTo>
                  <a:lnTo>
                    <a:pt x="574234" y="2497"/>
                  </a:lnTo>
                  <a:lnTo>
                    <a:pt x="569061" y="2594"/>
                  </a:lnTo>
                  <a:lnTo>
                    <a:pt x="563888" y="2695"/>
                  </a:lnTo>
                  <a:lnTo>
                    <a:pt x="558714" y="2800"/>
                  </a:lnTo>
                  <a:lnTo>
                    <a:pt x="553541" y="2909"/>
                  </a:lnTo>
                  <a:lnTo>
                    <a:pt x="548368" y="3023"/>
                  </a:lnTo>
                  <a:lnTo>
                    <a:pt x="543195" y="3141"/>
                  </a:lnTo>
                  <a:lnTo>
                    <a:pt x="538021" y="3265"/>
                  </a:lnTo>
                  <a:lnTo>
                    <a:pt x="532848" y="3394"/>
                  </a:lnTo>
                  <a:lnTo>
                    <a:pt x="527675" y="3528"/>
                  </a:lnTo>
                  <a:lnTo>
                    <a:pt x="522501" y="3667"/>
                  </a:lnTo>
                  <a:lnTo>
                    <a:pt x="517328" y="3813"/>
                  </a:lnTo>
                  <a:lnTo>
                    <a:pt x="512155" y="3964"/>
                  </a:lnTo>
                  <a:lnTo>
                    <a:pt x="506982" y="4122"/>
                  </a:lnTo>
                  <a:lnTo>
                    <a:pt x="501808" y="4287"/>
                  </a:lnTo>
                  <a:lnTo>
                    <a:pt x="496635" y="4459"/>
                  </a:lnTo>
                  <a:lnTo>
                    <a:pt x="491462" y="4638"/>
                  </a:lnTo>
                  <a:lnTo>
                    <a:pt x="486288" y="4825"/>
                  </a:lnTo>
                  <a:lnTo>
                    <a:pt x="481115" y="5019"/>
                  </a:lnTo>
                  <a:lnTo>
                    <a:pt x="475942" y="5222"/>
                  </a:lnTo>
                  <a:lnTo>
                    <a:pt x="470769" y="5434"/>
                  </a:lnTo>
                  <a:lnTo>
                    <a:pt x="465595" y="5655"/>
                  </a:lnTo>
                  <a:lnTo>
                    <a:pt x="460422" y="5885"/>
                  </a:lnTo>
                  <a:lnTo>
                    <a:pt x="455249" y="6126"/>
                  </a:lnTo>
                  <a:lnTo>
                    <a:pt x="450075" y="6377"/>
                  </a:lnTo>
                  <a:lnTo>
                    <a:pt x="444902" y="6638"/>
                  </a:lnTo>
                  <a:lnTo>
                    <a:pt x="439729" y="6911"/>
                  </a:lnTo>
                  <a:lnTo>
                    <a:pt x="434556" y="7196"/>
                  </a:lnTo>
                  <a:lnTo>
                    <a:pt x="429382" y="7494"/>
                  </a:lnTo>
                  <a:lnTo>
                    <a:pt x="424209" y="7804"/>
                  </a:lnTo>
                  <a:lnTo>
                    <a:pt x="419036" y="8128"/>
                  </a:lnTo>
                  <a:lnTo>
                    <a:pt x="413862" y="8466"/>
                  </a:lnTo>
                  <a:lnTo>
                    <a:pt x="408689" y="8818"/>
                  </a:lnTo>
                  <a:lnTo>
                    <a:pt x="403516" y="9186"/>
                  </a:lnTo>
                  <a:lnTo>
                    <a:pt x="398343" y="9571"/>
                  </a:lnTo>
                  <a:lnTo>
                    <a:pt x="393169" y="9972"/>
                  </a:lnTo>
                  <a:lnTo>
                    <a:pt x="387996" y="10390"/>
                  </a:lnTo>
                  <a:lnTo>
                    <a:pt x="382823" y="10827"/>
                  </a:lnTo>
                  <a:lnTo>
                    <a:pt x="377649" y="11284"/>
                  </a:lnTo>
                  <a:lnTo>
                    <a:pt x="372476" y="11760"/>
                  </a:lnTo>
                  <a:lnTo>
                    <a:pt x="367303" y="12256"/>
                  </a:lnTo>
                  <a:lnTo>
                    <a:pt x="362130" y="12775"/>
                  </a:lnTo>
                  <a:lnTo>
                    <a:pt x="356956" y="13316"/>
                  </a:lnTo>
                  <a:lnTo>
                    <a:pt x="351783" y="13881"/>
                  </a:lnTo>
                  <a:lnTo>
                    <a:pt x="346610" y="14471"/>
                  </a:lnTo>
                  <a:lnTo>
                    <a:pt x="341436" y="15086"/>
                  </a:lnTo>
                  <a:lnTo>
                    <a:pt x="336263" y="15729"/>
                  </a:lnTo>
                  <a:lnTo>
                    <a:pt x="331090" y="16399"/>
                  </a:lnTo>
                  <a:lnTo>
                    <a:pt x="325917" y="17098"/>
                  </a:lnTo>
                  <a:lnTo>
                    <a:pt x="320743" y="17827"/>
                  </a:lnTo>
                  <a:lnTo>
                    <a:pt x="315570" y="18588"/>
                  </a:lnTo>
                  <a:lnTo>
                    <a:pt x="310397" y="19382"/>
                  </a:lnTo>
                  <a:lnTo>
                    <a:pt x="305223" y="20210"/>
                  </a:lnTo>
                  <a:lnTo>
                    <a:pt x="300050" y="21073"/>
                  </a:lnTo>
                  <a:lnTo>
                    <a:pt x="294877" y="21974"/>
                  </a:lnTo>
                  <a:lnTo>
                    <a:pt x="289704" y="22912"/>
                  </a:lnTo>
                  <a:lnTo>
                    <a:pt x="284530" y="23891"/>
                  </a:lnTo>
                  <a:lnTo>
                    <a:pt x="279357" y="24911"/>
                  </a:lnTo>
                  <a:lnTo>
                    <a:pt x="274184" y="25974"/>
                  </a:lnTo>
                  <a:lnTo>
                    <a:pt x="269010" y="27082"/>
                  </a:lnTo>
                  <a:lnTo>
                    <a:pt x="263837" y="28235"/>
                  </a:lnTo>
                  <a:lnTo>
                    <a:pt x="258664" y="29437"/>
                  </a:lnTo>
                  <a:lnTo>
                    <a:pt x="253491" y="30689"/>
                  </a:lnTo>
                  <a:lnTo>
                    <a:pt x="248317" y="31992"/>
                  </a:lnTo>
                  <a:lnTo>
                    <a:pt x="243144" y="33348"/>
                  </a:lnTo>
                  <a:lnTo>
                    <a:pt x="237971" y="34759"/>
                  </a:lnTo>
                  <a:lnTo>
                    <a:pt x="232797" y="36227"/>
                  </a:lnTo>
                  <a:lnTo>
                    <a:pt x="227624" y="37754"/>
                  </a:lnTo>
                  <a:lnTo>
                    <a:pt x="222451" y="39342"/>
                  </a:lnTo>
                  <a:lnTo>
                    <a:pt x="217278" y="40992"/>
                  </a:lnTo>
                  <a:lnTo>
                    <a:pt x="212104" y="42707"/>
                  </a:lnTo>
                  <a:lnTo>
                    <a:pt x="206931" y="44488"/>
                  </a:lnTo>
                  <a:lnTo>
                    <a:pt x="201758" y="46337"/>
                  </a:lnTo>
                  <a:lnTo>
                    <a:pt x="196584" y="48257"/>
                  </a:lnTo>
                  <a:lnTo>
                    <a:pt x="191411" y="50249"/>
                  </a:lnTo>
                  <a:lnTo>
                    <a:pt x="186238" y="52314"/>
                  </a:lnTo>
                  <a:lnTo>
                    <a:pt x="181065" y="54456"/>
                  </a:lnTo>
                  <a:lnTo>
                    <a:pt x="175891" y="56676"/>
                  </a:lnTo>
                  <a:lnTo>
                    <a:pt x="170718" y="58975"/>
                  </a:lnTo>
                  <a:lnTo>
                    <a:pt x="165545" y="61355"/>
                  </a:lnTo>
                  <a:lnTo>
                    <a:pt x="160371" y="63818"/>
                  </a:lnTo>
                  <a:lnTo>
                    <a:pt x="155198" y="66365"/>
                  </a:lnTo>
                  <a:lnTo>
                    <a:pt x="150025" y="68998"/>
                  </a:lnTo>
                  <a:lnTo>
                    <a:pt x="144852" y="71719"/>
                  </a:lnTo>
                  <a:lnTo>
                    <a:pt x="139678" y="74528"/>
                  </a:lnTo>
                  <a:lnTo>
                    <a:pt x="134505" y="77427"/>
                  </a:lnTo>
                  <a:lnTo>
                    <a:pt x="129332" y="80417"/>
                  </a:lnTo>
                  <a:lnTo>
                    <a:pt x="124158" y="83499"/>
                  </a:lnTo>
                  <a:lnTo>
                    <a:pt x="118985" y="86673"/>
                  </a:lnTo>
                  <a:lnTo>
                    <a:pt x="113812" y="89940"/>
                  </a:lnTo>
                  <a:lnTo>
                    <a:pt x="108639" y="93301"/>
                  </a:lnTo>
                  <a:lnTo>
                    <a:pt x="103465" y="96755"/>
                  </a:lnTo>
                  <a:lnTo>
                    <a:pt x="98292" y="100303"/>
                  </a:lnTo>
                  <a:lnTo>
                    <a:pt x="93119" y="103944"/>
                  </a:lnTo>
                  <a:lnTo>
                    <a:pt x="87945" y="107678"/>
                  </a:lnTo>
                  <a:lnTo>
                    <a:pt x="82772" y="111504"/>
                  </a:lnTo>
                  <a:lnTo>
                    <a:pt x="77599" y="115421"/>
                  </a:lnTo>
                  <a:lnTo>
                    <a:pt x="72426" y="119429"/>
                  </a:lnTo>
                  <a:lnTo>
                    <a:pt x="67252" y="123525"/>
                  </a:lnTo>
                  <a:lnTo>
                    <a:pt x="62079" y="127707"/>
                  </a:lnTo>
                  <a:lnTo>
                    <a:pt x="56906" y="131975"/>
                  </a:lnTo>
                  <a:lnTo>
                    <a:pt x="51732" y="136325"/>
                  </a:lnTo>
                  <a:lnTo>
                    <a:pt x="46559" y="140755"/>
                  </a:lnTo>
                  <a:lnTo>
                    <a:pt x="41386" y="145261"/>
                  </a:lnTo>
                  <a:lnTo>
                    <a:pt x="36213" y="149842"/>
                  </a:lnTo>
                  <a:lnTo>
                    <a:pt x="31039" y="154493"/>
                  </a:lnTo>
                  <a:lnTo>
                    <a:pt x="25866" y="159210"/>
                  </a:lnTo>
                  <a:lnTo>
                    <a:pt x="20693" y="163990"/>
                  </a:lnTo>
                  <a:lnTo>
                    <a:pt x="15519" y="168829"/>
                  </a:lnTo>
                  <a:lnTo>
                    <a:pt x="10346" y="173721"/>
                  </a:lnTo>
                  <a:lnTo>
                    <a:pt x="5173" y="178663"/>
                  </a:lnTo>
                  <a:lnTo>
                    <a:pt x="0" y="183649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644151" y="4231404"/>
              <a:ext cx="1883076" cy="170602"/>
            </a:xfrm>
            <a:custGeom>
              <a:avLst/>
              <a:pathLst>
                <a:path w="1883076" h="170602">
                  <a:moveTo>
                    <a:pt x="0" y="170602"/>
                  </a:moveTo>
                  <a:lnTo>
                    <a:pt x="5173" y="165644"/>
                  </a:lnTo>
                  <a:lnTo>
                    <a:pt x="10346" y="160737"/>
                  </a:lnTo>
                  <a:lnTo>
                    <a:pt x="15519" y="155886"/>
                  </a:lnTo>
                  <a:lnTo>
                    <a:pt x="20693" y="151097"/>
                  </a:lnTo>
                  <a:lnTo>
                    <a:pt x="25866" y="146373"/>
                  </a:lnTo>
                  <a:lnTo>
                    <a:pt x="31039" y="141718"/>
                  </a:lnTo>
                  <a:lnTo>
                    <a:pt x="36213" y="137137"/>
                  </a:lnTo>
                  <a:lnTo>
                    <a:pt x="41386" y="132632"/>
                  </a:lnTo>
                  <a:lnTo>
                    <a:pt x="46559" y="128207"/>
                  </a:lnTo>
                  <a:lnTo>
                    <a:pt x="51732" y="123866"/>
                  </a:lnTo>
                  <a:lnTo>
                    <a:pt x="56906" y="119610"/>
                  </a:lnTo>
                  <a:lnTo>
                    <a:pt x="62079" y="115441"/>
                  </a:lnTo>
                  <a:lnTo>
                    <a:pt x="67252" y="111363"/>
                  </a:lnTo>
                  <a:lnTo>
                    <a:pt x="72426" y="107377"/>
                  </a:lnTo>
                  <a:lnTo>
                    <a:pt x="77599" y="103484"/>
                  </a:lnTo>
                  <a:lnTo>
                    <a:pt x="82772" y="99685"/>
                  </a:lnTo>
                  <a:lnTo>
                    <a:pt x="87945" y="95982"/>
                  </a:lnTo>
                  <a:lnTo>
                    <a:pt x="93119" y="92374"/>
                  </a:lnTo>
                  <a:lnTo>
                    <a:pt x="98292" y="88864"/>
                  </a:lnTo>
                  <a:lnTo>
                    <a:pt x="103465" y="85450"/>
                  </a:lnTo>
                  <a:lnTo>
                    <a:pt x="108639" y="82132"/>
                  </a:lnTo>
                  <a:lnTo>
                    <a:pt x="113812" y="78912"/>
                  </a:lnTo>
                  <a:lnTo>
                    <a:pt x="118985" y="75787"/>
                  </a:lnTo>
                  <a:lnTo>
                    <a:pt x="124158" y="72758"/>
                  </a:lnTo>
                  <a:lnTo>
                    <a:pt x="129332" y="69823"/>
                  </a:lnTo>
                  <a:lnTo>
                    <a:pt x="134505" y="66982"/>
                  </a:lnTo>
                  <a:lnTo>
                    <a:pt x="139678" y="64233"/>
                  </a:lnTo>
                  <a:lnTo>
                    <a:pt x="144852" y="61575"/>
                  </a:lnTo>
                  <a:lnTo>
                    <a:pt x="150025" y="59007"/>
                  </a:lnTo>
                  <a:lnTo>
                    <a:pt x="155198" y="56528"/>
                  </a:lnTo>
                  <a:lnTo>
                    <a:pt x="160371" y="54135"/>
                  </a:lnTo>
                  <a:lnTo>
                    <a:pt x="165545" y="51827"/>
                  </a:lnTo>
                  <a:lnTo>
                    <a:pt x="170718" y="49603"/>
                  </a:lnTo>
                  <a:lnTo>
                    <a:pt x="175891" y="47460"/>
                  </a:lnTo>
                  <a:lnTo>
                    <a:pt x="181065" y="45396"/>
                  </a:lnTo>
                  <a:lnTo>
                    <a:pt x="186238" y="43410"/>
                  </a:lnTo>
                  <a:lnTo>
                    <a:pt x="191411" y="41499"/>
                  </a:lnTo>
                  <a:lnTo>
                    <a:pt x="196584" y="39663"/>
                  </a:lnTo>
                  <a:lnTo>
                    <a:pt x="201758" y="37897"/>
                  </a:lnTo>
                  <a:lnTo>
                    <a:pt x="206931" y="36201"/>
                  </a:lnTo>
                  <a:lnTo>
                    <a:pt x="212104" y="34573"/>
                  </a:lnTo>
                  <a:lnTo>
                    <a:pt x="217278" y="33010"/>
                  </a:lnTo>
                  <a:lnTo>
                    <a:pt x="222451" y="31511"/>
                  </a:lnTo>
                  <a:lnTo>
                    <a:pt x="227624" y="30073"/>
                  </a:lnTo>
                  <a:lnTo>
                    <a:pt x="232797" y="28695"/>
                  </a:lnTo>
                  <a:lnTo>
                    <a:pt x="237971" y="27374"/>
                  </a:lnTo>
                  <a:lnTo>
                    <a:pt x="243144" y="26108"/>
                  </a:lnTo>
                  <a:lnTo>
                    <a:pt x="248317" y="24896"/>
                  </a:lnTo>
                  <a:lnTo>
                    <a:pt x="253491" y="23736"/>
                  </a:lnTo>
                  <a:lnTo>
                    <a:pt x="258664" y="22625"/>
                  </a:lnTo>
                  <a:lnTo>
                    <a:pt x="263837" y="21563"/>
                  </a:lnTo>
                  <a:lnTo>
                    <a:pt x="269010" y="20547"/>
                  </a:lnTo>
                  <a:lnTo>
                    <a:pt x="274184" y="19575"/>
                  </a:lnTo>
                  <a:lnTo>
                    <a:pt x="279357" y="18647"/>
                  </a:lnTo>
                  <a:lnTo>
                    <a:pt x="284530" y="17759"/>
                  </a:lnTo>
                  <a:lnTo>
                    <a:pt x="289704" y="16911"/>
                  </a:lnTo>
                  <a:lnTo>
                    <a:pt x="294877" y="16101"/>
                  </a:lnTo>
                  <a:lnTo>
                    <a:pt x="300050" y="15327"/>
                  </a:lnTo>
                  <a:lnTo>
                    <a:pt x="305223" y="14589"/>
                  </a:lnTo>
                  <a:lnTo>
                    <a:pt x="310397" y="13884"/>
                  </a:lnTo>
                  <a:lnTo>
                    <a:pt x="315570" y="13211"/>
                  </a:lnTo>
                  <a:lnTo>
                    <a:pt x="320743" y="12569"/>
                  </a:lnTo>
                  <a:lnTo>
                    <a:pt x="325917" y="11957"/>
                  </a:lnTo>
                  <a:lnTo>
                    <a:pt x="331090" y="11373"/>
                  </a:lnTo>
                  <a:lnTo>
                    <a:pt x="336263" y="10816"/>
                  </a:lnTo>
                  <a:lnTo>
                    <a:pt x="341436" y="10285"/>
                  </a:lnTo>
                  <a:lnTo>
                    <a:pt x="346610" y="9779"/>
                  </a:lnTo>
                  <a:lnTo>
                    <a:pt x="351783" y="9297"/>
                  </a:lnTo>
                  <a:lnTo>
                    <a:pt x="356956" y="8838"/>
                  </a:lnTo>
                  <a:lnTo>
                    <a:pt x="362130" y="8400"/>
                  </a:lnTo>
                  <a:lnTo>
                    <a:pt x="367303" y="7983"/>
                  </a:lnTo>
                  <a:lnTo>
                    <a:pt x="372476" y="7586"/>
                  </a:lnTo>
                  <a:lnTo>
                    <a:pt x="377649" y="7207"/>
                  </a:lnTo>
                  <a:lnTo>
                    <a:pt x="382823" y="6847"/>
                  </a:lnTo>
                  <a:lnTo>
                    <a:pt x="387996" y="6505"/>
                  </a:lnTo>
                  <a:lnTo>
                    <a:pt x="393169" y="6178"/>
                  </a:lnTo>
                  <a:lnTo>
                    <a:pt x="398343" y="5868"/>
                  </a:lnTo>
                  <a:lnTo>
                    <a:pt x="403516" y="5572"/>
                  </a:lnTo>
                  <a:lnTo>
                    <a:pt x="408689" y="5291"/>
                  </a:lnTo>
                  <a:lnTo>
                    <a:pt x="413862" y="5024"/>
                  </a:lnTo>
                  <a:lnTo>
                    <a:pt x="419036" y="4769"/>
                  </a:lnTo>
                  <a:lnTo>
                    <a:pt x="424209" y="4527"/>
                  </a:lnTo>
                  <a:lnTo>
                    <a:pt x="429382" y="4297"/>
                  </a:lnTo>
                  <a:lnTo>
                    <a:pt x="434556" y="4078"/>
                  </a:lnTo>
                  <a:lnTo>
                    <a:pt x="439729" y="3870"/>
                  </a:lnTo>
                  <a:lnTo>
                    <a:pt x="444902" y="3672"/>
                  </a:lnTo>
                  <a:lnTo>
                    <a:pt x="450075" y="3484"/>
                  </a:lnTo>
                  <a:lnTo>
                    <a:pt x="455249" y="3306"/>
                  </a:lnTo>
                  <a:lnTo>
                    <a:pt x="460422" y="3136"/>
                  </a:lnTo>
                  <a:lnTo>
                    <a:pt x="465595" y="2974"/>
                  </a:lnTo>
                  <a:lnTo>
                    <a:pt x="470769" y="2821"/>
                  </a:lnTo>
                  <a:lnTo>
                    <a:pt x="475942" y="2675"/>
                  </a:lnTo>
                  <a:lnTo>
                    <a:pt x="481115" y="2537"/>
                  </a:lnTo>
                  <a:lnTo>
                    <a:pt x="486288" y="2405"/>
                  </a:lnTo>
                  <a:lnTo>
                    <a:pt x="491462" y="2281"/>
                  </a:lnTo>
                  <a:lnTo>
                    <a:pt x="496635" y="2162"/>
                  </a:lnTo>
                  <a:lnTo>
                    <a:pt x="501808" y="2049"/>
                  </a:lnTo>
                  <a:lnTo>
                    <a:pt x="506982" y="1942"/>
                  </a:lnTo>
                  <a:lnTo>
                    <a:pt x="512155" y="1841"/>
                  </a:lnTo>
                  <a:lnTo>
                    <a:pt x="517328" y="1744"/>
                  </a:lnTo>
                  <a:lnTo>
                    <a:pt x="522501" y="1653"/>
                  </a:lnTo>
                  <a:lnTo>
                    <a:pt x="527675" y="1566"/>
                  </a:lnTo>
                  <a:lnTo>
                    <a:pt x="532848" y="1484"/>
                  </a:lnTo>
                  <a:lnTo>
                    <a:pt x="538021" y="1405"/>
                  </a:lnTo>
                  <a:lnTo>
                    <a:pt x="543195" y="1331"/>
                  </a:lnTo>
                  <a:lnTo>
                    <a:pt x="548368" y="1261"/>
                  </a:lnTo>
                  <a:lnTo>
                    <a:pt x="553541" y="1194"/>
                  </a:lnTo>
                  <a:lnTo>
                    <a:pt x="558714" y="1131"/>
                  </a:lnTo>
                  <a:lnTo>
                    <a:pt x="563888" y="1070"/>
                  </a:lnTo>
                  <a:lnTo>
                    <a:pt x="569061" y="1013"/>
                  </a:lnTo>
                  <a:lnTo>
                    <a:pt x="574234" y="959"/>
                  </a:lnTo>
                  <a:lnTo>
                    <a:pt x="579408" y="908"/>
                  </a:lnTo>
                  <a:lnTo>
                    <a:pt x="584581" y="859"/>
                  </a:lnTo>
                  <a:lnTo>
                    <a:pt x="589754" y="813"/>
                  </a:lnTo>
                  <a:lnTo>
                    <a:pt x="594927" y="769"/>
                  </a:lnTo>
                  <a:lnTo>
                    <a:pt x="600101" y="728"/>
                  </a:lnTo>
                  <a:lnTo>
                    <a:pt x="605274" y="689"/>
                  </a:lnTo>
                  <a:lnTo>
                    <a:pt x="610447" y="651"/>
                  </a:lnTo>
                  <a:lnTo>
                    <a:pt x="615621" y="616"/>
                  </a:lnTo>
                  <a:lnTo>
                    <a:pt x="620794" y="583"/>
                  </a:lnTo>
                  <a:lnTo>
                    <a:pt x="625967" y="551"/>
                  </a:lnTo>
                  <a:lnTo>
                    <a:pt x="631140" y="521"/>
                  </a:lnTo>
                  <a:lnTo>
                    <a:pt x="636314" y="492"/>
                  </a:lnTo>
                  <a:lnTo>
                    <a:pt x="641487" y="466"/>
                  </a:lnTo>
                  <a:lnTo>
                    <a:pt x="646660" y="440"/>
                  </a:lnTo>
                  <a:lnTo>
                    <a:pt x="651834" y="416"/>
                  </a:lnTo>
                  <a:lnTo>
                    <a:pt x="657007" y="393"/>
                  </a:lnTo>
                  <a:lnTo>
                    <a:pt x="662180" y="371"/>
                  </a:lnTo>
                  <a:lnTo>
                    <a:pt x="667353" y="351"/>
                  </a:lnTo>
                  <a:lnTo>
                    <a:pt x="672527" y="331"/>
                  </a:lnTo>
                  <a:lnTo>
                    <a:pt x="677700" y="313"/>
                  </a:lnTo>
                  <a:lnTo>
                    <a:pt x="682873" y="295"/>
                  </a:lnTo>
                  <a:lnTo>
                    <a:pt x="688047" y="279"/>
                  </a:lnTo>
                  <a:lnTo>
                    <a:pt x="693220" y="263"/>
                  </a:lnTo>
                  <a:lnTo>
                    <a:pt x="698393" y="248"/>
                  </a:lnTo>
                  <a:lnTo>
                    <a:pt x="703566" y="235"/>
                  </a:lnTo>
                  <a:lnTo>
                    <a:pt x="708740" y="221"/>
                  </a:lnTo>
                  <a:lnTo>
                    <a:pt x="713913" y="209"/>
                  </a:lnTo>
                  <a:lnTo>
                    <a:pt x="719086" y="197"/>
                  </a:lnTo>
                  <a:lnTo>
                    <a:pt x="724260" y="186"/>
                  </a:lnTo>
                  <a:lnTo>
                    <a:pt x="729433" y="175"/>
                  </a:lnTo>
                  <a:lnTo>
                    <a:pt x="734606" y="165"/>
                  </a:lnTo>
                  <a:lnTo>
                    <a:pt x="739779" y="156"/>
                  </a:lnTo>
                  <a:lnTo>
                    <a:pt x="744953" y="147"/>
                  </a:lnTo>
                  <a:lnTo>
                    <a:pt x="750126" y="138"/>
                  </a:lnTo>
                  <a:lnTo>
                    <a:pt x="755299" y="130"/>
                  </a:lnTo>
                  <a:lnTo>
                    <a:pt x="760473" y="123"/>
                  </a:lnTo>
                  <a:lnTo>
                    <a:pt x="765646" y="116"/>
                  </a:lnTo>
                  <a:lnTo>
                    <a:pt x="770819" y="109"/>
                  </a:lnTo>
                  <a:lnTo>
                    <a:pt x="775992" y="103"/>
                  </a:lnTo>
                  <a:lnTo>
                    <a:pt x="781166" y="97"/>
                  </a:lnTo>
                  <a:lnTo>
                    <a:pt x="786339" y="91"/>
                  </a:lnTo>
                  <a:lnTo>
                    <a:pt x="791512" y="85"/>
                  </a:lnTo>
                  <a:lnTo>
                    <a:pt x="796686" y="80"/>
                  </a:lnTo>
                  <a:lnTo>
                    <a:pt x="801859" y="76"/>
                  </a:lnTo>
                  <a:lnTo>
                    <a:pt x="807032" y="71"/>
                  </a:lnTo>
                  <a:lnTo>
                    <a:pt x="812205" y="67"/>
                  </a:lnTo>
                  <a:lnTo>
                    <a:pt x="817379" y="63"/>
                  </a:lnTo>
                  <a:lnTo>
                    <a:pt x="822552" y="59"/>
                  </a:lnTo>
                  <a:lnTo>
                    <a:pt x="827725" y="56"/>
                  </a:lnTo>
                  <a:lnTo>
                    <a:pt x="832899" y="52"/>
                  </a:lnTo>
                  <a:lnTo>
                    <a:pt x="838072" y="49"/>
                  </a:lnTo>
                  <a:lnTo>
                    <a:pt x="843245" y="46"/>
                  </a:lnTo>
                  <a:lnTo>
                    <a:pt x="848418" y="43"/>
                  </a:lnTo>
                  <a:lnTo>
                    <a:pt x="853592" y="41"/>
                  </a:lnTo>
                  <a:lnTo>
                    <a:pt x="858765" y="38"/>
                  </a:lnTo>
                  <a:lnTo>
                    <a:pt x="863938" y="36"/>
                  </a:lnTo>
                  <a:lnTo>
                    <a:pt x="869112" y="33"/>
                  </a:lnTo>
                  <a:lnTo>
                    <a:pt x="874285" y="31"/>
                  </a:lnTo>
                  <a:lnTo>
                    <a:pt x="879458" y="29"/>
                  </a:lnTo>
                  <a:lnTo>
                    <a:pt x="884631" y="28"/>
                  </a:lnTo>
                  <a:lnTo>
                    <a:pt x="889805" y="26"/>
                  </a:lnTo>
                  <a:lnTo>
                    <a:pt x="894978" y="24"/>
                  </a:lnTo>
                  <a:lnTo>
                    <a:pt x="900151" y="23"/>
                  </a:lnTo>
                  <a:lnTo>
                    <a:pt x="905325" y="21"/>
                  </a:lnTo>
                  <a:lnTo>
                    <a:pt x="910498" y="20"/>
                  </a:lnTo>
                  <a:lnTo>
                    <a:pt x="915671" y="18"/>
                  </a:lnTo>
                  <a:lnTo>
                    <a:pt x="920844" y="17"/>
                  </a:lnTo>
                  <a:lnTo>
                    <a:pt x="926018" y="16"/>
                  </a:lnTo>
                  <a:lnTo>
                    <a:pt x="931191" y="15"/>
                  </a:lnTo>
                  <a:lnTo>
                    <a:pt x="936364" y="14"/>
                  </a:lnTo>
                  <a:lnTo>
                    <a:pt x="941538" y="13"/>
                  </a:lnTo>
                  <a:lnTo>
                    <a:pt x="946711" y="12"/>
                  </a:lnTo>
                  <a:lnTo>
                    <a:pt x="951884" y="11"/>
                  </a:lnTo>
                  <a:lnTo>
                    <a:pt x="957057" y="11"/>
                  </a:lnTo>
                  <a:lnTo>
                    <a:pt x="962231" y="10"/>
                  </a:lnTo>
                  <a:lnTo>
                    <a:pt x="967404" y="9"/>
                  </a:lnTo>
                  <a:lnTo>
                    <a:pt x="972577" y="9"/>
                  </a:lnTo>
                  <a:lnTo>
                    <a:pt x="977751" y="8"/>
                  </a:lnTo>
                  <a:lnTo>
                    <a:pt x="982924" y="7"/>
                  </a:lnTo>
                  <a:lnTo>
                    <a:pt x="988097" y="7"/>
                  </a:lnTo>
                  <a:lnTo>
                    <a:pt x="993270" y="6"/>
                  </a:lnTo>
                  <a:lnTo>
                    <a:pt x="998444" y="6"/>
                  </a:lnTo>
                  <a:lnTo>
                    <a:pt x="1003617" y="5"/>
                  </a:lnTo>
                  <a:lnTo>
                    <a:pt x="1008790" y="5"/>
                  </a:lnTo>
                  <a:lnTo>
                    <a:pt x="1013964" y="5"/>
                  </a:lnTo>
                  <a:lnTo>
                    <a:pt x="1019137" y="4"/>
                  </a:lnTo>
                  <a:lnTo>
                    <a:pt x="1024310" y="4"/>
                  </a:lnTo>
                  <a:lnTo>
                    <a:pt x="1029483" y="4"/>
                  </a:lnTo>
                  <a:lnTo>
                    <a:pt x="1034657" y="3"/>
                  </a:lnTo>
                  <a:lnTo>
                    <a:pt x="1039830" y="3"/>
                  </a:lnTo>
                  <a:lnTo>
                    <a:pt x="1045003" y="3"/>
                  </a:lnTo>
                  <a:lnTo>
                    <a:pt x="1050177" y="3"/>
                  </a:lnTo>
                  <a:lnTo>
                    <a:pt x="1055350" y="2"/>
                  </a:lnTo>
                  <a:lnTo>
                    <a:pt x="1060523" y="2"/>
                  </a:lnTo>
                  <a:lnTo>
                    <a:pt x="1065696" y="2"/>
                  </a:lnTo>
                  <a:lnTo>
                    <a:pt x="1070870" y="2"/>
                  </a:lnTo>
                  <a:lnTo>
                    <a:pt x="1076043" y="2"/>
                  </a:lnTo>
                  <a:lnTo>
                    <a:pt x="1081216" y="2"/>
                  </a:lnTo>
                  <a:lnTo>
                    <a:pt x="1086390" y="1"/>
                  </a:lnTo>
                  <a:lnTo>
                    <a:pt x="1091563" y="1"/>
                  </a:lnTo>
                  <a:lnTo>
                    <a:pt x="1096736" y="1"/>
                  </a:lnTo>
                  <a:lnTo>
                    <a:pt x="1101909" y="1"/>
                  </a:lnTo>
                  <a:lnTo>
                    <a:pt x="1107083" y="1"/>
                  </a:lnTo>
                  <a:lnTo>
                    <a:pt x="1112256" y="1"/>
                  </a:lnTo>
                  <a:lnTo>
                    <a:pt x="1117429" y="1"/>
                  </a:lnTo>
                  <a:lnTo>
                    <a:pt x="1122603" y="1"/>
                  </a:lnTo>
                  <a:lnTo>
                    <a:pt x="1127776" y="1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644151" y="4231404"/>
              <a:ext cx="1883076" cy="309097"/>
            </a:xfrm>
            <a:custGeom>
              <a:avLst/>
              <a:pathLst>
                <a:path w="1883076" h="309097">
                  <a:moveTo>
                    <a:pt x="0" y="183649"/>
                  </a:moveTo>
                  <a:lnTo>
                    <a:pt x="5173" y="178663"/>
                  </a:lnTo>
                  <a:lnTo>
                    <a:pt x="10346" y="173721"/>
                  </a:lnTo>
                  <a:lnTo>
                    <a:pt x="15519" y="168829"/>
                  </a:lnTo>
                  <a:lnTo>
                    <a:pt x="20693" y="163990"/>
                  </a:lnTo>
                  <a:lnTo>
                    <a:pt x="25866" y="159210"/>
                  </a:lnTo>
                  <a:lnTo>
                    <a:pt x="31039" y="154493"/>
                  </a:lnTo>
                  <a:lnTo>
                    <a:pt x="36213" y="149842"/>
                  </a:lnTo>
                  <a:lnTo>
                    <a:pt x="41386" y="145261"/>
                  </a:lnTo>
                  <a:lnTo>
                    <a:pt x="46559" y="140755"/>
                  </a:lnTo>
                  <a:lnTo>
                    <a:pt x="51732" y="136325"/>
                  </a:lnTo>
                  <a:lnTo>
                    <a:pt x="56906" y="131975"/>
                  </a:lnTo>
                  <a:lnTo>
                    <a:pt x="62079" y="127707"/>
                  </a:lnTo>
                  <a:lnTo>
                    <a:pt x="67252" y="123525"/>
                  </a:lnTo>
                  <a:lnTo>
                    <a:pt x="72426" y="119429"/>
                  </a:lnTo>
                  <a:lnTo>
                    <a:pt x="77599" y="115421"/>
                  </a:lnTo>
                  <a:lnTo>
                    <a:pt x="82772" y="111504"/>
                  </a:lnTo>
                  <a:lnTo>
                    <a:pt x="87945" y="107678"/>
                  </a:lnTo>
                  <a:lnTo>
                    <a:pt x="93119" y="103944"/>
                  </a:lnTo>
                  <a:lnTo>
                    <a:pt x="98292" y="100303"/>
                  </a:lnTo>
                  <a:lnTo>
                    <a:pt x="103465" y="96755"/>
                  </a:lnTo>
                  <a:lnTo>
                    <a:pt x="108639" y="93301"/>
                  </a:lnTo>
                  <a:lnTo>
                    <a:pt x="113812" y="89940"/>
                  </a:lnTo>
                  <a:lnTo>
                    <a:pt x="118985" y="86673"/>
                  </a:lnTo>
                  <a:lnTo>
                    <a:pt x="124158" y="83499"/>
                  </a:lnTo>
                  <a:lnTo>
                    <a:pt x="129332" y="80417"/>
                  </a:lnTo>
                  <a:lnTo>
                    <a:pt x="134505" y="77427"/>
                  </a:lnTo>
                  <a:lnTo>
                    <a:pt x="139678" y="74528"/>
                  </a:lnTo>
                  <a:lnTo>
                    <a:pt x="144852" y="71719"/>
                  </a:lnTo>
                  <a:lnTo>
                    <a:pt x="150025" y="68998"/>
                  </a:lnTo>
                  <a:lnTo>
                    <a:pt x="155198" y="66365"/>
                  </a:lnTo>
                  <a:lnTo>
                    <a:pt x="160371" y="63818"/>
                  </a:lnTo>
                  <a:lnTo>
                    <a:pt x="165545" y="61355"/>
                  </a:lnTo>
                  <a:lnTo>
                    <a:pt x="170718" y="58975"/>
                  </a:lnTo>
                  <a:lnTo>
                    <a:pt x="175891" y="56676"/>
                  </a:lnTo>
                  <a:lnTo>
                    <a:pt x="181065" y="54456"/>
                  </a:lnTo>
                  <a:lnTo>
                    <a:pt x="186238" y="52314"/>
                  </a:lnTo>
                  <a:lnTo>
                    <a:pt x="191411" y="50249"/>
                  </a:lnTo>
                  <a:lnTo>
                    <a:pt x="196584" y="48257"/>
                  </a:lnTo>
                  <a:lnTo>
                    <a:pt x="201758" y="46337"/>
                  </a:lnTo>
                  <a:lnTo>
                    <a:pt x="206931" y="44488"/>
                  </a:lnTo>
                  <a:lnTo>
                    <a:pt x="212104" y="42707"/>
                  </a:lnTo>
                  <a:lnTo>
                    <a:pt x="217278" y="40992"/>
                  </a:lnTo>
                  <a:lnTo>
                    <a:pt x="222451" y="39342"/>
                  </a:lnTo>
                  <a:lnTo>
                    <a:pt x="227624" y="37754"/>
                  </a:lnTo>
                  <a:lnTo>
                    <a:pt x="232797" y="36227"/>
                  </a:lnTo>
                  <a:lnTo>
                    <a:pt x="237971" y="34759"/>
                  </a:lnTo>
                  <a:lnTo>
                    <a:pt x="243144" y="33348"/>
                  </a:lnTo>
                  <a:lnTo>
                    <a:pt x="248317" y="31992"/>
                  </a:lnTo>
                  <a:lnTo>
                    <a:pt x="253491" y="30689"/>
                  </a:lnTo>
                  <a:lnTo>
                    <a:pt x="258664" y="29437"/>
                  </a:lnTo>
                  <a:lnTo>
                    <a:pt x="263837" y="28235"/>
                  </a:lnTo>
                  <a:lnTo>
                    <a:pt x="269010" y="27082"/>
                  </a:lnTo>
                  <a:lnTo>
                    <a:pt x="274184" y="25974"/>
                  </a:lnTo>
                  <a:lnTo>
                    <a:pt x="279357" y="24911"/>
                  </a:lnTo>
                  <a:lnTo>
                    <a:pt x="284530" y="23891"/>
                  </a:lnTo>
                  <a:lnTo>
                    <a:pt x="289704" y="22912"/>
                  </a:lnTo>
                  <a:lnTo>
                    <a:pt x="294877" y="21974"/>
                  </a:lnTo>
                  <a:lnTo>
                    <a:pt x="300050" y="21073"/>
                  </a:lnTo>
                  <a:lnTo>
                    <a:pt x="305223" y="20210"/>
                  </a:lnTo>
                  <a:lnTo>
                    <a:pt x="310397" y="19382"/>
                  </a:lnTo>
                  <a:lnTo>
                    <a:pt x="315570" y="18588"/>
                  </a:lnTo>
                  <a:lnTo>
                    <a:pt x="320743" y="17827"/>
                  </a:lnTo>
                  <a:lnTo>
                    <a:pt x="325917" y="17098"/>
                  </a:lnTo>
                  <a:lnTo>
                    <a:pt x="331090" y="16399"/>
                  </a:lnTo>
                  <a:lnTo>
                    <a:pt x="336263" y="15729"/>
                  </a:lnTo>
                  <a:lnTo>
                    <a:pt x="341436" y="15086"/>
                  </a:lnTo>
                  <a:lnTo>
                    <a:pt x="346610" y="14471"/>
                  </a:lnTo>
                  <a:lnTo>
                    <a:pt x="351783" y="13881"/>
                  </a:lnTo>
                  <a:lnTo>
                    <a:pt x="356956" y="13316"/>
                  </a:lnTo>
                  <a:lnTo>
                    <a:pt x="362130" y="12775"/>
                  </a:lnTo>
                  <a:lnTo>
                    <a:pt x="367303" y="12256"/>
                  </a:lnTo>
                  <a:lnTo>
                    <a:pt x="372476" y="11760"/>
                  </a:lnTo>
                  <a:lnTo>
                    <a:pt x="377649" y="11284"/>
                  </a:lnTo>
                  <a:lnTo>
                    <a:pt x="382823" y="10827"/>
                  </a:lnTo>
                  <a:lnTo>
                    <a:pt x="387996" y="10390"/>
                  </a:lnTo>
                  <a:lnTo>
                    <a:pt x="393169" y="9972"/>
                  </a:lnTo>
                  <a:lnTo>
                    <a:pt x="398343" y="9571"/>
                  </a:lnTo>
                  <a:lnTo>
                    <a:pt x="403516" y="9186"/>
                  </a:lnTo>
                  <a:lnTo>
                    <a:pt x="408689" y="8818"/>
                  </a:lnTo>
                  <a:lnTo>
                    <a:pt x="413862" y="8466"/>
                  </a:lnTo>
                  <a:lnTo>
                    <a:pt x="419036" y="8128"/>
                  </a:lnTo>
                  <a:lnTo>
                    <a:pt x="424209" y="7804"/>
                  </a:lnTo>
                  <a:lnTo>
                    <a:pt x="429382" y="7494"/>
                  </a:lnTo>
                  <a:lnTo>
                    <a:pt x="434556" y="7196"/>
                  </a:lnTo>
                  <a:lnTo>
                    <a:pt x="439729" y="6911"/>
                  </a:lnTo>
                  <a:lnTo>
                    <a:pt x="444902" y="6638"/>
                  </a:lnTo>
                  <a:lnTo>
                    <a:pt x="450075" y="6377"/>
                  </a:lnTo>
                  <a:lnTo>
                    <a:pt x="455249" y="6126"/>
                  </a:lnTo>
                  <a:lnTo>
                    <a:pt x="460422" y="5885"/>
                  </a:lnTo>
                  <a:lnTo>
                    <a:pt x="465595" y="5655"/>
                  </a:lnTo>
                  <a:lnTo>
                    <a:pt x="470769" y="5434"/>
                  </a:lnTo>
                  <a:lnTo>
                    <a:pt x="475942" y="5222"/>
                  </a:lnTo>
                  <a:lnTo>
                    <a:pt x="481115" y="5019"/>
                  </a:lnTo>
                  <a:lnTo>
                    <a:pt x="486288" y="4825"/>
                  </a:lnTo>
                  <a:lnTo>
                    <a:pt x="491462" y="4638"/>
                  </a:lnTo>
                  <a:lnTo>
                    <a:pt x="496635" y="4459"/>
                  </a:lnTo>
                  <a:lnTo>
                    <a:pt x="501808" y="4287"/>
                  </a:lnTo>
                  <a:lnTo>
                    <a:pt x="506982" y="4122"/>
                  </a:lnTo>
                  <a:lnTo>
                    <a:pt x="512155" y="3964"/>
                  </a:lnTo>
                  <a:lnTo>
                    <a:pt x="517328" y="3813"/>
                  </a:lnTo>
                  <a:lnTo>
                    <a:pt x="522501" y="3667"/>
                  </a:lnTo>
                  <a:lnTo>
                    <a:pt x="527675" y="3528"/>
                  </a:lnTo>
                  <a:lnTo>
                    <a:pt x="532848" y="3394"/>
                  </a:lnTo>
                  <a:lnTo>
                    <a:pt x="538021" y="3265"/>
                  </a:lnTo>
                  <a:lnTo>
                    <a:pt x="543195" y="3141"/>
                  </a:lnTo>
                  <a:lnTo>
                    <a:pt x="548368" y="3023"/>
                  </a:lnTo>
                  <a:lnTo>
                    <a:pt x="553541" y="2909"/>
                  </a:lnTo>
                  <a:lnTo>
                    <a:pt x="558714" y="2800"/>
                  </a:lnTo>
                  <a:lnTo>
                    <a:pt x="563888" y="2695"/>
                  </a:lnTo>
                  <a:lnTo>
                    <a:pt x="569061" y="2594"/>
                  </a:lnTo>
                  <a:lnTo>
                    <a:pt x="574234" y="2497"/>
                  </a:lnTo>
                  <a:lnTo>
                    <a:pt x="579408" y="2404"/>
                  </a:lnTo>
                  <a:lnTo>
                    <a:pt x="584581" y="2315"/>
                  </a:lnTo>
                  <a:lnTo>
                    <a:pt x="589754" y="2229"/>
                  </a:lnTo>
                  <a:lnTo>
                    <a:pt x="594927" y="2146"/>
                  </a:lnTo>
                  <a:lnTo>
                    <a:pt x="600101" y="2067"/>
                  </a:lnTo>
                  <a:lnTo>
                    <a:pt x="605274" y="1990"/>
                  </a:lnTo>
                  <a:lnTo>
                    <a:pt x="610447" y="1917"/>
                  </a:lnTo>
                  <a:lnTo>
                    <a:pt x="615621" y="1846"/>
                  </a:lnTo>
                  <a:lnTo>
                    <a:pt x="620794" y="1779"/>
                  </a:lnTo>
                  <a:lnTo>
                    <a:pt x="625967" y="1713"/>
                  </a:lnTo>
                  <a:lnTo>
                    <a:pt x="631140" y="1650"/>
                  </a:lnTo>
                  <a:lnTo>
                    <a:pt x="636314" y="1590"/>
                  </a:lnTo>
                  <a:lnTo>
                    <a:pt x="641487" y="1532"/>
                  </a:lnTo>
                  <a:lnTo>
                    <a:pt x="646660" y="1476"/>
                  </a:lnTo>
                  <a:lnTo>
                    <a:pt x="651834" y="1422"/>
                  </a:lnTo>
                  <a:lnTo>
                    <a:pt x="657007" y="1370"/>
                  </a:lnTo>
                  <a:lnTo>
                    <a:pt x="662180" y="1320"/>
                  </a:lnTo>
                  <a:lnTo>
                    <a:pt x="667353" y="1272"/>
                  </a:lnTo>
                  <a:lnTo>
                    <a:pt x="672527" y="1226"/>
                  </a:lnTo>
                  <a:lnTo>
                    <a:pt x="677700" y="1181"/>
                  </a:lnTo>
                  <a:lnTo>
                    <a:pt x="682873" y="1138"/>
                  </a:lnTo>
                  <a:lnTo>
                    <a:pt x="688047" y="1097"/>
                  </a:lnTo>
                  <a:lnTo>
                    <a:pt x="693220" y="1057"/>
                  </a:lnTo>
                  <a:lnTo>
                    <a:pt x="698393" y="1019"/>
                  </a:lnTo>
                  <a:lnTo>
                    <a:pt x="703566" y="982"/>
                  </a:lnTo>
                  <a:lnTo>
                    <a:pt x="708740" y="946"/>
                  </a:lnTo>
                  <a:lnTo>
                    <a:pt x="713913" y="912"/>
                  </a:lnTo>
                  <a:lnTo>
                    <a:pt x="719086" y="879"/>
                  </a:lnTo>
                  <a:lnTo>
                    <a:pt x="724260" y="847"/>
                  </a:lnTo>
                  <a:lnTo>
                    <a:pt x="729433" y="816"/>
                  </a:lnTo>
                  <a:lnTo>
                    <a:pt x="734606" y="786"/>
                  </a:lnTo>
                  <a:lnTo>
                    <a:pt x="739779" y="757"/>
                  </a:lnTo>
                  <a:lnTo>
                    <a:pt x="744953" y="730"/>
                  </a:lnTo>
                  <a:lnTo>
                    <a:pt x="750126" y="703"/>
                  </a:lnTo>
                  <a:lnTo>
                    <a:pt x="755299" y="677"/>
                  </a:lnTo>
                  <a:lnTo>
                    <a:pt x="760473" y="653"/>
                  </a:lnTo>
                  <a:lnTo>
                    <a:pt x="765646" y="629"/>
                  </a:lnTo>
                  <a:lnTo>
                    <a:pt x="770819" y="606"/>
                  </a:lnTo>
                  <a:lnTo>
                    <a:pt x="775992" y="583"/>
                  </a:lnTo>
                  <a:lnTo>
                    <a:pt x="781166" y="562"/>
                  </a:lnTo>
                  <a:lnTo>
                    <a:pt x="786339" y="541"/>
                  </a:lnTo>
                  <a:lnTo>
                    <a:pt x="791512" y="521"/>
                  </a:lnTo>
                  <a:lnTo>
                    <a:pt x="796686" y="502"/>
                  </a:lnTo>
                  <a:lnTo>
                    <a:pt x="801859" y="483"/>
                  </a:lnTo>
                  <a:lnTo>
                    <a:pt x="807032" y="465"/>
                  </a:lnTo>
                  <a:lnTo>
                    <a:pt x="812205" y="448"/>
                  </a:lnTo>
                  <a:lnTo>
                    <a:pt x="817379" y="431"/>
                  </a:lnTo>
                  <a:lnTo>
                    <a:pt x="822552" y="415"/>
                  </a:lnTo>
                  <a:lnTo>
                    <a:pt x="827725" y="399"/>
                  </a:lnTo>
                  <a:lnTo>
                    <a:pt x="832899" y="384"/>
                  </a:lnTo>
                  <a:lnTo>
                    <a:pt x="838072" y="370"/>
                  </a:lnTo>
                  <a:lnTo>
                    <a:pt x="843245" y="356"/>
                  </a:lnTo>
                  <a:lnTo>
                    <a:pt x="848418" y="342"/>
                  </a:lnTo>
                  <a:lnTo>
                    <a:pt x="853592" y="329"/>
                  </a:lnTo>
                  <a:lnTo>
                    <a:pt x="858765" y="317"/>
                  </a:lnTo>
                  <a:lnTo>
                    <a:pt x="863938" y="304"/>
                  </a:lnTo>
                  <a:lnTo>
                    <a:pt x="869112" y="293"/>
                  </a:lnTo>
                  <a:lnTo>
                    <a:pt x="874285" y="281"/>
                  </a:lnTo>
                  <a:lnTo>
                    <a:pt x="879458" y="270"/>
                  </a:lnTo>
                  <a:lnTo>
                    <a:pt x="884631" y="260"/>
                  </a:lnTo>
                  <a:lnTo>
                    <a:pt x="889805" y="250"/>
                  </a:lnTo>
                  <a:lnTo>
                    <a:pt x="894978" y="240"/>
                  </a:lnTo>
                  <a:lnTo>
                    <a:pt x="900151" y="230"/>
                  </a:lnTo>
                  <a:lnTo>
                    <a:pt x="905325" y="221"/>
                  </a:lnTo>
                  <a:lnTo>
                    <a:pt x="910498" y="212"/>
                  </a:lnTo>
                  <a:lnTo>
                    <a:pt x="915671" y="204"/>
                  </a:lnTo>
                  <a:lnTo>
                    <a:pt x="920844" y="196"/>
                  </a:lnTo>
                  <a:lnTo>
                    <a:pt x="926018" y="188"/>
                  </a:lnTo>
                  <a:lnTo>
                    <a:pt x="931191" y="180"/>
                  </a:lnTo>
                  <a:lnTo>
                    <a:pt x="936364" y="173"/>
                  </a:lnTo>
                  <a:lnTo>
                    <a:pt x="941538" y="166"/>
                  </a:lnTo>
                  <a:lnTo>
                    <a:pt x="946711" y="159"/>
                  </a:lnTo>
                  <a:lnTo>
                    <a:pt x="951884" y="152"/>
                  </a:lnTo>
                  <a:lnTo>
                    <a:pt x="957057" y="146"/>
                  </a:lnTo>
                  <a:lnTo>
                    <a:pt x="962231" y="140"/>
                  </a:lnTo>
                  <a:lnTo>
                    <a:pt x="967404" y="134"/>
                  </a:lnTo>
                  <a:lnTo>
                    <a:pt x="972577" y="129"/>
                  </a:lnTo>
                  <a:lnTo>
                    <a:pt x="977751" y="123"/>
                  </a:lnTo>
                  <a:lnTo>
                    <a:pt x="982924" y="118"/>
                  </a:lnTo>
                  <a:lnTo>
                    <a:pt x="988097" y="113"/>
                  </a:lnTo>
                  <a:lnTo>
                    <a:pt x="993270" y="108"/>
                  </a:lnTo>
                  <a:lnTo>
                    <a:pt x="998444" y="103"/>
                  </a:lnTo>
                  <a:lnTo>
                    <a:pt x="1003617" y="99"/>
                  </a:lnTo>
                  <a:lnTo>
                    <a:pt x="1008790" y="95"/>
                  </a:lnTo>
                  <a:lnTo>
                    <a:pt x="1013964" y="90"/>
                  </a:lnTo>
                  <a:lnTo>
                    <a:pt x="1019137" y="86"/>
                  </a:lnTo>
                  <a:lnTo>
                    <a:pt x="1024310" y="83"/>
                  </a:lnTo>
                  <a:lnTo>
                    <a:pt x="1029483" y="79"/>
                  </a:lnTo>
                  <a:lnTo>
                    <a:pt x="1034657" y="75"/>
                  </a:lnTo>
                  <a:lnTo>
                    <a:pt x="1039830" y="72"/>
                  </a:lnTo>
                  <a:lnTo>
                    <a:pt x="1045003" y="69"/>
                  </a:lnTo>
                  <a:lnTo>
                    <a:pt x="1050177" y="66"/>
                  </a:lnTo>
                  <a:lnTo>
                    <a:pt x="1055350" y="63"/>
                  </a:lnTo>
                  <a:lnTo>
                    <a:pt x="1060523" y="60"/>
                  </a:lnTo>
                  <a:lnTo>
                    <a:pt x="1065696" y="57"/>
                  </a:lnTo>
                  <a:lnTo>
                    <a:pt x="1070870" y="54"/>
                  </a:lnTo>
                  <a:lnTo>
                    <a:pt x="1076043" y="52"/>
                  </a:lnTo>
                  <a:lnTo>
                    <a:pt x="1081216" y="49"/>
                  </a:lnTo>
                  <a:lnTo>
                    <a:pt x="1086390" y="47"/>
                  </a:lnTo>
                  <a:lnTo>
                    <a:pt x="1091563" y="45"/>
                  </a:lnTo>
                  <a:lnTo>
                    <a:pt x="1096736" y="43"/>
                  </a:lnTo>
                  <a:lnTo>
                    <a:pt x="1101909" y="41"/>
                  </a:lnTo>
                  <a:lnTo>
                    <a:pt x="1107083" y="39"/>
                  </a:lnTo>
                  <a:lnTo>
                    <a:pt x="1112256" y="37"/>
                  </a:lnTo>
                  <a:lnTo>
                    <a:pt x="1117429" y="35"/>
                  </a:lnTo>
                  <a:lnTo>
                    <a:pt x="1122603" y="33"/>
                  </a:lnTo>
                  <a:lnTo>
                    <a:pt x="1127776" y="32"/>
                  </a:lnTo>
                  <a:lnTo>
                    <a:pt x="1132949" y="30"/>
                  </a:lnTo>
                  <a:lnTo>
                    <a:pt x="1138122" y="29"/>
                  </a:lnTo>
                  <a:lnTo>
                    <a:pt x="1143296" y="27"/>
                  </a:lnTo>
                  <a:lnTo>
                    <a:pt x="1148469" y="26"/>
                  </a:lnTo>
                  <a:lnTo>
                    <a:pt x="1153642" y="25"/>
                  </a:lnTo>
                  <a:lnTo>
                    <a:pt x="1158816" y="23"/>
                  </a:lnTo>
                  <a:lnTo>
                    <a:pt x="1163989" y="22"/>
                  </a:lnTo>
                  <a:lnTo>
                    <a:pt x="1169162" y="21"/>
                  </a:lnTo>
                  <a:lnTo>
                    <a:pt x="1174335" y="20"/>
                  </a:lnTo>
                  <a:lnTo>
                    <a:pt x="1179509" y="19"/>
                  </a:lnTo>
                  <a:lnTo>
                    <a:pt x="1184682" y="18"/>
                  </a:lnTo>
                  <a:lnTo>
                    <a:pt x="1189855" y="17"/>
                  </a:lnTo>
                  <a:lnTo>
                    <a:pt x="1195029" y="16"/>
                  </a:lnTo>
                  <a:lnTo>
                    <a:pt x="1200202" y="15"/>
                  </a:lnTo>
                  <a:lnTo>
                    <a:pt x="1205375" y="15"/>
                  </a:lnTo>
                  <a:lnTo>
                    <a:pt x="1210548" y="14"/>
                  </a:lnTo>
                  <a:lnTo>
                    <a:pt x="1215722" y="13"/>
                  </a:lnTo>
                  <a:lnTo>
                    <a:pt x="1220895" y="12"/>
                  </a:lnTo>
                  <a:lnTo>
                    <a:pt x="1226068" y="12"/>
                  </a:lnTo>
                  <a:lnTo>
                    <a:pt x="1231242" y="11"/>
                  </a:lnTo>
                  <a:lnTo>
                    <a:pt x="1236415" y="10"/>
                  </a:lnTo>
                  <a:lnTo>
                    <a:pt x="1241588" y="10"/>
                  </a:lnTo>
                  <a:lnTo>
                    <a:pt x="1246761" y="9"/>
                  </a:lnTo>
                  <a:lnTo>
                    <a:pt x="1251935" y="9"/>
                  </a:lnTo>
                  <a:lnTo>
                    <a:pt x="1257108" y="8"/>
                  </a:lnTo>
                  <a:lnTo>
                    <a:pt x="1262281" y="8"/>
                  </a:lnTo>
                  <a:lnTo>
                    <a:pt x="1267455" y="7"/>
                  </a:lnTo>
                  <a:lnTo>
                    <a:pt x="1272628" y="7"/>
                  </a:lnTo>
                  <a:lnTo>
                    <a:pt x="1277801" y="7"/>
                  </a:lnTo>
                  <a:lnTo>
                    <a:pt x="1282974" y="6"/>
                  </a:lnTo>
                  <a:lnTo>
                    <a:pt x="1288148" y="6"/>
                  </a:lnTo>
                  <a:lnTo>
                    <a:pt x="1293321" y="6"/>
                  </a:lnTo>
                  <a:lnTo>
                    <a:pt x="1298494" y="5"/>
                  </a:lnTo>
                  <a:lnTo>
                    <a:pt x="1303668" y="5"/>
                  </a:lnTo>
                  <a:lnTo>
                    <a:pt x="1308841" y="5"/>
                  </a:lnTo>
                  <a:lnTo>
                    <a:pt x="1314014" y="4"/>
                  </a:lnTo>
                  <a:lnTo>
                    <a:pt x="1319187" y="4"/>
                  </a:lnTo>
                  <a:lnTo>
                    <a:pt x="1324361" y="4"/>
                  </a:lnTo>
                  <a:lnTo>
                    <a:pt x="1329534" y="4"/>
                  </a:lnTo>
                  <a:lnTo>
                    <a:pt x="1334707" y="3"/>
                  </a:lnTo>
                  <a:lnTo>
                    <a:pt x="1339881" y="3"/>
                  </a:lnTo>
                  <a:lnTo>
                    <a:pt x="1345054" y="3"/>
                  </a:lnTo>
                  <a:lnTo>
                    <a:pt x="1350227" y="3"/>
                  </a:lnTo>
                  <a:lnTo>
                    <a:pt x="1355400" y="3"/>
                  </a:lnTo>
                  <a:lnTo>
                    <a:pt x="1360574" y="2"/>
                  </a:lnTo>
                  <a:lnTo>
                    <a:pt x="1365747" y="2"/>
                  </a:lnTo>
                  <a:lnTo>
                    <a:pt x="1370920" y="2"/>
                  </a:lnTo>
                  <a:lnTo>
                    <a:pt x="1376094" y="2"/>
                  </a:lnTo>
                  <a:lnTo>
                    <a:pt x="1381267" y="2"/>
                  </a:lnTo>
                  <a:lnTo>
                    <a:pt x="1386440" y="2"/>
                  </a:lnTo>
                  <a:lnTo>
                    <a:pt x="1391613" y="2"/>
                  </a:lnTo>
                  <a:lnTo>
                    <a:pt x="1396787" y="1"/>
                  </a:lnTo>
                  <a:lnTo>
                    <a:pt x="1401960" y="1"/>
                  </a:lnTo>
                  <a:lnTo>
                    <a:pt x="1407133" y="1"/>
                  </a:lnTo>
                  <a:lnTo>
                    <a:pt x="1412307" y="1"/>
                  </a:lnTo>
                  <a:lnTo>
                    <a:pt x="1417480" y="1"/>
                  </a:lnTo>
                  <a:lnTo>
                    <a:pt x="1422653" y="1"/>
                  </a:lnTo>
                  <a:lnTo>
                    <a:pt x="1427826" y="1"/>
                  </a:lnTo>
                  <a:lnTo>
                    <a:pt x="1433000" y="1"/>
                  </a:lnTo>
                  <a:lnTo>
                    <a:pt x="1438173" y="1"/>
                  </a:lnTo>
                  <a:lnTo>
                    <a:pt x="1443346" y="1"/>
                  </a:lnTo>
                  <a:lnTo>
                    <a:pt x="1448520" y="1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0"/>
                  </a:lnTo>
                  <a:lnTo>
                    <a:pt x="1448520" y="1"/>
                  </a:lnTo>
                  <a:lnTo>
                    <a:pt x="1443346" y="1"/>
                  </a:lnTo>
                  <a:lnTo>
                    <a:pt x="1438173" y="1"/>
                  </a:lnTo>
                  <a:lnTo>
                    <a:pt x="1433000" y="1"/>
                  </a:lnTo>
                  <a:lnTo>
                    <a:pt x="1427826" y="1"/>
                  </a:lnTo>
                  <a:lnTo>
                    <a:pt x="1422653" y="1"/>
                  </a:lnTo>
                  <a:lnTo>
                    <a:pt x="1417480" y="1"/>
                  </a:lnTo>
                  <a:lnTo>
                    <a:pt x="1412307" y="1"/>
                  </a:lnTo>
                  <a:lnTo>
                    <a:pt x="1407133" y="1"/>
                  </a:lnTo>
                  <a:lnTo>
                    <a:pt x="1401960" y="1"/>
                  </a:lnTo>
                  <a:lnTo>
                    <a:pt x="1396787" y="1"/>
                  </a:lnTo>
                  <a:lnTo>
                    <a:pt x="1391613" y="2"/>
                  </a:lnTo>
                  <a:lnTo>
                    <a:pt x="1386440" y="2"/>
                  </a:lnTo>
                  <a:lnTo>
                    <a:pt x="1381267" y="2"/>
                  </a:lnTo>
                  <a:lnTo>
                    <a:pt x="1376094" y="2"/>
                  </a:lnTo>
                  <a:lnTo>
                    <a:pt x="1370920" y="2"/>
                  </a:lnTo>
                  <a:lnTo>
                    <a:pt x="1365747" y="2"/>
                  </a:lnTo>
                  <a:lnTo>
                    <a:pt x="1360574" y="2"/>
                  </a:lnTo>
                  <a:lnTo>
                    <a:pt x="1355400" y="3"/>
                  </a:lnTo>
                  <a:lnTo>
                    <a:pt x="1350227" y="3"/>
                  </a:lnTo>
                  <a:lnTo>
                    <a:pt x="1345054" y="3"/>
                  </a:lnTo>
                  <a:lnTo>
                    <a:pt x="1339881" y="3"/>
                  </a:lnTo>
                  <a:lnTo>
                    <a:pt x="1334707" y="3"/>
                  </a:lnTo>
                  <a:lnTo>
                    <a:pt x="1329534" y="4"/>
                  </a:lnTo>
                  <a:lnTo>
                    <a:pt x="1324361" y="4"/>
                  </a:lnTo>
                  <a:lnTo>
                    <a:pt x="1319187" y="4"/>
                  </a:lnTo>
                  <a:lnTo>
                    <a:pt x="1314014" y="4"/>
                  </a:lnTo>
                  <a:lnTo>
                    <a:pt x="1308841" y="5"/>
                  </a:lnTo>
                  <a:lnTo>
                    <a:pt x="1303668" y="5"/>
                  </a:lnTo>
                  <a:lnTo>
                    <a:pt x="1298494" y="5"/>
                  </a:lnTo>
                  <a:lnTo>
                    <a:pt x="1293321" y="6"/>
                  </a:lnTo>
                  <a:lnTo>
                    <a:pt x="1288148" y="6"/>
                  </a:lnTo>
                  <a:lnTo>
                    <a:pt x="1282974" y="6"/>
                  </a:lnTo>
                  <a:lnTo>
                    <a:pt x="1277801" y="7"/>
                  </a:lnTo>
                  <a:lnTo>
                    <a:pt x="1272628" y="7"/>
                  </a:lnTo>
                  <a:lnTo>
                    <a:pt x="1267455" y="7"/>
                  </a:lnTo>
                  <a:lnTo>
                    <a:pt x="1262281" y="8"/>
                  </a:lnTo>
                  <a:lnTo>
                    <a:pt x="1257108" y="8"/>
                  </a:lnTo>
                  <a:lnTo>
                    <a:pt x="1251935" y="9"/>
                  </a:lnTo>
                  <a:lnTo>
                    <a:pt x="1246761" y="9"/>
                  </a:lnTo>
                  <a:lnTo>
                    <a:pt x="1241588" y="10"/>
                  </a:lnTo>
                  <a:lnTo>
                    <a:pt x="1236415" y="11"/>
                  </a:lnTo>
                  <a:lnTo>
                    <a:pt x="1231242" y="11"/>
                  </a:lnTo>
                  <a:lnTo>
                    <a:pt x="1226068" y="12"/>
                  </a:lnTo>
                  <a:lnTo>
                    <a:pt x="1220895" y="12"/>
                  </a:lnTo>
                  <a:lnTo>
                    <a:pt x="1215722" y="13"/>
                  </a:lnTo>
                  <a:lnTo>
                    <a:pt x="1210548" y="14"/>
                  </a:lnTo>
                  <a:lnTo>
                    <a:pt x="1205375" y="15"/>
                  </a:lnTo>
                  <a:lnTo>
                    <a:pt x="1200202" y="16"/>
                  </a:lnTo>
                  <a:lnTo>
                    <a:pt x="1195029" y="16"/>
                  </a:lnTo>
                  <a:lnTo>
                    <a:pt x="1189855" y="17"/>
                  </a:lnTo>
                  <a:lnTo>
                    <a:pt x="1184682" y="18"/>
                  </a:lnTo>
                  <a:lnTo>
                    <a:pt x="1179509" y="19"/>
                  </a:lnTo>
                  <a:lnTo>
                    <a:pt x="1174335" y="20"/>
                  </a:lnTo>
                  <a:lnTo>
                    <a:pt x="1169162" y="21"/>
                  </a:lnTo>
                  <a:lnTo>
                    <a:pt x="1163989" y="23"/>
                  </a:lnTo>
                  <a:lnTo>
                    <a:pt x="1158816" y="24"/>
                  </a:lnTo>
                  <a:lnTo>
                    <a:pt x="1153642" y="25"/>
                  </a:lnTo>
                  <a:lnTo>
                    <a:pt x="1148469" y="26"/>
                  </a:lnTo>
                  <a:lnTo>
                    <a:pt x="1143296" y="28"/>
                  </a:lnTo>
                  <a:lnTo>
                    <a:pt x="1138122" y="29"/>
                  </a:lnTo>
                  <a:lnTo>
                    <a:pt x="1132949" y="31"/>
                  </a:lnTo>
                  <a:lnTo>
                    <a:pt x="1127776" y="32"/>
                  </a:lnTo>
                  <a:lnTo>
                    <a:pt x="1122603" y="34"/>
                  </a:lnTo>
                  <a:lnTo>
                    <a:pt x="1117429" y="36"/>
                  </a:lnTo>
                  <a:lnTo>
                    <a:pt x="1112256" y="38"/>
                  </a:lnTo>
                  <a:lnTo>
                    <a:pt x="1107083" y="40"/>
                  </a:lnTo>
                  <a:lnTo>
                    <a:pt x="1101909" y="42"/>
                  </a:lnTo>
                  <a:lnTo>
                    <a:pt x="1096736" y="44"/>
                  </a:lnTo>
                  <a:lnTo>
                    <a:pt x="1091563" y="46"/>
                  </a:lnTo>
                  <a:lnTo>
                    <a:pt x="1086390" y="48"/>
                  </a:lnTo>
                  <a:lnTo>
                    <a:pt x="1081216" y="51"/>
                  </a:lnTo>
                  <a:lnTo>
                    <a:pt x="1076043" y="53"/>
                  </a:lnTo>
                  <a:lnTo>
                    <a:pt x="1070870" y="56"/>
                  </a:lnTo>
                  <a:lnTo>
                    <a:pt x="1065696" y="59"/>
                  </a:lnTo>
                  <a:lnTo>
                    <a:pt x="1060523" y="61"/>
                  </a:lnTo>
                  <a:lnTo>
                    <a:pt x="1055350" y="64"/>
                  </a:lnTo>
                  <a:lnTo>
                    <a:pt x="1050177" y="68"/>
                  </a:lnTo>
                  <a:lnTo>
                    <a:pt x="1045003" y="71"/>
                  </a:lnTo>
                  <a:lnTo>
                    <a:pt x="1039830" y="74"/>
                  </a:lnTo>
                  <a:lnTo>
                    <a:pt x="1034657" y="78"/>
                  </a:lnTo>
                  <a:lnTo>
                    <a:pt x="1029483" y="81"/>
                  </a:lnTo>
                  <a:lnTo>
                    <a:pt x="1024310" y="85"/>
                  </a:lnTo>
                  <a:lnTo>
                    <a:pt x="1019137" y="89"/>
                  </a:lnTo>
                  <a:lnTo>
                    <a:pt x="1013964" y="94"/>
                  </a:lnTo>
                  <a:lnTo>
                    <a:pt x="1008790" y="98"/>
                  </a:lnTo>
                  <a:lnTo>
                    <a:pt x="1003617" y="102"/>
                  </a:lnTo>
                  <a:lnTo>
                    <a:pt x="998444" y="107"/>
                  </a:lnTo>
                  <a:lnTo>
                    <a:pt x="993270" y="112"/>
                  </a:lnTo>
                  <a:lnTo>
                    <a:pt x="988097" y="117"/>
                  </a:lnTo>
                  <a:lnTo>
                    <a:pt x="982924" y="123"/>
                  </a:lnTo>
                  <a:lnTo>
                    <a:pt x="977751" y="128"/>
                  </a:lnTo>
                  <a:lnTo>
                    <a:pt x="972577" y="134"/>
                  </a:lnTo>
                  <a:lnTo>
                    <a:pt x="967404" y="140"/>
                  </a:lnTo>
                  <a:lnTo>
                    <a:pt x="962231" y="146"/>
                  </a:lnTo>
                  <a:lnTo>
                    <a:pt x="957057" y="153"/>
                  </a:lnTo>
                  <a:lnTo>
                    <a:pt x="951884" y="160"/>
                  </a:lnTo>
                  <a:lnTo>
                    <a:pt x="946711" y="167"/>
                  </a:lnTo>
                  <a:lnTo>
                    <a:pt x="941538" y="174"/>
                  </a:lnTo>
                  <a:lnTo>
                    <a:pt x="936364" y="182"/>
                  </a:lnTo>
                  <a:lnTo>
                    <a:pt x="931191" y="190"/>
                  </a:lnTo>
                  <a:lnTo>
                    <a:pt x="926018" y="198"/>
                  </a:lnTo>
                  <a:lnTo>
                    <a:pt x="920844" y="206"/>
                  </a:lnTo>
                  <a:lnTo>
                    <a:pt x="915671" y="215"/>
                  </a:lnTo>
                  <a:lnTo>
                    <a:pt x="910498" y="225"/>
                  </a:lnTo>
                  <a:lnTo>
                    <a:pt x="905325" y="234"/>
                  </a:lnTo>
                  <a:lnTo>
                    <a:pt x="900151" y="244"/>
                  </a:lnTo>
                  <a:lnTo>
                    <a:pt x="894978" y="255"/>
                  </a:lnTo>
                  <a:lnTo>
                    <a:pt x="889805" y="266"/>
                  </a:lnTo>
                  <a:lnTo>
                    <a:pt x="884631" y="277"/>
                  </a:lnTo>
                  <a:lnTo>
                    <a:pt x="879458" y="288"/>
                  </a:lnTo>
                  <a:lnTo>
                    <a:pt x="874285" y="301"/>
                  </a:lnTo>
                  <a:lnTo>
                    <a:pt x="869112" y="313"/>
                  </a:lnTo>
                  <a:lnTo>
                    <a:pt x="863938" y="326"/>
                  </a:lnTo>
                  <a:lnTo>
                    <a:pt x="858765" y="340"/>
                  </a:lnTo>
                  <a:lnTo>
                    <a:pt x="853592" y="354"/>
                  </a:lnTo>
                  <a:lnTo>
                    <a:pt x="848418" y="369"/>
                  </a:lnTo>
                  <a:lnTo>
                    <a:pt x="843245" y="384"/>
                  </a:lnTo>
                  <a:lnTo>
                    <a:pt x="838072" y="400"/>
                  </a:lnTo>
                  <a:lnTo>
                    <a:pt x="832899" y="416"/>
                  </a:lnTo>
                  <a:lnTo>
                    <a:pt x="827725" y="434"/>
                  </a:lnTo>
                  <a:lnTo>
                    <a:pt x="822552" y="451"/>
                  </a:lnTo>
                  <a:lnTo>
                    <a:pt x="817379" y="470"/>
                  </a:lnTo>
                  <a:lnTo>
                    <a:pt x="812205" y="489"/>
                  </a:lnTo>
                  <a:lnTo>
                    <a:pt x="807032" y="509"/>
                  </a:lnTo>
                  <a:lnTo>
                    <a:pt x="801859" y="530"/>
                  </a:lnTo>
                  <a:lnTo>
                    <a:pt x="796686" y="552"/>
                  </a:lnTo>
                  <a:lnTo>
                    <a:pt x="791512" y="574"/>
                  </a:lnTo>
                  <a:lnTo>
                    <a:pt x="786339" y="598"/>
                  </a:lnTo>
                  <a:lnTo>
                    <a:pt x="781166" y="622"/>
                  </a:lnTo>
                  <a:lnTo>
                    <a:pt x="775992" y="647"/>
                  </a:lnTo>
                  <a:lnTo>
                    <a:pt x="770819" y="673"/>
                  </a:lnTo>
                  <a:lnTo>
                    <a:pt x="765646" y="701"/>
                  </a:lnTo>
                  <a:lnTo>
                    <a:pt x="760473" y="729"/>
                  </a:lnTo>
                  <a:lnTo>
                    <a:pt x="755299" y="759"/>
                  </a:lnTo>
                  <a:lnTo>
                    <a:pt x="750126" y="790"/>
                  </a:lnTo>
                  <a:lnTo>
                    <a:pt x="744953" y="822"/>
                  </a:lnTo>
                  <a:lnTo>
                    <a:pt x="739779" y="855"/>
                  </a:lnTo>
                  <a:lnTo>
                    <a:pt x="734606" y="890"/>
                  </a:lnTo>
                  <a:lnTo>
                    <a:pt x="729433" y="926"/>
                  </a:lnTo>
                  <a:lnTo>
                    <a:pt x="724260" y="963"/>
                  </a:lnTo>
                  <a:lnTo>
                    <a:pt x="719086" y="1002"/>
                  </a:lnTo>
                  <a:lnTo>
                    <a:pt x="713913" y="1043"/>
                  </a:lnTo>
                  <a:lnTo>
                    <a:pt x="708740" y="1085"/>
                  </a:lnTo>
                  <a:lnTo>
                    <a:pt x="703566" y="1130"/>
                  </a:lnTo>
                  <a:lnTo>
                    <a:pt x="698393" y="1176"/>
                  </a:lnTo>
                  <a:lnTo>
                    <a:pt x="693220" y="1223"/>
                  </a:lnTo>
                  <a:lnTo>
                    <a:pt x="688047" y="1273"/>
                  </a:lnTo>
                  <a:lnTo>
                    <a:pt x="682873" y="1325"/>
                  </a:lnTo>
                  <a:lnTo>
                    <a:pt x="677700" y="1380"/>
                  </a:lnTo>
                  <a:lnTo>
                    <a:pt x="672527" y="1436"/>
                  </a:lnTo>
                  <a:lnTo>
                    <a:pt x="667353" y="1495"/>
                  </a:lnTo>
                  <a:lnTo>
                    <a:pt x="662180" y="1556"/>
                  </a:lnTo>
                  <a:lnTo>
                    <a:pt x="657007" y="1620"/>
                  </a:lnTo>
                  <a:lnTo>
                    <a:pt x="651834" y="1687"/>
                  </a:lnTo>
                  <a:lnTo>
                    <a:pt x="646660" y="1757"/>
                  </a:lnTo>
                  <a:lnTo>
                    <a:pt x="641487" y="1829"/>
                  </a:lnTo>
                  <a:lnTo>
                    <a:pt x="636314" y="1905"/>
                  </a:lnTo>
                  <a:lnTo>
                    <a:pt x="631140" y="1984"/>
                  </a:lnTo>
                  <a:lnTo>
                    <a:pt x="625967" y="2066"/>
                  </a:lnTo>
                  <a:lnTo>
                    <a:pt x="620794" y="2152"/>
                  </a:lnTo>
                  <a:lnTo>
                    <a:pt x="615621" y="2242"/>
                  </a:lnTo>
                  <a:lnTo>
                    <a:pt x="610447" y="2336"/>
                  </a:lnTo>
                  <a:lnTo>
                    <a:pt x="605274" y="2434"/>
                  </a:lnTo>
                  <a:lnTo>
                    <a:pt x="600101" y="2536"/>
                  </a:lnTo>
                  <a:lnTo>
                    <a:pt x="594927" y="2642"/>
                  </a:lnTo>
                  <a:lnTo>
                    <a:pt x="589754" y="2754"/>
                  </a:lnTo>
                  <a:lnTo>
                    <a:pt x="584581" y="2870"/>
                  </a:lnTo>
                  <a:lnTo>
                    <a:pt x="579408" y="2992"/>
                  </a:lnTo>
                  <a:lnTo>
                    <a:pt x="574234" y="3119"/>
                  </a:lnTo>
                  <a:lnTo>
                    <a:pt x="569061" y="3251"/>
                  </a:lnTo>
                  <a:lnTo>
                    <a:pt x="563888" y="3390"/>
                  </a:lnTo>
                  <a:lnTo>
                    <a:pt x="558714" y="3535"/>
                  </a:lnTo>
                  <a:lnTo>
                    <a:pt x="553541" y="3686"/>
                  </a:lnTo>
                  <a:lnTo>
                    <a:pt x="548368" y="3844"/>
                  </a:lnTo>
                  <a:lnTo>
                    <a:pt x="543195" y="4010"/>
                  </a:lnTo>
                  <a:lnTo>
                    <a:pt x="538021" y="4182"/>
                  </a:lnTo>
                  <a:lnTo>
                    <a:pt x="532848" y="4363"/>
                  </a:lnTo>
                  <a:lnTo>
                    <a:pt x="527675" y="4552"/>
                  </a:lnTo>
                  <a:lnTo>
                    <a:pt x="522501" y="4750"/>
                  </a:lnTo>
                  <a:lnTo>
                    <a:pt x="517328" y="4957"/>
                  </a:lnTo>
                  <a:lnTo>
                    <a:pt x="512155" y="5173"/>
                  </a:lnTo>
                  <a:lnTo>
                    <a:pt x="506982" y="5399"/>
                  </a:lnTo>
                  <a:lnTo>
                    <a:pt x="501808" y="5636"/>
                  </a:lnTo>
                  <a:lnTo>
                    <a:pt x="496635" y="5883"/>
                  </a:lnTo>
                  <a:lnTo>
                    <a:pt x="491462" y="6142"/>
                  </a:lnTo>
                  <a:lnTo>
                    <a:pt x="486288" y="6413"/>
                  </a:lnTo>
                  <a:lnTo>
                    <a:pt x="481115" y="6696"/>
                  </a:lnTo>
                  <a:lnTo>
                    <a:pt x="475942" y="6993"/>
                  </a:lnTo>
                  <a:lnTo>
                    <a:pt x="470769" y="7303"/>
                  </a:lnTo>
                  <a:lnTo>
                    <a:pt x="465595" y="7628"/>
                  </a:lnTo>
                  <a:lnTo>
                    <a:pt x="460422" y="7968"/>
                  </a:lnTo>
                  <a:lnTo>
                    <a:pt x="455249" y="8323"/>
                  </a:lnTo>
                  <a:lnTo>
                    <a:pt x="450075" y="8696"/>
                  </a:lnTo>
                  <a:lnTo>
                    <a:pt x="444902" y="9085"/>
                  </a:lnTo>
                  <a:lnTo>
                    <a:pt x="439729" y="9493"/>
                  </a:lnTo>
                  <a:lnTo>
                    <a:pt x="434556" y="9920"/>
                  </a:lnTo>
                  <a:lnTo>
                    <a:pt x="429382" y="10367"/>
                  </a:lnTo>
                  <a:lnTo>
                    <a:pt x="424209" y="10834"/>
                  </a:lnTo>
                  <a:lnTo>
                    <a:pt x="419036" y="11324"/>
                  </a:lnTo>
                  <a:lnTo>
                    <a:pt x="413862" y="11836"/>
                  </a:lnTo>
                  <a:lnTo>
                    <a:pt x="408689" y="12372"/>
                  </a:lnTo>
                  <a:lnTo>
                    <a:pt x="403516" y="12933"/>
                  </a:lnTo>
                  <a:lnTo>
                    <a:pt x="398343" y="13521"/>
                  </a:lnTo>
                  <a:lnTo>
                    <a:pt x="393169" y="14136"/>
                  </a:lnTo>
                  <a:lnTo>
                    <a:pt x="387996" y="14779"/>
                  </a:lnTo>
                  <a:lnTo>
                    <a:pt x="382823" y="15453"/>
                  </a:lnTo>
                  <a:lnTo>
                    <a:pt x="377649" y="16158"/>
                  </a:lnTo>
                  <a:lnTo>
                    <a:pt x="372476" y="16896"/>
                  </a:lnTo>
                  <a:lnTo>
                    <a:pt x="367303" y="17668"/>
                  </a:lnTo>
                  <a:lnTo>
                    <a:pt x="362130" y="18475"/>
                  </a:lnTo>
                  <a:lnTo>
                    <a:pt x="356956" y="19321"/>
                  </a:lnTo>
                  <a:lnTo>
                    <a:pt x="351783" y="20205"/>
                  </a:lnTo>
                  <a:lnTo>
                    <a:pt x="346610" y="21130"/>
                  </a:lnTo>
                  <a:lnTo>
                    <a:pt x="341436" y="22098"/>
                  </a:lnTo>
                  <a:lnTo>
                    <a:pt x="336263" y="23111"/>
                  </a:lnTo>
                  <a:lnTo>
                    <a:pt x="331090" y="24170"/>
                  </a:lnTo>
                  <a:lnTo>
                    <a:pt x="325917" y="25277"/>
                  </a:lnTo>
                  <a:lnTo>
                    <a:pt x="320743" y="26435"/>
                  </a:lnTo>
                  <a:lnTo>
                    <a:pt x="315570" y="27646"/>
                  </a:lnTo>
                  <a:lnTo>
                    <a:pt x="310397" y="28912"/>
                  </a:lnTo>
                  <a:lnTo>
                    <a:pt x="305223" y="30236"/>
                  </a:lnTo>
                  <a:lnTo>
                    <a:pt x="300050" y="31619"/>
                  </a:lnTo>
                  <a:lnTo>
                    <a:pt x="294877" y="33064"/>
                  </a:lnTo>
                  <a:lnTo>
                    <a:pt x="289704" y="34574"/>
                  </a:lnTo>
                  <a:lnTo>
                    <a:pt x="284530" y="36151"/>
                  </a:lnTo>
                  <a:lnTo>
                    <a:pt x="279357" y="37799"/>
                  </a:lnTo>
                  <a:lnTo>
                    <a:pt x="274184" y="39519"/>
                  </a:lnTo>
                  <a:lnTo>
                    <a:pt x="269010" y="41316"/>
                  </a:lnTo>
                  <a:lnTo>
                    <a:pt x="263837" y="43191"/>
                  </a:lnTo>
                  <a:lnTo>
                    <a:pt x="258664" y="45147"/>
                  </a:lnTo>
                  <a:lnTo>
                    <a:pt x="253491" y="47189"/>
                  </a:lnTo>
                  <a:lnTo>
                    <a:pt x="248317" y="49318"/>
                  </a:lnTo>
                  <a:lnTo>
                    <a:pt x="243144" y="51538"/>
                  </a:lnTo>
                  <a:lnTo>
                    <a:pt x="237971" y="53853"/>
                  </a:lnTo>
                  <a:lnTo>
                    <a:pt x="232797" y="56266"/>
                  </a:lnTo>
                  <a:lnTo>
                    <a:pt x="227624" y="58779"/>
                  </a:lnTo>
                  <a:lnTo>
                    <a:pt x="222451" y="61398"/>
                  </a:lnTo>
                  <a:lnTo>
                    <a:pt x="217278" y="64124"/>
                  </a:lnTo>
                  <a:lnTo>
                    <a:pt x="212104" y="66961"/>
                  </a:lnTo>
                  <a:lnTo>
                    <a:pt x="206931" y="69914"/>
                  </a:lnTo>
                  <a:lnTo>
                    <a:pt x="201758" y="72985"/>
                  </a:lnTo>
                  <a:lnTo>
                    <a:pt x="196584" y="76178"/>
                  </a:lnTo>
                  <a:lnTo>
                    <a:pt x="191411" y="79496"/>
                  </a:lnTo>
                  <a:lnTo>
                    <a:pt x="186238" y="82944"/>
                  </a:lnTo>
                  <a:lnTo>
                    <a:pt x="181065" y="86524"/>
                  </a:lnTo>
                  <a:lnTo>
                    <a:pt x="175891" y="90239"/>
                  </a:lnTo>
                  <a:lnTo>
                    <a:pt x="170718" y="94094"/>
                  </a:lnTo>
                  <a:lnTo>
                    <a:pt x="165545" y="98091"/>
                  </a:lnTo>
                  <a:lnTo>
                    <a:pt x="160371" y="102234"/>
                  </a:lnTo>
                  <a:lnTo>
                    <a:pt x="155198" y="106525"/>
                  </a:lnTo>
                  <a:lnTo>
                    <a:pt x="150025" y="110968"/>
                  </a:lnTo>
                  <a:lnTo>
                    <a:pt x="144852" y="115566"/>
                  </a:lnTo>
                  <a:lnTo>
                    <a:pt x="139678" y="120320"/>
                  </a:lnTo>
                  <a:lnTo>
                    <a:pt x="134505" y="125233"/>
                  </a:lnTo>
                  <a:lnTo>
                    <a:pt x="129332" y="130308"/>
                  </a:lnTo>
                  <a:lnTo>
                    <a:pt x="124158" y="135547"/>
                  </a:lnTo>
                  <a:lnTo>
                    <a:pt x="118985" y="140950"/>
                  </a:lnTo>
                  <a:lnTo>
                    <a:pt x="113812" y="146520"/>
                  </a:lnTo>
                  <a:lnTo>
                    <a:pt x="108639" y="152257"/>
                  </a:lnTo>
                  <a:lnTo>
                    <a:pt x="103465" y="158163"/>
                  </a:lnTo>
                  <a:lnTo>
                    <a:pt x="98292" y="164238"/>
                  </a:lnTo>
                  <a:lnTo>
                    <a:pt x="93119" y="170481"/>
                  </a:lnTo>
                  <a:lnTo>
                    <a:pt x="87945" y="176892"/>
                  </a:lnTo>
                  <a:lnTo>
                    <a:pt x="82772" y="183472"/>
                  </a:lnTo>
                  <a:lnTo>
                    <a:pt x="77599" y="190217"/>
                  </a:lnTo>
                  <a:lnTo>
                    <a:pt x="72426" y="197128"/>
                  </a:lnTo>
                  <a:lnTo>
                    <a:pt x="67252" y="204201"/>
                  </a:lnTo>
                  <a:lnTo>
                    <a:pt x="62079" y="211434"/>
                  </a:lnTo>
                  <a:lnTo>
                    <a:pt x="56906" y="218824"/>
                  </a:lnTo>
                  <a:lnTo>
                    <a:pt x="51732" y="226367"/>
                  </a:lnTo>
                  <a:lnTo>
                    <a:pt x="46559" y="234060"/>
                  </a:lnTo>
                  <a:lnTo>
                    <a:pt x="41386" y="241898"/>
                  </a:lnTo>
                  <a:lnTo>
                    <a:pt x="36213" y="249875"/>
                  </a:lnTo>
                  <a:lnTo>
                    <a:pt x="31039" y="257986"/>
                  </a:lnTo>
                  <a:lnTo>
                    <a:pt x="25866" y="266226"/>
                  </a:lnTo>
                  <a:lnTo>
                    <a:pt x="20693" y="274586"/>
                  </a:lnTo>
                  <a:lnTo>
                    <a:pt x="15519" y="283062"/>
                  </a:lnTo>
                  <a:lnTo>
                    <a:pt x="10346" y="291644"/>
                  </a:lnTo>
                  <a:lnTo>
                    <a:pt x="5173" y="300325"/>
                  </a:lnTo>
                  <a:lnTo>
                    <a:pt x="0" y="309097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644151" y="4231404"/>
              <a:ext cx="1883076" cy="183649"/>
            </a:xfrm>
            <a:custGeom>
              <a:avLst/>
              <a:pathLst>
                <a:path w="1883076" h="183649">
                  <a:moveTo>
                    <a:pt x="0" y="183649"/>
                  </a:moveTo>
                  <a:lnTo>
                    <a:pt x="5173" y="178663"/>
                  </a:lnTo>
                  <a:lnTo>
                    <a:pt x="10346" y="173721"/>
                  </a:lnTo>
                  <a:lnTo>
                    <a:pt x="15519" y="168829"/>
                  </a:lnTo>
                  <a:lnTo>
                    <a:pt x="20693" y="163990"/>
                  </a:lnTo>
                  <a:lnTo>
                    <a:pt x="25866" y="159210"/>
                  </a:lnTo>
                  <a:lnTo>
                    <a:pt x="31039" y="154493"/>
                  </a:lnTo>
                  <a:lnTo>
                    <a:pt x="36213" y="149842"/>
                  </a:lnTo>
                  <a:lnTo>
                    <a:pt x="41386" y="145261"/>
                  </a:lnTo>
                  <a:lnTo>
                    <a:pt x="46559" y="140755"/>
                  </a:lnTo>
                  <a:lnTo>
                    <a:pt x="51732" y="136325"/>
                  </a:lnTo>
                  <a:lnTo>
                    <a:pt x="56906" y="131975"/>
                  </a:lnTo>
                  <a:lnTo>
                    <a:pt x="62079" y="127707"/>
                  </a:lnTo>
                  <a:lnTo>
                    <a:pt x="67252" y="123525"/>
                  </a:lnTo>
                  <a:lnTo>
                    <a:pt x="72426" y="119429"/>
                  </a:lnTo>
                  <a:lnTo>
                    <a:pt x="77599" y="115421"/>
                  </a:lnTo>
                  <a:lnTo>
                    <a:pt x="82772" y="111504"/>
                  </a:lnTo>
                  <a:lnTo>
                    <a:pt x="87945" y="107678"/>
                  </a:lnTo>
                  <a:lnTo>
                    <a:pt x="93119" y="103944"/>
                  </a:lnTo>
                  <a:lnTo>
                    <a:pt x="98292" y="100303"/>
                  </a:lnTo>
                  <a:lnTo>
                    <a:pt x="103465" y="96755"/>
                  </a:lnTo>
                  <a:lnTo>
                    <a:pt x="108639" y="93301"/>
                  </a:lnTo>
                  <a:lnTo>
                    <a:pt x="113812" y="89940"/>
                  </a:lnTo>
                  <a:lnTo>
                    <a:pt x="118985" y="86673"/>
                  </a:lnTo>
                  <a:lnTo>
                    <a:pt x="124158" y="83499"/>
                  </a:lnTo>
                  <a:lnTo>
                    <a:pt x="129332" y="80417"/>
                  </a:lnTo>
                  <a:lnTo>
                    <a:pt x="134505" y="77427"/>
                  </a:lnTo>
                  <a:lnTo>
                    <a:pt x="139678" y="74528"/>
                  </a:lnTo>
                  <a:lnTo>
                    <a:pt x="144852" y="71719"/>
                  </a:lnTo>
                  <a:lnTo>
                    <a:pt x="150025" y="68998"/>
                  </a:lnTo>
                  <a:lnTo>
                    <a:pt x="155198" y="66365"/>
                  </a:lnTo>
                  <a:lnTo>
                    <a:pt x="160371" y="63818"/>
                  </a:lnTo>
                  <a:lnTo>
                    <a:pt x="165545" y="61355"/>
                  </a:lnTo>
                  <a:lnTo>
                    <a:pt x="170718" y="58975"/>
                  </a:lnTo>
                  <a:lnTo>
                    <a:pt x="175891" y="56676"/>
                  </a:lnTo>
                  <a:lnTo>
                    <a:pt x="181065" y="54456"/>
                  </a:lnTo>
                  <a:lnTo>
                    <a:pt x="186238" y="52314"/>
                  </a:lnTo>
                  <a:lnTo>
                    <a:pt x="191411" y="50249"/>
                  </a:lnTo>
                  <a:lnTo>
                    <a:pt x="196584" y="48257"/>
                  </a:lnTo>
                  <a:lnTo>
                    <a:pt x="201758" y="46337"/>
                  </a:lnTo>
                  <a:lnTo>
                    <a:pt x="206931" y="44488"/>
                  </a:lnTo>
                  <a:lnTo>
                    <a:pt x="212104" y="42707"/>
                  </a:lnTo>
                  <a:lnTo>
                    <a:pt x="217278" y="40992"/>
                  </a:lnTo>
                  <a:lnTo>
                    <a:pt x="222451" y="39342"/>
                  </a:lnTo>
                  <a:lnTo>
                    <a:pt x="227624" y="37754"/>
                  </a:lnTo>
                  <a:lnTo>
                    <a:pt x="232797" y="36227"/>
                  </a:lnTo>
                  <a:lnTo>
                    <a:pt x="237971" y="34759"/>
                  </a:lnTo>
                  <a:lnTo>
                    <a:pt x="243144" y="33348"/>
                  </a:lnTo>
                  <a:lnTo>
                    <a:pt x="248317" y="31992"/>
                  </a:lnTo>
                  <a:lnTo>
                    <a:pt x="253491" y="30689"/>
                  </a:lnTo>
                  <a:lnTo>
                    <a:pt x="258664" y="29437"/>
                  </a:lnTo>
                  <a:lnTo>
                    <a:pt x="263837" y="28235"/>
                  </a:lnTo>
                  <a:lnTo>
                    <a:pt x="269010" y="27082"/>
                  </a:lnTo>
                  <a:lnTo>
                    <a:pt x="274184" y="25974"/>
                  </a:lnTo>
                  <a:lnTo>
                    <a:pt x="279357" y="24911"/>
                  </a:lnTo>
                  <a:lnTo>
                    <a:pt x="284530" y="23891"/>
                  </a:lnTo>
                  <a:lnTo>
                    <a:pt x="289704" y="22912"/>
                  </a:lnTo>
                  <a:lnTo>
                    <a:pt x="294877" y="21974"/>
                  </a:lnTo>
                  <a:lnTo>
                    <a:pt x="300050" y="21073"/>
                  </a:lnTo>
                  <a:lnTo>
                    <a:pt x="305223" y="20210"/>
                  </a:lnTo>
                  <a:lnTo>
                    <a:pt x="310397" y="19382"/>
                  </a:lnTo>
                  <a:lnTo>
                    <a:pt x="315570" y="18588"/>
                  </a:lnTo>
                  <a:lnTo>
                    <a:pt x="320743" y="17827"/>
                  </a:lnTo>
                  <a:lnTo>
                    <a:pt x="325917" y="17098"/>
                  </a:lnTo>
                  <a:lnTo>
                    <a:pt x="331090" y="16399"/>
                  </a:lnTo>
                  <a:lnTo>
                    <a:pt x="336263" y="15729"/>
                  </a:lnTo>
                  <a:lnTo>
                    <a:pt x="341436" y="15086"/>
                  </a:lnTo>
                  <a:lnTo>
                    <a:pt x="346610" y="14471"/>
                  </a:lnTo>
                  <a:lnTo>
                    <a:pt x="351783" y="13881"/>
                  </a:lnTo>
                  <a:lnTo>
                    <a:pt x="356956" y="13316"/>
                  </a:lnTo>
                  <a:lnTo>
                    <a:pt x="362130" y="12775"/>
                  </a:lnTo>
                  <a:lnTo>
                    <a:pt x="367303" y="12256"/>
                  </a:lnTo>
                  <a:lnTo>
                    <a:pt x="372476" y="11760"/>
                  </a:lnTo>
                  <a:lnTo>
                    <a:pt x="377649" y="11284"/>
                  </a:lnTo>
                  <a:lnTo>
                    <a:pt x="382823" y="10827"/>
                  </a:lnTo>
                  <a:lnTo>
                    <a:pt x="387996" y="10390"/>
                  </a:lnTo>
                  <a:lnTo>
                    <a:pt x="393169" y="9972"/>
                  </a:lnTo>
                  <a:lnTo>
                    <a:pt x="398343" y="9571"/>
                  </a:lnTo>
                  <a:lnTo>
                    <a:pt x="403516" y="9186"/>
                  </a:lnTo>
                  <a:lnTo>
                    <a:pt x="408689" y="8818"/>
                  </a:lnTo>
                  <a:lnTo>
                    <a:pt x="413862" y="8466"/>
                  </a:lnTo>
                  <a:lnTo>
                    <a:pt x="419036" y="8128"/>
                  </a:lnTo>
                  <a:lnTo>
                    <a:pt x="424209" y="7804"/>
                  </a:lnTo>
                  <a:lnTo>
                    <a:pt x="429382" y="7494"/>
                  </a:lnTo>
                  <a:lnTo>
                    <a:pt x="434556" y="7196"/>
                  </a:lnTo>
                  <a:lnTo>
                    <a:pt x="439729" y="6911"/>
                  </a:lnTo>
                  <a:lnTo>
                    <a:pt x="444902" y="6638"/>
                  </a:lnTo>
                  <a:lnTo>
                    <a:pt x="450075" y="6377"/>
                  </a:lnTo>
                  <a:lnTo>
                    <a:pt x="455249" y="6126"/>
                  </a:lnTo>
                  <a:lnTo>
                    <a:pt x="460422" y="5885"/>
                  </a:lnTo>
                  <a:lnTo>
                    <a:pt x="465595" y="5655"/>
                  </a:lnTo>
                  <a:lnTo>
                    <a:pt x="470769" y="5434"/>
                  </a:lnTo>
                  <a:lnTo>
                    <a:pt x="475942" y="5222"/>
                  </a:lnTo>
                  <a:lnTo>
                    <a:pt x="481115" y="5019"/>
                  </a:lnTo>
                  <a:lnTo>
                    <a:pt x="486288" y="4825"/>
                  </a:lnTo>
                  <a:lnTo>
                    <a:pt x="491462" y="4638"/>
                  </a:lnTo>
                  <a:lnTo>
                    <a:pt x="496635" y="4459"/>
                  </a:lnTo>
                  <a:lnTo>
                    <a:pt x="501808" y="4287"/>
                  </a:lnTo>
                  <a:lnTo>
                    <a:pt x="506982" y="4122"/>
                  </a:lnTo>
                  <a:lnTo>
                    <a:pt x="512155" y="3964"/>
                  </a:lnTo>
                  <a:lnTo>
                    <a:pt x="517328" y="3813"/>
                  </a:lnTo>
                  <a:lnTo>
                    <a:pt x="522501" y="3667"/>
                  </a:lnTo>
                  <a:lnTo>
                    <a:pt x="527675" y="3528"/>
                  </a:lnTo>
                  <a:lnTo>
                    <a:pt x="532848" y="3394"/>
                  </a:lnTo>
                  <a:lnTo>
                    <a:pt x="538021" y="3265"/>
                  </a:lnTo>
                  <a:lnTo>
                    <a:pt x="543195" y="3141"/>
                  </a:lnTo>
                  <a:lnTo>
                    <a:pt x="548368" y="3023"/>
                  </a:lnTo>
                  <a:lnTo>
                    <a:pt x="553541" y="2909"/>
                  </a:lnTo>
                  <a:lnTo>
                    <a:pt x="558714" y="2800"/>
                  </a:lnTo>
                  <a:lnTo>
                    <a:pt x="563888" y="2695"/>
                  </a:lnTo>
                  <a:lnTo>
                    <a:pt x="569061" y="2594"/>
                  </a:lnTo>
                  <a:lnTo>
                    <a:pt x="574234" y="2497"/>
                  </a:lnTo>
                  <a:lnTo>
                    <a:pt x="579408" y="2404"/>
                  </a:lnTo>
                  <a:lnTo>
                    <a:pt x="584581" y="2315"/>
                  </a:lnTo>
                  <a:lnTo>
                    <a:pt x="589754" y="2229"/>
                  </a:lnTo>
                  <a:lnTo>
                    <a:pt x="594927" y="2146"/>
                  </a:lnTo>
                  <a:lnTo>
                    <a:pt x="600101" y="2067"/>
                  </a:lnTo>
                  <a:lnTo>
                    <a:pt x="605274" y="1990"/>
                  </a:lnTo>
                  <a:lnTo>
                    <a:pt x="610447" y="1917"/>
                  </a:lnTo>
                  <a:lnTo>
                    <a:pt x="615621" y="1846"/>
                  </a:lnTo>
                  <a:lnTo>
                    <a:pt x="620794" y="1779"/>
                  </a:lnTo>
                  <a:lnTo>
                    <a:pt x="625967" y="1713"/>
                  </a:lnTo>
                  <a:lnTo>
                    <a:pt x="631140" y="1650"/>
                  </a:lnTo>
                  <a:lnTo>
                    <a:pt x="636314" y="1590"/>
                  </a:lnTo>
                  <a:lnTo>
                    <a:pt x="641487" y="1532"/>
                  </a:lnTo>
                  <a:lnTo>
                    <a:pt x="646660" y="1476"/>
                  </a:lnTo>
                  <a:lnTo>
                    <a:pt x="651834" y="1422"/>
                  </a:lnTo>
                  <a:lnTo>
                    <a:pt x="657007" y="1370"/>
                  </a:lnTo>
                  <a:lnTo>
                    <a:pt x="662180" y="1320"/>
                  </a:lnTo>
                  <a:lnTo>
                    <a:pt x="667353" y="1272"/>
                  </a:lnTo>
                  <a:lnTo>
                    <a:pt x="672527" y="1226"/>
                  </a:lnTo>
                  <a:lnTo>
                    <a:pt x="677700" y="1181"/>
                  </a:lnTo>
                  <a:lnTo>
                    <a:pt x="682873" y="1138"/>
                  </a:lnTo>
                  <a:lnTo>
                    <a:pt x="688047" y="1097"/>
                  </a:lnTo>
                  <a:lnTo>
                    <a:pt x="693220" y="1057"/>
                  </a:lnTo>
                  <a:lnTo>
                    <a:pt x="698393" y="1019"/>
                  </a:lnTo>
                  <a:lnTo>
                    <a:pt x="703566" y="982"/>
                  </a:lnTo>
                  <a:lnTo>
                    <a:pt x="708740" y="946"/>
                  </a:lnTo>
                  <a:lnTo>
                    <a:pt x="713913" y="912"/>
                  </a:lnTo>
                  <a:lnTo>
                    <a:pt x="719086" y="879"/>
                  </a:lnTo>
                  <a:lnTo>
                    <a:pt x="724260" y="847"/>
                  </a:lnTo>
                  <a:lnTo>
                    <a:pt x="729433" y="816"/>
                  </a:lnTo>
                  <a:lnTo>
                    <a:pt x="734606" y="786"/>
                  </a:lnTo>
                  <a:lnTo>
                    <a:pt x="739779" y="757"/>
                  </a:lnTo>
                  <a:lnTo>
                    <a:pt x="744953" y="730"/>
                  </a:lnTo>
                  <a:lnTo>
                    <a:pt x="750126" y="703"/>
                  </a:lnTo>
                  <a:lnTo>
                    <a:pt x="755299" y="677"/>
                  </a:lnTo>
                  <a:lnTo>
                    <a:pt x="760473" y="653"/>
                  </a:lnTo>
                  <a:lnTo>
                    <a:pt x="765646" y="629"/>
                  </a:lnTo>
                  <a:lnTo>
                    <a:pt x="770819" y="606"/>
                  </a:lnTo>
                  <a:lnTo>
                    <a:pt x="775992" y="583"/>
                  </a:lnTo>
                  <a:lnTo>
                    <a:pt x="781166" y="562"/>
                  </a:lnTo>
                  <a:lnTo>
                    <a:pt x="786339" y="541"/>
                  </a:lnTo>
                  <a:lnTo>
                    <a:pt x="791512" y="521"/>
                  </a:lnTo>
                  <a:lnTo>
                    <a:pt x="796686" y="502"/>
                  </a:lnTo>
                  <a:lnTo>
                    <a:pt x="801859" y="483"/>
                  </a:lnTo>
                  <a:lnTo>
                    <a:pt x="807032" y="465"/>
                  </a:lnTo>
                  <a:lnTo>
                    <a:pt x="812205" y="448"/>
                  </a:lnTo>
                  <a:lnTo>
                    <a:pt x="817379" y="431"/>
                  </a:lnTo>
                  <a:lnTo>
                    <a:pt x="822552" y="415"/>
                  </a:lnTo>
                  <a:lnTo>
                    <a:pt x="827725" y="399"/>
                  </a:lnTo>
                  <a:lnTo>
                    <a:pt x="832899" y="384"/>
                  </a:lnTo>
                  <a:lnTo>
                    <a:pt x="838072" y="370"/>
                  </a:lnTo>
                  <a:lnTo>
                    <a:pt x="843245" y="356"/>
                  </a:lnTo>
                  <a:lnTo>
                    <a:pt x="848418" y="342"/>
                  </a:lnTo>
                  <a:lnTo>
                    <a:pt x="853592" y="329"/>
                  </a:lnTo>
                  <a:lnTo>
                    <a:pt x="858765" y="317"/>
                  </a:lnTo>
                  <a:lnTo>
                    <a:pt x="863938" y="304"/>
                  </a:lnTo>
                  <a:lnTo>
                    <a:pt x="869112" y="293"/>
                  </a:lnTo>
                  <a:lnTo>
                    <a:pt x="874285" y="281"/>
                  </a:lnTo>
                  <a:lnTo>
                    <a:pt x="879458" y="270"/>
                  </a:lnTo>
                  <a:lnTo>
                    <a:pt x="884631" y="260"/>
                  </a:lnTo>
                  <a:lnTo>
                    <a:pt x="889805" y="250"/>
                  </a:lnTo>
                  <a:lnTo>
                    <a:pt x="894978" y="240"/>
                  </a:lnTo>
                  <a:lnTo>
                    <a:pt x="900151" y="230"/>
                  </a:lnTo>
                  <a:lnTo>
                    <a:pt x="905325" y="221"/>
                  </a:lnTo>
                  <a:lnTo>
                    <a:pt x="910498" y="212"/>
                  </a:lnTo>
                  <a:lnTo>
                    <a:pt x="915671" y="204"/>
                  </a:lnTo>
                  <a:lnTo>
                    <a:pt x="920844" y="196"/>
                  </a:lnTo>
                  <a:lnTo>
                    <a:pt x="926018" y="188"/>
                  </a:lnTo>
                  <a:lnTo>
                    <a:pt x="931191" y="180"/>
                  </a:lnTo>
                  <a:lnTo>
                    <a:pt x="936364" y="173"/>
                  </a:lnTo>
                  <a:lnTo>
                    <a:pt x="941538" y="166"/>
                  </a:lnTo>
                  <a:lnTo>
                    <a:pt x="946711" y="159"/>
                  </a:lnTo>
                  <a:lnTo>
                    <a:pt x="951884" y="152"/>
                  </a:lnTo>
                  <a:lnTo>
                    <a:pt x="957057" y="146"/>
                  </a:lnTo>
                  <a:lnTo>
                    <a:pt x="962231" y="140"/>
                  </a:lnTo>
                  <a:lnTo>
                    <a:pt x="967404" y="134"/>
                  </a:lnTo>
                  <a:lnTo>
                    <a:pt x="972577" y="129"/>
                  </a:lnTo>
                  <a:lnTo>
                    <a:pt x="977751" y="123"/>
                  </a:lnTo>
                  <a:lnTo>
                    <a:pt x="982924" y="118"/>
                  </a:lnTo>
                  <a:lnTo>
                    <a:pt x="988097" y="113"/>
                  </a:lnTo>
                  <a:lnTo>
                    <a:pt x="993270" y="108"/>
                  </a:lnTo>
                  <a:lnTo>
                    <a:pt x="998444" y="103"/>
                  </a:lnTo>
                  <a:lnTo>
                    <a:pt x="1003617" y="99"/>
                  </a:lnTo>
                  <a:lnTo>
                    <a:pt x="1008790" y="95"/>
                  </a:lnTo>
                  <a:lnTo>
                    <a:pt x="1013964" y="90"/>
                  </a:lnTo>
                  <a:lnTo>
                    <a:pt x="1019137" y="86"/>
                  </a:lnTo>
                  <a:lnTo>
                    <a:pt x="1024310" y="83"/>
                  </a:lnTo>
                  <a:lnTo>
                    <a:pt x="1029483" y="79"/>
                  </a:lnTo>
                  <a:lnTo>
                    <a:pt x="1034657" y="75"/>
                  </a:lnTo>
                  <a:lnTo>
                    <a:pt x="1039830" y="72"/>
                  </a:lnTo>
                  <a:lnTo>
                    <a:pt x="1045003" y="69"/>
                  </a:lnTo>
                  <a:lnTo>
                    <a:pt x="1050177" y="66"/>
                  </a:lnTo>
                  <a:lnTo>
                    <a:pt x="1055350" y="63"/>
                  </a:lnTo>
                  <a:lnTo>
                    <a:pt x="1060523" y="60"/>
                  </a:lnTo>
                  <a:lnTo>
                    <a:pt x="1065696" y="57"/>
                  </a:lnTo>
                  <a:lnTo>
                    <a:pt x="1070870" y="54"/>
                  </a:lnTo>
                  <a:lnTo>
                    <a:pt x="1076043" y="52"/>
                  </a:lnTo>
                  <a:lnTo>
                    <a:pt x="1081216" y="49"/>
                  </a:lnTo>
                  <a:lnTo>
                    <a:pt x="1086390" y="47"/>
                  </a:lnTo>
                  <a:lnTo>
                    <a:pt x="1091563" y="45"/>
                  </a:lnTo>
                  <a:lnTo>
                    <a:pt x="1096736" y="43"/>
                  </a:lnTo>
                  <a:lnTo>
                    <a:pt x="1101909" y="41"/>
                  </a:lnTo>
                  <a:lnTo>
                    <a:pt x="1107083" y="39"/>
                  </a:lnTo>
                  <a:lnTo>
                    <a:pt x="1112256" y="37"/>
                  </a:lnTo>
                  <a:lnTo>
                    <a:pt x="1117429" y="35"/>
                  </a:lnTo>
                  <a:lnTo>
                    <a:pt x="1122603" y="33"/>
                  </a:lnTo>
                  <a:lnTo>
                    <a:pt x="1127776" y="32"/>
                  </a:lnTo>
                  <a:lnTo>
                    <a:pt x="1132949" y="30"/>
                  </a:lnTo>
                  <a:lnTo>
                    <a:pt x="1138122" y="29"/>
                  </a:lnTo>
                  <a:lnTo>
                    <a:pt x="1143296" y="27"/>
                  </a:lnTo>
                  <a:lnTo>
                    <a:pt x="1148469" y="26"/>
                  </a:lnTo>
                  <a:lnTo>
                    <a:pt x="1153642" y="25"/>
                  </a:lnTo>
                  <a:lnTo>
                    <a:pt x="1158816" y="23"/>
                  </a:lnTo>
                  <a:lnTo>
                    <a:pt x="1163989" y="22"/>
                  </a:lnTo>
                  <a:lnTo>
                    <a:pt x="1169162" y="21"/>
                  </a:lnTo>
                  <a:lnTo>
                    <a:pt x="1174335" y="20"/>
                  </a:lnTo>
                  <a:lnTo>
                    <a:pt x="1179509" y="19"/>
                  </a:lnTo>
                  <a:lnTo>
                    <a:pt x="1184682" y="18"/>
                  </a:lnTo>
                  <a:lnTo>
                    <a:pt x="1189855" y="17"/>
                  </a:lnTo>
                  <a:lnTo>
                    <a:pt x="1195029" y="16"/>
                  </a:lnTo>
                  <a:lnTo>
                    <a:pt x="1200202" y="15"/>
                  </a:lnTo>
                  <a:lnTo>
                    <a:pt x="1205375" y="15"/>
                  </a:lnTo>
                  <a:lnTo>
                    <a:pt x="1210548" y="14"/>
                  </a:lnTo>
                  <a:lnTo>
                    <a:pt x="1215722" y="13"/>
                  </a:lnTo>
                  <a:lnTo>
                    <a:pt x="1220895" y="12"/>
                  </a:lnTo>
                  <a:lnTo>
                    <a:pt x="1226068" y="12"/>
                  </a:lnTo>
                  <a:lnTo>
                    <a:pt x="1231242" y="11"/>
                  </a:lnTo>
                  <a:lnTo>
                    <a:pt x="1236415" y="10"/>
                  </a:lnTo>
                  <a:lnTo>
                    <a:pt x="1241588" y="10"/>
                  </a:lnTo>
                  <a:lnTo>
                    <a:pt x="1246761" y="9"/>
                  </a:lnTo>
                  <a:lnTo>
                    <a:pt x="1251935" y="9"/>
                  </a:lnTo>
                  <a:lnTo>
                    <a:pt x="1257108" y="8"/>
                  </a:lnTo>
                  <a:lnTo>
                    <a:pt x="1262281" y="8"/>
                  </a:lnTo>
                  <a:lnTo>
                    <a:pt x="1267455" y="7"/>
                  </a:lnTo>
                  <a:lnTo>
                    <a:pt x="1272628" y="7"/>
                  </a:lnTo>
                  <a:lnTo>
                    <a:pt x="1277801" y="7"/>
                  </a:lnTo>
                  <a:lnTo>
                    <a:pt x="1282974" y="6"/>
                  </a:lnTo>
                  <a:lnTo>
                    <a:pt x="1288148" y="6"/>
                  </a:lnTo>
                  <a:lnTo>
                    <a:pt x="1293321" y="6"/>
                  </a:lnTo>
                  <a:lnTo>
                    <a:pt x="1298494" y="5"/>
                  </a:lnTo>
                  <a:lnTo>
                    <a:pt x="1303668" y="5"/>
                  </a:lnTo>
                  <a:lnTo>
                    <a:pt x="1308841" y="5"/>
                  </a:lnTo>
                  <a:lnTo>
                    <a:pt x="1314014" y="4"/>
                  </a:lnTo>
                  <a:lnTo>
                    <a:pt x="1319187" y="4"/>
                  </a:lnTo>
                  <a:lnTo>
                    <a:pt x="1324361" y="4"/>
                  </a:lnTo>
                  <a:lnTo>
                    <a:pt x="1329534" y="4"/>
                  </a:lnTo>
                  <a:lnTo>
                    <a:pt x="1334707" y="3"/>
                  </a:lnTo>
                  <a:lnTo>
                    <a:pt x="1339881" y="3"/>
                  </a:lnTo>
                  <a:lnTo>
                    <a:pt x="1345054" y="3"/>
                  </a:lnTo>
                  <a:lnTo>
                    <a:pt x="1350227" y="3"/>
                  </a:lnTo>
                  <a:lnTo>
                    <a:pt x="1355400" y="3"/>
                  </a:lnTo>
                  <a:lnTo>
                    <a:pt x="1360574" y="2"/>
                  </a:lnTo>
                  <a:lnTo>
                    <a:pt x="1365747" y="2"/>
                  </a:lnTo>
                  <a:lnTo>
                    <a:pt x="1370920" y="2"/>
                  </a:lnTo>
                  <a:lnTo>
                    <a:pt x="1376094" y="2"/>
                  </a:lnTo>
                  <a:lnTo>
                    <a:pt x="1381267" y="2"/>
                  </a:lnTo>
                  <a:lnTo>
                    <a:pt x="1386440" y="2"/>
                  </a:lnTo>
                  <a:lnTo>
                    <a:pt x="1391613" y="2"/>
                  </a:lnTo>
                  <a:lnTo>
                    <a:pt x="1396787" y="1"/>
                  </a:lnTo>
                  <a:lnTo>
                    <a:pt x="1401960" y="1"/>
                  </a:lnTo>
                  <a:lnTo>
                    <a:pt x="1407133" y="1"/>
                  </a:lnTo>
                  <a:lnTo>
                    <a:pt x="1412307" y="1"/>
                  </a:lnTo>
                  <a:lnTo>
                    <a:pt x="1417480" y="1"/>
                  </a:lnTo>
                  <a:lnTo>
                    <a:pt x="1422653" y="1"/>
                  </a:lnTo>
                  <a:lnTo>
                    <a:pt x="1427826" y="1"/>
                  </a:lnTo>
                  <a:lnTo>
                    <a:pt x="1433000" y="1"/>
                  </a:lnTo>
                  <a:lnTo>
                    <a:pt x="1438173" y="1"/>
                  </a:lnTo>
                  <a:lnTo>
                    <a:pt x="1443346" y="1"/>
                  </a:lnTo>
                  <a:lnTo>
                    <a:pt x="1448520" y="1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644151" y="4231404"/>
              <a:ext cx="1883076" cy="340056"/>
            </a:xfrm>
            <a:custGeom>
              <a:avLst/>
              <a:pathLst>
                <a:path w="1883076" h="340056">
                  <a:moveTo>
                    <a:pt x="0" y="309097"/>
                  </a:moveTo>
                  <a:lnTo>
                    <a:pt x="5173" y="300325"/>
                  </a:lnTo>
                  <a:lnTo>
                    <a:pt x="10346" y="291644"/>
                  </a:lnTo>
                  <a:lnTo>
                    <a:pt x="15519" y="283062"/>
                  </a:lnTo>
                  <a:lnTo>
                    <a:pt x="20693" y="274586"/>
                  </a:lnTo>
                  <a:lnTo>
                    <a:pt x="25866" y="266226"/>
                  </a:lnTo>
                  <a:lnTo>
                    <a:pt x="31039" y="257986"/>
                  </a:lnTo>
                  <a:lnTo>
                    <a:pt x="36213" y="249875"/>
                  </a:lnTo>
                  <a:lnTo>
                    <a:pt x="41386" y="241898"/>
                  </a:lnTo>
                  <a:lnTo>
                    <a:pt x="46559" y="234060"/>
                  </a:lnTo>
                  <a:lnTo>
                    <a:pt x="51732" y="226367"/>
                  </a:lnTo>
                  <a:lnTo>
                    <a:pt x="56906" y="218824"/>
                  </a:lnTo>
                  <a:lnTo>
                    <a:pt x="62079" y="211434"/>
                  </a:lnTo>
                  <a:lnTo>
                    <a:pt x="67252" y="204201"/>
                  </a:lnTo>
                  <a:lnTo>
                    <a:pt x="72426" y="197128"/>
                  </a:lnTo>
                  <a:lnTo>
                    <a:pt x="77599" y="190217"/>
                  </a:lnTo>
                  <a:lnTo>
                    <a:pt x="82772" y="183472"/>
                  </a:lnTo>
                  <a:lnTo>
                    <a:pt x="87945" y="176892"/>
                  </a:lnTo>
                  <a:lnTo>
                    <a:pt x="93119" y="170481"/>
                  </a:lnTo>
                  <a:lnTo>
                    <a:pt x="98292" y="164238"/>
                  </a:lnTo>
                  <a:lnTo>
                    <a:pt x="103465" y="158163"/>
                  </a:lnTo>
                  <a:lnTo>
                    <a:pt x="108639" y="152257"/>
                  </a:lnTo>
                  <a:lnTo>
                    <a:pt x="113812" y="146520"/>
                  </a:lnTo>
                  <a:lnTo>
                    <a:pt x="118985" y="140950"/>
                  </a:lnTo>
                  <a:lnTo>
                    <a:pt x="124158" y="135547"/>
                  </a:lnTo>
                  <a:lnTo>
                    <a:pt x="129332" y="130308"/>
                  </a:lnTo>
                  <a:lnTo>
                    <a:pt x="134505" y="125233"/>
                  </a:lnTo>
                  <a:lnTo>
                    <a:pt x="139678" y="120320"/>
                  </a:lnTo>
                  <a:lnTo>
                    <a:pt x="144852" y="115566"/>
                  </a:lnTo>
                  <a:lnTo>
                    <a:pt x="150025" y="110968"/>
                  </a:lnTo>
                  <a:lnTo>
                    <a:pt x="155198" y="106525"/>
                  </a:lnTo>
                  <a:lnTo>
                    <a:pt x="160371" y="102234"/>
                  </a:lnTo>
                  <a:lnTo>
                    <a:pt x="165545" y="98091"/>
                  </a:lnTo>
                  <a:lnTo>
                    <a:pt x="170718" y="94094"/>
                  </a:lnTo>
                  <a:lnTo>
                    <a:pt x="175891" y="90239"/>
                  </a:lnTo>
                  <a:lnTo>
                    <a:pt x="181065" y="86524"/>
                  </a:lnTo>
                  <a:lnTo>
                    <a:pt x="186238" y="82944"/>
                  </a:lnTo>
                  <a:lnTo>
                    <a:pt x="191411" y="79496"/>
                  </a:lnTo>
                  <a:lnTo>
                    <a:pt x="196584" y="76178"/>
                  </a:lnTo>
                  <a:lnTo>
                    <a:pt x="201758" y="72985"/>
                  </a:lnTo>
                  <a:lnTo>
                    <a:pt x="206931" y="69914"/>
                  </a:lnTo>
                  <a:lnTo>
                    <a:pt x="212104" y="66961"/>
                  </a:lnTo>
                  <a:lnTo>
                    <a:pt x="217278" y="64124"/>
                  </a:lnTo>
                  <a:lnTo>
                    <a:pt x="222451" y="61398"/>
                  </a:lnTo>
                  <a:lnTo>
                    <a:pt x="227624" y="58779"/>
                  </a:lnTo>
                  <a:lnTo>
                    <a:pt x="232797" y="56266"/>
                  </a:lnTo>
                  <a:lnTo>
                    <a:pt x="237971" y="53853"/>
                  </a:lnTo>
                  <a:lnTo>
                    <a:pt x="243144" y="51538"/>
                  </a:lnTo>
                  <a:lnTo>
                    <a:pt x="248317" y="49318"/>
                  </a:lnTo>
                  <a:lnTo>
                    <a:pt x="253491" y="47189"/>
                  </a:lnTo>
                  <a:lnTo>
                    <a:pt x="258664" y="45147"/>
                  </a:lnTo>
                  <a:lnTo>
                    <a:pt x="263837" y="43191"/>
                  </a:lnTo>
                  <a:lnTo>
                    <a:pt x="269010" y="41316"/>
                  </a:lnTo>
                  <a:lnTo>
                    <a:pt x="274184" y="39519"/>
                  </a:lnTo>
                  <a:lnTo>
                    <a:pt x="279357" y="37799"/>
                  </a:lnTo>
                  <a:lnTo>
                    <a:pt x="284530" y="36151"/>
                  </a:lnTo>
                  <a:lnTo>
                    <a:pt x="289704" y="34574"/>
                  </a:lnTo>
                  <a:lnTo>
                    <a:pt x="294877" y="33064"/>
                  </a:lnTo>
                  <a:lnTo>
                    <a:pt x="300050" y="31619"/>
                  </a:lnTo>
                  <a:lnTo>
                    <a:pt x="305223" y="30236"/>
                  </a:lnTo>
                  <a:lnTo>
                    <a:pt x="310397" y="28912"/>
                  </a:lnTo>
                  <a:lnTo>
                    <a:pt x="315570" y="27646"/>
                  </a:lnTo>
                  <a:lnTo>
                    <a:pt x="320743" y="26435"/>
                  </a:lnTo>
                  <a:lnTo>
                    <a:pt x="325917" y="25277"/>
                  </a:lnTo>
                  <a:lnTo>
                    <a:pt x="331090" y="24170"/>
                  </a:lnTo>
                  <a:lnTo>
                    <a:pt x="336263" y="23111"/>
                  </a:lnTo>
                  <a:lnTo>
                    <a:pt x="341436" y="22098"/>
                  </a:lnTo>
                  <a:lnTo>
                    <a:pt x="346610" y="21130"/>
                  </a:lnTo>
                  <a:lnTo>
                    <a:pt x="351783" y="20205"/>
                  </a:lnTo>
                  <a:lnTo>
                    <a:pt x="356956" y="19321"/>
                  </a:lnTo>
                  <a:lnTo>
                    <a:pt x="362130" y="18475"/>
                  </a:lnTo>
                  <a:lnTo>
                    <a:pt x="367303" y="17668"/>
                  </a:lnTo>
                  <a:lnTo>
                    <a:pt x="372476" y="16896"/>
                  </a:lnTo>
                  <a:lnTo>
                    <a:pt x="377649" y="16158"/>
                  </a:lnTo>
                  <a:lnTo>
                    <a:pt x="382823" y="15453"/>
                  </a:lnTo>
                  <a:lnTo>
                    <a:pt x="387996" y="14779"/>
                  </a:lnTo>
                  <a:lnTo>
                    <a:pt x="393169" y="14136"/>
                  </a:lnTo>
                  <a:lnTo>
                    <a:pt x="398343" y="13521"/>
                  </a:lnTo>
                  <a:lnTo>
                    <a:pt x="403516" y="12933"/>
                  </a:lnTo>
                  <a:lnTo>
                    <a:pt x="408689" y="12372"/>
                  </a:lnTo>
                  <a:lnTo>
                    <a:pt x="413862" y="11836"/>
                  </a:lnTo>
                  <a:lnTo>
                    <a:pt x="419036" y="11324"/>
                  </a:lnTo>
                  <a:lnTo>
                    <a:pt x="424209" y="10834"/>
                  </a:lnTo>
                  <a:lnTo>
                    <a:pt x="429382" y="10367"/>
                  </a:lnTo>
                  <a:lnTo>
                    <a:pt x="434556" y="9920"/>
                  </a:lnTo>
                  <a:lnTo>
                    <a:pt x="439729" y="9493"/>
                  </a:lnTo>
                  <a:lnTo>
                    <a:pt x="444902" y="9085"/>
                  </a:lnTo>
                  <a:lnTo>
                    <a:pt x="450075" y="8696"/>
                  </a:lnTo>
                  <a:lnTo>
                    <a:pt x="455249" y="8323"/>
                  </a:lnTo>
                  <a:lnTo>
                    <a:pt x="460422" y="7968"/>
                  </a:lnTo>
                  <a:lnTo>
                    <a:pt x="465595" y="7628"/>
                  </a:lnTo>
                  <a:lnTo>
                    <a:pt x="470769" y="7303"/>
                  </a:lnTo>
                  <a:lnTo>
                    <a:pt x="475942" y="6993"/>
                  </a:lnTo>
                  <a:lnTo>
                    <a:pt x="481115" y="6696"/>
                  </a:lnTo>
                  <a:lnTo>
                    <a:pt x="486288" y="6413"/>
                  </a:lnTo>
                  <a:lnTo>
                    <a:pt x="491462" y="6142"/>
                  </a:lnTo>
                  <a:lnTo>
                    <a:pt x="496635" y="5883"/>
                  </a:lnTo>
                  <a:lnTo>
                    <a:pt x="501808" y="5636"/>
                  </a:lnTo>
                  <a:lnTo>
                    <a:pt x="506982" y="5399"/>
                  </a:lnTo>
                  <a:lnTo>
                    <a:pt x="512155" y="5173"/>
                  </a:lnTo>
                  <a:lnTo>
                    <a:pt x="517328" y="4957"/>
                  </a:lnTo>
                  <a:lnTo>
                    <a:pt x="522501" y="4750"/>
                  </a:lnTo>
                  <a:lnTo>
                    <a:pt x="527675" y="4552"/>
                  </a:lnTo>
                  <a:lnTo>
                    <a:pt x="532848" y="4363"/>
                  </a:lnTo>
                  <a:lnTo>
                    <a:pt x="538021" y="4182"/>
                  </a:lnTo>
                  <a:lnTo>
                    <a:pt x="543195" y="4010"/>
                  </a:lnTo>
                  <a:lnTo>
                    <a:pt x="548368" y="3844"/>
                  </a:lnTo>
                  <a:lnTo>
                    <a:pt x="553541" y="3686"/>
                  </a:lnTo>
                  <a:lnTo>
                    <a:pt x="558714" y="3535"/>
                  </a:lnTo>
                  <a:lnTo>
                    <a:pt x="563888" y="3390"/>
                  </a:lnTo>
                  <a:lnTo>
                    <a:pt x="569061" y="3251"/>
                  </a:lnTo>
                  <a:lnTo>
                    <a:pt x="574234" y="3119"/>
                  </a:lnTo>
                  <a:lnTo>
                    <a:pt x="579408" y="2992"/>
                  </a:lnTo>
                  <a:lnTo>
                    <a:pt x="584581" y="2870"/>
                  </a:lnTo>
                  <a:lnTo>
                    <a:pt x="589754" y="2754"/>
                  </a:lnTo>
                  <a:lnTo>
                    <a:pt x="594927" y="2642"/>
                  </a:lnTo>
                  <a:lnTo>
                    <a:pt x="600101" y="2536"/>
                  </a:lnTo>
                  <a:lnTo>
                    <a:pt x="605274" y="2434"/>
                  </a:lnTo>
                  <a:lnTo>
                    <a:pt x="610447" y="2336"/>
                  </a:lnTo>
                  <a:lnTo>
                    <a:pt x="615621" y="2242"/>
                  </a:lnTo>
                  <a:lnTo>
                    <a:pt x="620794" y="2152"/>
                  </a:lnTo>
                  <a:lnTo>
                    <a:pt x="625967" y="2066"/>
                  </a:lnTo>
                  <a:lnTo>
                    <a:pt x="631140" y="1984"/>
                  </a:lnTo>
                  <a:lnTo>
                    <a:pt x="636314" y="1905"/>
                  </a:lnTo>
                  <a:lnTo>
                    <a:pt x="641487" y="1829"/>
                  </a:lnTo>
                  <a:lnTo>
                    <a:pt x="646660" y="1757"/>
                  </a:lnTo>
                  <a:lnTo>
                    <a:pt x="651834" y="1687"/>
                  </a:lnTo>
                  <a:lnTo>
                    <a:pt x="657007" y="1620"/>
                  </a:lnTo>
                  <a:lnTo>
                    <a:pt x="662180" y="1556"/>
                  </a:lnTo>
                  <a:lnTo>
                    <a:pt x="667353" y="1495"/>
                  </a:lnTo>
                  <a:lnTo>
                    <a:pt x="672527" y="1436"/>
                  </a:lnTo>
                  <a:lnTo>
                    <a:pt x="677700" y="1380"/>
                  </a:lnTo>
                  <a:lnTo>
                    <a:pt x="682873" y="1325"/>
                  </a:lnTo>
                  <a:lnTo>
                    <a:pt x="688047" y="1273"/>
                  </a:lnTo>
                  <a:lnTo>
                    <a:pt x="693220" y="1223"/>
                  </a:lnTo>
                  <a:lnTo>
                    <a:pt x="698393" y="1176"/>
                  </a:lnTo>
                  <a:lnTo>
                    <a:pt x="703566" y="1130"/>
                  </a:lnTo>
                  <a:lnTo>
                    <a:pt x="708740" y="1085"/>
                  </a:lnTo>
                  <a:lnTo>
                    <a:pt x="713913" y="1043"/>
                  </a:lnTo>
                  <a:lnTo>
                    <a:pt x="719086" y="1002"/>
                  </a:lnTo>
                  <a:lnTo>
                    <a:pt x="724260" y="963"/>
                  </a:lnTo>
                  <a:lnTo>
                    <a:pt x="729433" y="926"/>
                  </a:lnTo>
                  <a:lnTo>
                    <a:pt x="734606" y="890"/>
                  </a:lnTo>
                  <a:lnTo>
                    <a:pt x="739779" y="855"/>
                  </a:lnTo>
                  <a:lnTo>
                    <a:pt x="744953" y="822"/>
                  </a:lnTo>
                  <a:lnTo>
                    <a:pt x="750126" y="790"/>
                  </a:lnTo>
                  <a:lnTo>
                    <a:pt x="755299" y="759"/>
                  </a:lnTo>
                  <a:lnTo>
                    <a:pt x="760473" y="729"/>
                  </a:lnTo>
                  <a:lnTo>
                    <a:pt x="765646" y="701"/>
                  </a:lnTo>
                  <a:lnTo>
                    <a:pt x="770819" y="673"/>
                  </a:lnTo>
                  <a:lnTo>
                    <a:pt x="775992" y="647"/>
                  </a:lnTo>
                  <a:lnTo>
                    <a:pt x="781166" y="622"/>
                  </a:lnTo>
                  <a:lnTo>
                    <a:pt x="786339" y="598"/>
                  </a:lnTo>
                  <a:lnTo>
                    <a:pt x="791512" y="574"/>
                  </a:lnTo>
                  <a:lnTo>
                    <a:pt x="796686" y="552"/>
                  </a:lnTo>
                  <a:lnTo>
                    <a:pt x="801859" y="530"/>
                  </a:lnTo>
                  <a:lnTo>
                    <a:pt x="807032" y="509"/>
                  </a:lnTo>
                  <a:lnTo>
                    <a:pt x="812205" y="489"/>
                  </a:lnTo>
                  <a:lnTo>
                    <a:pt x="817379" y="470"/>
                  </a:lnTo>
                  <a:lnTo>
                    <a:pt x="822552" y="451"/>
                  </a:lnTo>
                  <a:lnTo>
                    <a:pt x="827725" y="434"/>
                  </a:lnTo>
                  <a:lnTo>
                    <a:pt x="832899" y="416"/>
                  </a:lnTo>
                  <a:lnTo>
                    <a:pt x="838072" y="400"/>
                  </a:lnTo>
                  <a:lnTo>
                    <a:pt x="843245" y="384"/>
                  </a:lnTo>
                  <a:lnTo>
                    <a:pt x="848418" y="369"/>
                  </a:lnTo>
                  <a:lnTo>
                    <a:pt x="853592" y="354"/>
                  </a:lnTo>
                  <a:lnTo>
                    <a:pt x="858765" y="340"/>
                  </a:lnTo>
                  <a:lnTo>
                    <a:pt x="863938" y="326"/>
                  </a:lnTo>
                  <a:lnTo>
                    <a:pt x="869112" y="313"/>
                  </a:lnTo>
                  <a:lnTo>
                    <a:pt x="874285" y="301"/>
                  </a:lnTo>
                  <a:lnTo>
                    <a:pt x="879458" y="288"/>
                  </a:lnTo>
                  <a:lnTo>
                    <a:pt x="884631" y="277"/>
                  </a:lnTo>
                  <a:lnTo>
                    <a:pt x="889805" y="266"/>
                  </a:lnTo>
                  <a:lnTo>
                    <a:pt x="894978" y="255"/>
                  </a:lnTo>
                  <a:lnTo>
                    <a:pt x="900151" y="244"/>
                  </a:lnTo>
                  <a:lnTo>
                    <a:pt x="905325" y="234"/>
                  </a:lnTo>
                  <a:lnTo>
                    <a:pt x="910498" y="225"/>
                  </a:lnTo>
                  <a:lnTo>
                    <a:pt x="915671" y="215"/>
                  </a:lnTo>
                  <a:lnTo>
                    <a:pt x="920844" y="206"/>
                  </a:lnTo>
                  <a:lnTo>
                    <a:pt x="926018" y="198"/>
                  </a:lnTo>
                  <a:lnTo>
                    <a:pt x="931191" y="190"/>
                  </a:lnTo>
                  <a:lnTo>
                    <a:pt x="936364" y="182"/>
                  </a:lnTo>
                  <a:lnTo>
                    <a:pt x="941538" y="174"/>
                  </a:lnTo>
                  <a:lnTo>
                    <a:pt x="946711" y="167"/>
                  </a:lnTo>
                  <a:lnTo>
                    <a:pt x="951884" y="160"/>
                  </a:lnTo>
                  <a:lnTo>
                    <a:pt x="957057" y="153"/>
                  </a:lnTo>
                  <a:lnTo>
                    <a:pt x="962231" y="146"/>
                  </a:lnTo>
                  <a:lnTo>
                    <a:pt x="967404" y="140"/>
                  </a:lnTo>
                  <a:lnTo>
                    <a:pt x="972577" y="134"/>
                  </a:lnTo>
                  <a:lnTo>
                    <a:pt x="977751" y="128"/>
                  </a:lnTo>
                  <a:lnTo>
                    <a:pt x="982924" y="123"/>
                  </a:lnTo>
                  <a:lnTo>
                    <a:pt x="988097" y="117"/>
                  </a:lnTo>
                  <a:lnTo>
                    <a:pt x="993270" y="112"/>
                  </a:lnTo>
                  <a:lnTo>
                    <a:pt x="998444" y="107"/>
                  </a:lnTo>
                  <a:lnTo>
                    <a:pt x="1003617" y="102"/>
                  </a:lnTo>
                  <a:lnTo>
                    <a:pt x="1008790" y="98"/>
                  </a:lnTo>
                  <a:lnTo>
                    <a:pt x="1013964" y="94"/>
                  </a:lnTo>
                  <a:lnTo>
                    <a:pt x="1019137" y="89"/>
                  </a:lnTo>
                  <a:lnTo>
                    <a:pt x="1024310" y="85"/>
                  </a:lnTo>
                  <a:lnTo>
                    <a:pt x="1029483" y="81"/>
                  </a:lnTo>
                  <a:lnTo>
                    <a:pt x="1034657" y="78"/>
                  </a:lnTo>
                  <a:lnTo>
                    <a:pt x="1039830" y="74"/>
                  </a:lnTo>
                  <a:lnTo>
                    <a:pt x="1045003" y="71"/>
                  </a:lnTo>
                  <a:lnTo>
                    <a:pt x="1050177" y="68"/>
                  </a:lnTo>
                  <a:lnTo>
                    <a:pt x="1055350" y="64"/>
                  </a:lnTo>
                  <a:lnTo>
                    <a:pt x="1060523" y="61"/>
                  </a:lnTo>
                  <a:lnTo>
                    <a:pt x="1065696" y="59"/>
                  </a:lnTo>
                  <a:lnTo>
                    <a:pt x="1070870" y="56"/>
                  </a:lnTo>
                  <a:lnTo>
                    <a:pt x="1076043" y="53"/>
                  </a:lnTo>
                  <a:lnTo>
                    <a:pt x="1081216" y="51"/>
                  </a:lnTo>
                  <a:lnTo>
                    <a:pt x="1086390" y="48"/>
                  </a:lnTo>
                  <a:lnTo>
                    <a:pt x="1091563" y="46"/>
                  </a:lnTo>
                  <a:lnTo>
                    <a:pt x="1096736" y="44"/>
                  </a:lnTo>
                  <a:lnTo>
                    <a:pt x="1101909" y="42"/>
                  </a:lnTo>
                  <a:lnTo>
                    <a:pt x="1107083" y="40"/>
                  </a:lnTo>
                  <a:lnTo>
                    <a:pt x="1112256" y="38"/>
                  </a:lnTo>
                  <a:lnTo>
                    <a:pt x="1117429" y="36"/>
                  </a:lnTo>
                  <a:lnTo>
                    <a:pt x="1122603" y="34"/>
                  </a:lnTo>
                  <a:lnTo>
                    <a:pt x="1127776" y="32"/>
                  </a:lnTo>
                  <a:lnTo>
                    <a:pt x="1132949" y="31"/>
                  </a:lnTo>
                  <a:lnTo>
                    <a:pt x="1138122" y="29"/>
                  </a:lnTo>
                  <a:lnTo>
                    <a:pt x="1143296" y="28"/>
                  </a:lnTo>
                  <a:lnTo>
                    <a:pt x="1148469" y="26"/>
                  </a:lnTo>
                  <a:lnTo>
                    <a:pt x="1153642" y="25"/>
                  </a:lnTo>
                  <a:lnTo>
                    <a:pt x="1158816" y="24"/>
                  </a:lnTo>
                  <a:lnTo>
                    <a:pt x="1163989" y="23"/>
                  </a:lnTo>
                  <a:lnTo>
                    <a:pt x="1169162" y="21"/>
                  </a:lnTo>
                  <a:lnTo>
                    <a:pt x="1174335" y="20"/>
                  </a:lnTo>
                  <a:lnTo>
                    <a:pt x="1179509" y="19"/>
                  </a:lnTo>
                  <a:lnTo>
                    <a:pt x="1184682" y="18"/>
                  </a:lnTo>
                  <a:lnTo>
                    <a:pt x="1189855" y="17"/>
                  </a:lnTo>
                  <a:lnTo>
                    <a:pt x="1195029" y="16"/>
                  </a:lnTo>
                  <a:lnTo>
                    <a:pt x="1200202" y="16"/>
                  </a:lnTo>
                  <a:lnTo>
                    <a:pt x="1205375" y="15"/>
                  </a:lnTo>
                  <a:lnTo>
                    <a:pt x="1210548" y="14"/>
                  </a:lnTo>
                  <a:lnTo>
                    <a:pt x="1215722" y="13"/>
                  </a:lnTo>
                  <a:lnTo>
                    <a:pt x="1220895" y="12"/>
                  </a:lnTo>
                  <a:lnTo>
                    <a:pt x="1226068" y="12"/>
                  </a:lnTo>
                  <a:lnTo>
                    <a:pt x="1231242" y="11"/>
                  </a:lnTo>
                  <a:lnTo>
                    <a:pt x="1236415" y="11"/>
                  </a:lnTo>
                  <a:lnTo>
                    <a:pt x="1241588" y="10"/>
                  </a:lnTo>
                  <a:lnTo>
                    <a:pt x="1246761" y="9"/>
                  </a:lnTo>
                  <a:lnTo>
                    <a:pt x="1251935" y="9"/>
                  </a:lnTo>
                  <a:lnTo>
                    <a:pt x="1257108" y="8"/>
                  </a:lnTo>
                  <a:lnTo>
                    <a:pt x="1262281" y="8"/>
                  </a:lnTo>
                  <a:lnTo>
                    <a:pt x="1267455" y="7"/>
                  </a:lnTo>
                  <a:lnTo>
                    <a:pt x="1272628" y="7"/>
                  </a:lnTo>
                  <a:lnTo>
                    <a:pt x="1277801" y="7"/>
                  </a:lnTo>
                  <a:lnTo>
                    <a:pt x="1282974" y="6"/>
                  </a:lnTo>
                  <a:lnTo>
                    <a:pt x="1288148" y="6"/>
                  </a:lnTo>
                  <a:lnTo>
                    <a:pt x="1293321" y="6"/>
                  </a:lnTo>
                  <a:lnTo>
                    <a:pt x="1298494" y="5"/>
                  </a:lnTo>
                  <a:lnTo>
                    <a:pt x="1303668" y="5"/>
                  </a:lnTo>
                  <a:lnTo>
                    <a:pt x="1308841" y="5"/>
                  </a:lnTo>
                  <a:lnTo>
                    <a:pt x="1314014" y="4"/>
                  </a:lnTo>
                  <a:lnTo>
                    <a:pt x="1319187" y="4"/>
                  </a:lnTo>
                  <a:lnTo>
                    <a:pt x="1324361" y="4"/>
                  </a:lnTo>
                  <a:lnTo>
                    <a:pt x="1329534" y="4"/>
                  </a:lnTo>
                  <a:lnTo>
                    <a:pt x="1334707" y="3"/>
                  </a:lnTo>
                  <a:lnTo>
                    <a:pt x="1339881" y="3"/>
                  </a:lnTo>
                  <a:lnTo>
                    <a:pt x="1345054" y="3"/>
                  </a:lnTo>
                  <a:lnTo>
                    <a:pt x="1350227" y="3"/>
                  </a:lnTo>
                  <a:lnTo>
                    <a:pt x="1355400" y="3"/>
                  </a:lnTo>
                  <a:lnTo>
                    <a:pt x="1360574" y="2"/>
                  </a:lnTo>
                  <a:lnTo>
                    <a:pt x="1365747" y="2"/>
                  </a:lnTo>
                  <a:lnTo>
                    <a:pt x="1370920" y="2"/>
                  </a:lnTo>
                  <a:lnTo>
                    <a:pt x="1376094" y="2"/>
                  </a:lnTo>
                  <a:lnTo>
                    <a:pt x="1381267" y="2"/>
                  </a:lnTo>
                  <a:lnTo>
                    <a:pt x="1386440" y="2"/>
                  </a:lnTo>
                  <a:lnTo>
                    <a:pt x="1391613" y="2"/>
                  </a:lnTo>
                  <a:lnTo>
                    <a:pt x="1396787" y="1"/>
                  </a:lnTo>
                  <a:lnTo>
                    <a:pt x="1401960" y="1"/>
                  </a:lnTo>
                  <a:lnTo>
                    <a:pt x="1407133" y="1"/>
                  </a:lnTo>
                  <a:lnTo>
                    <a:pt x="1412307" y="1"/>
                  </a:lnTo>
                  <a:lnTo>
                    <a:pt x="1417480" y="1"/>
                  </a:lnTo>
                  <a:lnTo>
                    <a:pt x="1422653" y="1"/>
                  </a:lnTo>
                  <a:lnTo>
                    <a:pt x="1427826" y="1"/>
                  </a:lnTo>
                  <a:lnTo>
                    <a:pt x="1433000" y="1"/>
                  </a:lnTo>
                  <a:lnTo>
                    <a:pt x="1438173" y="1"/>
                  </a:lnTo>
                  <a:lnTo>
                    <a:pt x="1443346" y="1"/>
                  </a:lnTo>
                  <a:lnTo>
                    <a:pt x="1448520" y="1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1"/>
                  </a:lnTo>
                  <a:lnTo>
                    <a:pt x="1836516" y="1"/>
                  </a:lnTo>
                  <a:lnTo>
                    <a:pt x="1831343" y="1"/>
                  </a:lnTo>
                  <a:lnTo>
                    <a:pt x="1826169" y="1"/>
                  </a:lnTo>
                  <a:lnTo>
                    <a:pt x="1820996" y="1"/>
                  </a:lnTo>
                  <a:lnTo>
                    <a:pt x="1815823" y="2"/>
                  </a:lnTo>
                  <a:lnTo>
                    <a:pt x="1810650" y="2"/>
                  </a:lnTo>
                  <a:lnTo>
                    <a:pt x="1805476" y="2"/>
                  </a:lnTo>
                  <a:lnTo>
                    <a:pt x="1800303" y="3"/>
                  </a:lnTo>
                  <a:lnTo>
                    <a:pt x="1795130" y="3"/>
                  </a:lnTo>
                  <a:lnTo>
                    <a:pt x="1789956" y="3"/>
                  </a:lnTo>
                  <a:lnTo>
                    <a:pt x="1784783" y="4"/>
                  </a:lnTo>
                  <a:lnTo>
                    <a:pt x="1779610" y="5"/>
                  </a:lnTo>
                  <a:lnTo>
                    <a:pt x="1774437" y="5"/>
                  </a:lnTo>
                  <a:lnTo>
                    <a:pt x="1769263" y="6"/>
                  </a:lnTo>
                  <a:lnTo>
                    <a:pt x="1764090" y="7"/>
                  </a:lnTo>
                  <a:lnTo>
                    <a:pt x="1758917" y="8"/>
                  </a:lnTo>
                  <a:lnTo>
                    <a:pt x="1753743" y="9"/>
                  </a:lnTo>
                  <a:lnTo>
                    <a:pt x="1748570" y="10"/>
                  </a:lnTo>
                  <a:lnTo>
                    <a:pt x="1743397" y="12"/>
                  </a:lnTo>
                  <a:lnTo>
                    <a:pt x="1738224" y="13"/>
                  </a:lnTo>
                  <a:lnTo>
                    <a:pt x="1733050" y="15"/>
                  </a:lnTo>
                  <a:lnTo>
                    <a:pt x="1727877" y="17"/>
                  </a:lnTo>
                  <a:lnTo>
                    <a:pt x="1722704" y="19"/>
                  </a:lnTo>
                  <a:lnTo>
                    <a:pt x="1717530" y="22"/>
                  </a:lnTo>
                  <a:lnTo>
                    <a:pt x="1712357" y="25"/>
                  </a:lnTo>
                  <a:lnTo>
                    <a:pt x="1707184" y="28"/>
                  </a:lnTo>
                  <a:lnTo>
                    <a:pt x="1702011" y="31"/>
                  </a:lnTo>
                  <a:lnTo>
                    <a:pt x="1696837" y="35"/>
                  </a:lnTo>
                  <a:lnTo>
                    <a:pt x="1691664" y="40"/>
                  </a:lnTo>
                  <a:lnTo>
                    <a:pt x="1686491" y="44"/>
                  </a:lnTo>
                  <a:lnTo>
                    <a:pt x="1681317" y="50"/>
                  </a:lnTo>
                  <a:lnTo>
                    <a:pt x="1676144" y="55"/>
                  </a:lnTo>
                  <a:lnTo>
                    <a:pt x="1670971" y="62"/>
                  </a:lnTo>
                  <a:lnTo>
                    <a:pt x="1665798" y="69"/>
                  </a:lnTo>
                  <a:lnTo>
                    <a:pt x="1660624" y="76"/>
                  </a:lnTo>
                  <a:lnTo>
                    <a:pt x="1655451" y="85"/>
                  </a:lnTo>
                  <a:lnTo>
                    <a:pt x="1650278" y="94"/>
                  </a:lnTo>
                  <a:lnTo>
                    <a:pt x="1645104" y="103"/>
                  </a:lnTo>
                  <a:lnTo>
                    <a:pt x="1639931" y="114"/>
                  </a:lnTo>
                  <a:lnTo>
                    <a:pt x="1634758" y="125"/>
                  </a:lnTo>
                  <a:lnTo>
                    <a:pt x="1629585" y="137"/>
                  </a:lnTo>
                  <a:lnTo>
                    <a:pt x="1624411" y="150"/>
                  </a:lnTo>
                  <a:lnTo>
                    <a:pt x="1619238" y="164"/>
                  </a:lnTo>
                  <a:lnTo>
                    <a:pt x="1614065" y="179"/>
                  </a:lnTo>
                  <a:lnTo>
                    <a:pt x="1608891" y="195"/>
                  </a:lnTo>
                  <a:lnTo>
                    <a:pt x="1603718" y="211"/>
                  </a:lnTo>
                  <a:lnTo>
                    <a:pt x="1598545" y="229"/>
                  </a:lnTo>
                  <a:lnTo>
                    <a:pt x="1593372" y="247"/>
                  </a:lnTo>
                  <a:lnTo>
                    <a:pt x="1588198" y="266"/>
                  </a:lnTo>
                  <a:lnTo>
                    <a:pt x="1583025" y="286"/>
                  </a:lnTo>
                  <a:lnTo>
                    <a:pt x="1577852" y="307"/>
                  </a:lnTo>
                  <a:lnTo>
                    <a:pt x="1572678" y="329"/>
                  </a:lnTo>
                  <a:lnTo>
                    <a:pt x="1567505" y="352"/>
                  </a:lnTo>
                  <a:lnTo>
                    <a:pt x="1562332" y="375"/>
                  </a:lnTo>
                  <a:lnTo>
                    <a:pt x="1557159" y="400"/>
                  </a:lnTo>
                  <a:lnTo>
                    <a:pt x="1551985" y="425"/>
                  </a:lnTo>
                  <a:lnTo>
                    <a:pt x="1546812" y="451"/>
                  </a:lnTo>
                  <a:lnTo>
                    <a:pt x="1541639" y="478"/>
                  </a:lnTo>
                  <a:lnTo>
                    <a:pt x="1536465" y="505"/>
                  </a:lnTo>
                  <a:lnTo>
                    <a:pt x="1531292" y="534"/>
                  </a:lnTo>
                  <a:lnTo>
                    <a:pt x="1526119" y="563"/>
                  </a:lnTo>
                  <a:lnTo>
                    <a:pt x="1520946" y="593"/>
                  </a:lnTo>
                  <a:lnTo>
                    <a:pt x="1515772" y="624"/>
                  </a:lnTo>
                  <a:lnTo>
                    <a:pt x="1510599" y="656"/>
                  </a:lnTo>
                  <a:lnTo>
                    <a:pt x="1505426" y="689"/>
                  </a:lnTo>
                  <a:lnTo>
                    <a:pt x="1500252" y="722"/>
                  </a:lnTo>
                  <a:lnTo>
                    <a:pt x="1495079" y="757"/>
                  </a:lnTo>
                  <a:lnTo>
                    <a:pt x="1489906" y="792"/>
                  </a:lnTo>
                  <a:lnTo>
                    <a:pt x="1484733" y="829"/>
                  </a:lnTo>
                  <a:lnTo>
                    <a:pt x="1479559" y="866"/>
                  </a:lnTo>
                  <a:lnTo>
                    <a:pt x="1474386" y="905"/>
                  </a:lnTo>
                  <a:lnTo>
                    <a:pt x="1469213" y="944"/>
                  </a:lnTo>
                  <a:lnTo>
                    <a:pt x="1464039" y="985"/>
                  </a:lnTo>
                  <a:lnTo>
                    <a:pt x="1458866" y="1027"/>
                  </a:lnTo>
                  <a:lnTo>
                    <a:pt x="1453693" y="1070"/>
                  </a:lnTo>
                  <a:lnTo>
                    <a:pt x="1448520" y="1115"/>
                  </a:lnTo>
                  <a:lnTo>
                    <a:pt x="1443346" y="1160"/>
                  </a:lnTo>
                  <a:lnTo>
                    <a:pt x="1438173" y="1207"/>
                  </a:lnTo>
                  <a:lnTo>
                    <a:pt x="1433000" y="1256"/>
                  </a:lnTo>
                  <a:lnTo>
                    <a:pt x="1427826" y="1305"/>
                  </a:lnTo>
                  <a:lnTo>
                    <a:pt x="1422653" y="1357"/>
                  </a:lnTo>
                  <a:lnTo>
                    <a:pt x="1417480" y="1410"/>
                  </a:lnTo>
                  <a:lnTo>
                    <a:pt x="1412307" y="1464"/>
                  </a:lnTo>
                  <a:lnTo>
                    <a:pt x="1407133" y="1520"/>
                  </a:lnTo>
                  <a:lnTo>
                    <a:pt x="1401960" y="1578"/>
                  </a:lnTo>
                  <a:lnTo>
                    <a:pt x="1396787" y="1637"/>
                  </a:lnTo>
                  <a:lnTo>
                    <a:pt x="1391613" y="1699"/>
                  </a:lnTo>
                  <a:lnTo>
                    <a:pt x="1386440" y="1762"/>
                  </a:lnTo>
                  <a:lnTo>
                    <a:pt x="1381267" y="1827"/>
                  </a:lnTo>
                  <a:lnTo>
                    <a:pt x="1376094" y="1894"/>
                  </a:lnTo>
                  <a:lnTo>
                    <a:pt x="1370920" y="1964"/>
                  </a:lnTo>
                  <a:lnTo>
                    <a:pt x="1365747" y="2035"/>
                  </a:lnTo>
                  <a:lnTo>
                    <a:pt x="1360574" y="2108"/>
                  </a:lnTo>
                  <a:lnTo>
                    <a:pt x="1355400" y="2184"/>
                  </a:lnTo>
                  <a:lnTo>
                    <a:pt x="1350227" y="2262"/>
                  </a:lnTo>
                  <a:lnTo>
                    <a:pt x="1345054" y="2343"/>
                  </a:lnTo>
                  <a:lnTo>
                    <a:pt x="1339881" y="2425"/>
                  </a:lnTo>
                  <a:lnTo>
                    <a:pt x="1334707" y="2511"/>
                  </a:lnTo>
                  <a:lnTo>
                    <a:pt x="1329534" y="2598"/>
                  </a:lnTo>
                  <a:lnTo>
                    <a:pt x="1324361" y="2689"/>
                  </a:lnTo>
                  <a:lnTo>
                    <a:pt x="1319187" y="2782"/>
                  </a:lnTo>
                  <a:lnTo>
                    <a:pt x="1314014" y="2878"/>
                  </a:lnTo>
                  <a:lnTo>
                    <a:pt x="1308841" y="2977"/>
                  </a:lnTo>
                  <a:lnTo>
                    <a:pt x="1303668" y="3078"/>
                  </a:lnTo>
                  <a:lnTo>
                    <a:pt x="1298494" y="3183"/>
                  </a:lnTo>
                  <a:lnTo>
                    <a:pt x="1293321" y="3290"/>
                  </a:lnTo>
                  <a:lnTo>
                    <a:pt x="1288148" y="3400"/>
                  </a:lnTo>
                  <a:lnTo>
                    <a:pt x="1282974" y="3514"/>
                  </a:lnTo>
                  <a:lnTo>
                    <a:pt x="1277801" y="3631"/>
                  </a:lnTo>
                  <a:lnTo>
                    <a:pt x="1272628" y="3751"/>
                  </a:lnTo>
                  <a:lnTo>
                    <a:pt x="1267455" y="3874"/>
                  </a:lnTo>
                  <a:lnTo>
                    <a:pt x="1262281" y="4001"/>
                  </a:lnTo>
                  <a:lnTo>
                    <a:pt x="1257108" y="4131"/>
                  </a:lnTo>
                  <a:lnTo>
                    <a:pt x="1251935" y="4265"/>
                  </a:lnTo>
                  <a:lnTo>
                    <a:pt x="1246761" y="4402"/>
                  </a:lnTo>
                  <a:lnTo>
                    <a:pt x="1241588" y="4543"/>
                  </a:lnTo>
                  <a:lnTo>
                    <a:pt x="1236415" y="4688"/>
                  </a:lnTo>
                  <a:lnTo>
                    <a:pt x="1231242" y="4836"/>
                  </a:lnTo>
                  <a:lnTo>
                    <a:pt x="1226068" y="4988"/>
                  </a:lnTo>
                  <a:lnTo>
                    <a:pt x="1220895" y="5144"/>
                  </a:lnTo>
                  <a:lnTo>
                    <a:pt x="1215722" y="5303"/>
                  </a:lnTo>
                  <a:lnTo>
                    <a:pt x="1210548" y="5467"/>
                  </a:lnTo>
                  <a:lnTo>
                    <a:pt x="1205375" y="5635"/>
                  </a:lnTo>
                  <a:lnTo>
                    <a:pt x="1200202" y="5806"/>
                  </a:lnTo>
                  <a:lnTo>
                    <a:pt x="1195029" y="5982"/>
                  </a:lnTo>
                  <a:lnTo>
                    <a:pt x="1189855" y="6161"/>
                  </a:lnTo>
                  <a:lnTo>
                    <a:pt x="1184682" y="6345"/>
                  </a:lnTo>
                  <a:lnTo>
                    <a:pt x="1179509" y="6533"/>
                  </a:lnTo>
                  <a:lnTo>
                    <a:pt x="1174335" y="6725"/>
                  </a:lnTo>
                  <a:lnTo>
                    <a:pt x="1169162" y="6921"/>
                  </a:lnTo>
                  <a:lnTo>
                    <a:pt x="1163989" y="7121"/>
                  </a:lnTo>
                  <a:lnTo>
                    <a:pt x="1158816" y="7326"/>
                  </a:lnTo>
                  <a:lnTo>
                    <a:pt x="1153642" y="7534"/>
                  </a:lnTo>
                  <a:lnTo>
                    <a:pt x="1148469" y="7747"/>
                  </a:lnTo>
                  <a:lnTo>
                    <a:pt x="1143296" y="7965"/>
                  </a:lnTo>
                  <a:lnTo>
                    <a:pt x="1138122" y="8186"/>
                  </a:lnTo>
                  <a:lnTo>
                    <a:pt x="1132949" y="8412"/>
                  </a:lnTo>
                  <a:lnTo>
                    <a:pt x="1127776" y="8642"/>
                  </a:lnTo>
                  <a:lnTo>
                    <a:pt x="1122603" y="8876"/>
                  </a:lnTo>
                  <a:lnTo>
                    <a:pt x="1117429" y="9114"/>
                  </a:lnTo>
                  <a:lnTo>
                    <a:pt x="1112256" y="9357"/>
                  </a:lnTo>
                  <a:lnTo>
                    <a:pt x="1107083" y="9603"/>
                  </a:lnTo>
                  <a:lnTo>
                    <a:pt x="1101909" y="9854"/>
                  </a:lnTo>
                  <a:lnTo>
                    <a:pt x="1096736" y="10109"/>
                  </a:lnTo>
                  <a:lnTo>
                    <a:pt x="1091563" y="10368"/>
                  </a:lnTo>
                  <a:lnTo>
                    <a:pt x="1086390" y="10631"/>
                  </a:lnTo>
                  <a:lnTo>
                    <a:pt x="1081216" y="10898"/>
                  </a:lnTo>
                  <a:lnTo>
                    <a:pt x="1076043" y="11169"/>
                  </a:lnTo>
                  <a:lnTo>
                    <a:pt x="1070870" y="11444"/>
                  </a:lnTo>
                  <a:lnTo>
                    <a:pt x="1065696" y="11723"/>
                  </a:lnTo>
                  <a:lnTo>
                    <a:pt x="1060523" y="12005"/>
                  </a:lnTo>
                  <a:lnTo>
                    <a:pt x="1055350" y="12291"/>
                  </a:lnTo>
                  <a:lnTo>
                    <a:pt x="1050177" y="12581"/>
                  </a:lnTo>
                  <a:lnTo>
                    <a:pt x="1045003" y="12874"/>
                  </a:lnTo>
                  <a:lnTo>
                    <a:pt x="1039830" y="13171"/>
                  </a:lnTo>
                  <a:lnTo>
                    <a:pt x="1034657" y="13471"/>
                  </a:lnTo>
                  <a:lnTo>
                    <a:pt x="1029483" y="13775"/>
                  </a:lnTo>
                  <a:lnTo>
                    <a:pt x="1024310" y="14082"/>
                  </a:lnTo>
                  <a:lnTo>
                    <a:pt x="1019137" y="14392"/>
                  </a:lnTo>
                  <a:lnTo>
                    <a:pt x="1013964" y="14705"/>
                  </a:lnTo>
                  <a:lnTo>
                    <a:pt x="1008790" y="15021"/>
                  </a:lnTo>
                  <a:lnTo>
                    <a:pt x="1003617" y="15340"/>
                  </a:lnTo>
                  <a:lnTo>
                    <a:pt x="998444" y="15661"/>
                  </a:lnTo>
                  <a:lnTo>
                    <a:pt x="993270" y="15985"/>
                  </a:lnTo>
                  <a:lnTo>
                    <a:pt x="988097" y="16312"/>
                  </a:lnTo>
                  <a:lnTo>
                    <a:pt x="982924" y="16642"/>
                  </a:lnTo>
                  <a:lnTo>
                    <a:pt x="977751" y="16973"/>
                  </a:lnTo>
                  <a:lnTo>
                    <a:pt x="972577" y="17307"/>
                  </a:lnTo>
                  <a:lnTo>
                    <a:pt x="967404" y="17643"/>
                  </a:lnTo>
                  <a:lnTo>
                    <a:pt x="962231" y="17981"/>
                  </a:lnTo>
                  <a:lnTo>
                    <a:pt x="957057" y="18321"/>
                  </a:lnTo>
                  <a:lnTo>
                    <a:pt x="951884" y="18663"/>
                  </a:lnTo>
                  <a:lnTo>
                    <a:pt x="946711" y="19007"/>
                  </a:lnTo>
                  <a:lnTo>
                    <a:pt x="941538" y="19352"/>
                  </a:lnTo>
                  <a:lnTo>
                    <a:pt x="936364" y="19699"/>
                  </a:lnTo>
                  <a:lnTo>
                    <a:pt x="931191" y="20047"/>
                  </a:lnTo>
                  <a:lnTo>
                    <a:pt x="926018" y="20397"/>
                  </a:lnTo>
                  <a:lnTo>
                    <a:pt x="920844" y="20747"/>
                  </a:lnTo>
                  <a:lnTo>
                    <a:pt x="915671" y="21099"/>
                  </a:lnTo>
                  <a:lnTo>
                    <a:pt x="910498" y="21452"/>
                  </a:lnTo>
                  <a:lnTo>
                    <a:pt x="905325" y="21805"/>
                  </a:lnTo>
                  <a:lnTo>
                    <a:pt x="900151" y="22160"/>
                  </a:lnTo>
                  <a:lnTo>
                    <a:pt x="894978" y="22515"/>
                  </a:lnTo>
                  <a:lnTo>
                    <a:pt x="889805" y="22870"/>
                  </a:lnTo>
                  <a:lnTo>
                    <a:pt x="884631" y="23226"/>
                  </a:lnTo>
                  <a:lnTo>
                    <a:pt x="879458" y="23583"/>
                  </a:lnTo>
                  <a:lnTo>
                    <a:pt x="874285" y="23940"/>
                  </a:lnTo>
                  <a:lnTo>
                    <a:pt x="869112" y="24297"/>
                  </a:lnTo>
                  <a:lnTo>
                    <a:pt x="863938" y="24654"/>
                  </a:lnTo>
                  <a:lnTo>
                    <a:pt x="858765" y="25012"/>
                  </a:lnTo>
                  <a:lnTo>
                    <a:pt x="853592" y="25369"/>
                  </a:lnTo>
                  <a:lnTo>
                    <a:pt x="848418" y="25727"/>
                  </a:lnTo>
                  <a:lnTo>
                    <a:pt x="843245" y="26084"/>
                  </a:lnTo>
                  <a:lnTo>
                    <a:pt x="838072" y="26441"/>
                  </a:lnTo>
                  <a:lnTo>
                    <a:pt x="832899" y="26798"/>
                  </a:lnTo>
                  <a:lnTo>
                    <a:pt x="827725" y="27154"/>
                  </a:lnTo>
                  <a:lnTo>
                    <a:pt x="822552" y="27510"/>
                  </a:lnTo>
                  <a:lnTo>
                    <a:pt x="817379" y="27866"/>
                  </a:lnTo>
                  <a:lnTo>
                    <a:pt x="812205" y="28221"/>
                  </a:lnTo>
                  <a:lnTo>
                    <a:pt x="807032" y="28576"/>
                  </a:lnTo>
                  <a:lnTo>
                    <a:pt x="801859" y="28930"/>
                  </a:lnTo>
                  <a:lnTo>
                    <a:pt x="796686" y="29284"/>
                  </a:lnTo>
                  <a:lnTo>
                    <a:pt x="791512" y="29637"/>
                  </a:lnTo>
                  <a:lnTo>
                    <a:pt x="786339" y="29989"/>
                  </a:lnTo>
                  <a:lnTo>
                    <a:pt x="781166" y="30341"/>
                  </a:lnTo>
                  <a:lnTo>
                    <a:pt x="775992" y="30692"/>
                  </a:lnTo>
                  <a:lnTo>
                    <a:pt x="770819" y="31043"/>
                  </a:lnTo>
                  <a:lnTo>
                    <a:pt x="765646" y="31392"/>
                  </a:lnTo>
                  <a:lnTo>
                    <a:pt x="760473" y="31742"/>
                  </a:lnTo>
                  <a:lnTo>
                    <a:pt x="755299" y="32090"/>
                  </a:lnTo>
                  <a:lnTo>
                    <a:pt x="750126" y="32437"/>
                  </a:lnTo>
                  <a:lnTo>
                    <a:pt x="744953" y="32784"/>
                  </a:lnTo>
                  <a:lnTo>
                    <a:pt x="739779" y="33131"/>
                  </a:lnTo>
                  <a:lnTo>
                    <a:pt x="734606" y="33476"/>
                  </a:lnTo>
                  <a:lnTo>
                    <a:pt x="729433" y="33821"/>
                  </a:lnTo>
                  <a:lnTo>
                    <a:pt x="724260" y="34165"/>
                  </a:lnTo>
                  <a:lnTo>
                    <a:pt x="719086" y="34509"/>
                  </a:lnTo>
                  <a:lnTo>
                    <a:pt x="713913" y="34852"/>
                  </a:lnTo>
                  <a:lnTo>
                    <a:pt x="708740" y="35195"/>
                  </a:lnTo>
                  <a:lnTo>
                    <a:pt x="703566" y="35537"/>
                  </a:lnTo>
                  <a:lnTo>
                    <a:pt x="698393" y="35879"/>
                  </a:lnTo>
                  <a:lnTo>
                    <a:pt x="693220" y="36220"/>
                  </a:lnTo>
                  <a:lnTo>
                    <a:pt x="688047" y="36561"/>
                  </a:lnTo>
                  <a:lnTo>
                    <a:pt x="682873" y="36902"/>
                  </a:lnTo>
                  <a:lnTo>
                    <a:pt x="677700" y="37243"/>
                  </a:lnTo>
                  <a:lnTo>
                    <a:pt x="672527" y="37583"/>
                  </a:lnTo>
                  <a:lnTo>
                    <a:pt x="667353" y="37924"/>
                  </a:lnTo>
                  <a:lnTo>
                    <a:pt x="662180" y="38264"/>
                  </a:lnTo>
                  <a:lnTo>
                    <a:pt x="657007" y="38605"/>
                  </a:lnTo>
                  <a:lnTo>
                    <a:pt x="651834" y="38946"/>
                  </a:lnTo>
                  <a:lnTo>
                    <a:pt x="646660" y="39287"/>
                  </a:lnTo>
                  <a:lnTo>
                    <a:pt x="641487" y="39629"/>
                  </a:lnTo>
                  <a:lnTo>
                    <a:pt x="636314" y="39971"/>
                  </a:lnTo>
                  <a:lnTo>
                    <a:pt x="631140" y="40314"/>
                  </a:lnTo>
                  <a:lnTo>
                    <a:pt x="625967" y="40658"/>
                  </a:lnTo>
                  <a:lnTo>
                    <a:pt x="620794" y="41002"/>
                  </a:lnTo>
                  <a:lnTo>
                    <a:pt x="615621" y="41348"/>
                  </a:lnTo>
                  <a:lnTo>
                    <a:pt x="610447" y="41696"/>
                  </a:lnTo>
                  <a:lnTo>
                    <a:pt x="605274" y="42044"/>
                  </a:lnTo>
                  <a:lnTo>
                    <a:pt x="600101" y="42394"/>
                  </a:lnTo>
                  <a:lnTo>
                    <a:pt x="594927" y="42746"/>
                  </a:lnTo>
                  <a:lnTo>
                    <a:pt x="589754" y="43100"/>
                  </a:lnTo>
                  <a:lnTo>
                    <a:pt x="584581" y="43457"/>
                  </a:lnTo>
                  <a:lnTo>
                    <a:pt x="579408" y="43815"/>
                  </a:lnTo>
                  <a:lnTo>
                    <a:pt x="574234" y="44176"/>
                  </a:lnTo>
                  <a:lnTo>
                    <a:pt x="569061" y="44540"/>
                  </a:lnTo>
                  <a:lnTo>
                    <a:pt x="563888" y="44908"/>
                  </a:lnTo>
                  <a:lnTo>
                    <a:pt x="558714" y="45278"/>
                  </a:lnTo>
                  <a:lnTo>
                    <a:pt x="553541" y="45652"/>
                  </a:lnTo>
                  <a:lnTo>
                    <a:pt x="548368" y="46030"/>
                  </a:lnTo>
                  <a:lnTo>
                    <a:pt x="543195" y="46412"/>
                  </a:lnTo>
                  <a:lnTo>
                    <a:pt x="538021" y="46799"/>
                  </a:lnTo>
                  <a:lnTo>
                    <a:pt x="532848" y="47191"/>
                  </a:lnTo>
                  <a:lnTo>
                    <a:pt x="527675" y="47587"/>
                  </a:lnTo>
                  <a:lnTo>
                    <a:pt x="522501" y="47990"/>
                  </a:lnTo>
                  <a:lnTo>
                    <a:pt x="517328" y="48398"/>
                  </a:lnTo>
                  <a:lnTo>
                    <a:pt x="512155" y="48812"/>
                  </a:lnTo>
                  <a:lnTo>
                    <a:pt x="506982" y="49233"/>
                  </a:lnTo>
                  <a:lnTo>
                    <a:pt x="501808" y="49662"/>
                  </a:lnTo>
                  <a:lnTo>
                    <a:pt x="496635" y="50098"/>
                  </a:lnTo>
                  <a:lnTo>
                    <a:pt x="491462" y="50542"/>
                  </a:lnTo>
                  <a:lnTo>
                    <a:pt x="486288" y="50995"/>
                  </a:lnTo>
                  <a:lnTo>
                    <a:pt x="481115" y="51456"/>
                  </a:lnTo>
                  <a:lnTo>
                    <a:pt x="475942" y="51928"/>
                  </a:lnTo>
                  <a:lnTo>
                    <a:pt x="470769" y="52410"/>
                  </a:lnTo>
                  <a:lnTo>
                    <a:pt x="465595" y="52902"/>
                  </a:lnTo>
                  <a:lnTo>
                    <a:pt x="460422" y="53406"/>
                  </a:lnTo>
                  <a:lnTo>
                    <a:pt x="455249" y="53923"/>
                  </a:lnTo>
                  <a:lnTo>
                    <a:pt x="450075" y="54452"/>
                  </a:lnTo>
                  <a:lnTo>
                    <a:pt x="444902" y="54994"/>
                  </a:lnTo>
                  <a:lnTo>
                    <a:pt x="439729" y="55551"/>
                  </a:lnTo>
                  <a:lnTo>
                    <a:pt x="434556" y="56123"/>
                  </a:lnTo>
                  <a:lnTo>
                    <a:pt x="429382" y="56711"/>
                  </a:lnTo>
                  <a:lnTo>
                    <a:pt x="424209" y="57316"/>
                  </a:lnTo>
                  <a:lnTo>
                    <a:pt x="419036" y="57938"/>
                  </a:lnTo>
                  <a:lnTo>
                    <a:pt x="413862" y="58579"/>
                  </a:lnTo>
                  <a:lnTo>
                    <a:pt x="408689" y="59239"/>
                  </a:lnTo>
                  <a:lnTo>
                    <a:pt x="403516" y="59921"/>
                  </a:lnTo>
                  <a:lnTo>
                    <a:pt x="398343" y="60624"/>
                  </a:lnTo>
                  <a:lnTo>
                    <a:pt x="393169" y="61349"/>
                  </a:lnTo>
                  <a:lnTo>
                    <a:pt x="387996" y="62099"/>
                  </a:lnTo>
                  <a:lnTo>
                    <a:pt x="382823" y="62874"/>
                  </a:lnTo>
                  <a:lnTo>
                    <a:pt x="377649" y="63676"/>
                  </a:lnTo>
                  <a:lnTo>
                    <a:pt x="372476" y="64505"/>
                  </a:lnTo>
                  <a:lnTo>
                    <a:pt x="367303" y="65363"/>
                  </a:lnTo>
                  <a:lnTo>
                    <a:pt x="362130" y="66253"/>
                  </a:lnTo>
                  <a:lnTo>
                    <a:pt x="356956" y="67174"/>
                  </a:lnTo>
                  <a:lnTo>
                    <a:pt x="351783" y="68129"/>
                  </a:lnTo>
                  <a:lnTo>
                    <a:pt x="346610" y="69119"/>
                  </a:lnTo>
                  <a:lnTo>
                    <a:pt x="341436" y="70146"/>
                  </a:lnTo>
                  <a:lnTo>
                    <a:pt x="336263" y="71212"/>
                  </a:lnTo>
                  <a:lnTo>
                    <a:pt x="331090" y="72318"/>
                  </a:lnTo>
                  <a:lnTo>
                    <a:pt x="325917" y="73467"/>
                  </a:lnTo>
                  <a:lnTo>
                    <a:pt x="320743" y="74660"/>
                  </a:lnTo>
                  <a:lnTo>
                    <a:pt x="315570" y="75899"/>
                  </a:lnTo>
                  <a:lnTo>
                    <a:pt x="310397" y="77187"/>
                  </a:lnTo>
                  <a:lnTo>
                    <a:pt x="305223" y="78525"/>
                  </a:lnTo>
                  <a:lnTo>
                    <a:pt x="300050" y="79917"/>
                  </a:lnTo>
                  <a:lnTo>
                    <a:pt x="294877" y="81363"/>
                  </a:lnTo>
                  <a:lnTo>
                    <a:pt x="289704" y="82867"/>
                  </a:lnTo>
                  <a:lnTo>
                    <a:pt x="284530" y="84431"/>
                  </a:lnTo>
                  <a:lnTo>
                    <a:pt x="279357" y="86057"/>
                  </a:lnTo>
                  <a:lnTo>
                    <a:pt x="274184" y="87748"/>
                  </a:lnTo>
                  <a:lnTo>
                    <a:pt x="269010" y="89507"/>
                  </a:lnTo>
                  <a:lnTo>
                    <a:pt x="263837" y="91336"/>
                  </a:lnTo>
                  <a:lnTo>
                    <a:pt x="258664" y="93239"/>
                  </a:lnTo>
                  <a:lnTo>
                    <a:pt x="253491" y="95218"/>
                  </a:lnTo>
                  <a:lnTo>
                    <a:pt x="248317" y="97276"/>
                  </a:lnTo>
                  <a:lnTo>
                    <a:pt x="243144" y="99415"/>
                  </a:lnTo>
                  <a:lnTo>
                    <a:pt x="237971" y="101640"/>
                  </a:lnTo>
                  <a:lnTo>
                    <a:pt x="232797" y="103953"/>
                  </a:lnTo>
                  <a:lnTo>
                    <a:pt x="227624" y="106358"/>
                  </a:lnTo>
                  <a:lnTo>
                    <a:pt x="222451" y="108857"/>
                  </a:lnTo>
                  <a:lnTo>
                    <a:pt x="217278" y="111454"/>
                  </a:lnTo>
                  <a:lnTo>
                    <a:pt x="212104" y="114151"/>
                  </a:lnTo>
                  <a:lnTo>
                    <a:pt x="206931" y="116954"/>
                  </a:lnTo>
                  <a:lnTo>
                    <a:pt x="201758" y="119863"/>
                  </a:lnTo>
                  <a:lnTo>
                    <a:pt x="196584" y="122884"/>
                  </a:lnTo>
                  <a:lnTo>
                    <a:pt x="191411" y="126018"/>
                  </a:lnTo>
                  <a:lnTo>
                    <a:pt x="186238" y="129271"/>
                  </a:lnTo>
                  <a:lnTo>
                    <a:pt x="181065" y="132644"/>
                  </a:lnTo>
                  <a:lnTo>
                    <a:pt x="175891" y="136140"/>
                  </a:lnTo>
                  <a:lnTo>
                    <a:pt x="170718" y="139764"/>
                  </a:lnTo>
                  <a:lnTo>
                    <a:pt x="165545" y="143518"/>
                  </a:lnTo>
                  <a:lnTo>
                    <a:pt x="160371" y="147405"/>
                  </a:lnTo>
                  <a:lnTo>
                    <a:pt x="155198" y="151428"/>
                  </a:lnTo>
                  <a:lnTo>
                    <a:pt x="150025" y="155589"/>
                  </a:lnTo>
                  <a:lnTo>
                    <a:pt x="144852" y="159892"/>
                  </a:lnTo>
                  <a:lnTo>
                    <a:pt x="139678" y="164339"/>
                  </a:lnTo>
                  <a:lnTo>
                    <a:pt x="134505" y="168932"/>
                  </a:lnTo>
                  <a:lnTo>
                    <a:pt x="129332" y="173673"/>
                  </a:lnTo>
                  <a:lnTo>
                    <a:pt x="124158" y="178564"/>
                  </a:lnTo>
                  <a:lnTo>
                    <a:pt x="118985" y="183607"/>
                  </a:lnTo>
                  <a:lnTo>
                    <a:pt x="113812" y="188802"/>
                  </a:lnTo>
                  <a:lnTo>
                    <a:pt x="108639" y="194152"/>
                  </a:lnTo>
                  <a:lnTo>
                    <a:pt x="103465" y="199657"/>
                  </a:lnTo>
                  <a:lnTo>
                    <a:pt x="98292" y="205317"/>
                  </a:lnTo>
                  <a:lnTo>
                    <a:pt x="93119" y="211132"/>
                  </a:lnTo>
                  <a:lnTo>
                    <a:pt x="87945" y="217103"/>
                  </a:lnTo>
                  <a:lnTo>
                    <a:pt x="82772" y="223228"/>
                  </a:lnTo>
                  <a:lnTo>
                    <a:pt x="77599" y="229507"/>
                  </a:lnTo>
                  <a:lnTo>
                    <a:pt x="72426" y="235938"/>
                  </a:lnTo>
                  <a:lnTo>
                    <a:pt x="67252" y="242519"/>
                  </a:lnTo>
                  <a:lnTo>
                    <a:pt x="62079" y="249247"/>
                  </a:lnTo>
                  <a:lnTo>
                    <a:pt x="56906" y="256121"/>
                  </a:lnTo>
                  <a:lnTo>
                    <a:pt x="51732" y="263137"/>
                  </a:lnTo>
                  <a:lnTo>
                    <a:pt x="46559" y="270291"/>
                  </a:lnTo>
                  <a:lnTo>
                    <a:pt x="41386" y="277579"/>
                  </a:lnTo>
                  <a:lnTo>
                    <a:pt x="36213" y="284997"/>
                  </a:lnTo>
                  <a:lnTo>
                    <a:pt x="31039" y="292538"/>
                  </a:lnTo>
                  <a:lnTo>
                    <a:pt x="25866" y="300199"/>
                  </a:lnTo>
                  <a:lnTo>
                    <a:pt x="20693" y="307972"/>
                  </a:lnTo>
                  <a:lnTo>
                    <a:pt x="15519" y="315851"/>
                  </a:lnTo>
                  <a:lnTo>
                    <a:pt x="10346" y="323830"/>
                  </a:lnTo>
                  <a:lnTo>
                    <a:pt x="5173" y="331901"/>
                  </a:lnTo>
                  <a:lnTo>
                    <a:pt x="0" y="340056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644151" y="4231404"/>
              <a:ext cx="1883076" cy="309097"/>
            </a:xfrm>
            <a:custGeom>
              <a:avLst/>
              <a:pathLst>
                <a:path w="1883076" h="309097">
                  <a:moveTo>
                    <a:pt x="0" y="309097"/>
                  </a:moveTo>
                  <a:lnTo>
                    <a:pt x="5173" y="300325"/>
                  </a:lnTo>
                  <a:lnTo>
                    <a:pt x="10346" y="291644"/>
                  </a:lnTo>
                  <a:lnTo>
                    <a:pt x="15519" y="283062"/>
                  </a:lnTo>
                  <a:lnTo>
                    <a:pt x="20693" y="274586"/>
                  </a:lnTo>
                  <a:lnTo>
                    <a:pt x="25866" y="266226"/>
                  </a:lnTo>
                  <a:lnTo>
                    <a:pt x="31039" y="257986"/>
                  </a:lnTo>
                  <a:lnTo>
                    <a:pt x="36213" y="249875"/>
                  </a:lnTo>
                  <a:lnTo>
                    <a:pt x="41386" y="241898"/>
                  </a:lnTo>
                  <a:lnTo>
                    <a:pt x="46559" y="234060"/>
                  </a:lnTo>
                  <a:lnTo>
                    <a:pt x="51732" y="226367"/>
                  </a:lnTo>
                  <a:lnTo>
                    <a:pt x="56906" y="218824"/>
                  </a:lnTo>
                  <a:lnTo>
                    <a:pt x="62079" y="211434"/>
                  </a:lnTo>
                  <a:lnTo>
                    <a:pt x="67252" y="204201"/>
                  </a:lnTo>
                  <a:lnTo>
                    <a:pt x="72426" y="197128"/>
                  </a:lnTo>
                  <a:lnTo>
                    <a:pt x="77599" y="190217"/>
                  </a:lnTo>
                  <a:lnTo>
                    <a:pt x="82772" y="183472"/>
                  </a:lnTo>
                  <a:lnTo>
                    <a:pt x="87945" y="176892"/>
                  </a:lnTo>
                  <a:lnTo>
                    <a:pt x="93119" y="170481"/>
                  </a:lnTo>
                  <a:lnTo>
                    <a:pt x="98292" y="164238"/>
                  </a:lnTo>
                  <a:lnTo>
                    <a:pt x="103465" y="158163"/>
                  </a:lnTo>
                  <a:lnTo>
                    <a:pt x="108639" y="152257"/>
                  </a:lnTo>
                  <a:lnTo>
                    <a:pt x="113812" y="146520"/>
                  </a:lnTo>
                  <a:lnTo>
                    <a:pt x="118985" y="140950"/>
                  </a:lnTo>
                  <a:lnTo>
                    <a:pt x="124158" y="135547"/>
                  </a:lnTo>
                  <a:lnTo>
                    <a:pt x="129332" y="130308"/>
                  </a:lnTo>
                  <a:lnTo>
                    <a:pt x="134505" y="125233"/>
                  </a:lnTo>
                  <a:lnTo>
                    <a:pt x="139678" y="120320"/>
                  </a:lnTo>
                  <a:lnTo>
                    <a:pt x="144852" y="115566"/>
                  </a:lnTo>
                  <a:lnTo>
                    <a:pt x="150025" y="110968"/>
                  </a:lnTo>
                  <a:lnTo>
                    <a:pt x="155198" y="106525"/>
                  </a:lnTo>
                  <a:lnTo>
                    <a:pt x="160371" y="102234"/>
                  </a:lnTo>
                  <a:lnTo>
                    <a:pt x="165545" y="98091"/>
                  </a:lnTo>
                  <a:lnTo>
                    <a:pt x="170718" y="94094"/>
                  </a:lnTo>
                  <a:lnTo>
                    <a:pt x="175891" y="90239"/>
                  </a:lnTo>
                  <a:lnTo>
                    <a:pt x="181065" y="86524"/>
                  </a:lnTo>
                  <a:lnTo>
                    <a:pt x="186238" y="82944"/>
                  </a:lnTo>
                  <a:lnTo>
                    <a:pt x="191411" y="79496"/>
                  </a:lnTo>
                  <a:lnTo>
                    <a:pt x="196584" y="76178"/>
                  </a:lnTo>
                  <a:lnTo>
                    <a:pt x="201758" y="72985"/>
                  </a:lnTo>
                  <a:lnTo>
                    <a:pt x="206931" y="69914"/>
                  </a:lnTo>
                  <a:lnTo>
                    <a:pt x="212104" y="66961"/>
                  </a:lnTo>
                  <a:lnTo>
                    <a:pt x="217278" y="64124"/>
                  </a:lnTo>
                  <a:lnTo>
                    <a:pt x="222451" y="61398"/>
                  </a:lnTo>
                  <a:lnTo>
                    <a:pt x="227624" y="58779"/>
                  </a:lnTo>
                  <a:lnTo>
                    <a:pt x="232797" y="56266"/>
                  </a:lnTo>
                  <a:lnTo>
                    <a:pt x="237971" y="53853"/>
                  </a:lnTo>
                  <a:lnTo>
                    <a:pt x="243144" y="51538"/>
                  </a:lnTo>
                  <a:lnTo>
                    <a:pt x="248317" y="49318"/>
                  </a:lnTo>
                  <a:lnTo>
                    <a:pt x="253491" y="47189"/>
                  </a:lnTo>
                  <a:lnTo>
                    <a:pt x="258664" y="45147"/>
                  </a:lnTo>
                  <a:lnTo>
                    <a:pt x="263837" y="43191"/>
                  </a:lnTo>
                  <a:lnTo>
                    <a:pt x="269010" y="41316"/>
                  </a:lnTo>
                  <a:lnTo>
                    <a:pt x="274184" y="39519"/>
                  </a:lnTo>
                  <a:lnTo>
                    <a:pt x="279357" y="37799"/>
                  </a:lnTo>
                  <a:lnTo>
                    <a:pt x="284530" y="36151"/>
                  </a:lnTo>
                  <a:lnTo>
                    <a:pt x="289704" y="34574"/>
                  </a:lnTo>
                  <a:lnTo>
                    <a:pt x="294877" y="33064"/>
                  </a:lnTo>
                  <a:lnTo>
                    <a:pt x="300050" y="31619"/>
                  </a:lnTo>
                  <a:lnTo>
                    <a:pt x="305223" y="30236"/>
                  </a:lnTo>
                  <a:lnTo>
                    <a:pt x="310397" y="28912"/>
                  </a:lnTo>
                  <a:lnTo>
                    <a:pt x="315570" y="27646"/>
                  </a:lnTo>
                  <a:lnTo>
                    <a:pt x="320743" y="26435"/>
                  </a:lnTo>
                  <a:lnTo>
                    <a:pt x="325917" y="25277"/>
                  </a:lnTo>
                  <a:lnTo>
                    <a:pt x="331090" y="24170"/>
                  </a:lnTo>
                  <a:lnTo>
                    <a:pt x="336263" y="23111"/>
                  </a:lnTo>
                  <a:lnTo>
                    <a:pt x="341436" y="22098"/>
                  </a:lnTo>
                  <a:lnTo>
                    <a:pt x="346610" y="21130"/>
                  </a:lnTo>
                  <a:lnTo>
                    <a:pt x="351783" y="20205"/>
                  </a:lnTo>
                  <a:lnTo>
                    <a:pt x="356956" y="19321"/>
                  </a:lnTo>
                  <a:lnTo>
                    <a:pt x="362130" y="18475"/>
                  </a:lnTo>
                  <a:lnTo>
                    <a:pt x="367303" y="17668"/>
                  </a:lnTo>
                  <a:lnTo>
                    <a:pt x="372476" y="16896"/>
                  </a:lnTo>
                  <a:lnTo>
                    <a:pt x="377649" y="16158"/>
                  </a:lnTo>
                  <a:lnTo>
                    <a:pt x="382823" y="15453"/>
                  </a:lnTo>
                  <a:lnTo>
                    <a:pt x="387996" y="14779"/>
                  </a:lnTo>
                  <a:lnTo>
                    <a:pt x="393169" y="14136"/>
                  </a:lnTo>
                  <a:lnTo>
                    <a:pt x="398343" y="13521"/>
                  </a:lnTo>
                  <a:lnTo>
                    <a:pt x="403516" y="12933"/>
                  </a:lnTo>
                  <a:lnTo>
                    <a:pt x="408689" y="12372"/>
                  </a:lnTo>
                  <a:lnTo>
                    <a:pt x="413862" y="11836"/>
                  </a:lnTo>
                  <a:lnTo>
                    <a:pt x="419036" y="11324"/>
                  </a:lnTo>
                  <a:lnTo>
                    <a:pt x="424209" y="10834"/>
                  </a:lnTo>
                  <a:lnTo>
                    <a:pt x="429382" y="10367"/>
                  </a:lnTo>
                  <a:lnTo>
                    <a:pt x="434556" y="9920"/>
                  </a:lnTo>
                  <a:lnTo>
                    <a:pt x="439729" y="9493"/>
                  </a:lnTo>
                  <a:lnTo>
                    <a:pt x="444902" y="9085"/>
                  </a:lnTo>
                  <a:lnTo>
                    <a:pt x="450075" y="8696"/>
                  </a:lnTo>
                  <a:lnTo>
                    <a:pt x="455249" y="8323"/>
                  </a:lnTo>
                  <a:lnTo>
                    <a:pt x="460422" y="7968"/>
                  </a:lnTo>
                  <a:lnTo>
                    <a:pt x="465595" y="7628"/>
                  </a:lnTo>
                  <a:lnTo>
                    <a:pt x="470769" y="7303"/>
                  </a:lnTo>
                  <a:lnTo>
                    <a:pt x="475942" y="6993"/>
                  </a:lnTo>
                  <a:lnTo>
                    <a:pt x="481115" y="6696"/>
                  </a:lnTo>
                  <a:lnTo>
                    <a:pt x="486288" y="6413"/>
                  </a:lnTo>
                  <a:lnTo>
                    <a:pt x="491462" y="6142"/>
                  </a:lnTo>
                  <a:lnTo>
                    <a:pt x="496635" y="5883"/>
                  </a:lnTo>
                  <a:lnTo>
                    <a:pt x="501808" y="5636"/>
                  </a:lnTo>
                  <a:lnTo>
                    <a:pt x="506982" y="5399"/>
                  </a:lnTo>
                  <a:lnTo>
                    <a:pt x="512155" y="5173"/>
                  </a:lnTo>
                  <a:lnTo>
                    <a:pt x="517328" y="4957"/>
                  </a:lnTo>
                  <a:lnTo>
                    <a:pt x="522501" y="4750"/>
                  </a:lnTo>
                  <a:lnTo>
                    <a:pt x="527675" y="4552"/>
                  </a:lnTo>
                  <a:lnTo>
                    <a:pt x="532848" y="4363"/>
                  </a:lnTo>
                  <a:lnTo>
                    <a:pt x="538021" y="4182"/>
                  </a:lnTo>
                  <a:lnTo>
                    <a:pt x="543195" y="4010"/>
                  </a:lnTo>
                  <a:lnTo>
                    <a:pt x="548368" y="3844"/>
                  </a:lnTo>
                  <a:lnTo>
                    <a:pt x="553541" y="3686"/>
                  </a:lnTo>
                  <a:lnTo>
                    <a:pt x="558714" y="3535"/>
                  </a:lnTo>
                  <a:lnTo>
                    <a:pt x="563888" y="3390"/>
                  </a:lnTo>
                  <a:lnTo>
                    <a:pt x="569061" y="3251"/>
                  </a:lnTo>
                  <a:lnTo>
                    <a:pt x="574234" y="3119"/>
                  </a:lnTo>
                  <a:lnTo>
                    <a:pt x="579408" y="2992"/>
                  </a:lnTo>
                  <a:lnTo>
                    <a:pt x="584581" y="2870"/>
                  </a:lnTo>
                  <a:lnTo>
                    <a:pt x="589754" y="2754"/>
                  </a:lnTo>
                  <a:lnTo>
                    <a:pt x="594927" y="2642"/>
                  </a:lnTo>
                  <a:lnTo>
                    <a:pt x="600101" y="2536"/>
                  </a:lnTo>
                  <a:lnTo>
                    <a:pt x="605274" y="2434"/>
                  </a:lnTo>
                  <a:lnTo>
                    <a:pt x="610447" y="2336"/>
                  </a:lnTo>
                  <a:lnTo>
                    <a:pt x="615621" y="2242"/>
                  </a:lnTo>
                  <a:lnTo>
                    <a:pt x="620794" y="2152"/>
                  </a:lnTo>
                  <a:lnTo>
                    <a:pt x="625967" y="2066"/>
                  </a:lnTo>
                  <a:lnTo>
                    <a:pt x="631140" y="1984"/>
                  </a:lnTo>
                  <a:lnTo>
                    <a:pt x="636314" y="1905"/>
                  </a:lnTo>
                  <a:lnTo>
                    <a:pt x="641487" y="1829"/>
                  </a:lnTo>
                  <a:lnTo>
                    <a:pt x="646660" y="1757"/>
                  </a:lnTo>
                  <a:lnTo>
                    <a:pt x="651834" y="1687"/>
                  </a:lnTo>
                  <a:lnTo>
                    <a:pt x="657007" y="1620"/>
                  </a:lnTo>
                  <a:lnTo>
                    <a:pt x="662180" y="1556"/>
                  </a:lnTo>
                  <a:lnTo>
                    <a:pt x="667353" y="1495"/>
                  </a:lnTo>
                  <a:lnTo>
                    <a:pt x="672527" y="1436"/>
                  </a:lnTo>
                  <a:lnTo>
                    <a:pt x="677700" y="1380"/>
                  </a:lnTo>
                  <a:lnTo>
                    <a:pt x="682873" y="1325"/>
                  </a:lnTo>
                  <a:lnTo>
                    <a:pt x="688047" y="1273"/>
                  </a:lnTo>
                  <a:lnTo>
                    <a:pt x="693220" y="1223"/>
                  </a:lnTo>
                  <a:lnTo>
                    <a:pt x="698393" y="1176"/>
                  </a:lnTo>
                  <a:lnTo>
                    <a:pt x="703566" y="1130"/>
                  </a:lnTo>
                  <a:lnTo>
                    <a:pt x="708740" y="1085"/>
                  </a:lnTo>
                  <a:lnTo>
                    <a:pt x="713913" y="1043"/>
                  </a:lnTo>
                  <a:lnTo>
                    <a:pt x="719086" y="1002"/>
                  </a:lnTo>
                  <a:lnTo>
                    <a:pt x="724260" y="963"/>
                  </a:lnTo>
                  <a:lnTo>
                    <a:pt x="729433" y="926"/>
                  </a:lnTo>
                  <a:lnTo>
                    <a:pt x="734606" y="890"/>
                  </a:lnTo>
                  <a:lnTo>
                    <a:pt x="739779" y="855"/>
                  </a:lnTo>
                  <a:lnTo>
                    <a:pt x="744953" y="822"/>
                  </a:lnTo>
                  <a:lnTo>
                    <a:pt x="750126" y="790"/>
                  </a:lnTo>
                  <a:lnTo>
                    <a:pt x="755299" y="759"/>
                  </a:lnTo>
                  <a:lnTo>
                    <a:pt x="760473" y="729"/>
                  </a:lnTo>
                  <a:lnTo>
                    <a:pt x="765646" y="701"/>
                  </a:lnTo>
                  <a:lnTo>
                    <a:pt x="770819" y="673"/>
                  </a:lnTo>
                  <a:lnTo>
                    <a:pt x="775992" y="647"/>
                  </a:lnTo>
                  <a:lnTo>
                    <a:pt x="781166" y="622"/>
                  </a:lnTo>
                  <a:lnTo>
                    <a:pt x="786339" y="598"/>
                  </a:lnTo>
                  <a:lnTo>
                    <a:pt x="791512" y="574"/>
                  </a:lnTo>
                  <a:lnTo>
                    <a:pt x="796686" y="552"/>
                  </a:lnTo>
                  <a:lnTo>
                    <a:pt x="801859" y="530"/>
                  </a:lnTo>
                  <a:lnTo>
                    <a:pt x="807032" y="509"/>
                  </a:lnTo>
                  <a:lnTo>
                    <a:pt x="812205" y="489"/>
                  </a:lnTo>
                  <a:lnTo>
                    <a:pt x="817379" y="470"/>
                  </a:lnTo>
                  <a:lnTo>
                    <a:pt x="822552" y="451"/>
                  </a:lnTo>
                  <a:lnTo>
                    <a:pt x="827725" y="434"/>
                  </a:lnTo>
                  <a:lnTo>
                    <a:pt x="832899" y="416"/>
                  </a:lnTo>
                  <a:lnTo>
                    <a:pt x="838072" y="400"/>
                  </a:lnTo>
                  <a:lnTo>
                    <a:pt x="843245" y="384"/>
                  </a:lnTo>
                  <a:lnTo>
                    <a:pt x="848418" y="369"/>
                  </a:lnTo>
                  <a:lnTo>
                    <a:pt x="853592" y="354"/>
                  </a:lnTo>
                  <a:lnTo>
                    <a:pt x="858765" y="340"/>
                  </a:lnTo>
                  <a:lnTo>
                    <a:pt x="863938" y="326"/>
                  </a:lnTo>
                  <a:lnTo>
                    <a:pt x="869112" y="313"/>
                  </a:lnTo>
                  <a:lnTo>
                    <a:pt x="874285" y="301"/>
                  </a:lnTo>
                  <a:lnTo>
                    <a:pt x="879458" y="288"/>
                  </a:lnTo>
                  <a:lnTo>
                    <a:pt x="884631" y="277"/>
                  </a:lnTo>
                  <a:lnTo>
                    <a:pt x="889805" y="266"/>
                  </a:lnTo>
                  <a:lnTo>
                    <a:pt x="894978" y="255"/>
                  </a:lnTo>
                  <a:lnTo>
                    <a:pt x="900151" y="244"/>
                  </a:lnTo>
                  <a:lnTo>
                    <a:pt x="905325" y="234"/>
                  </a:lnTo>
                  <a:lnTo>
                    <a:pt x="910498" y="225"/>
                  </a:lnTo>
                  <a:lnTo>
                    <a:pt x="915671" y="215"/>
                  </a:lnTo>
                  <a:lnTo>
                    <a:pt x="920844" y="206"/>
                  </a:lnTo>
                  <a:lnTo>
                    <a:pt x="926018" y="198"/>
                  </a:lnTo>
                  <a:lnTo>
                    <a:pt x="931191" y="190"/>
                  </a:lnTo>
                  <a:lnTo>
                    <a:pt x="936364" y="182"/>
                  </a:lnTo>
                  <a:lnTo>
                    <a:pt x="941538" y="174"/>
                  </a:lnTo>
                  <a:lnTo>
                    <a:pt x="946711" y="167"/>
                  </a:lnTo>
                  <a:lnTo>
                    <a:pt x="951884" y="160"/>
                  </a:lnTo>
                  <a:lnTo>
                    <a:pt x="957057" y="153"/>
                  </a:lnTo>
                  <a:lnTo>
                    <a:pt x="962231" y="146"/>
                  </a:lnTo>
                  <a:lnTo>
                    <a:pt x="967404" y="140"/>
                  </a:lnTo>
                  <a:lnTo>
                    <a:pt x="972577" y="134"/>
                  </a:lnTo>
                  <a:lnTo>
                    <a:pt x="977751" y="128"/>
                  </a:lnTo>
                  <a:lnTo>
                    <a:pt x="982924" y="123"/>
                  </a:lnTo>
                  <a:lnTo>
                    <a:pt x="988097" y="117"/>
                  </a:lnTo>
                  <a:lnTo>
                    <a:pt x="993270" y="112"/>
                  </a:lnTo>
                  <a:lnTo>
                    <a:pt x="998444" y="107"/>
                  </a:lnTo>
                  <a:lnTo>
                    <a:pt x="1003617" y="102"/>
                  </a:lnTo>
                  <a:lnTo>
                    <a:pt x="1008790" y="98"/>
                  </a:lnTo>
                  <a:lnTo>
                    <a:pt x="1013964" y="94"/>
                  </a:lnTo>
                  <a:lnTo>
                    <a:pt x="1019137" y="89"/>
                  </a:lnTo>
                  <a:lnTo>
                    <a:pt x="1024310" y="85"/>
                  </a:lnTo>
                  <a:lnTo>
                    <a:pt x="1029483" y="81"/>
                  </a:lnTo>
                  <a:lnTo>
                    <a:pt x="1034657" y="78"/>
                  </a:lnTo>
                  <a:lnTo>
                    <a:pt x="1039830" y="74"/>
                  </a:lnTo>
                  <a:lnTo>
                    <a:pt x="1045003" y="71"/>
                  </a:lnTo>
                  <a:lnTo>
                    <a:pt x="1050177" y="68"/>
                  </a:lnTo>
                  <a:lnTo>
                    <a:pt x="1055350" y="64"/>
                  </a:lnTo>
                  <a:lnTo>
                    <a:pt x="1060523" y="61"/>
                  </a:lnTo>
                  <a:lnTo>
                    <a:pt x="1065696" y="59"/>
                  </a:lnTo>
                  <a:lnTo>
                    <a:pt x="1070870" y="56"/>
                  </a:lnTo>
                  <a:lnTo>
                    <a:pt x="1076043" y="53"/>
                  </a:lnTo>
                  <a:lnTo>
                    <a:pt x="1081216" y="51"/>
                  </a:lnTo>
                  <a:lnTo>
                    <a:pt x="1086390" y="48"/>
                  </a:lnTo>
                  <a:lnTo>
                    <a:pt x="1091563" y="46"/>
                  </a:lnTo>
                  <a:lnTo>
                    <a:pt x="1096736" y="44"/>
                  </a:lnTo>
                  <a:lnTo>
                    <a:pt x="1101909" y="42"/>
                  </a:lnTo>
                  <a:lnTo>
                    <a:pt x="1107083" y="40"/>
                  </a:lnTo>
                  <a:lnTo>
                    <a:pt x="1112256" y="38"/>
                  </a:lnTo>
                  <a:lnTo>
                    <a:pt x="1117429" y="36"/>
                  </a:lnTo>
                  <a:lnTo>
                    <a:pt x="1122603" y="34"/>
                  </a:lnTo>
                  <a:lnTo>
                    <a:pt x="1127776" y="32"/>
                  </a:lnTo>
                  <a:lnTo>
                    <a:pt x="1132949" y="31"/>
                  </a:lnTo>
                  <a:lnTo>
                    <a:pt x="1138122" y="29"/>
                  </a:lnTo>
                  <a:lnTo>
                    <a:pt x="1143296" y="28"/>
                  </a:lnTo>
                  <a:lnTo>
                    <a:pt x="1148469" y="26"/>
                  </a:lnTo>
                  <a:lnTo>
                    <a:pt x="1153642" y="25"/>
                  </a:lnTo>
                  <a:lnTo>
                    <a:pt x="1158816" y="24"/>
                  </a:lnTo>
                  <a:lnTo>
                    <a:pt x="1163989" y="23"/>
                  </a:lnTo>
                  <a:lnTo>
                    <a:pt x="1169162" y="21"/>
                  </a:lnTo>
                  <a:lnTo>
                    <a:pt x="1174335" y="20"/>
                  </a:lnTo>
                  <a:lnTo>
                    <a:pt x="1179509" y="19"/>
                  </a:lnTo>
                  <a:lnTo>
                    <a:pt x="1184682" y="18"/>
                  </a:lnTo>
                  <a:lnTo>
                    <a:pt x="1189855" y="17"/>
                  </a:lnTo>
                  <a:lnTo>
                    <a:pt x="1195029" y="16"/>
                  </a:lnTo>
                  <a:lnTo>
                    <a:pt x="1200202" y="16"/>
                  </a:lnTo>
                  <a:lnTo>
                    <a:pt x="1205375" y="15"/>
                  </a:lnTo>
                  <a:lnTo>
                    <a:pt x="1210548" y="14"/>
                  </a:lnTo>
                  <a:lnTo>
                    <a:pt x="1215722" y="13"/>
                  </a:lnTo>
                  <a:lnTo>
                    <a:pt x="1220895" y="12"/>
                  </a:lnTo>
                  <a:lnTo>
                    <a:pt x="1226068" y="12"/>
                  </a:lnTo>
                  <a:lnTo>
                    <a:pt x="1231242" y="11"/>
                  </a:lnTo>
                  <a:lnTo>
                    <a:pt x="1236415" y="11"/>
                  </a:lnTo>
                  <a:lnTo>
                    <a:pt x="1241588" y="10"/>
                  </a:lnTo>
                  <a:lnTo>
                    <a:pt x="1246761" y="9"/>
                  </a:lnTo>
                  <a:lnTo>
                    <a:pt x="1251935" y="9"/>
                  </a:lnTo>
                  <a:lnTo>
                    <a:pt x="1257108" y="8"/>
                  </a:lnTo>
                  <a:lnTo>
                    <a:pt x="1262281" y="8"/>
                  </a:lnTo>
                  <a:lnTo>
                    <a:pt x="1267455" y="7"/>
                  </a:lnTo>
                  <a:lnTo>
                    <a:pt x="1272628" y="7"/>
                  </a:lnTo>
                  <a:lnTo>
                    <a:pt x="1277801" y="7"/>
                  </a:lnTo>
                  <a:lnTo>
                    <a:pt x="1282974" y="6"/>
                  </a:lnTo>
                  <a:lnTo>
                    <a:pt x="1288148" y="6"/>
                  </a:lnTo>
                  <a:lnTo>
                    <a:pt x="1293321" y="6"/>
                  </a:lnTo>
                  <a:lnTo>
                    <a:pt x="1298494" y="5"/>
                  </a:lnTo>
                  <a:lnTo>
                    <a:pt x="1303668" y="5"/>
                  </a:lnTo>
                  <a:lnTo>
                    <a:pt x="1308841" y="5"/>
                  </a:lnTo>
                  <a:lnTo>
                    <a:pt x="1314014" y="4"/>
                  </a:lnTo>
                  <a:lnTo>
                    <a:pt x="1319187" y="4"/>
                  </a:lnTo>
                  <a:lnTo>
                    <a:pt x="1324361" y="4"/>
                  </a:lnTo>
                  <a:lnTo>
                    <a:pt x="1329534" y="4"/>
                  </a:lnTo>
                  <a:lnTo>
                    <a:pt x="1334707" y="3"/>
                  </a:lnTo>
                  <a:lnTo>
                    <a:pt x="1339881" y="3"/>
                  </a:lnTo>
                  <a:lnTo>
                    <a:pt x="1345054" y="3"/>
                  </a:lnTo>
                  <a:lnTo>
                    <a:pt x="1350227" y="3"/>
                  </a:lnTo>
                  <a:lnTo>
                    <a:pt x="1355400" y="3"/>
                  </a:lnTo>
                  <a:lnTo>
                    <a:pt x="1360574" y="2"/>
                  </a:lnTo>
                  <a:lnTo>
                    <a:pt x="1365747" y="2"/>
                  </a:lnTo>
                  <a:lnTo>
                    <a:pt x="1370920" y="2"/>
                  </a:lnTo>
                  <a:lnTo>
                    <a:pt x="1376094" y="2"/>
                  </a:lnTo>
                  <a:lnTo>
                    <a:pt x="1381267" y="2"/>
                  </a:lnTo>
                  <a:lnTo>
                    <a:pt x="1386440" y="2"/>
                  </a:lnTo>
                  <a:lnTo>
                    <a:pt x="1391613" y="2"/>
                  </a:lnTo>
                  <a:lnTo>
                    <a:pt x="1396787" y="1"/>
                  </a:lnTo>
                  <a:lnTo>
                    <a:pt x="1401960" y="1"/>
                  </a:lnTo>
                  <a:lnTo>
                    <a:pt x="1407133" y="1"/>
                  </a:lnTo>
                  <a:lnTo>
                    <a:pt x="1412307" y="1"/>
                  </a:lnTo>
                  <a:lnTo>
                    <a:pt x="1417480" y="1"/>
                  </a:lnTo>
                  <a:lnTo>
                    <a:pt x="1422653" y="1"/>
                  </a:lnTo>
                  <a:lnTo>
                    <a:pt x="1427826" y="1"/>
                  </a:lnTo>
                  <a:lnTo>
                    <a:pt x="1433000" y="1"/>
                  </a:lnTo>
                  <a:lnTo>
                    <a:pt x="1438173" y="1"/>
                  </a:lnTo>
                  <a:lnTo>
                    <a:pt x="1443346" y="1"/>
                  </a:lnTo>
                  <a:lnTo>
                    <a:pt x="1448520" y="1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644151" y="4231404"/>
              <a:ext cx="1883076" cy="574882"/>
            </a:xfrm>
            <a:custGeom>
              <a:avLst/>
              <a:pathLst>
                <a:path w="1883076" h="574882">
                  <a:moveTo>
                    <a:pt x="0" y="340056"/>
                  </a:moveTo>
                  <a:lnTo>
                    <a:pt x="5173" y="331900"/>
                  </a:lnTo>
                  <a:lnTo>
                    <a:pt x="10346" y="323829"/>
                  </a:lnTo>
                  <a:lnTo>
                    <a:pt x="15519" y="315851"/>
                  </a:lnTo>
                  <a:lnTo>
                    <a:pt x="20693" y="307971"/>
                  </a:lnTo>
                  <a:lnTo>
                    <a:pt x="25866" y="300198"/>
                  </a:lnTo>
                  <a:lnTo>
                    <a:pt x="31039" y="292538"/>
                  </a:lnTo>
                  <a:lnTo>
                    <a:pt x="36213" y="284996"/>
                  </a:lnTo>
                  <a:lnTo>
                    <a:pt x="41386" y="277579"/>
                  </a:lnTo>
                  <a:lnTo>
                    <a:pt x="46559" y="270291"/>
                  </a:lnTo>
                  <a:lnTo>
                    <a:pt x="51732" y="263137"/>
                  </a:lnTo>
                  <a:lnTo>
                    <a:pt x="56906" y="256121"/>
                  </a:lnTo>
                  <a:lnTo>
                    <a:pt x="62079" y="249247"/>
                  </a:lnTo>
                  <a:lnTo>
                    <a:pt x="67252" y="242518"/>
                  </a:lnTo>
                  <a:lnTo>
                    <a:pt x="72426" y="235937"/>
                  </a:lnTo>
                  <a:lnTo>
                    <a:pt x="77599" y="229506"/>
                  </a:lnTo>
                  <a:lnTo>
                    <a:pt x="82772" y="223228"/>
                  </a:lnTo>
                  <a:lnTo>
                    <a:pt x="87945" y="217103"/>
                  </a:lnTo>
                  <a:lnTo>
                    <a:pt x="93119" y="211132"/>
                  </a:lnTo>
                  <a:lnTo>
                    <a:pt x="98292" y="205316"/>
                  </a:lnTo>
                  <a:lnTo>
                    <a:pt x="103465" y="199656"/>
                  </a:lnTo>
                  <a:lnTo>
                    <a:pt x="108639" y="194152"/>
                  </a:lnTo>
                  <a:lnTo>
                    <a:pt x="113812" y="188802"/>
                  </a:lnTo>
                  <a:lnTo>
                    <a:pt x="118985" y="183606"/>
                  </a:lnTo>
                  <a:lnTo>
                    <a:pt x="124158" y="178564"/>
                  </a:lnTo>
                  <a:lnTo>
                    <a:pt x="129332" y="173673"/>
                  </a:lnTo>
                  <a:lnTo>
                    <a:pt x="134505" y="168932"/>
                  </a:lnTo>
                  <a:lnTo>
                    <a:pt x="139678" y="164339"/>
                  </a:lnTo>
                  <a:lnTo>
                    <a:pt x="144852" y="159892"/>
                  </a:lnTo>
                  <a:lnTo>
                    <a:pt x="150025" y="155589"/>
                  </a:lnTo>
                  <a:lnTo>
                    <a:pt x="155198" y="151427"/>
                  </a:lnTo>
                  <a:lnTo>
                    <a:pt x="160371" y="147404"/>
                  </a:lnTo>
                  <a:lnTo>
                    <a:pt x="165545" y="143517"/>
                  </a:lnTo>
                  <a:lnTo>
                    <a:pt x="170718" y="139764"/>
                  </a:lnTo>
                  <a:lnTo>
                    <a:pt x="175891" y="136140"/>
                  </a:lnTo>
                  <a:lnTo>
                    <a:pt x="181065" y="132643"/>
                  </a:lnTo>
                  <a:lnTo>
                    <a:pt x="186238" y="129270"/>
                  </a:lnTo>
                  <a:lnTo>
                    <a:pt x="191411" y="126018"/>
                  </a:lnTo>
                  <a:lnTo>
                    <a:pt x="196584" y="122883"/>
                  </a:lnTo>
                  <a:lnTo>
                    <a:pt x="201758" y="119863"/>
                  </a:lnTo>
                  <a:lnTo>
                    <a:pt x="206931" y="116953"/>
                  </a:lnTo>
                  <a:lnTo>
                    <a:pt x="212104" y="114151"/>
                  </a:lnTo>
                  <a:lnTo>
                    <a:pt x="217278" y="111453"/>
                  </a:lnTo>
                  <a:lnTo>
                    <a:pt x="222451" y="108857"/>
                  </a:lnTo>
                  <a:lnTo>
                    <a:pt x="227624" y="106358"/>
                  </a:lnTo>
                  <a:lnTo>
                    <a:pt x="232797" y="103953"/>
                  </a:lnTo>
                  <a:lnTo>
                    <a:pt x="237971" y="101640"/>
                  </a:lnTo>
                  <a:lnTo>
                    <a:pt x="243144" y="99415"/>
                  </a:lnTo>
                  <a:lnTo>
                    <a:pt x="248317" y="97275"/>
                  </a:lnTo>
                  <a:lnTo>
                    <a:pt x="253491" y="95217"/>
                  </a:lnTo>
                  <a:lnTo>
                    <a:pt x="258664" y="93239"/>
                  </a:lnTo>
                  <a:lnTo>
                    <a:pt x="263837" y="91336"/>
                  </a:lnTo>
                  <a:lnTo>
                    <a:pt x="269010" y="89507"/>
                  </a:lnTo>
                  <a:lnTo>
                    <a:pt x="274184" y="87748"/>
                  </a:lnTo>
                  <a:lnTo>
                    <a:pt x="279357" y="86056"/>
                  </a:lnTo>
                  <a:lnTo>
                    <a:pt x="284530" y="84430"/>
                  </a:lnTo>
                  <a:lnTo>
                    <a:pt x="289704" y="82866"/>
                  </a:lnTo>
                  <a:lnTo>
                    <a:pt x="294877" y="81363"/>
                  </a:lnTo>
                  <a:lnTo>
                    <a:pt x="300050" y="79916"/>
                  </a:lnTo>
                  <a:lnTo>
                    <a:pt x="305223" y="78525"/>
                  </a:lnTo>
                  <a:lnTo>
                    <a:pt x="310397" y="77187"/>
                  </a:lnTo>
                  <a:lnTo>
                    <a:pt x="315570" y="75899"/>
                  </a:lnTo>
                  <a:lnTo>
                    <a:pt x="320743" y="74659"/>
                  </a:lnTo>
                  <a:lnTo>
                    <a:pt x="325917" y="73466"/>
                  </a:lnTo>
                  <a:lnTo>
                    <a:pt x="331090" y="72318"/>
                  </a:lnTo>
                  <a:lnTo>
                    <a:pt x="336263" y="71211"/>
                  </a:lnTo>
                  <a:lnTo>
                    <a:pt x="341436" y="70145"/>
                  </a:lnTo>
                  <a:lnTo>
                    <a:pt x="346610" y="69118"/>
                  </a:lnTo>
                  <a:lnTo>
                    <a:pt x="351783" y="68128"/>
                  </a:lnTo>
                  <a:lnTo>
                    <a:pt x="356956" y="67173"/>
                  </a:lnTo>
                  <a:lnTo>
                    <a:pt x="362130" y="66252"/>
                  </a:lnTo>
                  <a:lnTo>
                    <a:pt x="367303" y="65363"/>
                  </a:lnTo>
                  <a:lnTo>
                    <a:pt x="372476" y="64505"/>
                  </a:lnTo>
                  <a:lnTo>
                    <a:pt x="377649" y="63675"/>
                  </a:lnTo>
                  <a:lnTo>
                    <a:pt x="382823" y="62874"/>
                  </a:lnTo>
                  <a:lnTo>
                    <a:pt x="387996" y="62099"/>
                  </a:lnTo>
                  <a:lnTo>
                    <a:pt x="393169" y="61349"/>
                  </a:lnTo>
                  <a:lnTo>
                    <a:pt x="398343" y="60623"/>
                  </a:lnTo>
                  <a:lnTo>
                    <a:pt x="403516" y="59920"/>
                  </a:lnTo>
                  <a:lnTo>
                    <a:pt x="408689" y="59239"/>
                  </a:lnTo>
                  <a:lnTo>
                    <a:pt x="413862" y="58578"/>
                  </a:lnTo>
                  <a:lnTo>
                    <a:pt x="419036" y="57937"/>
                  </a:lnTo>
                  <a:lnTo>
                    <a:pt x="424209" y="57315"/>
                  </a:lnTo>
                  <a:lnTo>
                    <a:pt x="429382" y="56710"/>
                  </a:lnTo>
                  <a:lnTo>
                    <a:pt x="434556" y="56123"/>
                  </a:lnTo>
                  <a:lnTo>
                    <a:pt x="439729" y="55551"/>
                  </a:lnTo>
                  <a:lnTo>
                    <a:pt x="444902" y="54994"/>
                  </a:lnTo>
                  <a:lnTo>
                    <a:pt x="450075" y="54451"/>
                  </a:lnTo>
                  <a:lnTo>
                    <a:pt x="455249" y="53922"/>
                  </a:lnTo>
                  <a:lnTo>
                    <a:pt x="460422" y="53406"/>
                  </a:lnTo>
                  <a:lnTo>
                    <a:pt x="465595" y="52902"/>
                  </a:lnTo>
                  <a:lnTo>
                    <a:pt x="470769" y="52409"/>
                  </a:lnTo>
                  <a:lnTo>
                    <a:pt x="475942" y="51928"/>
                  </a:lnTo>
                  <a:lnTo>
                    <a:pt x="481115" y="51456"/>
                  </a:lnTo>
                  <a:lnTo>
                    <a:pt x="486288" y="50994"/>
                  </a:lnTo>
                  <a:lnTo>
                    <a:pt x="491462" y="50542"/>
                  </a:lnTo>
                  <a:lnTo>
                    <a:pt x="496635" y="50097"/>
                  </a:lnTo>
                  <a:lnTo>
                    <a:pt x="501808" y="49661"/>
                  </a:lnTo>
                  <a:lnTo>
                    <a:pt x="506982" y="49233"/>
                  </a:lnTo>
                  <a:lnTo>
                    <a:pt x="512155" y="48812"/>
                  </a:lnTo>
                  <a:lnTo>
                    <a:pt x="517328" y="48397"/>
                  </a:lnTo>
                  <a:lnTo>
                    <a:pt x="522501" y="47989"/>
                  </a:lnTo>
                  <a:lnTo>
                    <a:pt x="527675" y="47587"/>
                  </a:lnTo>
                  <a:lnTo>
                    <a:pt x="532848" y="47190"/>
                  </a:lnTo>
                  <a:lnTo>
                    <a:pt x="538021" y="46799"/>
                  </a:lnTo>
                  <a:lnTo>
                    <a:pt x="543195" y="46412"/>
                  </a:lnTo>
                  <a:lnTo>
                    <a:pt x="548368" y="46030"/>
                  </a:lnTo>
                  <a:lnTo>
                    <a:pt x="553541" y="45652"/>
                  </a:lnTo>
                  <a:lnTo>
                    <a:pt x="558714" y="45278"/>
                  </a:lnTo>
                  <a:lnTo>
                    <a:pt x="563888" y="44907"/>
                  </a:lnTo>
                  <a:lnTo>
                    <a:pt x="569061" y="44540"/>
                  </a:lnTo>
                  <a:lnTo>
                    <a:pt x="574234" y="44176"/>
                  </a:lnTo>
                  <a:lnTo>
                    <a:pt x="579408" y="43815"/>
                  </a:lnTo>
                  <a:lnTo>
                    <a:pt x="584581" y="43456"/>
                  </a:lnTo>
                  <a:lnTo>
                    <a:pt x="589754" y="43100"/>
                  </a:lnTo>
                  <a:lnTo>
                    <a:pt x="594927" y="42746"/>
                  </a:lnTo>
                  <a:lnTo>
                    <a:pt x="600101" y="42394"/>
                  </a:lnTo>
                  <a:lnTo>
                    <a:pt x="605274" y="42044"/>
                  </a:lnTo>
                  <a:lnTo>
                    <a:pt x="610447" y="41695"/>
                  </a:lnTo>
                  <a:lnTo>
                    <a:pt x="615621" y="41348"/>
                  </a:lnTo>
                  <a:lnTo>
                    <a:pt x="620794" y="41002"/>
                  </a:lnTo>
                  <a:lnTo>
                    <a:pt x="625967" y="40657"/>
                  </a:lnTo>
                  <a:lnTo>
                    <a:pt x="631140" y="40313"/>
                  </a:lnTo>
                  <a:lnTo>
                    <a:pt x="636314" y="39970"/>
                  </a:lnTo>
                  <a:lnTo>
                    <a:pt x="641487" y="39628"/>
                  </a:lnTo>
                  <a:lnTo>
                    <a:pt x="646660" y="39286"/>
                  </a:lnTo>
                  <a:lnTo>
                    <a:pt x="651834" y="38945"/>
                  </a:lnTo>
                  <a:lnTo>
                    <a:pt x="657007" y="38604"/>
                  </a:lnTo>
                  <a:lnTo>
                    <a:pt x="662180" y="38264"/>
                  </a:lnTo>
                  <a:lnTo>
                    <a:pt x="667353" y="37923"/>
                  </a:lnTo>
                  <a:lnTo>
                    <a:pt x="672527" y="37583"/>
                  </a:lnTo>
                  <a:lnTo>
                    <a:pt x="677700" y="37242"/>
                  </a:lnTo>
                  <a:lnTo>
                    <a:pt x="682873" y="36902"/>
                  </a:lnTo>
                  <a:lnTo>
                    <a:pt x="688047" y="36561"/>
                  </a:lnTo>
                  <a:lnTo>
                    <a:pt x="693220" y="36220"/>
                  </a:lnTo>
                  <a:lnTo>
                    <a:pt x="698393" y="35878"/>
                  </a:lnTo>
                  <a:lnTo>
                    <a:pt x="703566" y="35537"/>
                  </a:lnTo>
                  <a:lnTo>
                    <a:pt x="708740" y="35194"/>
                  </a:lnTo>
                  <a:lnTo>
                    <a:pt x="713913" y="34852"/>
                  </a:lnTo>
                  <a:lnTo>
                    <a:pt x="719086" y="34509"/>
                  </a:lnTo>
                  <a:lnTo>
                    <a:pt x="724260" y="34165"/>
                  </a:lnTo>
                  <a:lnTo>
                    <a:pt x="729433" y="33821"/>
                  </a:lnTo>
                  <a:lnTo>
                    <a:pt x="734606" y="33476"/>
                  </a:lnTo>
                  <a:lnTo>
                    <a:pt x="739779" y="33130"/>
                  </a:lnTo>
                  <a:lnTo>
                    <a:pt x="744953" y="32784"/>
                  </a:lnTo>
                  <a:lnTo>
                    <a:pt x="750126" y="32437"/>
                  </a:lnTo>
                  <a:lnTo>
                    <a:pt x="755299" y="32089"/>
                  </a:lnTo>
                  <a:lnTo>
                    <a:pt x="760473" y="31741"/>
                  </a:lnTo>
                  <a:lnTo>
                    <a:pt x="765646" y="31392"/>
                  </a:lnTo>
                  <a:lnTo>
                    <a:pt x="770819" y="31042"/>
                  </a:lnTo>
                  <a:lnTo>
                    <a:pt x="775992" y="30692"/>
                  </a:lnTo>
                  <a:lnTo>
                    <a:pt x="781166" y="30341"/>
                  </a:lnTo>
                  <a:lnTo>
                    <a:pt x="786339" y="29989"/>
                  </a:lnTo>
                  <a:lnTo>
                    <a:pt x="791512" y="29637"/>
                  </a:lnTo>
                  <a:lnTo>
                    <a:pt x="796686" y="29284"/>
                  </a:lnTo>
                  <a:lnTo>
                    <a:pt x="801859" y="28930"/>
                  </a:lnTo>
                  <a:lnTo>
                    <a:pt x="807032" y="28576"/>
                  </a:lnTo>
                  <a:lnTo>
                    <a:pt x="812205" y="28221"/>
                  </a:lnTo>
                  <a:lnTo>
                    <a:pt x="817379" y="27866"/>
                  </a:lnTo>
                  <a:lnTo>
                    <a:pt x="822552" y="27510"/>
                  </a:lnTo>
                  <a:lnTo>
                    <a:pt x="827725" y="27154"/>
                  </a:lnTo>
                  <a:lnTo>
                    <a:pt x="832899" y="26797"/>
                  </a:lnTo>
                  <a:lnTo>
                    <a:pt x="838072" y="26440"/>
                  </a:lnTo>
                  <a:lnTo>
                    <a:pt x="843245" y="26083"/>
                  </a:lnTo>
                  <a:lnTo>
                    <a:pt x="848418" y="25726"/>
                  </a:lnTo>
                  <a:lnTo>
                    <a:pt x="853592" y="25369"/>
                  </a:lnTo>
                  <a:lnTo>
                    <a:pt x="858765" y="25011"/>
                  </a:lnTo>
                  <a:lnTo>
                    <a:pt x="863938" y="24654"/>
                  </a:lnTo>
                  <a:lnTo>
                    <a:pt x="869112" y="24297"/>
                  </a:lnTo>
                  <a:lnTo>
                    <a:pt x="874285" y="23939"/>
                  </a:lnTo>
                  <a:lnTo>
                    <a:pt x="879458" y="23583"/>
                  </a:lnTo>
                  <a:lnTo>
                    <a:pt x="884631" y="23226"/>
                  </a:lnTo>
                  <a:lnTo>
                    <a:pt x="889805" y="22870"/>
                  </a:lnTo>
                  <a:lnTo>
                    <a:pt x="894978" y="22514"/>
                  </a:lnTo>
                  <a:lnTo>
                    <a:pt x="900151" y="22159"/>
                  </a:lnTo>
                  <a:lnTo>
                    <a:pt x="905325" y="21805"/>
                  </a:lnTo>
                  <a:lnTo>
                    <a:pt x="910498" y="21451"/>
                  </a:lnTo>
                  <a:lnTo>
                    <a:pt x="915671" y="21098"/>
                  </a:lnTo>
                  <a:lnTo>
                    <a:pt x="920844" y="20747"/>
                  </a:lnTo>
                  <a:lnTo>
                    <a:pt x="926018" y="20396"/>
                  </a:lnTo>
                  <a:lnTo>
                    <a:pt x="931191" y="20047"/>
                  </a:lnTo>
                  <a:lnTo>
                    <a:pt x="936364" y="19699"/>
                  </a:lnTo>
                  <a:lnTo>
                    <a:pt x="941538" y="19352"/>
                  </a:lnTo>
                  <a:lnTo>
                    <a:pt x="946711" y="19007"/>
                  </a:lnTo>
                  <a:lnTo>
                    <a:pt x="951884" y="18663"/>
                  </a:lnTo>
                  <a:lnTo>
                    <a:pt x="957057" y="18321"/>
                  </a:lnTo>
                  <a:lnTo>
                    <a:pt x="962231" y="17981"/>
                  </a:lnTo>
                  <a:lnTo>
                    <a:pt x="967404" y="17643"/>
                  </a:lnTo>
                  <a:lnTo>
                    <a:pt x="972577" y="17307"/>
                  </a:lnTo>
                  <a:lnTo>
                    <a:pt x="977751" y="16973"/>
                  </a:lnTo>
                  <a:lnTo>
                    <a:pt x="982924" y="16641"/>
                  </a:lnTo>
                  <a:lnTo>
                    <a:pt x="988097" y="16312"/>
                  </a:lnTo>
                  <a:lnTo>
                    <a:pt x="993270" y="15985"/>
                  </a:lnTo>
                  <a:lnTo>
                    <a:pt x="998444" y="15661"/>
                  </a:lnTo>
                  <a:lnTo>
                    <a:pt x="1003617" y="15339"/>
                  </a:lnTo>
                  <a:lnTo>
                    <a:pt x="1008790" y="15020"/>
                  </a:lnTo>
                  <a:lnTo>
                    <a:pt x="1013964" y="14704"/>
                  </a:lnTo>
                  <a:lnTo>
                    <a:pt x="1019137" y="14391"/>
                  </a:lnTo>
                  <a:lnTo>
                    <a:pt x="1024310" y="14081"/>
                  </a:lnTo>
                  <a:lnTo>
                    <a:pt x="1029483" y="13775"/>
                  </a:lnTo>
                  <a:lnTo>
                    <a:pt x="1034657" y="13471"/>
                  </a:lnTo>
                  <a:lnTo>
                    <a:pt x="1039830" y="13171"/>
                  </a:lnTo>
                  <a:lnTo>
                    <a:pt x="1045003" y="12874"/>
                  </a:lnTo>
                  <a:lnTo>
                    <a:pt x="1050177" y="12581"/>
                  </a:lnTo>
                  <a:lnTo>
                    <a:pt x="1055350" y="12291"/>
                  </a:lnTo>
                  <a:lnTo>
                    <a:pt x="1060523" y="12005"/>
                  </a:lnTo>
                  <a:lnTo>
                    <a:pt x="1065696" y="11722"/>
                  </a:lnTo>
                  <a:lnTo>
                    <a:pt x="1070870" y="11444"/>
                  </a:lnTo>
                  <a:lnTo>
                    <a:pt x="1076043" y="11169"/>
                  </a:lnTo>
                  <a:lnTo>
                    <a:pt x="1081216" y="10898"/>
                  </a:lnTo>
                  <a:lnTo>
                    <a:pt x="1086390" y="10631"/>
                  </a:lnTo>
                  <a:lnTo>
                    <a:pt x="1091563" y="10368"/>
                  </a:lnTo>
                  <a:lnTo>
                    <a:pt x="1096736" y="10109"/>
                  </a:lnTo>
                  <a:lnTo>
                    <a:pt x="1101909" y="9854"/>
                  </a:lnTo>
                  <a:lnTo>
                    <a:pt x="1107083" y="9603"/>
                  </a:lnTo>
                  <a:lnTo>
                    <a:pt x="1112256" y="9356"/>
                  </a:lnTo>
                  <a:lnTo>
                    <a:pt x="1117429" y="9114"/>
                  </a:lnTo>
                  <a:lnTo>
                    <a:pt x="1122603" y="8875"/>
                  </a:lnTo>
                  <a:lnTo>
                    <a:pt x="1127776" y="8641"/>
                  </a:lnTo>
                  <a:lnTo>
                    <a:pt x="1132949" y="8411"/>
                  </a:lnTo>
                  <a:lnTo>
                    <a:pt x="1138122" y="8186"/>
                  </a:lnTo>
                  <a:lnTo>
                    <a:pt x="1143296" y="7964"/>
                  </a:lnTo>
                  <a:lnTo>
                    <a:pt x="1148469" y="7747"/>
                  </a:lnTo>
                  <a:lnTo>
                    <a:pt x="1153642" y="7534"/>
                  </a:lnTo>
                  <a:lnTo>
                    <a:pt x="1158816" y="7325"/>
                  </a:lnTo>
                  <a:lnTo>
                    <a:pt x="1163989" y="7121"/>
                  </a:lnTo>
                  <a:lnTo>
                    <a:pt x="1169162" y="6920"/>
                  </a:lnTo>
                  <a:lnTo>
                    <a:pt x="1174335" y="6724"/>
                  </a:lnTo>
                  <a:lnTo>
                    <a:pt x="1179509" y="6532"/>
                  </a:lnTo>
                  <a:lnTo>
                    <a:pt x="1184682" y="6344"/>
                  </a:lnTo>
                  <a:lnTo>
                    <a:pt x="1189855" y="6161"/>
                  </a:lnTo>
                  <a:lnTo>
                    <a:pt x="1195029" y="5981"/>
                  </a:lnTo>
                  <a:lnTo>
                    <a:pt x="1200202" y="5806"/>
                  </a:lnTo>
                  <a:lnTo>
                    <a:pt x="1205375" y="5634"/>
                  </a:lnTo>
                  <a:lnTo>
                    <a:pt x="1210548" y="5467"/>
                  </a:lnTo>
                  <a:lnTo>
                    <a:pt x="1215722" y="5303"/>
                  </a:lnTo>
                  <a:lnTo>
                    <a:pt x="1220895" y="5143"/>
                  </a:lnTo>
                  <a:lnTo>
                    <a:pt x="1226068" y="4988"/>
                  </a:lnTo>
                  <a:lnTo>
                    <a:pt x="1231242" y="4836"/>
                  </a:lnTo>
                  <a:lnTo>
                    <a:pt x="1236415" y="4687"/>
                  </a:lnTo>
                  <a:lnTo>
                    <a:pt x="1241588" y="4543"/>
                  </a:lnTo>
                  <a:lnTo>
                    <a:pt x="1246761" y="4402"/>
                  </a:lnTo>
                  <a:lnTo>
                    <a:pt x="1251935" y="4265"/>
                  </a:lnTo>
                  <a:lnTo>
                    <a:pt x="1257108" y="4131"/>
                  </a:lnTo>
                  <a:lnTo>
                    <a:pt x="1262281" y="4001"/>
                  </a:lnTo>
                  <a:lnTo>
                    <a:pt x="1267455" y="3874"/>
                  </a:lnTo>
                  <a:lnTo>
                    <a:pt x="1272628" y="3751"/>
                  </a:lnTo>
                  <a:lnTo>
                    <a:pt x="1277801" y="3631"/>
                  </a:lnTo>
                  <a:lnTo>
                    <a:pt x="1282974" y="3514"/>
                  </a:lnTo>
                  <a:lnTo>
                    <a:pt x="1288148" y="3400"/>
                  </a:lnTo>
                  <a:lnTo>
                    <a:pt x="1293321" y="3290"/>
                  </a:lnTo>
                  <a:lnTo>
                    <a:pt x="1298494" y="3182"/>
                  </a:lnTo>
                  <a:lnTo>
                    <a:pt x="1303668" y="3078"/>
                  </a:lnTo>
                  <a:lnTo>
                    <a:pt x="1308841" y="2976"/>
                  </a:lnTo>
                  <a:lnTo>
                    <a:pt x="1314014" y="2877"/>
                  </a:lnTo>
                  <a:lnTo>
                    <a:pt x="1319187" y="2782"/>
                  </a:lnTo>
                  <a:lnTo>
                    <a:pt x="1324361" y="2688"/>
                  </a:lnTo>
                  <a:lnTo>
                    <a:pt x="1329534" y="2598"/>
                  </a:lnTo>
                  <a:lnTo>
                    <a:pt x="1334707" y="2510"/>
                  </a:lnTo>
                  <a:lnTo>
                    <a:pt x="1339881" y="2425"/>
                  </a:lnTo>
                  <a:lnTo>
                    <a:pt x="1345054" y="2342"/>
                  </a:lnTo>
                  <a:lnTo>
                    <a:pt x="1350227" y="2262"/>
                  </a:lnTo>
                  <a:lnTo>
                    <a:pt x="1355400" y="2184"/>
                  </a:lnTo>
                  <a:lnTo>
                    <a:pt x="1360574" y="2108"/>
                  </a:lnTo>
                  <a:lnTo>
                    <a:pt x="1365747" y="2035"/>
                  </a:lnTo>
                  <a:lnTo>
                    <a:pt x="1370920" y="1963"/>
                  </a:lnTo>
                  <a:lnTo>
                    <a:pt x="1376094" y="1894"/>
                  </a:lnTo>
                  <a:lnTo>
                    <a:pt x="1381267" y="1827"/>
                  </a:lnTo>
                  <a:lnTo>
                    <a:pt x="1386440" y="1762"/>
                  </a:lnTo>
                  <a:lnTo>
                    <a:pt x="1391613" y="1698"/>
                  </a:lnTo>
                  <a:lnTo>
                    <a:pt x="1396787" y="1637"/>
                  </a:lnTo>
                  <a:lnTo>
                    <a:pt x="1401960" y="1578"/>
                  </a:lnTo>
                  <a:lnTo>
                    <a:pt x="1407133" y="1520"/>
                  </a:lnTo>
                  <a:lnTo>
                    <a:pt x="1412307" y="1464"/>
                  </a:lnTo>
                  <a:lnTo>
                    <a:pt x="1417480" y="1409"/>
                  </a:lnTo>
                  <a:lnTo>
                    <a:pt x="1422653" y="1356"/>
                  </a:lnTo>
                  <a:lnTo>
                    <a:pt x="1427826" y="1305"/>
                  </a:lnTo>
                  <a:lnTo>
                    <a:pt x="1433000" y="1255"/>
                  </a:lnTo>
                  <a:lnTo>
                    <a:pt x="1438173" y="1207"/>
                  </a:lnTo>
                  <a:lnTo>
                    <a:pt x="1443346" y="1160"/>
                  </a:lnTo>
                  <a:lnTo>
                    <a:pt x="1448520" y="1114"/>
                  </a:lnTo>
                  <a:lnTo>
                    <a:pt x="1453693" y="1070"/>
                  </a:lnTo>
                  <a:lnTo>
                    <a:pt x="1458866" y="1027"/>
                  </a:lnTo>
                  <a:lnTo>
                    <a:pt x="1464039" y="985"/>
                  </a:lnTo>
                  <a:lnTo>
                    <a:pt x="1469213" y="944"/>
                  </a:lnTo>
                  <a:lnTo>
                    <a:pt x="1474386" y="904"/>
                  </a:lnTo>
                  <a:lnTo>
                    <a:pt x="1479559" y="866"/>
                  </a:lnTo>
                  <a:lnTo>
                    <a:pt x="1484733" y="828"/>
                  </a:lnTo>
                  <a:lnTo>
                    <a:pt x="1489906" y="792"/>
                  </a:lnTo>
                  <a:lnTo>
                    <a:pt x="1495079" y="756"/>
                  </a:lnTo>
                  <a:lnTo>
                    <a:pt x="1500252" y="722"/>
                  </a:lnTo>
                  <a:lnTo>
                    <a:pt x="1505426" y="688"/>
                  </a:lnTo>
                  <a:lnTo>
                    <a:pt x="1510599" y="655"/>
                  </a:lnTo>
                  <a:lnTo>
                    <a:pt x="1515772" y="624"/>
                  </a:lnTo>
                  <a:lnTo>
                    <a:pt x="1520946" y="593"/>
                  </a:lnTo>
                  <a:lnTo>
                    <a:pt x="1526119" y="562"/>
                  </a:lnTo>
                  <a:lnTo>
                    <a:pt x="1531292" y="533"/>
                  </a:lnTo>
                  <a:lnTo>
                    <a:pt x="1536465" y="505"/>
                  </a:lnTo>
                  <a:lnTo>
                    <a:pt x="1541639" y="477"/>
                  </a:lnTo>
                  <a:lnTo>
                    <a:pt x="1546812" y="450"/>
                  </a:lnTo>
                  <a:lnTo>
                    <a:pt x="1551985" y="424"/>
                  </a:lnTo>
                  <a:lnTo>
                    <a:pt x="1557159" y="399"/>
                  </a:lnTo>
                  <a:lnTo>
                    <a:pt x="1562332" y="375"/>
                  </a:lnTo>
                  <a:lnTo>
                    <a:pt x="1567505" y="351"/>
                  </a:lnTo>
                  <a:lnTo>
                    <a:pt x="1572678" y="329"/>
                  </a:lnTo>
                  <a:lnTo>
                    <a:pt x="1577852" y="307"/>
                  </a:lnTo>
                  <a:lnTo>
                    <a:pt x="1583025" y="286"/>
                  </a:lnTo>
                  <a:lnTo>
                    <a:pt x="1588198" y="266"/>
                  </a:lnTo>
                  <a:lnTo>
                    <a:pt x="1593372" y="247"/>
                  </a:lnTo>
                  <a:lnTo>
                    <a:pt x="1598545" y="228"/>
                  </a:lnTo>
                  <a:lnTo>
                    <a:pt x="1603718" y="211"/>
                  </a:lnTo>
                  <a:lnTo>
                    <a:pt x="1608891" y="194"/>
                  </a:lnTo>
                  <a:lnTo>
                    <a:pt x="1614065" y="179"/>
                  </a:lnTo>
                  <a:lnTo>
                    <a:pt x="1619238" y="164"/>
                  </a:lnTo>
                  <a:lnTo>
                    <a:pt x="1624411" y="150"/>
                  </a:lnTo>
                  <a:lnTo>
                    <a:pt x="1629585" y="137"/>
                  </a:lnTo>
                  <a:lnTo>
                    <a:pt x="1634758" y="125"/>
                  </a:lnTo>
                  <a:lnTo>
                    <a:pt x="1639931" y="114"/>
                  </a:lnTo>
                  <a:lnTo>
                    <a:pt x="1645104" y="103"/>
                  </a:lnTo>
                  <a:lnTo>
                    <a:pt x="1650278" y="93"/>
                  </a:lnTo>
                  <a:lnTo>
                    <a:pt x="1655451" y="84"/>
                  </a:lnTo>
                  <a:lnTo>
                    <a:pt x="1660624" y="76"/>
                  </a:lnTo>
                  <a:lnTo>
                    <a:pt x="1665798" y="68"/>
                  </a:lnTo>
                  <a:lnTo>
                    <a:pt x="1670971" y="61"/>
                  </a:lnTo>
                  <a:lnTo>
                    <a:pt x="1676144" y="55"/>
                  </a:lnTo>
                  <a:lnTo>
                    <a:pt x="1681317" y="49"/>
                  </a:lnTo>
                  <a:lnTo>
                    <a:pt x="1686491" y="44"/>
                  </a:lnTo>
                  <a:lnTo>
                    <a:pt x="1691664" y="39"/>
                  </a:lnTo>
                  <a:lnTo>
                    <a:pt x="1696837" y="35"/>
                  </a:lnTo>
                  <a:lnTo>
                    <a:pt x="1702011" y="31"/>
                  </a:lnTo>
                  <a:lnTo>
                    <a:pt x="1707184" y="27"/>
                  </a:lnTo>
                  <a:lnTo>
                    <a:pt x="1712357" y="24"/>
                  </a:lnTo>
                  <a:lnTo>
                    <a:pt x="1717530" y="21"/>
                  </a:lnTo>
                  <a:lnTo>
                    <a:pt x="1722704" y="19"/>
                  </a:lnTo>
                  <a:lnTo>
                    <a:pt x="1727877" y="17"/>
                  </a:lnTo>
                  <a:lnTo>
                    <a:pt x="1733050" y="15"/>
                  </a:lnTo>
                  <a:lnTo>
                    <a:pt x="1738224" y="13"/>
                  </a:lnTo>
                  <a:lnTo>
                    <a:pt x="1743397" y="11"/>
                  </a:lnTo>
                  <a:lnTo>
                    <a:pt x="1748570" y="10"/>
                  </a:lnTo>
                  <a:lnTo>
                    <a:pt x="1753743" y="9"/>
                  </a:lnTo>
                  <a:lnTo>
                    <a:pt x="1758917" y="7"/>
                  </a:lnTo>
                  <a:lnTo>
                    <a:pt x="1764090" y="6"/>
                  </a:lnTo>
                  <a:lnTo>
                    <a:pt x="1769263" y="6"/>
                  </a:lnTo>
                  <a:lnTo>
                    <a:pt x="1774437" y="5"/>
                  </a:lnTo>
                  <a:lnTo>
                    <a:pt x="1779610" y="4"/>
                  </a:lnTo>
                  <a:lnTo>
                    <a:pt x="1784783" y="4"/>
                  </a:lnTo>
                  <a:lnTo>
                    <a:pt x="1789956" y="3"/>
                  </a:lnTo>
                  <a:lnTo>
                    <a:pt x="1795130" y="3"/>
                  </a:lnTo>
                  <a:lnTo>
                    <a:pt x="1800303" y="2"/>
                  </a:lnTo>
                  <a:lnTo>
                    <a:pt x="1805476" y="2"/>
                  </a:lnTo>
                  <a:lnTo>
                    <a:pt x="1810650" y="1"/>
                  </a:lnTo>
                  <a:lnTo>
                    <a:pt x="1815823" y="1"/>
                  </a:lnTo>
                  <a:lnTo>
                    <a:pt x="1820996" y="1"/>
                  </a:lnTo>
                  <a:lnTo>
                    <a:pt x="1826169" y="1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1"/>
                  </a:lnTo>
                  <a:lnTo>
                    <a:pt x="1841689" y="1"/>
                  </a:lnTo>
                  <a:lnTo>
                    <a:pt x="1836516" y="1"/>
                  </a:lnTo>
                  <a:lnTo>
                    <a:pt x="1831343" y="1"/>
                  </a:lnTo>
                  <a:lnTo>
                    <a:pt x="1826169" y="2"/>
                  </a:lnTo>
                  <a:lnTo>
                    <a:pt x="1820996" y="2"/>
                  </a:lnTo>
                  <a:lnTo>
                    <a:pt x="1815823" y="2"/>
                  </a:lnTo>
                  <a:lnTo>
                    <a:pt x="1810650" y="3"/>
                  </a:lnTo>
                  <a:lnTo>
                    <a:pt x="1805476" y="3"/>
                  </a:lnTo>
                  <a:lnTo>
                    <a:pt x="1800303" y="4"/>
                  </a:lnTo>
                  <a:lnTo>
                    <a:pt x="1795130" y="5"/>
                  </a:lnTo>
                  <a:lnTo>
                    <a:pt x="1789956" y="5"/>
                  </a:lnTo>
                  <a:lnTo>
                    <a:pt x="1784783" y="6"/>
                  </a:lnTo>
                  <a:lnTo>
                    <a:pt x="1779610" y="7"/>
                  </a:lnTo>
                  <a:lnTo>
                    <a:pt x="1774437" y="8"/>
                  </a:lnTo>
                  <a:lnTo>
                    <a:pt x="1769263" y="9"/>
                  </a:lnTo>
                  <a:lnTo>
                    <a:pt x="1764090" y="11"/>
                  </a:lnTo>
                  <a:lnTo>
                    <a:pt x="1758917" y="13"/>
                  </a:lnTo>
                  <a:lnTo>
                    <a:pt x="1753743" y="14"/>
                  </a:lnTo>
                  <a:lnTo>
                    <a:pt x="1748570" y="16"/>
                  </a:lnTo>
                  <a:lnTo>
                    <a:pt x="1743397" y="19"/>
                  </a:lnTo>
                  <a:lnTo>
                    <a:pt x="1738224" y="21"/>
                  </a:lnTo>
                  <a:lnTo>
                    <a:pt x="1733050" y="24"/>
                  </a:lnTo>
                  <a:lnTo>
                    <a:pt x="1727877" y="28"/>
                  </a:lnTo>
                  <a:lnTo>
                    <a:pt x="1722704" y="32"/>
                  </a:lnTo>
                  <a:lnTo>
                    <a:pt x="1717530" y="36"/>
                  </a:lnTo>
                  <a:lnTo>
                    <a:pt x="1712357" y="41"/>
                  </a:lnTo>
                  <a:lnTo>
                    <a:pt x="1707184" y="46"/>
                  </a:lnTo>
                  <a:lnTo>
                    <a:pt x="1702011" y="52"/>
                  </a:lnTo>
                  <a:lnTo>
                    <a:pt x="1696837" y="58"/>
                  </a:lnTo>
                  <a:lnTo>
                    <a:pt x="1691664" y="66"/>
                  </a:lnTo>
                  <a:lnTo>
                    <a:pt x="1686491" y="74"/>
                  </a:lnTo>
                  <a:lnTo>
                    <a:pt x="1681317" y="83"/>
                  </a:lnTo>
                  <a:lnTo>
                    <a:pt x="1676144" y="93"/>
                  </a:lnTo>
                  <a:lnTo>
                    <a:pt x="1670971" y="104"/>
                  </a:lnTo>
                  <a:lnTo>
                    <a:pt x="1665798" y="116"/>
                  </a:lnTo>
                  <a:lnTo>
                    <a:pt x="1660624" y="129"/>
                  </a:lnTo>
                  <a:lnTo>
                    <a:pt x="1655451" y="144"/>
                  </a:lnTo>
                  <a:lnTo>
                    <a:pt x="1650278" y="160"/>
                  </a:lnTo>
                  <a:lnTo>
                    <a:pt x="1645104" y="177"/>
                  </a:lnTo>
                  <a:lnTo>
                    <a:pt x="1639931" y="196"/>
                  </a:lnTo>
                  <a:lnTo>
                    <a:pt x="1634758" y="216"/>
                  </a:lnTo>
                  <a:lnTo>
                    <a:pt x="1629585" y="238"/>
                  </a:lnTo>
                  <a:lnTo>
                    <a:pt x="1624411" y="261"/>
                  </a:lnTo>
                  <a:lnTo>
                    <a:pt x="1619238" y="286"/>
                  </a:lnTo>
                  <a:lnTo>
                    <a:pt x="1614065" y="312"/>
                  </a:lnTo>
                  <a:lnTo>
                    <a:pt x="1608891" y="341"/>
                  </a:lnTo>
                  <a:lnTo>
                    <a:pt x="1603718" y="371"/>
                  </a:lnTo>
                  <a:lnTo>
                    <a:pt x="1598545" y="403"/>
                  </a:lnTo>
                  <a:lnTo>
                    <a:pt x="1593372" y="437"/>
                  </a:lnTo>
                  <a:lnTo>
                    <a:pt x="1588198" y="472"/>
                  </a:lnTo>
                  <a:lnTo>
                    <a:pt x="1583025" y="509"/>
                  </a:lnTo>
                  <a:lnTo>
                    <a:pt x="1577852" y="548"/>
                  </a:lnTo>
                  <a:lnTo>
                    <a:pt x="1572678" y="589"/>
                  </a:lnTo>
                  <a:lnTo>
                    <a:pt x="1567505" y="632"/>
                  </a:lnTo>
                  <a:lnTo>
                    <a:pt x="1562332" y="676"/>
                  </a:lnTo>
                  <a:lnTo>
                    <a:pt x="1557159" y="723"/>
                  </a:lnTo>
                  <a:lnTo>
                    <a:pt x="1551985" y="771"/>
                  </a:lnTo>
                  <a:lnTo>
                    <a:pt x="1546812" y="821"/>
                  </a:lnTo>
                  <a:lnTo>
                    <a:pt x="1541639" y="872"/>
                  </a:lnTo>
                  <a:lnTo>
                    <a:pt x="1536465" y="926"/>
                  </a:lnTo>
                  <a:lnTo>
                    <a:pt x="1531292" y="981"/>
                  </a:lnTo>
                  <a:lnTo>
                    <a:pt x="1526119" y="1039"/>
                  </a:lnTo>
                  <a:lnTo>
                    <a:pt x="1520946" y="1098"/>
                  </a:lnTo>
                  <a:lnTo>
                    <a:pt x="1515772" y="1159"/>
                  </a:lnTo>
                  <a:lnTo>
                    <a:pt x="1510599" y="1223"/>
                  </a:lnTo>
                  <a:lnTo>
                    <a:pt x="1505426" y="1288"/>
                  </a:lnTo>
                  <a:lnTo>
                    <a:pt x="1500252" y="1356"/>
                  </a:lnTo>
                  <a:lnTo>
                    <a:pt x="1495079" y="1426"/>
                  </a:lnTo>
                  <a:lnTo>
                    <a:pt x="1489906" y="1498"/>
                  </a:lnTo>
                  <a:lnTo>
                    <a:pt x="1484733" y="1572"/>
                  </a:lnTo>
                  <a:lnTo>
                    <a:pt x="1479559" y="1649"/>
                  </a:lnTo>
                  <a:lnTo>
                    <a:pt x="1474386" y="1729"/>
                  </a:lnTo>
                  <a:lnTo>
                    <a:pt x="1469213" y="1811"/>
                  </a:lnTo>
                  <a:lnTo>
                    <a:pt x="1464039" y="1896"/>
                  </a:lnTo>
                  <a:lnTo>
                    <a:pt x="1458866" y="1983"/>
                  </a:lnTo>
                  <a:lnTo>
                    <a:pt x="1453693" y="2074"/>
                  </a:lnTo>
                  <a:lnTo>
                    <a:pt x="1448520" y="2168"/>
                  </a:lnTo>
                  <a:lnTo>
                    <a:pt x="1443346" y="2265"/>
                  </a:lnTo>
                  <a:lnTo>
                    <a:pt x="1438173" y="2365"/>
                  </a:lnTo>
                  <a:lnTo>
                    <a:pt x="1433000" y="2469"/>
                  </a:lnTo>
                  <a:lnTo>
                    <a:pt x="1427826" y="2576"/>
                  </a:lnTo>
                  <a:lnTo>
                    <a:pt x="1422653" y="2687"/>
                  </a:lnTo>
                  <a:lnTo>
                    <a:pt x="1417480" y="2802"/>
                  </a:lnTo>
                  <a:lnTo>
                    <a:pt x="1412307" y="2921"/>
                  </a:lnTo>
                  <a:lnTo>
                    <a:pt x="1407133" y="3044"/>
                  </a:lnTo>
                  <a:lnTo>
                    <a:pt x="1401960" y="3172"/>
                  </a:lnTo>
                  <a:lnTo>
                    <a:pt x="1396787" y="3304"/>
                  </a:lnTo>
                  <a:lnTo>
                    <a:pt x="1391613" y="3441"/>
                  </a:lnTo>
                  <a:lnTo>
                    <a:pt x="1386440" y="3582"/>
                  </a:lnTo>
                  <a:lnTo>
                    <a:pt x="1381267" y="3729"/>
                  </a:lnTo>
                  <a:lnTo>
                    <a:pt x="1376094" y="3880"/>
                  </a:lnTo>
                  <a:lnTo>
                    <a:pt x="1370920" y="4037"/>
                  </a:lnTo>
                  <a:lnTo>
                    <a:pt x="1365747" y="4200"/>
                  </a:lnTo>
                  <a:lnTo>
                    <a:pt x="1360574" y="4368"/>
                  </a:lnTo>
                  <a:lnTo>
                    <a:pt x="1355400" y="4543"/>
                  </a:lnTo>
                  <a:lnTo>
                    <a:pt x="1350227" y="4723"/>
                  </a:lnTo>
                  <a:lnTo>
                    <a:pt x="1345054" y="4910"/>
                  </a:lnTo>
                  <a:lnTo>
                    <a:pt x="1339881" y="5103"/>
                  </a:lnTo>
                  <a:lnTo>
                    <a:pt x="1334707" y="5303"/>
                  </a:lnTo>
                  <a:lnTo>
                    <a:pt x="1329534" y="5510"/>
                  </a:lnTo>
                  <a:lnTo>
                    <a:pt x="1324361" y="5724"/>
                  </a:lnTo>
                  <a:lnTo>
                    <a:pt x="1319187" y="5946"/>
                  </a:lnTo>
                  <a:lnTo>
                    <a:pt x="1314014" y="6175"/>
                  </a:lnTo>
                  <a:lnTo>
                    <a:pt x="1308841" y="6412"/>
                  </a:lnTo>
                  <a:lnTo>
                    <a:pt x="1303668" y="6657"/>
                  </a:lnTo>
                  <a:lnTo>
                    <a:pt x="1298494" y="6911"/>
                  </a:lnTo>
                  <a:lnTo>
                    <a:pt x="1293321" y="7172"/>
                  </a:lnTo>
                  <a:lnTo>
                    <a:pt x="1288148" y="7443"/>
                  </a:lnTo>
                  <a:lnTo>
                    <a:pt x="1282974" y="7723"/>
                  </a:lnTo>
                  <a:lnTo>
                    <a:pt x="1277801" y="8012"/>
                  </a:lnTo>
                  <a:lnTo>
                    <a:pt x="1272628" y="8311"/>
                  </a:lnTo>
                  <a:lnTo>
                    <a:pt x="1267455" y="8619"/>
                  </a:lnTo>
                  <a:lnTo>
                    <a:pt x="1262281" y="8937"/>
                  </a:lnTo>
                  <a:lnTo>
                    <a:pt x="1257108" y="9266"/>
                  </a:lnTo>
                  <a:lnTo>
                    <a:pt x="1251935" y="9605"/>
                  </a:lnTo>
                  <a:lnTo>
                    <a:pt x="1246761" y="9955"/>
                  </a:lnTo>
                  <a:lnTo>
                    <a:pt x="1241588" y="10316"/>
                  </a:lnTo>
                  <a:lnTo>
                    <a:pt x="1236415" y="10688"/>
                  </a:lnTo>
                  <a:lnTo>
                    <a:pt x="1231242" y="11072"/>
                  </a:lnTo>
                  <a:lnTo>
                    <a:pt x="1226068" y="11468"/>
                  </a:lnTo>
                  <a:lnTo>
                    <a:pt x="1220895" y="11875"/>
                  </a:lnTo>
                  <a:lnTo>
                    <a:pt x="1215722" y="12295"/>
                  </a:lnTo>
                  <a:lnTo>
                    <a:pt x="1210548" y="12728"/>
                  </a:lnTo>
                  <a:lnTo>
                    <a:pt x="1205375" y="13173"/>
                  </a:lnTo>
                  <a:lnTo>
                    <a:pt x="1200202" y="13632"/>
                  </a:lnTo>
                  <a:lnTo>
                    <a:pt x="1195029" y="14103"/>
                  </a:lnTo>
                  <a:lnTo>
                    <a:pt x="1189855" y="14589"/>
                  </a:lnTo>
                  <a:lnTo>
                    <a:pt x="1184682" y="15088"/>
                  </a:lnTo>
                  <a:lnTo>
                    <a:pt x="1179509" y="15601"/>
                  </a:lnTo>
                  <a:lnTo>
                    <a:pt x="1174335" y="16128"/>
                  </a:lnTo>
                  <a:lnTo>
                    <a:pt x="1169162" y="16670"/>
                  </a:lnTo>
                  <a:lnTo>
                    <a:pt x="1163989" y="17227"/>
                  </a:lnTo>
                  <a:lnTo>
                    <a:pt x="1158816" y="17799"/>
                  </a:lnTo>
                  <a:lnTo>
                    <a:pt x="1153642" y="18385"/>
                  </a:lnTo>
                  <a:lnTo>
                    <a:pt x="1148469" y="18987"/>
                  </a:lnTo>
                  <a:lnTo>
                    <a:pt x="1143296" y="19605"/>
                  </a:lnTo>
                  <a:lnTo>
                    <a:pt x="1138122" y="20238"/>
                  </a:lnTo>
                  <a:lnTo>
                    <a:pt x="1132949" y="20888"/>
                  </a:lnTo>
                  <a:lnTo>
                    <a:pt x="1127776" y="21553"/>
                  </a:lnTo>
                  <a:lnTo>
                    <a:pt x="1122603" y="22235"/>
                  </a:lnTo>
                  <a:lnTo>
                    <a:pt x="1117429" y="22933"/>
                  </a:lnTo>
                  <a:lnTo>
                    <a:pt x="1112256" y="23648"/>
                  </a:lnTo>
                  <a:lnTo>
                    <a:pt x="1107083" y="24380"/>
                  </a:lnTo>
                  <a:lnTo>
                    <a:pt x="1101909" y="25128"/>
                  </a:lnTo>
                  <a:lnTo>
                    <a:pt x="1096736" y="25894"/>
                  </a:lnTo>
                  <a:lnTo>
                    <a:pt x="1091563" y="26676"/>
                  </a:lnTo>
                  <a:lnTo>
                    <a:pt x="1086390" y="27476"/>
                  </a:lnTo>
                  <a:lnTo>
                    <a:pt x="1081216" y="28293"/>
                  </a:lnTo>
                  <a:lnTo>
                    <a:pt x="1076043" y="29127"/>
                  </a:lnTo>
                  <a:lnTo>
                    <a:pt x="1070870" y="29979"/>
                  </a:lnTo>
                  <a:lnTo>
                    <a:pt x="1065696" y="30849"/>
                  </a:lnTo>
                  <a:lnTo>
                    <a:pt x="1060523" y="31736"/>
                  </a:lnTo>
                  <a:lnTo>
                    <a:pt x="1055350" y="32640"/>
                  </a:lnTo>
                  <a:lnTo>
                    <a:pt x="1050177" y="33563"/>
                  </a:lnTo>
                  <a:lnTo>
                    <a:pt x="1045003" y="34503"/>
                  </a:lnTo>
                  <a:lnTo>
                    <a:pt x="1039830" y="35460"/>
                  </a:lnTo>
                  <a:lnTo>
                    <a:pt x="1034657" y="36435"/>
                  </a:lnTo>
                  <a:lnTo>
                    <a:pt x="1029483" y="37428"/>
                  </a:lnTo>
                  <a:lnTo>
                    <a:pt x="1024310" y="38439"/>
                  </a:lnTo>
                  <a:lnTo>
                    <a:pt x="1019137" y="39467"/>
                  </a:lnTo>
                  <a:lnTo>
                    <a:pt x="1013964" y="40512"/>
                  </a:lnTo>
                  <a:lnTo>
                    <a:pt x="1008790" y="41575"/>
                  </a:lnTo>
                  <a:lnTo>
                    <a:pt x="1003617" y="42656"/>
                  </a:lnTo>
                  <a:lnTo>
                    <a:pt x="998444" y="43754"/>
                  </a:lnTo>
                  <a:lnTo>
                    <a:pt x="993270" y="44869"/>
                  </a:lnTo>
                  <a:lnTo>
                    <a:pt x="988097" y="46001"/>
                  </a:lnTo>
                  <a:lnTo>
                    <a:pt x="982924" y="47150"/>
                  </a:lnTo>
                  <a:lnTo>
                    <a:pt x="977751" y="48316"/>
                  </a:lnTo>
                  <a:lnTo>
                    <a:pt x="972577" y="49499"/>
                  </a:lnTo>
                  <a:lnTo>
                    <a:pt x="967404" y="50699"/>
                  </a:lnTo>
                  <a:lnTo>
                    <a:pt x="962231" y="51915"/>
                  </a:lnTo>
                  <a:lnTo>
                    <a:pt x="957057" y="53148"/>
                  </a:lnTo>
                  <a:lnTo>
                    <a:pt x="951884" y="54397"/>
                  </a:lnTo>
                  <a:lnTo>
                    <a:pt x="946711" y="55662"/>
                  </a:lnTo>
                  <a:lnTo>
                    <a:pt x="941538" y="56943"/>
                  </a:lnTo>
                  <a:lnTo>
                    <a:pt x="936364" y="58240"/>
                  </a:lnTo>
                  <a:lnTo>
                    <a:pt x="931191" y="59552"/>
                  </a:lnTo>
                  <a:lnTo>
                    <a:pt x="926018" y="60880"/>
                  </a:lnTo>
                  <a:lnTo>
                    <a:pt x="920844" y="62224"/>
                  </a:lnTo>
                  <a:lnTo>
                    <a:pt x="915671" y="63582"/>
                  </a:lnTo>
                  <a:lnTo>
                    <a:pt x="910498" y="64956"/>
                  </a:lnTo>
                  <a:lnTo>
                    <a:pt x="905325" y="66344"/>
                  </a:lnTo>
                  <a:lnTo>
                    <a:pt x="900151" y="67747"/>
                  </a:lnTo>
                  <a:lnTo>
                    <a:pt x="894978" y="69165"/>
                  </a:lnTo>
                  <a:lnTo>
                    <a:pt x="889805" y="70597"/>
                  </a:lnTo>
                  <a:lnTo>
                    <a:pt x="884631" y="72043"/>
                  </a:lnTo>
                  <a:lnTo>
                    <a:pt x="879458" y="73503"/>
                  </a:lnTo>
                  <a:lnTo>
                    <a:pt x="874285" y="74977"/>
                  </a:lnTo>
                  <a:lnTo>
                    <a:pt x="869112" y="76464"/>
                  </a:lnTo>
                  <a:lnTo>
                    <a:pt x="863938" y="77965"/>
                  </a:lnTo>
                  <a:lnTo>
                    <a:pt x="858765" y="79479"/>
                  </a:lnTo>
                  <a:lnTo>
                    <a:pt x="853592" y="81007"/>
                  </a:lnTo>
                  <a:lnTo>
                    <a:pt x="848418" y="82547"/>
                  </a:lnTo>
                  <a:lnTo>
                    <a:pt x="843245" y="84100"/>
                  </a:lnTo>
                  <a:lnTo>
                    <a:pt x="838072" y="85666"/>
                  </a:lnTo>
                  <a:lnTo>
                    <a:pt x="832899" y="87245"/>
                  </a:lnTo>
                  <a:lnTo>
                    <a:pt x="827725" y="88836"/>
                  </a:lnTo>
                  <a:lnTo>
                    <a:pt x="822552" y="90439"/>
                  </a:lnTo>
                  <a:lnTo>
                    <a:pt x="817379" y="92055"/>
                  </a:lnTo>
                  <a:lnTo>
                    <a:pt x="812205" y="93682"/>
                  </a:lnTo>
                  <a:lnTo>
                    <a:pt x="807032" y="95321"/>
                  </a:lnTo>
                  <a:lnTo>
                    <a:pt x="801859" y="96973"/>
                  </a:lnTo>
                  <a:lnTo>
                    <a:pt x="796686" y="98635"/>
                  </a:lnTo>
                  <a:lnTo>
                    <a:pt x="791512" y="100310"/>
                  </a:lnTo>
                  <a:lnTo>
                    <a:pt x="786339" y="101996"/>
                  </a:lnTo>
                  <a:lnTo>
                    <a:pt x="781166" y="103693"/>
                  </a:lnTo>
                  <a:lnTo>
                    <a:pt x="775992" y="105402"/>
                  </a:lnTo>
                  <a:lnTo>
                    <a:pt x="770819" y="107122"/>
                  </a:lnTo>
                  <a:lnTo>
                    <a:pt x="765646" y="108853"/>
                  </a:lnTo>
                  <a:lnTo>
                    <a:pt x="760473" y="110595"/>
                  </a:lnTo>
                  <a:lnTo>
                    <a:pt x="755299" y="112348"/>
                  </a:lnTo>
                  <a:lnTo>
                    <a:pt x="750126" y="114113"/>
                  </a:lnTo>
                  <a:lnTo>
                    <a:pt x="744953" y="115888"/>
                  </a:lnTo>
                  <a:lnTo>
                    <a:pt x="739779" y="117674"/>
                  </a:lnTo>
                  <a:lnTo>
                    <a:pt x="734606" y="119471"/>
                  </a:lnTo>
                  <a:lnTo>
                    <a:pt x="729433" y="121279"/>
                  </a:lnTo>
                  <a:lnTo>
                    <a:pt x="724260" y="123097"/>
                  </a:lnTo>
                  <a:lnTo>
                    <a:pt x="719086" y="124927"/>
                  </a:lnTo>
                  <a:lnTo>
                    <a:pt x="713913" y="126767"/>
                  </a:lnTo>
                  <a:lnTo>
                    <a:pt x="708740" y="128618"/>
                  </a:lnTo>
                  <a:lnTo>
                    <a:pt x="703566" y="130480"/>
                  </a:lnTo>
                  <a:lnTo>
                    <a:pt x="698393" y="132352"/>
                  </a:lnTo>
                  <a:lnTo>
                    <a:pt x="693220" y="134235"/>
                  </a:lnTo>
                  <a:lnTo>
                    <a:pt x="688047" y="136129"/>
                  </a:lnTo>
                  <a:lnTo>
                    <a:pt x="682873" y="138034"/>
                  </a:lnTo>
                  <a:lnTo>
                    <a:pt x="677700" y="139949"/>
                  </a:lnTo>
                  <a:lnTo>
                    <a:pt x="672527" y="141876"/>
                  </a:lnTo>
                  <a:lnTo>
                    <a:pt x="667353" y="143813"/>
                  </a:lnTo>
                  <a:lnTo>
                    <a:pt x="662180" y="145761"/>
                  </a:lnTo>
                  <a:lnTo>
                    <a:pt x="657007" y="147720"/>
                  </a:lnTo>
                  <a:lnTo>
                    <a:pt x="651834" y="149691"/>
                  </a:lnTo>
                  <a:lnTo>
                    <a:pt x="646660" y="151672"/>
                  </a:lnTo>
                  <a:lnTo>
                    <a:pt x="641487" y="153664"/>
                  </a:lnTo>
                  <a:lnTo>
                    <a:pt x="636314" y="155668"/>
                  </a:lnTo>
                  <a:lnTo>
                    <a:pt x="631140" y="157683"/>
                  </a:lnTo>
                  <a:lnTo>
                    <a:pt x="625967" y="159709"/>
                  </a:lnTo>
                  <a:lnTo>
                    <a:pt x="620794" y="161746"/>
                  </a:lnTo>
                  <a:lnTo>
                    <a:pt x="615621" y="163795"/>
                  </a:lnTo>
                  <a:lnTo>
                    <a:pt x="610447" y="165856"/>
                  </a:lnTo>
                  <a:lnTo>
                    <a:pt x="605274" y="167928"/>
                  </a:lnTo>
                  <a:lnTo>
                    <a:pt x="600101" y="170012"/>
                  </a:lnTo>
                  <a:lnTo>
                    <a:pt x="594927" y="172108"/>
                  </a:lnTo>
                  <a:lnTo>
                    <a:pt x="589754" y="174216"/>
                  </a:lnTo>
                  <a:lnTo>
                    <a:pt x="584581" y="176336"/>
                  </a:lnTo>
                  <a:lnTo>
                    <a:pt x="579408" y="178468"/>
                  </a:lnTo>
                  <a:lnTo>
                    <a:pt x="574234" y="180613"/>
                  </a:lnTo>
                  <a:lnTo>
                    <a:pt x="569061" y="182770"/>
                  </a:lnTo>
                  <a:lnTo>
                    <a:pt x="563888" y="184939"/>
                  </a:lnTo>
                  <a:lnTo>
                    <a:pt x="558714" y="187121"/>
                  </a:lnTo>
                  <a:lnTo>
                    <a:pt x="553541" y="189316"/>
                  </a:lnTo>
                  <a:lnTo>
                    <a:pt x="548368" y="191525"/>
                  </a:lnTo>
                  <a:lnTo>
                    <a:pt x="543195" y="193746"/>
                  </a:lnTo>
                  <a:lnTo>
                    <a:pt x="538021" y="195980"/>
                  </a:lnTo>
                  <a:lnTo>
                    <a:pt x="532848" y="198229"/>
                  </a:lnTo>
                  <a:lnTo>
                    <a:pt x="527675" y="200490"/>
                  </a:lnTo>
                  <a:lnTo>
                    <a:pt x="522501" y="202766"/>
                  </a:lnTo>
                  <a:lnTo>
                    <a:pt x="517328" y="205056"/>
                  </a:lnTo>
                  <a:lnTo>
                    <a:pt x="512155" y="207360"/>
                  </a:lnTo>
                  <a:lnTo>
                    <a:pt x="506982" y="209678"/>
                  </a:lnTo>
                  <a:lnTo>
                    <a:pt x="501808" y="212011"/>
                  </a:lnTo>
                  <a:lnTo>
                    <a:pt x="496635" y="214359"/>
                  </a:lnTo>
                  <a:lnTo>
                    <a:pt x="491462" y="216722"/>
                  </a:lnTo>
                  <a:lnTo>
                    <a:pt x="486288" y="219101"/>
                  </a:lnTo>
                  <a:lnTo>
                    <a:pt x="481115" y="221495"/>
                  </a:lnTo>
                  <a:lnTo>
                    <a:pt x="475942" y="223905"/>
                  </a:lnTo>
                  <a:lnTo>
                    <a:pt x="470769" y="226331"/>
                  </a:lnTo>
                  <a:lnTo>
                    <a:pt x="465595" y="228774"/>
                  </a:lnTo>
                  <a:lnTo>
                    <a:pt x="460422" y="231233"/>
                  </a:lnTo>
                  <a:lnTo>
                    <a:pt x="455249" y="233709"/>
                  </a:lnTo>
                  <a:lnTo>
                    <a:pt x="450075" y="236202"/>
                  </a:lnTo>
                  <a:lnTo>
                    <a:pt x="444902" y="238713"/>
                  </a:lnTo>
                  <a:lnTo>
                    <a:pt x="439729" y="241242"/>
                  </a:lnTo>
                  <a:lnTo>
                    <a:pt x="434556" y="243790"/>
                  </a:lnTo>
                  <a:lnTo>
                    <a:pt x="429382" y="246356"/>
                  </a:lnTo>
                  <a:lnTo>
                    <a:pt x="424209" y="248941"/>
                  </a:lnTo>
                  <a:lnTo>
                    <a:pt x="419036" y="251545"/>
                  </a:lnTo>
                  <a:lnTo>
                    <a:pt x="413862" y="254170"/>
                  </a:lnTo>
                  <a:lnTo>
                    <a:pt x="408689" y="256814"/>
                  </a:lnTo>
                  <a:lnTo>
                    <a:pt x="403516" y="259479"/>
                  </a:lnTo>
                  <a:lnTo>
                    <a:pt x="398343" y="262166"/>
                  </a:lnTo>
                  <a:lnTo>
                    <a:pt x="393169" y="264873"/>
                  </a:lnTo>
                  <a:lnTo>
                    <a:pt x="387996" y="267603"/>
                  </a:lnTo>
                  <a:lnTo>
                    <a:pt x="382823" y="270356"/>
                  </a:lnTo>
                  <a:lnTo>
                    <a:pt x="377649" y="273131"/>
                  </a:lnTo>
                  <a:lnTo>
                    <a:pt x="372476" y="275930"/>
                  </a:lnTo>
                  <a:lnTo>
                    <a:pt x="367303" y="278753"/>
                  </a:lnTo>
                  <a:lnTo>
                    <a:pt x="362130" y="281601"/>
                  </a:lnTo>
                  <a:lnTo>
                    <a:pt x="356956" y="284474"/>
                  </a:lnTo>
                  <a:lnTo>
                    <a:pt x="351783" y="287373"/>
                  </a:lnTo>
                  <a:lnTo>
                    <a:pt x="346610" y="290299"/>
                  </a:lnTo>
                  <a:lnTo>
                    <a:pt x="341436" y="293251"/>
                  </a:lnTo>
                  <a:lnTo>
                    <a:pt x="336263" y="296232"/>
                  </a:lnTo>
                  <a:lnTo>
                    <a:pt x="331090" y="299240"/>
                  </a:lnTo>
                  <a:lnTo>
                    <a:pt x="325917" y="302278"/>
                  </a:lnTo>
                  <a:lnTo>
                    <a:pt x="320743" y="305346"/>
                  </a:lnTo>
                  <a:lnTo>
                    <a:pt x="315570" y="308444"/>
                  </a:lnTo>
                  <a:lnTo>
                    <a:pt x="310397" y="311573"/>
                  </a:lnTo>
                  <a:lnTo>
                    <a:pt x="305223" y="314735"/>
                  </a:lnTo>
                  <a:lnTo>
                    <a:pt x="300050" y="317929"/>
                  </a:lnTo>
                  <a:lnTo>
                    <a:pt x="294877" y="321157"/>
                  </a:lnTo>
                  <a:lnTo>
                    <a:pt x="289704" y="324419"/>
                  </a:lnTo>
                  <a:lnTo>
                    <a:pt x="284530" y="327716"/>
                  </a:lnTo>
                  <a:lnTo>
                    <a:pt x="279357" y="331050"/>
                  </a:lnTo>
                  <a:lnTo>
                    <a:pt x="274184" y="334420"/>
                  </a:lnTo>
                  <a:lnTo>
                    <a:pt x="269010" y="337828"/>
                  </a:lnTo>
                  <a:lnTo>
                    <a:pt x="263837" y="341274"/>
                  </a:lnTo>
                  <a:lnTo>
                    <a:pt x="258664" y="344759"/>
                  </a:lnTo>
                  <a:lnTo>
                    <a:pt x="253491" y="348285"/>
                  </a:lnTo>
                  <a:lnTo>
                    <a:pt x="248317" y="351852"/>
                  </a:lnTo>
                  <a:lnTo>
                    <a:pt x="243144" y="355461"/>
                  </a:lnTo>
                  <a:lnTo>
                    <a:pt x="237971" y="359112"/>
                  </a:lnTo>
                  <a:lnTo>
                    <a:pt x="232797" y="362807"/>
                  </a:lnTo>
                  <a:lnTo>
                    <a:pt x="227624" y="366546"/>
                  </a:lnTo>
                  <a:lnTo>
                    <a:pt x="222451" y="370330"/>
                  </a:lnTo>
                  <a:lnTo>
                    <a:pt x="217278" y="374160"/>
                  </a:lnTo>
                  <a:lnTo>
                    <a:pt x="212104" y="378037"/>
                  </a:lnTo>
                  <a:lnTo>
                    <a:pt x="206931" y="381960"/>
                  </a:lnTo>
                  <a:lnTo>
                    <a:pt x="201758" y="385932"/>
                  </a:lnTo>
                  <a:lnTo>
                    <a:pt x="196584" y="389952"/>
                  </a:lnTo>
                  <a:lnTo>
                    <a:pt x="191411" y="394022"/>
                  </a:lnTo>
                  <a:lnTo>
                    <a:pt x="186238" y="398141"/>
                  </a:lnTo>
                  <a:lnTo>
                    <a:pt x="181065" y="402310"/>
                  </a:lnTo>
                  <a:lnTo>
                    <a:pt x="175891" y="406530"/>
                  </a:lnTo>
                  <a:lnTo>
                    <a:pt x="170718" y="410800"/>
                  </a:lnTo>
                  <a:lnTo>
                    <a:pt x="165545" y="415122"/>
                  </a:lnTo>
                  <a:lnTo>
                    <a:pt x="160371" y="419494"/>
                  </a:lnTo>
                  <a:lnTo>
                    <a:pt x="155198" y="423918"/>
                  </a:lnTo>
                  <a:lnTo>
                    <a:pt x="150025" y="428393"/>
                  </a:lnTo>
                  <a:lnTo>
                    <a:pt x="144852" y="432919"/>
                  </a:lnTo>
                  <a:lnTo>
                    <a:pt x="139678" y="437496"/>
                  </a:lnTo>
                  <a:lnTo>
                    <a:pt x="134505" y="442123"/>
                  </a:lnTo>
                  <a:lnTo>
                    <a:pt x="129332" y="446799"/>
                  </a:lnTo>
                  <a:lnTo>
                    <a:pt x="124158" y="451525"/>
                  </a:lnTo>
                  <a:lnTo>
                    <a:pt x="118985" y="456299"/>
                  </a:lnTo>
                  <a:lnTo>
                    <a:pt x="113812" y="461119"/>
                  </a:lnTo>
                  <a:lnTo>
                    <a:pt x="108639" y="465986"/>
                  </a:lnTo>
                  <a:lnTo>
                    <a:pt x="103465" y="470898"/>
                  </a:lnTo>
                  <a:lnTo>
                    <a:pt x="98292" y="475853"/>
                  </a:lnTo>
                  <a:lnTo>
                    <a:pt x="93119" y="480849"/>
                  </a:lnTo>
                  <a:lnTo>
                    <a:pt x="87945" y="485885"/>
                  </a:lnTo>
                  <a:lnTo>
                    <a:pt x="82772" y="490958"/>
                  </a:lnTo>
                  <a:lnTo>
                    <a:pt x="77599" y="496067"/>
                  </a:lnTo>
                  <a:lnTo>
                    <a:pt x="72426" y="501209"/>
                  </a:lnTo>
                  <a:lnTo>
                    <a:pt x="67252" y="506381"/>
                  </a:lnTo>
                  <a:lnTo>
                    <a:pt x="62079" y="511580"/>
                  </a:lnTo>
                  <a:lnTo>
                    <a:pt x="56906" y="516805"/>
                  </a:lnTo>
                  <a:lnTo>
                    <a:pt x="51732" y="522050"/>
                  </a:lnTo>
                  <a:lnTo>
                    <a:pt x="46559" y="527314"/>
                  </a:lnTo>
                  <a:lnTo>
                    <a:pt x="41386" y="532592"/>
                  </a:lnTo>
                  <a:lnTo>
                    <a:pt x="36213" y="537882"/>
                  </a:lnTo>
                  <a:lnTo>
                    <a:pt x="31039" y="543178"/>
                  </a:lnTo>
                  <a:lnTo>
                    <a:pt x="25866" y="548478"/>
                  </a:lnTo>
                  <a:lnTo>
                    <a:pt x="20693" y="553777"/>
                  </a:lnTo>
                  <a:lnTo>
                    <a:pt x="15519" y="559072"/>
                  </a:lnTo>
                  <a:lnTo>
                    <a:pt x="10346" y="564357"/>
                  </a:lnTo>
                  <a:lnTo>
                    <a:pt x="5173" y="569628"/>
                  </a:lnTo>
                  <a:lnTo>
                    <a:pt x="0" y="574882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644151" y="4231404"/>
              <a:ext cx="1883076" cy="340056"/>
            </a:xfrm>
            <a:custGeom>
              <a:avLst/>
              <a:pathLst>
                <a:path w="1883076" h="340056">
                  <a:moveTo>
                    <a:pt x="0" y="340056"/>
                  </a:moveTo>
                  <a:lnTo>
                    <a:pt x="5173" y="331900"/>
                  </a:lnTo>
                  <a:lnTo>
                    <a:pt x="10346" y="323829"/>
                  </a:lnTo>
                  <a:lnTo>
                    <a:pt x="15519" y="315851"/>
                  </a:lnTo>
                  <a:lnTo>
                    <a:pt x="20693" y="307971"/>
                  </a:lnTo>
                  <a:lnTo>
                    <a:pt x="25866" y="300198"/>
                  </a:lnTo>
                  <a:lnTo>
                    <a:pt x="31039" y="292538"/>
                  </a:lnTo>
                  <a:lnTo>
                    <a:pt x="36213" y="284996"/>
                  </a:lnTo>
                  <a:lnTo>
                    <a:pt x="41386" y="277579"/>
                  </a:lnTo>
                  <a:lnTo>
                    <a:pt x="46559" y="270291"/>
                  </a:lnTo>
                  <a:lnTo>
                    <a:pt x="51732" y="263137"/>
                  </a:lnTo>
                  <a:lnTo>
                    <a:pt x="56906" y="256121"/>
                  </a:lnTo>
                  <a:lnTo>
                    <a:pt x="62079" y="249247"/>
                  </a:lnTo>
                  <a:lnTo>
                    <a:pt x="67252" y="242518"/>
                  </a:lnTo>
                  <a:lnTo>
                    <a:pt x="72426" y="235937"/>
                  </a:lnTo>
                  <a:lnTo>
                    <a:pt x="77599" y="229506"/>
                  </a:lnTo>
                  <a:lnTo>
                    <a:pt x="82772" y="223228"/>
                  </a:lnTo>
                  <a:lnTo>
                    <a:pt x="87945" y="217103"/>
                  </a:lnTo>
                  <a:lnTo>
                    <a:pt x="93119" y="211132"/>
                  </a:lnTo>
                  <a:lnTo>
                    <a:pt x="98292" y="205316"/>
                  </a:lnTo>
                  <a:lnTo>
                    <a:pt x="103465" y="199656"/>
                  </a:lnTo>
                  <a:lnTo>
                    <a:pt x="108639" y="194152"/>
                  </a:lnTo>
                  <a:lnTo>
                    <a:pt x="113812" y="188802"/>
                  </a:lnTo>
                  <a:lnTo>
                    <a:pt x="118985" y="183606"/>
                  </a:lnTo>
                  <a:lnTo>
                    <a:pt x="124158" y="178564"/>
                  </a:lnTo>
                  <a:lnTo>
                    <a:pt x="129332" y="173673"/>
                  </a:lnTo>
                  <a:lnTo>
                    <a:pt x="134505" y="168932"/>
                  </a:lnTo>
                  <a:lnTo>
                    <a:pt x="139678" y="164339"/>
                  </a:lnTo>
                  <a:lnTo>
                    <a:pt x="144852" y="159892"/>
                  </a:lnTo>
                  <a:lnTo>
                    <a:pt x="150025" y="155589"/>
                  </a:lnTo>
                  <a:lnTo>
                    <a:pt x="155198" y="151427"/>
                  </a:lnTo>
                  <a:lnTo>
                    <a:pt x="160371" y="147405"/>
                  </a:lnTo>
                  <a:lnTo>
                    <a:pt x="165545" y="143518"/>
                  </a:lnTo>
                  <a:lnTo>
                    <a:pt x="170718" y="139764"/>
                  </a:lnTo>
                  <a:lnTo>
                    <a:pt x="175891" y="136140"/>
                  </a:lnTo>
                  <a:lnTo>
                    <a:pt x="181065" y="132643"/>
                  </a:lnTo>
                  <a:lnTo>
                    <a:pt x="186238" y="129270"/>
                  </a:lnTo>
                  <a:lnTo>
                    <a:pt x="191411" y="126018"/>
                  </a:lnTo>
                  <a:lnTo>
                    <a:pt x="196584" y="122883"/>
                  </a:lnTo>
                  <a:lnTo>
                    <a:pt x="201758" y="119863"/>
                  </a:lnTo>
                  <a:lnTo>
                    <a:pt x="206931" y="116953"/>
                  </a:lnTo>
                  <a:lnTo>
                    <a:pt x="212104" y="114151"/>
                  </a:lnTo>
                  <a:lnTo>
                    <a:pt x="217278" y="111453"/>
                  </a:lnTo>
                  <a:lnTo>
                    <a:pt x="222451" y="108857"/>
                  </a:lnTo>
                  <a:lnTo>
                    <a:pt x="227624" y="106358"/>
                  </a:lnTo>
                  <a:lnTo>
                    <a:pt x="232797" y="103953"/>
                  </a:lnTo>
                  <a:lnTo>
                    <a:pt x="237971" y="101640"/>
                  </a:lnTo>
                  <a:lnTo>
                    <a:pt x="243144" y="99415"/>
                  </a:lnTo>
                  <a:lnTo>
                    <a:pt x="248317" y="97275"/>
                  </a:lnTo>
                  <a:lnTo>
                    <a:pt x="253491" y="95217"/>
                  </a:lnTo>
                  <a:lnTo>
                    <a:pt x="258664" y="93239"/>
                  </a:lnTo>
                  <a:lnTo>
                    <a:pt x="263837" y="91336"/>
                  </a:lnTo>
                  <a:lnTo>
                    <a:pt x="269010" y="89507"/>
                  </a:lnTo>
                  <a:lnTo>
                    <a:pt x="274184" y="87748"/>
                  </a:lnTo>
                  <a:lnTo>
                    <a:pt x="279357" y="86056"/>
                  </a:lnTo>
                  <a:lnTo>
                    <a:pt x="284530" y="84430"/>
                  </a:lnTo>
                  <a:lnTo>
                    <a:pt x="289704" y="82866"/>
                  </a:lnTo>
                  <a:lnTo>
                    <a:pt x="294877" y="81363"/>
                  </a:lnTo>
                  <a:lnTo>
                    <a:pt x="300050" y="79916"/>
                  </a:lnTo>
                  <a:lnTo>
                    <a:pt x="305223" y="78525"/>
                  </a:lnTo>
                  <a:lnTo>
                    <a:pt x="310397" y="77187"/>
                  </a:lnTo>
                  <a:lnTo>
                    <a:pt x="315570" y="75899"/>
                  </a:lnTo>
                  <a:lnTo>
                    <a:pt x="320743" y="74659"/>
                  </a:lnTo>
                  <a:lnTo>
                    <a:pt x="325917" y="73466"/>
                  </a:lnTo>
                  <a:lnTo>
                    <a:pt x="331090" y="72318"/>
                  </a:lnTo>
                  <a:lnTo>
                    <a:pt x="336263" y="71211"/>
                  </a:lnTo>
                  <a:lnTo>
                    <a:pt x="341436" y="70146"/>
                  </a:lnTo>
                  <a:lnTo>
                    <a:pt x="346610" y="69118"/>
                  </a:lnTo>
                  <a:lnTo>
                    <a:pt x="351783" y="68128"/>
                  </a:lnTo>
                  <a:lnTo>
                    <a:pt x="356956" y="67173"/>
                  </a:lnTo>
                  <a:lnTo>
                    <a:pt x="362130" y="66252"/>
                  </a:lnTo>
                  <a:lnTo>
                    <a:pt x="367303" y="65363"/>
                  </a:lnTo>
                  <a:lnTo>
                    <a:pt x="372476" y="64505"/>
                  </a:lnTo>
                  <a:lnTo>
                    <a:pt x="377649" y="63675"/>
                  </a:lnTo>
                  <a:lnTo>
                    <a:pt x="382823" y="62874"/>
                  </a:lnTo>
                  <a:lnTo>
                    <a:pt x="387996" y="62099"/>
                  </a:lnTo>
                  <a:lnTo>
                    <a:pt x="393169" y="61349"/>
                  </a:lnTo>
                  <a:lnTo>
                    <a:pt x="398343" y="60623"/>
                  </a:lnTo>
                  <a:lnTo>
                    <a:pt x="403516" y="59920"/>
                  </a:lnTo>
                  <a:lnTo>
                    <a:pt x="408689" y="59239"/>
                  </a:lnTo>
                  <a:lnTo>
                    <a:pt x="413862" y="58579"/>
                  </a:lnTo>
                  <a:lnTo>
                    <a:pt x="419036" y="57938"/>
                  </a:lnTo>
                  <a:lnTo>
                    <a:pt x="424209" y="57315"/>
                  </a:lnTo>
                  <a:lnTo>
                    <a:pt x="429382" y="56711"/>
                  </a:lnTo>
                  <a:lnTo>
                    <a:pt x="434556" y="56123"/>
                  </a:lnTo>
                  <a:lnTo>
                    <a:pt x="439729" y="55551"/>
                  </a:lnTo>
                  <a:lnTo>
                    <a:pt x="444902" y="54994"/>
                  </a:lnTo>
                  <a:lnTo>
                    <a:pt x="450075" y="54451"/>
                  </a:lnTo>
                  <a:lnTo>
                    <a:pt x="455249" y="53922"/>
                  </a:lnTo>
                  <a:lnTo>
                    <a:pt x="460422" y="53406"/>
                  </a:lnTo>
                  <a:lnTo>
                    <a:pt x="465595" y="52902"/>
                  </a:lnTo>
                  <a:lnTo>
                    <a:pt x="470769" y="52409"/>
                  </a:lnTo>
                  <a:lnTo>
                    <a:pt x="475942" y="51928"/>
                  </a:lnTo>
                  <a:lnTo>
                    <a:pt x="481115" y="51456"/>
                  </a:lnTo>
                  <a:lnTo>
                    <a:pt x="486288" y="50994"/>
                  </a:lnTo>
                  <a:lnTo>
                    <a:pt x="491462" y="50542"/>
                  </a:lnTo>
                  <a:lnTo>
                    <a:pt x="496635" y="50097"/>
                  </a:lnTo>
                  <a:lnTo>
                    <a:pt x="501808" y="49661"/>
                  </a:lnTo>
                  <a:lnTo>
                    <a:pt x="506982" y="49233"/>
                  </a:lnTo>
                  <a:lnTo>
                    <a:pt x="512155" y="48812"/>
                  </a:lnTo>
                  <a:lnTo>
                    <a:pt x="517328" y="48397"/>
                  </a:lnTo>
                  <a:lnTo>
                    <a:pt x="522501" y="47989"/>
                  </a:lnTo>
                  <a:lnTo>
                    <a:pt x="527675" y="47587"/>
                  </a:lnTo>
                  <a:lnTo>
                    <a:pt x="532848" y="47190"/>
                  </a:lnTo>
                  <a:lnTo>
                    <a:pt x="538021" y="46799"/>
                  </a:lnTo>
                  <a:lnTo>
                    <a:pt x="543195" y="46412"/>
                  </a:lnTo>
                  <a:lnTo>
                    <a:pt x="548368" y="46030"/>
                  </a:lnTo>
                  <a:lnTo>
                    <a:pt x="553541" y="45652"/>
                  </a:lnTo>
                  <a:lnTo>
                    <a:pt x="558714" y="45278"/>
                  </a:lnTo>
                  <a:lnTo>
                    <a:pt x="563888" y="44907"/>
                  </a:lnTo>
                  <a:lnTo>
                    <a:pt x="569061" y="44540"/>
                  </a:lnTo>
                  <a:lnTo>
                    <a:pt x="574234" y="44176"/>
                  </a:lnTo>
                  <a:lnTo>
                    <a:pt x="579408" y="43815"/>
                  </a:lnTo>
                  <a:lnTo>
                    <a:pt x="584581" y="43456"/>
                  </a:lnTo>
                  <a:lnTo>
                    <a:pt x="589754" y="43100"/>
                  </a:lnTo>
                  <a:lnTo>
                    <a:pt x="594927" y="42746"/>
                  </a:lnTo>
                  <a:lnTo>
                    <a:pt x="600101" y="42394"/>
                  </a:lnTo>
                  <a:lnTo>
                    <a:pt x="605274" y="42044"/>
                  </a:lnTo>
                  <a:lnTo>
                    <a:pt x="610447" y="41695"/>
                  </a:lnTo>
                  <a:lnTo>
                    <a:pt x="615621" y="41348"/>
                  </a:lnTo>
                  <a:lnTo>
                    <a:pt x="620794" y="41002"/>
                  </a:lnTo>
                  <a:lnTo>
                    <a:pt x="625967" y="40657"/>
                  </a:lnTo>
                  <a:lnTo>
                    <a:pt x="631140" y="40313"/>
                  </a:lnTo>
                  <a:lnTo>
                    <a:pt x="636314" y="39970"/>
                  </a:lnTo>
                  <a:lnTo>
                    <a:pt x="641487" y="39628"/>
                  </a:lnTo>
                  <a:lnTo>
                    <a:pt x="646660" y="39286"/>
                  </a:lnTo>
                  <a:lnTo>
                    <a:pt x="651834" y="38945"/>
                  </a:lnTo>
                  <a:lnTo>
                    <a:pt x="657007" y="38604"/>
                  </a:lnTo>
                  <a:lnTo>
                    <a:pt x="662180" y="38264"/>
                  </a:lnTo>
                  <a:lnTo>
                    <a:pt x="667353" y="37923"/>
                  </a:lnTo>
                  <a:lnTo>
                    <a:pt x="672527" y="37583"/>
                  </a:lnTo>
                  <a:lnTo>
                    <a:pt x="677700" y="37242"/>
                  </a:lnTo>
                  <a:lnTo>
                    <a:pt x="682873" y="36902"/>
                  </a:lnTo>
                  <a:lnTo>
                    <a:pt x="688047" y="36561"/>
                  </a:lnTo>
                  <a:lnTo>
                    <a:pt x="693220" y="36220"/>
                  </a:lnTo>
                  <a:lnTo>
                    <a:pt x="698393" y="35878"/>
                  </a:lnTo>
                  <a:lnTo>
                    <a:pt x="703566" y="35537"/>
                  </a:lnTo>
                  <a:lnTo>
                    <a:pt x="708740" y="35195"/>
                  </a:lnTo>
                  <a:lnTo>
                    <a:pt x="713913" y="34852"/>
                  </a:lnTo>
                  <a:lnTo>
                    <a:pt x="719086" y="34509"/>
                  </a:lnTo>
                  <a:lnTo>
                    <a:pt x="724260" y="34165"/>
                  </a:lnTo>
                  <a:lnTo>
                    <a:pt x="729433" y="33821"/>
                  </a:lnTo>
                  <a:lnTo>
                    <a:pt x="734606" y="33476"/>
                  </a:lnTo>
                  <a:lnTo>
                    <a:pt x="739779" y="33130"/>
                  </a:lnTo>
                  <a:lnTo>
                    <a:pt x="744953" y="32784"/>
                  </a:lnTo>
                  <a:lnTo>
                    <a:pt x="750126" y="32437"/>
                  </a:lnTo>
                  <a:lnTo>
                    <a:pt x="755299" y="32089"/>
                  </a:lnTo>
                  <a:lnTo>
                    <a:pt x="760473" y="31741"/>
                  </a:lnTo>
                  <a:lnTo>
                    <a:pt x="765646" y="31392"/>
                  </a:lnTo>
                  <a:lnTo>
                    <a:pt x="770819" y="31042"/>
                  </a:lnTo>
                  <a:lnTo>
                    <a:pt x="775992" y="30692"/>
                  </a:lnTo>
                  <a:lnTo>
                    <a:pt x="781166" y="30341"/>
                  </a:lnTo>
                  <a:lnTo>
                    <a:pt x="786339" y="29989"/>
                  </a:lnTo>
                  <a:lnTo>
                    <a:pt x="791512" y="29637"/>
                  </a:lnTo>
                  <a:lnTo>
                    <a:pt x="796686" y="29284"/>
                  </a:lnTo>
                  <a:lnTo>
                    <a:pt x="801859" y="28930"/>
                  </a:lnTo>
                  <a:lnTo>
                    <a:pt x="807032" y="28576"/>
                  </a:lnTo>
                  <a:lnTo>
                    <a:pt x="812205" y="28221"/>
                  </a:lnTo>
                  <a:lnTo>
                    <a:pt x="817379" y="27866"/>
                  </a:lnTo>
                  <a:lnTo>
                    <a:pt x="822552" y="27510"/>
                  </a:lnTo>
                  <a:lnTo>
                    <a:pt x="827725" y="27154"/>
                  </a:lnTo>
                  <a:lnTo>
                    <a:pt x="832899" y="26797"/>
                  </a:lnTo>
                  <a:lnTo>
                    <a:pt x="838072" y="26441"/>
                  </a:lnTo>
                  <a:lnTo>
                    <a:pt x="843245" y="26083"/>
                  </a:lnTo>
                  <a:lnTo>
                    <a:pt x="848418" y="25726"/>
                  </a:lnTo>
                  <a:lnTo>
                    <a:pt x="853592" y="25369"/>
                  </a:lnTo>
                  <a:lnTo>
                    <a:pt x="858765" y="25011"/>
                  </a:lnTo>
                  <a:lnTo>
                    <a:pt x="863938" y="24654"/>
                  </a:lnTo>
                  <a:lnTo>
                    <a:pt x="869112" y="24297"/>
                  </a:lnTo>
                  <a:lnTo>
                    <a:pt x="874285" y="23940"/>
                  </a:lnTo>
                  <a:lnTo>
                    <a:pt x="879458" y="23583"/>
                  </a:lnTo>
                  <a:lnTo>
                    <a:pt x="884631" y="23226"/>
                  </a:lnTo>
                  <a:lnTo>
                    <a:pt x="889805" y="22870"/>
                  </a:lnTo>
                  <a:lnTo>
                    <a:pt x="894978" y="22514"/>
                  </a:lnTo>
                  <a:lnTo>
                    <a:pt x="900151" y="22159"/>
                  </a:lnTo>
                  <a:lnTo>
                    <a:pt x="905325" y="21805"/>
                  </a:lnTo>
                  <a:lnTo>
                    <a:pt x="910498" y="21451"/>
                  </a:lnTo>
                  <a:lnTo>
                    <a:pt x="915671" y="21099"/>
                  </a:lnTo>
                  <a:lnTo>
                    <a:pt x="920844" y="20747"/>
                  </a:lnTo>
                  <a:lnTo>
                    <a:pt x="926018" y="20396"/>
                  </a:lnTo>
                  <a:lnTo>
                    <a:pt x="931191" y="20047"/>
                  </a:lnTo>
                  <a:lnTo>
                    <a:pt x="936364" y="19699"/>
                  </a:lnTo>
                  <a:lnTo>
                    <a:pt x="941538" y="19352"/>
                  </a:lnTo>
                  <a:lnTo>
                    <a:pt x="946711" y="19007"/>
                  </a:lnTo>
                  <a:lnTo>
                    <a:pt x="951884" y="18663"/>
                  </a:lnTo>
                  <a:lnTo>
                    <a:pt x="957057" y="18321"/>
                  </a:lnTo>
                  <a:lnTo>
                    <a:pt x="962231" y="17981"/>
                  </a:lnTo>
                  <a:lnTo>
                    <a:pt x="967404" y="17643"/>
                  </a:lnTo>
                  <a:lnTo>
                    <a:pt x="972577" y="17307"/>
                  </a:lnTo>
                  <a:lnTo>
                    <a:pt x="977751" y="16973"/>
                  </a:lnTo>
                  <a:lnTo>
                    <a:pt x="982924" y="16641"/>
                  </a:lnTo>
                  <a:lnTo>
                    <a:pt x="988097" y="16312"/>
                  </a:lnTo>
                  <a:lnTo>
                    <a:pt x="993270" y="15985"/>
                  </a:lnTo>
                  <a:lnTo>
                    <a:pt x="998444" y="15661"/>
                  </a:lnTo>
                  <a:lnTo>
                    <a:pt x="1003617" y="15339"/>
                  </a:lnTo>
                  <a:lnTo>
                    <a:pt x="1008790" y="15020"/>
                  </a:lnTo>
                  <a:lnTo>
                    <a:pt x="1013964" y="14704"/>
                  </a:lnTo>
                  <a:lnTo>
                    <a:pt x="1019137" y="14391"/>
                  </a:lnTo>
                  <a:lnTo>
                    <a:pt x="1024310" y="14081"/>
                  </a:lnTo>
                  <a:lnTo>
                    <a:pt x="1029483" y="13775"/>
                  </a:lnTo>
                  <a:lnTo>
                    <a:pt x="1034657" y="13471"/>
                  </a:lnTo>
                  <a:lnTo>
                    <a:pt x="1039830" y="13171"/>
                  </a:lnTo>
                  <a:lnTo>
                    <a:pt x="1045003" y="12874"/>
                  </a:lnTo>
                  <a:lnTo>
                    <a:pt x="1050177" y="12581"/>
                  </a:lnTo>
                  <a:lnTo>
                    <a:pt x="1055350" y="12291"/>
                  </a:lnTo>
                  <a:lnTo>
                    <a:pt x="1060523" y="12005"/>
                  </a:lnTo>
                  <a:lnTo>
                    <a:pt x="1065696" y="11722"/>
                  </a:lnTo>
                  <a:lnTo>
                    <a:pt x="1070870" y="11444"/>
                  </a:lnTo>
                  <a:lnTo>
                    <a:pt x="1076043" y="11169"/>
                  </a:lnTo>
                  <a:lnTo>
                    <a:pt x="1081216" y="10898"/>
                  </a:lnTo>
                  <a:lnTo>
                    <a:pt x="1086390" y="10631"/>
                  </a:lnTo>
                  <a:lnTo>
                    <a:pt x="1091563" y="10368"/>
                  </a:lnTo>
                  <a:lnTo>
                    <a:pt x="1096736" y="10109"/>
                  </a:lnTo>
                  <a:lnTo>
                    <a:pt x="1101909" y="9854"/>
                  </a:lnTo>
                  <a:lnTo>
                    <a:pt x="1107083" y="9603"/>
                  </a:lnTo>
                  <a:lnTo>
                    <a:pt x="1112256" y="9356"/>
                  </a:lnTo>
                  <a:lnTo>
                    <a:pt x="1117429" y="9114"/>
                  </a:lnTo>
                  <a:lnTo>
                    <a:pt x="1122603" y="8875"/>
                  </a:lnTo>
                  <a:lnTo>
                    <a:pt x="1127776" y="8641"/>
                  </a:lnTo>
                  <a:lnTo>
                    <a:pt x="1132949" y="8411"/>
                  </a:lnTo>
                  <a:lnTo>
                    <a:pt x="1138122" y="8186"/>
                  </a:lnTo>
                  <a:lnTo>
                    <a:pt x="1143296" y="7964"/>
                  </a:lnTo>
                  <a:lnTo>
                    <a:pt x="1148469" y="7747"/>
                  </a:lnTo>
                  <a:lnTo>
                    <a:pt x="1153642" y="7534"/>
                  </a:lnTo>
                  <a:lnTo>
                    <a:pt x="1158816" y="7325"/>
                  </a:lnTo>
                  <a:lnTo>
                    <a:pt x="1163989" y="7121"/>
                  </a:lnTo>
                  <a:lnTo>
                    <a:pt x="1169162" y="6920"/>
                  </a:lnTo>
                  <a:lnTo>
                    <a:pt x="1174335" y="6724"/>
                  </a:lnTo>
                  <a:lnTo>
                    <a:pt x="1179509" y="6532"/>
                  </a:lnTo>
                  <a:lnTo>
                    <a:pt x="1184682" y="6344"/>
                  </a:lnTo>
                  <a:lnTo>
                    <a:pt x="1189855" y="6161"/>
                  </a:lnTo>
                  <a:lnTo>
                    <a:pt x="1195029" y="5981"/>
                  </a:lnTo>
                  <a:lnTo>
                    <a:pt x="1200202" y="5806"/>
                  </a:lnTo>
                  <a:lnTo>
                    <a:pt x="1205375" y="5634"/>
                  </a:lnTo>
                  <a:lnTo>
                    <a:pt x="1210548" y="5467"/>
                  </a:lnTo>
                  <a:lnTo>
                    <a:pt x="1215722" y="5303"/>
                  </a:lnTo>
                  <a:lnTo>
                    <a:pt x="1220895" y="5143"/>
                  </a:lnTo>
                  <a:lnTo>
                    <a:pt x="1226068" y="4988"/>
                  </a:lnTo>
                  <a:lnTo>
                    <a:pt x="1231242" y="4836"/>
                  </a:lnTo>
                  <a:lnTo>
                    <a:pt x="1236415" y="4687"/>
                  </a:lnTo>
                  <a:lnTo>
                    <a:pt x="1241588" y="4543"/>
                  </a:lnTo>
                  <a:lnTo>
                    <a:pt x="1246761" y="4402"/>
                  </a:lnTo>
                  <a:lnTo>
                    <a:pt x="1251935" y="4265"/>
                  </a:lnTo>
                  <a:lnTo>
                    <a:pt x="1257108" y="4131"/>
                  </a:lnTo>
                  <a:lnTo>
                    <a:pt x="1262281" y="4001"/>
                  </a:lnTo>
                  <a:lnTo>
                    <a:pt x="1267455" y="3874"/>
                  </a:lnTo>
                  <a:lnTo>
                    <a:pt x="1272628" y="3751"/>
                  </a:lnTo>
                  <a:lnTo>
                    <a:pt x="1277801" y="3631"/>
                  </a:lnTo>
                  <a:lnTo>
                    <a:pt x="1282974" y="3514"/>
                  </a:lnTo>
                  <a:lnTo>
                    <a:pt x="1288148" y="3400"/>
                  </a:lnTo>
                  <a:lnTo>
                    <a:pt x="1293321" y="3290"/>
                  </a:lnTo>
                  <a:lnTo>
                    <a:pt x="1298494" y="3182"/>
                  </a:lnTo>
                  <a:lnTo>
                    <a:pt x="1303668" y="3078"/>
                  </a:lnTo>
                  <a:lnTo>
                    <a:pt x="1308841" y="2976"/>
                  </a:lnTo>
                  <a:lnTo>
                    <a:pt x="1314014" y="2877"/>
                  </a:lnTo>
                  <a:lnTo>
                    <a:pt x="1319187" y="2782"/>
                  </a:lnTo>
                  <a:lnTo>
                    <a:pt x="1324361" y="2688"/>
                  </a:lnTo>
                  <a:lnTo>
                    <a:pt x="1329534" y="2598"/>
                  </a:lnTo>
                  <a:lnTo>
                    <a:pt x="1334707" y="2510"/>
                  </a:lnTo>
                  <a:lnTo>
                    <a:pt x="1339881" y="2425"/>
                  </a:lnTo>
                  <a:lnTo>
                    <a:pt x="1345054" y="2342"/>
                  </a:lnTo>
                  <a:lnTo>
                    <a:pt x="1350227" y="2262"/>
                  </a:lnTo>
                  <a:lnTo>
                    <a:pt x="1355400" y="2184"/>
                  </a:lnTo>
                  <a:lnTo>
                    <a:pt x="1360574" y="2108"/>
                  </a:lnTo>
                  <a:lnTo>
                    <a:pt x="1365747" y="2035"/>
                  </a:lnTo>
                  <a:lnTo>
                    <a:pt x="1370920" y="1963"/>
                  </a:lnTo>
                  <a:lnTo>
                    <a:pt x="1376094" y="1894"/>
                  </a:lnTo>
                  <a:lnTo>
                    <a:pt x="1381267" y="1827"/>
                  </a:lnTo>
                  <a:lnTo>
                    <a:pt x="1386440" y="1762"/>
                  </a:lnTo>
                  <a:lnTo>
                    <a:pt x="1391613" y="1698"/>
                  </a:lnTo>
                  <a:lnTo>
                    <a:pt x="1396787" y="1637"/>
                  </a:lnTo>
                  <a:lnTo>
                    <a:pt x="1401960" y="1578"/>
                  </a:lnTo>
                  <a:lnTo>
                    <a:pt x="1407133" y="1520"/>
                  </a:lnTo>
                  <a:lnTo>
                    <a:pt x="1412307" y="1464"/>
                  </a:lnTo>
                  <a:lnTo>
                    <a:pt x="1417480" y="1409"/>
                  </a:lnTo>
                  <a:lnTo>
                    <a:pt x="1422653" y="1356"/>
                  </a:lnTo>
                  <a:lnTo>
                    <a:pt x="1427826" y="1305"/>
                  </a:lnTo>
                  <a:lnTo>
                    <a:pt x="1433000" y="1255"/>
                  </a:lnTo>
                  <a:lnTo>
                    <a:pt x="1438173" y="1207"/>
                  </a:lnTo>
                  <a:lnTo>
                    <a:pt x="1443346" y="1160"/>
                  </a:lnTo>
                  <a:lnTo>
                    <a:pt x="1448520" y="1114"/>
                  </a:lnTo>
                  <a:lnTo>
                    <a:pt x="1453693" y="1070"/>
                  </a:lnTo>
                  <a:lnTo>
                    <a:pt x="1458866" y="1027"/>
                  </a:lnTo>
                  <a:lnTo>
                    <a:pt x="1464039" y="985"/>
                  </a:lnTo>
                  <a:lnTo>
                    <a:pt x="1469213" y="944"/>
                  </a:lnTo>
                  <a:lnTo>
                    <a:pt x="1474386" y="904"/>
                  </a:lnTo>
                  <a:lnTo>
                    <a:pt x="1479559" y="866"/>
                  </a:lnTo>
                  <a:lnTo>
                    <a:pt x="1484733" y="828"/>
                  </a:lnTo>
                  <a:lnTo>
                    <a:pt x="1489906" y="792"/>
                  </a:lnTo>
                  <a:lnTo>
                    <a:pt x="1495079" y="756"/>
                  </a:lnTo>
                  <a:lnTo>
                    <a:pt x="1500252" y="722"/>
                  </a:lnTo>
                  <a:lnTo>
                    <a:pt x="1505426" y="688"/>
                  </a:lnTo>
                  <a:lnTo>
                    <a:pt x="1510599" y="655"/>
                  </a:lnTo>
                  <a:lnTo>
                    <a:pt x="1515772" y="624"/>
                  </a:lnTo>
                  <a:lnTo>
                    <a:pt x="1520946" y="593"/>
                  </a:lnTo>
                  <a:lnTo>
                    <a:pt x="1526119" y="563"/>
                  </a:lnTo>
                  <a:lnTo>
                    <a:pt x="1531292" y="533"/>
                  </a:lnTo>
                  <a:lnTo>
                    <a:pt x="1536465" y="505"/>
                  </a:lnTo>
                  <a:lnTo>
                    <a:pt x="1541639" y="477"/>
                  </a:lnTo>
                  <a:lnTo>
                    <a:pt x="1546812" y="450"/>
                  </a:lnTo>
                  <a:lnTo>
                    <a:pt x="1551985" y="424"/>
                  </a:lnTo>
                  <a:lnTo>
                    <a:pt x="1557159" y="399"/>
                  </a:lnTo>
                  <a:lnTo>
                    <a:pt x="1562332" y="375"/>
                  </a:lnTo>
                  <a:lnTo>
                    <a:pt x="1567505" y="351"/>
                  </a:lnTo>
                  <a:lnTo>
                    <a:pt x="1572678" y="329"/>
                  </a:lnTo>
                  <a:lnTo>
                    <a:pt x="1577852" y="307"/>
                  </a:lnTo>
                  <a:lnTo>
                    <a:pt x="1583025" y="286"/>
                  </a:lnTo>
                  <a:lnTo>
                    <a:pt x="1588198" y="266"/>
                  </a:lnTo>
                  <a:lnTo>
                    <a:pt x="1593372" y="247"/>
                  </a:lnTo>
                  <a:lnTo>
                    <a:pt x="1598545" y="228"/>
                  </a:lnTo>
                  <a:lnTo>
                    <a:pt x="1603718" y="211"/>
                  </a:lnTo>
                  <a:lnTo>
                    <a:pt x="1608891" y="194"/>
                  </a:lnTo>
                  <a:lnTo>
                    <a:pt x="1614065" y="179"/>
                  </a:lnTo>
                  <a:lnTo>
                    <a:pt x="1619238" y="164"/>
                  </a:lnTo>
                  <a:lnTo>
                    <a:pt x="1624411" y="150"/>
                  </a:lnTo>
                  <a:lnTo>
                    <a:pt x="1629585" y="137"/>
                  </a:lnTo>
                  <a:lnTo>
                    <a:pt x="1634758" y="125"/>
                  </a:lnTo>
                  <a:lnTo>
                    <a:pt x="1639931" y="114"/>
                  </a:lnTo>
                  <a:lnTo>
                    <a:pt x="1645104" y="103"/>
                  </a:lnTo>
                  <a:lnTo>
                    <a:pt x="1650278" y="93"/>
                  </a:lnTo>
                  <a:lnTo>
                    <a:pt x="1655451" y="84"/>
                  </a:lnTo>
                  <a:lnTo>
                    <a:pt x="1660624" y="76"/>
                  </a:lnTo>
                  <a:lnTo>
                    <a:pt x="1665798" y="68"/>
                  </a:lnTo>
                  <a:lnTo>
                    <a:pt x="1670971" y="61"/>
                  </a:lnTo>
                  <a:lnTo>
                    <a:pt x="1676144" y="55"/>
                  </a:lnTo>
                  <a:lnTo>
                    <a:pt x="1681317" y="49"/>
                  </a:lnTo>
                  <a:lnTo>
                    <a:pt x="1686491" y="44"/>
                  </a:lnTo>
                  <a:lnTo>
                    <a:pt x="1691664" y="39"/>
                  </a:lnTo>
                  <a:lnTo>
                    <a:pt x="1696837" y="35"/>
                  </a:lnTo>
                  <a:lnTo>
                    <a:pt x="1702011" y="31"/>
                  </a:lnTo>
                  <a:lnTo>
                    <a:pt x="1707184" y="27"/>
                  </a:lnTo>
                  <a:lnTo>
                    <a:pt x="1712357" y="24"/>
                  </a:lnTo>
                  <a:lnTo>
                    <a:pt x="1717530" y="22"/>
                  </a:lnTo>
                  <a:lnTo>
                    <a:pt x="1722704" y="19"/>
                  </a:lnTo>
                  <a:lnTo>
                    <a:pt x="1727877" y="17"/>
                  </a:lnTo>
                  <a:lnTo>
                    <a:pt x="1733050" y="15"/>
                  </a:lnTo>
                  <a:lnTo>
                    <a:pt x="1738224" y="13"/>
                  </a:lnTo>
                  <a:lnTo>
                    <a:pt x="1743397" y="11"/>
                  </a:lnTo>
                  <a:lnTo>
                    <a:pt x="1748570" y="10"/>
                  </a:lnTo>
                  <a:lnTo>
                    <a:pt x="1753743" y="9"/>
                  </a:lnTo>
                  <a:lnTo>
                    <a:pt x="1758917" y="8"/>
                  </a:lnTo>
                  <a:lnTo>
                    <a:pt x="1764090" y="7"/>
                  </a:lnTo>
                  <a:lnTo>
                    <a:pt x="1769263" y="6"/>
                  </a:lnTo>
                  <a:lnTo>
                    <a:pt x="1774437" y="5"/>
                  </a:lnTo>
                  <a:lnTo>
                    <a:pt x="1779610" y="4"/>
                  </a:lnTo>
                  <a:lnTo>
                    <a:pt x="1784783" y="4"/>
                  </a:lnTo>
                  <a:lnTo>
                    <a:pt x="1789956" y="3"/>
                  </a:lnTo>
                  <a:lnTo>
                    <a:pt x="1795130" y="3"/>
                  </a:lnTo>
                  <a:lnTo>
                    <a:pt x="1800303" y="2"/>
                  </a:lnTo>
                  <a:lnTo>
                    <a:pt x="1805476" y="2"/>
                  </a:lnTo>
                  <a:lnTo>
                    <a:pt x="1810650" y="1"/>
                  </a:lnTo>
                  <a:lnTo>
                    <a:pt x="1815823" y="1"/>
                  </a:lnTo>
                  <a:lnTo>
                    <a:pt x="1820996" y="1"/>
                  </a:lnTo>
                  <a:lnTo>
                    <a:pt x="1826169" y="1"/>
                  </a:lnTo>
                  <a:lnTo>
                    <a:pt x="1831343" y="1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644151" y="4231404"/>
              <a:ext cx="1883076" cy="623910"/>
            </a:xfrm>
            <a:custGeom>
              <a:avLst/>
              <a:pathLst>
                <a:path w="1883076" h="623910">
                  <a:moveTo>
                    <a:pt x="0" y="574882"/>
                  </a:moveTo>
                  <a:lnTo>
                    <a:pt x="5173" y="569628"/>
                  </a:lnTo>
                  <a:lnTo>
                    <a:pt x="10346" y="564356"/>
                  </a:lnTo>
                  <a:lnTo>
                    <a:pt x="15519" y="559071"/>
                  </a:lnTo>
                  <a:lnTo>
                    <a:pt x="20693" y="553777"/>
                  </a:lnTo>
                  <a:lnTo>
                    <a:pt x="25866" y="548478"/>
                  </a:lnTo>
                  <a:lnTo>
                    <a:pt x="31039" y="543178"/>
                  </a:lnTo>
                  <a:lnTo>
                    <a:pt x="36213" y="537882"/>
                  </a:lnTo>
                  <a:lnTo>
                    <a:pt x="41386" y="532592"/>
                  </a:lnTo>
                  <a:lnTo>
                    <a:pt x="46559" y="527314"/>
                  </a:lnTo>
                  <a:lnTo>
                    <a:pt x="51732" y="522050"/>
                  </a:lnTo>
                  <a:lnTo>
                    <a:pt x="56906" y="516804"/>
                  </a:lnTo>
                  <a:lnTo>
                    <a:pt x="62079" y="511580"/>
                  </a:lnTo>
                  <a:lnTo>
                    <a:pt x="67252" y="506381"/>
                  </a:lnTo>
                  <a:lnTo>
                    <a:pt x="72426" y="501209"/>
                  </a:lnTo>
                  <a:lnTo>
                    <a:pt x="77599" y="496067"/>
                  </a:lnTo>
                  <a:lnTo>
                    <a:pt x="82772" y="490958"/>
                  </a:lnTo>
                  <a:lnTo>
                    <a:pt x="87945" y="485885"/>
                  </a:lnTo>
                  <a:lnTo>
                    <a:pt x="93119" y="480849"/>
                  </a:lnTo>
                  <a:lnTo>
                    <a:pt x="98292" y="475852"/>
                  </a:lnTo>
                  <a:lnTo>
                    <a:pt x="103465" y="470898"/>
                  </a:lnTo>
                  <a:lnTo>
                    <a:pt x="108639" y="465986"/>
                  </a:lnTo>
                  <a:lnTo>
                    <a:pt x="113812" y="461119"/>
                  </a:lnTo>
                  <a:lnTo>
                    <a:pt x="118985" y="456298"/>
                  </a:lnTo>
                  <a:lnTo>
                    <a:pt x="124158" y="451525"/>
                  </a:lnTo>
                  <a:lnTo>
                    <a:pt x="129332" y="446799"/>
                  </a:lnTo>
                  <a:lnTo>
                    <a:pt x="134505" y="442122"/>
                  </a:lnTo>
                  <a:lnTo>
                    <a:pt x="139678" y="437496"/>
                  </a:lnTo>
                  <a:lnTo>
                    <a:pt x="144852" y="432919"/>
                  </a:lnTo>
                  <a:lnTo>
                    <a:pt x="150025" y="428393"/>
                  </a:lnTo>
                  <a:lnTo>
                    <a:pt x="155198" y="423918"/>
                  </a:lnTo>
                  <a:lnTo>
                    <a:pt x="160371" y="419494"/>
                  </a:lnTo>
                  <a:lnTo>
                    <a:pt x="165545" y="415122"/>
                  </a:lnTo>
                  <a:lnTo>
                    <a:pt x="170718" y="410800"/>
                  </a:lnTo>
                  <a:lnTo>
                    <a:pt x="175891" y="406530"/>
                  </a:lnTo>
                  <a:lnTo>
                    <a:pt x="181065" y="402310"/>
                  </a:lnTo>
                  <a:lnTo>
                    <a:pt x="186238" y="398141"/>
                  </a:lnTo>
                  <a:lnTo>
                    <a:pt x="191411" y="394022"/>
                  </a:lnTo>
                  <a:lnTo>
                    <a:pt x="196584" y="389952"/>
                  </a:lnTo>
                  <a:lnTo>
                    <a:pt x="201758" y="385932"/>
                  </a:lnTo>
                  <a:lnTo>
                    <a:pt x="206931" y="381960"/>
                  </a:lnTo>
                  <a:lnTo>
                    <a:pt x="212104" y="378036"/>
                  </a:lnTo>
                  <a:lnTo>
                    <a:pt x="217278" y="374160"/>
                  </a:lnTo>
                  <a:lnTo>
                    <a:pt x="222451" y="370330"/>
                  </a:lnTo>
                  <a:lnTo>
                    <a:pt x="227624" y="366546"/>
                  </a:lnTo>
                  <a:lnTo>
                    <a:pt x="232797" y="362807"/>
                  </a:lnTo>
                  <a:lnTo>
                    <a:pt x="237971" y="359112"/>
                  </a:lnTo>
                  <a:lnTo>
                    <a:pt x="243144" y="355460"/>
                  </a:lnTo>
                  <a:lnTo>
                    <a:pt x="248317" y="351852"/>
                  </a:lnTo>
                  <a:lnTo>
                    <a:pt x="253491" y="348285"/>
                  </a:lnTo>
                  <a:lnTo>
                    <a:pt x="258664" y="344759"/>
                  </a:lnTo>
                  <a:lnTo>
                    <a:pt x="263837" y="341274"/>
                  </a:lnTo>
                  <a:lnTo>
                    <a:pt x="269010" y="337827"/>
                  </a:lnTo>
                  <a:lnTo>
                    <a:pt x="274184" y="334420"/>
                  </a:lnTo>
                  <a:lnTo>
                    <a:pt x="279357" y="331049"/>
                  </a:lnTo>
                  <a:lnTo>
                    <a:pt x="284530" y="327716"/>
                  </a:lnTo>
                  <a:lnTo>
                    <a:pt x="289704" y="324419"/>
                  </a:lnTo>
                  <a:lnTo>
                    <a:pt x="294877" y="321157"/>
                  </a:lnTo>
                  <a:lnTo>
                    <a:pt x="300050" y="317929"/>
                  </a:lnTo>
                  <a:lnTo>
                    <a:pt x="305223" y="314735"/>
                  </a:lnTo>
                  <a:lnTo>
                    <a:pt x="310397" y="311573"/>
                  </a:lnTo>
                  <a:lnTo>
                    <a:pt x="315570" y="308444"/>
                  </a:lnTo>
                  <a:lnTo>
                    <a:pt x="320743" y="305346"/>
                  </a:lnTo>
                  <a:lnTo>
                    <a:pt x="325917" y="302278"/>
                  </a:lnTo>
                  <a:lnTo>
                    <a:pt x="331090" y="299240"/>
                  </a:lnTo>
                  <a:lnTo>
                    <a:pt x="336263" y="296231"/>
                  </a:lnTo>
                  <a:lnTo>
                    <a:pt x="341436" y="293251"/>
                  </a:lnTo>
                  <a:lnTo>
                    <a:pt x="346610" y="290299"/>
                  </a:lnTo>
                  <a:lnTo>
                    <a:pt x="351783" y="287373"/>
                  </a:lnTo>
                  <a:lnTo>
                    <a:pt x="356956" y="284474"/>
                  </a:lnTo>
                  <a:lnTo>
                    <a:pt x="362130" y="281601"/>
                  </a:lnTo>
                  <a:lnTo>
                    <a:pt x="367303" y="278753"/>
                  </a:lnTo>
                  <a:lnTo>
                    <a:pt x="372476" y="275930"/>
                  </a:lnTo>
                  <a:lnTo>
                    <a:pt x="377649" y="273131"/>
                  </a:lnTo>
                  <a:lnTo>
                    <a:pt x="382823" y="270355"/>
                  </a:lnTo>
                  <a:lnTo>
                    <a:pt x="387996" y="267603"/>
                  </a:lnTo>
                  <a:lnTo>
                    <a:pt x="393169" y="264873"/>
                  </a:lnTo>
                  <a:lnTo>
                    <a:pt x="398343" y="262165"/>
                  </a:lnTo>
                  <a:lnTo>
                    <a:pt x="403516" y="259479"/>
                  </a:lnTo>
                  <a:lnTo>
                    <a:pt x="408689" y="256814"/>
                  </a:lnTo>
                  <a:lnTo>
                    <a:pt x="413862" y="254169"/>
                  </a:lnTo>
                  <a:lnTo>
                    <a:pt x="419036" y="251545"/>
                  </a:lnTo>
                  <a:lnTo>
                    <a:pt x="424209" y="248941"/>
                  </a:lnTo>
                  <a:lnTo>
                    <a:pt x="429382" y="246356"/>
                  </a:lnTo>
                  <a:lnTo>
                    <a:pt x="434556" y="243790"/>
                  </a:lnTo>
                  <a:lnTo>
                    <a:pt x="439729" y="241242"/>
                  </a:lnTo>
                  <a:lnTo>
                    <a:pt x="444902" y="238713"/>
                  </a:lnTo>
                  <a:lnTo>
                    <a:pt x="450075" y="236202"/>
                  </a:lnTo>
                  <a:lnTo>
                    <a:pt x="455249" y="233709"/>
                  </a:lnTo>
                  <a:lnTo>
                    <a:pt x="460422" y="231232"/>
                  </a:lnTo>
                  <a:lnTo>
                    <a:pt x="465595" y="228773"/>
                  </a:lnTo>
                  <a:lnTo>
                    <a:pt x="470769" y="226331"/>
                  </a:lnTo>
                  <a:lnTo>
                    <a:pt x="475942" y="223905"/>
                  </a:lnTo>
                  <a:lnTo>
                    <a:pt x="481115" y="221495"/>
                  </a:lnTo>
                  <a:lnTo>
                    <a:pt x="486288" y="219101"/>
                  </a:lnTo>
                  <a:lnTo>
                    <a:pt x="491462" y="216722"/>
                  </a:lnTo>
                  <a:lnTo>
                    <a:pt x="496635" y="214359"/>
                  </a:lnTo>
                  <a:lnTo>
                    <a:pt x="501808" y="212011"/>
                  </a:lnTo>
                  <a:lnTo>
                    <a:pt x="506982" y="209678"/>
                  </a:lnTo>
                  <a:lnTo>
                    <a:pt x="512155" y="207360"/>
                  </a:lnTo>
                  <a:lnTo>
                    <a:pt x="517328" y="205056"/>
                  </a:lnTo>
                  <a:lnTo>
                    <a:pt x="522501" y="202766"/>
                  </a:lnTo>
                  <a:lnTo>
                    <a:pt x="527675" y="200490"/>
                  </a:lnTo>
                  <a:lnTo>
                    <a:pt x="532848" y="198228"/>
                  </a:lnTo>
                  <a:lnTo>
                    <a:pt x="538021" y="195980"/>
                  </a:lnTo>
                  <a:lnTo>
                    <a:pt x="543195" y="193746"/>
                  </a:lnTo>
                  <a:lnTo>
                    <a:pt x="548368" y="191524"/>
                  </a:lnTo>
                  <a:lnTo>
                    <a:pt x="553541" y="189316"/>
                  </a:lnTo>
                  <a:lnTo>
                    <a:pt x="558714" y="187121"/>
                  </a:lnTo>
                  <a:lnTo>
                    <a:pt x="563888" y="184939"/>
                  </a:lnTo>
                  <a:lnTo>
                    <a:pt x="569061" y="182769"/>
                  </a:lnTo>
                  <a:lnTo>
                    <a:pt x="574234" y="180612"/>
                  </a:lnTo>
                  <a:lnTo>
                    <a:pt x="579408" y="178468"/>
                  </a:lnTo>
                  <a:lnTo>
                    <a:pt x="584581" y="176336"/>
                  </a:lnTo>
                  <a:lnTo>
                    <a:pt x="589754" y="174216"/>
                  </a:lnTo>
                  <a:lnTo>
                    <a:pt x="594927" y="172108"/>
                  </a:lnTo>
                  <a:lnTo>
                    <a:pt x="600101" y="170012"/>
                  </a:lnTo>
                  <a:lnTo>
                    <a:pt x="605274" y="167928"/>
                  </a:lnTo>
                  <a:lnTo>
                    <a:pt x="610447" y="165856"/>
                  </a:lnTo>
                  <a:lnTo>
                    <a:pt x="615621" y="163795"/>
                  </a:lnTo>
                  <a:lnTo>
                    <a:pt x="620794" y="161746"/>
                  </a:lnTo>
                  <a:lnTo>
                    <a:pt x="625967" y="159709"/>
                  </a:lnTo>
                  <a:lnTo>
                    <a:pt x="631140" y="157682"/>
                  </a:lnTo>
                  <a:lnTo>
                    <a:pt x="636314" y="155668"/>
                  </a:lnTo>
                  <a:lnTo>
                    <a:pt x="641487" y="153664"/>
                  </a:lnTo>
                  <a:lnTo>
                    <a:pt x="646660" y="151672"/>
                  </a:lnTo>
                  <a:lnTo>
                    <a:pt x="651834" y="149690"/>
                  </a:lnTo>
                  <a:lnTo>
                    <a:pt x="657007" y="147720"/>
                  </a:lnTo>
                  <a:lnTo>
                    <a:pt x="662180" y="145761"/>
                  </a:lnTo>
                  <a:lnTo>
                    <a:pt x="667353" y="143813"/>
                  </a:lnTo>
                  <a:lnTo>
                    <a:pt x="672527" y="141876"/>
                  </a:lnTo>
                  <a:lnTo>
                    <a:pt x="677700" y="139949"/>
                  </a:lnTo>
                  <a:lnTo>
                    <a:pt x="682873" y="138034"/>
                  </a:lnTo>
                  <a:lnTo>
                    <a:pt x="688047" y="136129"/>
                  </a:lnTo>
                  <a:lnTo>
                    <a:pt x="693220" y="134235"/>
                  </a:lnTo>
                  <a:lnTo>
                    <a:pt x="698393" y="132352"/>
                  </a:lnTo>
                  <a:lnTo>
                    <a:pt x="703566" y="130479"/>
                  </a:lnTo>
                  <a:lnTo>
                    <a:pt x="708740" y="128618"/>
                  </a:lnTo>
                  <a:lnTo>
                    <a:pt x="713913" y="126767"/>
                  </a:lnTo>
                  <a:lnTo>
                    <a:pt x="719086" y="124927"/>
                  </a:lnTo>
                  <a:lnTo>
                    <a:pt x="724260" y="123097"/>
                  </a:lnTo>
                  <a:lnTo>
                    <a:pt x="729433" y="121279"/>
                  </a:lnTo>
                  <a:lnTo>
                    <a:pt x="734606" y="119471"/>
                  </a:lnTo>
                  <a:lnTo>
                    <a:pt x="739779" y="117674"/>
                  </a:lnTo>
                  <a:lnTo>
                    <a:pt x="744953" y="115888"/>
                  </a:lnTo>
                  <a:lnTo>
                    <a:pt x="750126" y="114113"/>
                  </a:lnTo>
                  <a:lnTo>
                    <a:pt x="755299" y="112348"/>
                  </a:lnTo>
                  <a:lnTo>
                    <a:pt x="760473" y="110595"/>
                  </a:lnTo>
                  <a:lnTo>
                    <a:pt x="765646" y="108853"/>
                  </a:lnTo>
                  <a:lnTo>
                    <a:pt x="770819" y="107122"/>
                  </a:lnTo>
                  <a:lnTo>
                    <a:pt x="775992" y="105402"/>
                  </a:lnTo>
                  <a:lnTo>
                    <a:pt x="781166" y="103693"/>
                  </a:lnTo>
                  <a:lnTo>
                    <a:pt x="786339" y="101996"/>
                  </a:lnTo>
                  <a:lnTo>
                    <a:pt x="791512" y="100310"/>
                  </a:lnTo>
                  <a:lnTo>
                    <a:pt x="796686" y="98635"/>
                  </a:lnTo>
                  <a:lnTo>
                    <a:pt x="801859" y="96972"/>
                  </a:lnTo>
                  <a:lnTo>
                    <a:pt x="807032" y="95321"/>
                  </a:lnTo>
                  <a:lnTo>
                    <a:pt x="812205" y="93682"/>
                  </a:lnTo>
                  <a:lnTo>
                    <a:pt x="817379" y="92054"/>
                  </a:lnTo>
                  <a:lnTo>
                    <a:pt x="822552" y="90439"/>
                  </a:lnTo>
                  <a:lnTo>
                    <a:pt x="827725" y="88836"/>
                  </a:lnTo>
                  <a:lnTo>
                    <a:pt x="832899" y="87245"/>
                  </a:lnTo>
                  <a:lnTo>
                    <a:pt x="838072" y="85666"/>
                  </a:lnTo>
                  <a:lnTo>
                    <a:pt x="843245" y="84100"/>
                  </a:lnTo>
                  <a:lnTo>
                    <a:pt x="848418" y="82547"/>
                  </a:lnTo>
                  <a:lnTo>
                    <a:pt x="853592" y="81007"/>
                  </a:lnTo>
                  <a:lnTo>
                    <a:pt x="858765" y="79479"/>
                  </a:lnTo>
                  <a:lnTo>
                    <a:pt x="863938" y="77965"/>
                  </a:lnTo>
                  <a:lnTo>
                    <a:pt x="869112" y="76464"/>
                  </a:lnTo>
                  <a:lnTo>
                    <a:pt x="874285" y="74977"/>
                  </a:lnTo>
                  <a:lnTo>
                    <a:pt x="879458" y="73503"/>
                  </a:lnTo>
                  <a:lnTo>
                    <a:pt x="884631" y="72043"/>
                  </a:lnTo>
                  <a:lnTo>
                    <a:pt x="889805" y="70597"/>
                  </a:lnTo>
                  <a:lnTo>
                    <a:pt x="894978" y="69165"/>
                  </a:lnTo>
                  <a:lnTo>
                    <a:pt x="900151" y="67747"/>
                  </a:lnTo>
                  <a:lnTo>
                    <a:pt x="905325" y="66344"/>
                  </a:lnTo>
                  <a:lnTo>
                    <a:pt x="910498" y="64956"/>
                  </a:lnTo>
                  <a:lnTo>
                    <a:pt x="915671" y="63582"/>
                  </a:lnTo>
                  <a:lnTo>
                    <a:pt x="920844" y="62224"/>
                  </a:lnTo>
                  <a:lnTo>
                    <a:pt x="926018" y="60880"/>
                  </a:lnTo>
                  <a:lnTo>
                    <a:pt x="931191" y="59552"/>
                  </a:lnTo>
                  <a:lnTo>
                    <a:pt x="936364" y="58240"/>
                  </a:lnTo>
                  <a:lnTo>
                    <a:pt x="941538" y="56943"/>
                  </a:lnTo>
                  <a:lnTo>
                    <a:pt x="946711" y="55662"/>
                  </a:lnTo>
                  <a:lnTo>
                    <a:pt x="951884" y="54397"/>
                  </a:lnTo>
                  <a:lnTo>
                    <a:pt x="957057" y="53148"/>
                  </a:lnTo>
                  <a:lnTo>
                    <a:pt x="962231" y="51915"/>
                  </a:lnTo>
                  <a:lnTo>
                    <a:pt x="967404" y="50699"/>
                  </a:lnTo>
                  <a:lnTo>
                    <a:pt x="972577" y="49499"/>
                  </a:lnTo>
                  <a:lnTo>
                    <a:pt x="977751" y="48316"/>
                  </a:lnTo>
                  <a:lnTo>
                    <a:pt x="982924" y="47150"/>
                  </a:lnTo>
                  <a:lnTo>
                    <a:pt x="988097" y="46001"/>
                  </a:lnTo>
                  <a:lnTo>
                    <a:pt x="993270" y="44868"/>
                  </a:lnTo>
                  <a:lnTo>
                    <a:pt x="998444" y="43753"/>
                  </a:lnTo>
                  <a:lnTo>
                    <a:pt x="1003617" y="42656"/>
                  </a:lnTo>
                  <a:lnTo>
                    <a:pt x="1008790" y="41575"/>
                  </a:lnTo>
                  <a:lnTo>
                    <a:pt x="1013964" y="40512"/>
                  </a:lnTo>
                  <a:lnTo>
                    <a:pt x="1019137" y="39467"/>
                  </a:lnTo>
                  <a:lnTo>
                    <a:pt x="1024310" y="38439"/>
                  </a:lnTo>
                  <a:lnTo>
                    <a:pt x="1029483" y="37428"/>
                  </a:lnTo>
                  <a:lnTo>
                    <a:pt x="1034657" y="36435"/>
                  </a:lnTo>
                  <a:lnTo>
                    <a:pt x="1039830" y="35460"/>
                  </a:lnTo>
                  <a:lnTo>
                    <a:pt x="1045003" y="34502"/>
                  </a:lnTo>
                  <a:lnTo>
                    <a:pt x="1050177" y="33562"/>
                  </a:lnTo>
                  <a:lnTo>
                    <a:pt x="1055350" y="32640"/>
                  </a:lnTo>
                  <a:lnTo>
                    <a:pt x="1060523" y="31736"/>
                  </a:lnTo>
                  <a:lnTo>
                    <a:pt x="1065696" y="30849"/>
                  </a:lnTo>
                  <a:lnTo>
                    <a:pt x="1070870" y="29979"/>
                  </a:lnTo>
                  <a:lnTo>
                    <a:pt x="1076043" y="29127"/>
                  </a:lnTo>
                  <a:lnTo>
                    <a:pt x="1081216" y="28293"/>
                  </a:lnTo>
                  <a:lnTo>
                    <a:pt x="1086390" y="27476"/>
                  </a:lnTo>
                  <a:lnTo>
                    <a:pt x="1091563" y="26676"/>
                  </a:lnTo>
                  <a:lnTo>
                    <a:pt x="1096736" y="25893"/>
                  </a:lnTo>
                  <a:lnTo>
                    <a:pt x="1101909" y="25128"/>
                  </a:lnTo>
                  <a:lnTo>
                    <a:pt x="1107083" y="24379"/>
                  </a:lnTo>
                  <a:lnTo>
                    <a:pt x="1112256" y="23648"/>
                  </a:lnTo>
                  <a:lnTo>
                    <a:pt x="1117429" y="22933"/>
                  </a:lnTo>
                  <a:lnTo>
                    <a:pt x="1122603" y="22235"/>
                  </a:lnTo>
                  <a:lnTo>
                    <a:pt x="1127776" y="21553"/>
                  </a:lnTo>
                  <a:lnTo>
                    <a:pt x="1132949" y="20888"/>
                  </a:lnTo>
                  <a:lnTo>
                    <a:pt x="1138122" y="20238"/>
                  </a:lnTo>
                  <a:lnTo>
                    <a:pt x="1143296" y="19605"/>
                  </a:lnTo>
                  <a:lnTo>
                    <a:pt x="1148469" y="18987"/>
                  </a:lnTo>
                  <a:lnTo>
                    <a:pt x="1153642" y="18385"/>
                  </a:lnTo>
                  <a:lnTo>
                    <a:pt x="1158816" y="17798"/>
                  </a:lnTo>
                  <a:lnTo>
                    <a:pt x="1163989" y="17227"/>
                  </a:lnTo>
                  <a:lnTo>
                    <a:pt x="1169162" y="16670"/>
                  </a:lnTo>
                  <a:lnTo>
                    <a:pt x="1174335" y="16128"/>
                  </a:lnTo>
                  <a:lnTo>
                    <a:pt x="1179509" y="15601"/>
                  </a:lnTo>
                  <a:lnTo>
                    <a:pt x="1184682" y="15088"/>
                  </a:lnTo>
                  <a:lnTo>
                    <a:pt x="1189855" y="14588"/>
                  </a:lnTo>
                  <a:lnTo>
                    <a:pt x="1195029" y="14103"/>
                  </a:lnTo>
                  <a:lnTo>
                    <a:pt x="1200202" y="13631"/>
                  </a:lnTo>
                  <a:lnTo>
                    <a:pt x="1205375" y="13173"/>
                  </a:lnTo>
                  <a:lnTo>
                    <a:pt x="1210548" y="12728"/>
                  </a:lnTo>
                  <a:lnTo>
                    <a:pt x="1215722" y="12295"/>
                  </a:lnTo>
                  <a:lnTo>
                    <a:pt x="1220895" y="11875"/>
                  </a:lnTo>
                  <a:lnTo>
                    <a:pt x="1226068" y="11467"/>
                  </a:lnTo>
                  <a:lnTo>
                    <a:pt x="1231242" y="11072"/>
                  </a:lnTo>
                  <a:lnTo>
                    <a:pt x="1236415" y="10688"/>
                  </a:lnTo>
                  <a:lnTo>
                    <a:pt x="1241588" y="10316"/>
                  </a:lnTo>
                  <a:lnTo>
                    <a:pt x="1246761" y="9955"/>
                  </a:lnTo>
                  <a:lnTo>
                    <a:pt x="1251935" y="9605"/>
                  </a:lnTo>
                  <a:lnTo>
                    <a:pt x="1257108" y="9266"/>
                  </a:lnTo>
                  <a:lnTo>
                    <a:pt x="1262281" y="8937"/>
                  </a:lnTo>
                  <a:lnTo>
                    <a:pt x="1267455" y="8619"/>
                  </a:lnTo>
                  <a:lnTo>
                    <a:pt x="1272628" y="8310"/>
                  </a:lnTo>
                  <a:lnTo>
                    <a:pt x="1277801" y="8012"/>
                  </a:lnTo>
                  <a:lnTo>
                    <a:pt x="1282974" y="7723"/>
                  </a:lnTo>
                  <a:lnTo>
                    <a:pt x="1288148" y="7443"/>
                  </a:lnTo>
                  <a:lnTo>
                    <a:pt x="1293321" y="7172"/>
                  </a:lnTo>
                  <a:lnTo>
                    <a:pt x="1298494" y="6910"/>
                  </a:lnTo>
                  <a:lnTo>
                    <a:pt x="1303668" y="6657"/>
                  </a:lnTo>
                  <a:lnTo>
                    <a:pt x="1308841" y="6412"/>
                  </a:lnTo>
                  <a:lnTo>
                    <a:pt x="1314014" y="6175"/>
                  </a:lnTo>
                  <a:lnTo>
                    <a:pt x="1319187" y="5946"/>
                  </a:lnTo>
                  <a:lnTo>
                    <a:pt x="1324361" y="5724"/>
                  </a:lnTo>
                  <a:lnTo>
                    <a:pt x="1329534" y="5510"/>
                  </a:lnTo>
                  <a:lnTo>
                    <a:pt x="1334707" y="5303"/>
                  </a:lnTo>
                  <a:lnTo>
                    <a:pt x="1339881" y="5103"/>
                  </a:lnTo>
                  <a:lnTo>
                    <a:pt x="1345054" y="4910"/>
                  </a:lnTo>
                  <a:lnTo>
                    <a:pt x="1350227" y="4723"/>
                  </a:lnTo>
                  <a:lnTo>
                    <a:pt x="1355400" y="4542"/>
                  </a:lnTo>
                  <a:lnTo>
                    <a:pt x="1360574" y="4368"/>
                  </a:lnTo>
                  <a:lnTo>
                    <a:pt x="1365747" y="4200"/>
                  </a:lnTo>
                  <a:lnTo>
                    <a:pt x="1370920" y="4037"/>
                  </a:lnTo>
                  <a:lnTo>
                    <a:pt x="1376094" y="3880"/>
                  </a:lnTo>
                  <a:lnTo>
                    <a:pt x="1381267" y="3728"/>
                  </a:lnTo>
                  <a:lnTo>
                    <a:pt x="1386440" y="3582"/>
                  </a:lnTo>
                  <a:lnTo>
                    <a:pt x="1391613" y="3440"/>
                  </a:lnTo>
                  <a:lnTo>
                    <a:pt x="1396787" y="3304"/>
                  </a:lnTo>
                  <a:lnTo>
                    <a:pt x="1401960" y="3172"/>
                  </a:lnTo>
                  <a:lnTo>
                    <a:pt x="1407133" y="3044"/>
                  </a:lnTo>
                  <a:lnTo>
                    <a:pt x="1412307" y="2921"/>
                  </a:lnTo>
                  <a:lnTo>
                    <a:pt x="1417480" y="2802"/>
                  </a:lnTo>
                  <a:lnTo>
                    <a:pt x="1422653" y="2687"/>
                  </a:lnTo>
                  <a:lnTo>
                    <a:pt x="1427826" y="2576"/>
                  </a:lnTo>
                  <a:lnTo>
                    <a:pt x="1433000" y="2469"/>
                  </a:lnTo>
                  <a:lnTo>
                    <a:pt x="1438173" y="2365"/>
                  </a:lnTo>
                  <a:lnTo>
                    <a:pt x="1443346" y="2265"/>
                  </a:lnTo>
                  <a:lnTo>
                    <a:pt x="1448520" y="2168"/>
                  </a:lnTo>
                  <a:lnTo>
                    <a:pt x="1453693" y="2074"/>
                  </a:lnTo>
                  <a:lnTo>
                    <a:pt x="1458866" y="1983"/>
                  </a:lnTo>
                  <a:lnTo>
                    <a:pt x="1464039" y="1895"/>
                  </a:lnTo>
                  <a:lnTo>
                    <a:pt x="1469213" y="1811"/>
                  </a:lnTo>
                  <a:lnTo>
                    <a:pt x="1474386" y="1728"/>
                  </a:lnTo>
                  <a:lnTo>
                    <a:pt x="1479559" y="1649"/>
                  </a:lnTo>
                  <a:lnTo>
                    <a:pt x="1484733" y="1572"/>
                  </a:lnTo>
                  <a:lnTo>
                    <a:pt x="1489906" y="1498"/>
                  </a:lnTo>
                  <a:lnTo>
                    <a:pt x="1495079" y="1425"/>
                  </a:lnTo>
                  <a:lnTo>
                    <a:pt x="1500252" y="1356"/>
                  </a:lnTo>
                  <a:lnTo>
                    <a:pt x="1505426" y="1288"/>
                  </a:lnTo>
                  <a:lnTo>
                    <a:pt x="1510599" y="1223"/>
                  </a:lnTo>
                  <a:lnTo>
                    <a:pt x="1515772" y="1159"/>
                  </a:lnTo>
                  <a:lnTo>
                    <a:pt x="1520946" y="1098"/>
                  </a:lnTo>
                  <a:lnTo>
                    <a:pt x="1526119" y="1039"/>
                  </a:lnTo>
                  <a:lnTo>
                    <a:pt x="1531292" y="981"/>
                  </a:lnTo>
                  <a:lnTo>
                    <a:pt x="1536465" y="926"/>
                  </a:lnTo>
                  <a:lnTo>
                    <a:pt x="1541639" y="872"/>
                  </a:lnTo>
                  <a:lnTo>
                    <a:pt x="1546812" y="820"/>
                  </a:lnTo>
                  <a:lnTo>
                    <a:pt x="1551985" y="770"/>
                  </a:lnTo>
                  <a:lnTo>
                    <a:pt x="1557159" y="722"/>
                  </a:lnTo>
                  <a:lnTo>
                    <a:pt x="1562332" y="676"/>
                  </a:lnTo>
                  <a:lnTo>
                    <a:pt x="1567505" y="632"/>
                  </a:lnTo>
                  <a:lnTo>
                    <a:pt x="1572678" y="589"/>
                  </a:lnTo>
                  <a:lnTo>
                    <a:pt x="1577852" y="548"/>
                  </a:lnTo>
                  <a:lnTo>
                    <a:pt x="1583025" y="509"/>
                  </a:lnTo>
                  <a:lnTo>
                    <a:pt x="1588198" y="472"/>
                  </a:lnTo>
                  <a:lnTo>
                    <a:pt x="1593372" y="436"/>
                  </a:lnTo>
                  <a:lnTo>
                    <a:pt x="1598545" y="403"/>
                  </a:lnTo>
                  <a:lnTo>
                    <a:pt x="1603718" y="371"/>
                  </a:lnTo>
                  <a:lnTo>
                    <a:pt x="1608891" y="341"/>
                  </a:lnTo>
                  <a:lnTo>
                    <a:pt x="1614065" y="312"/>
                  </a:lnTo>
                  <a:lnTo>
                    <a:pt x="1619238" y="286"/>
                  </a:lnTo>
                  <a:lnTo>
                    <a:pt x="1624411" y="261"/>
                  </a:lnTo>
                  <a:lnTo>
                    <a:pt x="1629585" y="237"/>
                  </a:lnTo>
                  <a:lnTo>
                    <a:pt x="1634758" y="216"/>
                  </a:lnTo>
                  <a:lnTo>
                    <a:pt x="1639931" y="195"/>
                  </a:lnTo>
                  <a:lnTo>
                    <a:pt x="1645104" y="177"/>
                  </a:lnTo>
                  <a:lnTo>
                    <a:pt x="1650278" y="160"/>
                  </a:lnTo>
                  <a:lnTo>
                    <a:pt x="1655451" y="144"/>
                  </a:lnTo>
                  <a:lnTo>
                    <a:pt x="1660624" y="129"/>
                  </a:lnTo>
                  <a:lnTo>
                    <a:pt x="1665798" y="116"/>
                  </a:lnTo>
                  <a:lnTo>
                    <a:pt x="1670971" y="104"/>
                  </a:lnTo>
                  <a:lnTo>
                    <a:pt x="1676144" y="93"/>
                  </a:lnTo>
                  <a:lnTo>
                    <a:pt x="1681317" y="83"/>
                  </a:lnTo>
                  <a:lnTo>
                    <a:pt x="1686491" y="74"/>
                  </a:lnTo>
                  <a:lnTo>
                    <a:pt x="1691664" y="66"/>
                  </a:lnTo>
                  <a:lnTo>
                    <a:pt x="1696837" y="58"/>
                  </a:lnTo>
                  <a:lnTo>
                    <a:pt x="1702011" y="52"/>
                  </a:lnTo>
                  <a:lnTo>
                    <a:pt x="1707184" y="46"/>
                  </a:lnTo>
                  <a:lnTo>
                    <a:pt x="1712357" y="40"/>
                  </a:lnTo>
                  <a:lnTo>
                    <a:pt x="1717530" y="36"/>
                  </a:lnTo>
                  <a:lnTo>
                    <a:pt x="1722704" y="31"/>
                  </a:lnTo>
                  <a:lnTo>
                    <a:pt x="1727877" y="28"/>
                  </a:lnTo>
                  <a:lnTo>
                    <a:pt x="1733050" y="24"/>
                  </a:lnTo>
                  <a:lnTo>
                    <a:pt x="1738224" y="21"/>
                  </a:lnTo>
                  <a:lnTo>
                    <a:pt x="1743397" y="19"/>
                  </a:lnTo>
                  <a:lnTo>
                    <a:pt x="1748570" y="16"/>
                  </a:lnTo>
                  <a:lnTo>
                    <a:pt x="1753743" y="14"/>
                  </a:lnTo>
                  <a:lnTo>
                    <a:pt x="1758917" y="12"/>
                  </a:lnTo>
                  <a:lnTo>
                    <a:pt x="1764090" y="11"/>
                  </a:lnTo>
                  <a:lnTo>
                    <a:pt x="1769263" y="9"/>
                  </a:lnTo>
                  <a:lnTo>
                    <a:pt x="1774437" y="8"/>
                  </a:lnTo>
                  <a:lnTo>
                    <a:pt x="1779610" y="7"/>
                  </a:lnTo>
                  <a:lnTo>
                    <a:pt x="1784783" y="6"/>
                  </a:lnTo>
                  <a:lnTo>
                    <a:pt x="1789956" y="5"/>
                  </a:lnTo>
                  <a:lnTo>
                    <a:pt x="1795130" y="4"/>
                  </a:lnTo>
                  <a:lnTo>
                    <a:pt x="1800303" y="4"/>
                  </a:lnTo>
                  <a:lnTo>
                    <a:pt x="1805476" y="3"/>
                  </a:lnTo>
                  <a:lnTo>
                    <a:pt x="1810650" y="3"/>
                  </a:lnTo>
                  <a:lnTo>
                    <a:pt x="1815823" y="2"/>
                  </a:lnTo>
                  <a:lnTo>
                    <a:pt x="1820996" y="2"/>
                  </a:lnTo>
                  <a:lnTo>
                    <a:pt x="1826169" y="1"/>
                  </a:lnTo>
                  <a:lnTo>
                    <a:pt x="1831343" y="1"/>
                  </a:lnTo>
                  <a:lnTo>
                    <a:pt x="1836516" y="1"/>
                  </a:lnTo>
                  <a:lnTo>
                    <a:pt x="1841689" y="1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1"/>
                  </a:lnTo>
                  <a:lnTo>
                    <a:pt x="1852036" y="1"/>
                  </a:lnTo>
                  <a:lnTo>
                    <a:pt x="1846863" y="1"/>
                  </a:lnTo>
                  <a:lnTo>
                    <a:pt x="1841689" y="2"/>
                  </a:lnTo>
                  <a:lnTo>
                    <a:pt x="1836516" y="2"/>
                  </a:lnTo>
                  <a:lnTo>
                    <a:pt x="1831343" y="2"/>
                  </a:lnTo>
                  <a:lnTo>
                    <a:pt x="1826169" y="3"/>
                  </a:lnTo>
                  <a:lnTo>
                    <a:pt x="1820996" y="4"/>
                  </a:lnTo>
                  <a:lnTo>
                    <a:pt x="1815823" y="4"/>
                  </a:lnTo>
                  <a:lnTo>
                    <a:pt x="1810650" y="5"/>
                  </a:lnTo>
                  <a:lnTo>
                    <a:pt x="1805476" y="6"/>
                  </a:lnTo>
                  <a:lnTo>
                    <a:pt x="1800303" y="7"/>
                  </a:lnTo>
                  <a:lnTo>
                    <a:pt x="1795130" y="8"/>
                  </a:lnTo>
                  <a:lnTo>
                    <a:pt x="1789956" y="9"/>
                  </a:lnTo>
                  <a:lnTo>
                    <a:pt x="1784783" y="11"/>
                  </a:lnTo>
                  <a:lnTo>
                    <a:pt x="1779610" y="12"/>
                  </a:lnTo>
                  <a:lnTo>
                    <a:pt x="1774437" y="14"/>
                  </a:lnTo>
                  <a:lnTo>
                    <a:pt x="1769263" y="16"/>
                  </a:lnTo>
                  <a:lnTo>
                    <a:pt x="1764090" y="18"/>
                  </a:lnTo>
                  <a:lnTo>
                    <a:pt x="1758917" y="21"/>
                  </a:lnTo>
                  <a:lnTo>
                    <a:pt x="1753743" y="24"/>
                  </a:lnTo>
                  <a:lnTo>
                    <a:pt x="1748570" y="28"/>
                  </a:lnTo>
                  <a:lnTo>
                    <a:pt x="1743397" y="31"/>
                  </a:lnTo>
                  <a:lnTo>
                    <a:pt x="1738224" y="36"/>
                  </a:lnTo>
                  <a:lnTo>
                    <a:pt x="1733050" y="41"/>
                  </a:lnTo>
                  <a:lnTo>
                    <a:pt x="1727877" y="46"/>
                  </a:lnTo>
                  <a:lnTo>
                    <a:pt x="1722704" y="52"/>
                  </a:lnTo>
                  <a:lnTo>
                    <a:pt x="1717530" y="59"/>
                  </a:lnTo>
                  <a:lnTo>
                    <a:pt x="1712357" y="67"/>
                  </a:lnTo>
                  <a:lnTo>
                    <a:pt x="1707184" y="76"/>
                  </a:lnTo>
                  <a:lnTo>
                    <a:pt x="1702011" y="85"/>
                  </a:lnTo>
                  <a:lnTo>
                    <a:pt x="1696837" y="96"/>
                  </a:lnTo>
                  <a:lnTo>
                    <a:pt x="1691664" y="108"/>
                  </a:lnTo>
                  <a:lnTo>
                    <a:pt x="1686491" y="121"/>
                  </a:lnTo>
                  <a:lnTo>
                    <a:pt x="1681317" y="136"/>
                  </a:lnTo>
                  <a:lnTo>
                    <a:pt x="1676144" y="152"/>
                  </a:lnTo>
                  <a:lnTo>
                    <a:pt x="1670971" y="170"/>
                  </a:lnTo>
                  <a:lnTo>
                    <a:pt x="1665798" y="190"/>
                  </a:lnTo>
                  <a:lnTo>
                    <a:pt x="1660624" y="211"/>
                  </a:lnTo>
                  <a:lnTo>
                    <a:pt x="1655451" y="235"/>
                  </a:lnTo>
                  <a:lnTo>
                    <a:pt x="1650278" y="260"/>
                  </a:lnTo>
                  <a:lnTo>
                    <a:pt x="1645104" y="288"/>
                  </a:lnTo>
                  <a:lnTo>
                    <a:pt x="1639931" y="318"/>
                  </a:lnTo>
                  <a:lnTo>
                    <a:pt x="1634758" y="351"/>
                  </a:lnTo>
                  <a:lnTo>
                    <a:pt x="1629585" y="385"/>
                  </a:lnTo>
                  <a:lnTo>
                    <a:pt x="1624411" y="423"/>
                  </a:lnTo>
                  <a:lnTo>
                    <a:pt x="1619238" y="463"/>
                  </a:lnTo>
                  <a:lnTo>
                    <a:pt x="1614065" y="506"/>
                  </a:lnTo>
                  <a:lnTo>
                    <a:pt x="1608891" y="551"/>
                  </a:lnTo>
                  <a:lnTo>
                    <a:pt x="1603718" y="600"/>
                  </a:lnTo>
                  <a:lnTo>
                    <a:pt x="1598545" y="651"/>
                  </a:lnTo>
                  <a:lnTo>
                    <a:pt x="1593372" y="704"/>
                  </a:lnTo>
                  <a:lnTo>
                    <a:pt x="1588198" y="761"/>
                  </a:lnTo>
                  <a:lnTo>
                    <a:pt x="1583025" y="820"/>
                  </a:lnTo>
                  <a:lnTo>
                    <a:pt x="1577852" y="883"/>
                  </a:lnTo>
                  <a:lnTo>
                    <a:pt x="1572678" y="948"/>
                  </a:lnTo>
                  <a:lnTo>
                    <a:pt x="1567505" y="1015"/>
                  </a:lnTo>
                  <a:lnTo>
                    <a:pt x="1562332" y="1086"/>
                  </a:lnTo>
                  <a:lnTo>
                    <a:pt x="1557159" y="1159"/>
                  </a:lnTo>
                  <a:lnTo>
                    <a:pt x="1551985" y="1236"/>
                  </a:lnTo>
                  <a:lnTo>
                    <a:pt x="1546812" y="1314"/>
                  </a:lnTo>
                  <a:lnTo>
                    <a:pt x="1541639" y="1396"/>
                  </a:lnTo>
                  <a:lnTo>
                    <a:pt x="1536465" y="1481"/>
                  </a:lnTo>
                  <a:lnTo>
                    <a:pt x="1531292" y="1568"/>
                  </a:lnTo>
                  <a:lnTo>
                    <a:pt x="1526119" y="1659"/>
                  </a:lnTo>
                  <a:lnTo>
                    <a:pt x="1520946" y="1752"/>
                  </a:lnTo>
                  <a:lnTo>
                    <a:pt x="1515772" y="1848"/>
                  </a:lnTo>
                  <a:lnTo>
                    <a:pt x="1510599" y="1948"/>
                  </a:lnTo>
                  <a:lnTo>
                    <a:pt x="1505426" y="2050"/>
                  </a:lnTo>
                  <a:lnTo>
                    <a:pt x="1500252" y="2156"/>
                  </a:lnTo>
                  <a:lnTo>
                    <a:pt x="1495079" y="2265"/>
                  </a:lnTo>
                  <a:lnTo>
                    <a:pt x="1489906" y="2377"/>
                  </a:lnTo>
                  <a:lnTo>
                    <a:pt x="1484733" y="2494"/>
                  </a:lnTo>
                  <a:lnTo>
                    <a:pt x="1479559" y="2613"/>
                  </a:lnTo>
                  <a:lnTo>
                    <a:pt x="1474386" y="2737"/>
                  </a:lnTo>
                  <a:lnTo>
                    <a:pt x="1469213" y="2864"/>
                  </a:lnTo>
                  <a:lnTo>
                    <a:pt x="1464039" y="2996"/>
                  </a:lnTo>
                  <a:lnTo>
                    <a:pt x="1458866" y="3132"/>
                  </a:lnTo>
                  <a:lnTo>
                    <a:pt x="1453693" y="3272"/>
                  </a:lnTo>
                  <a:lnTo>
                    <a:pt x="1448520" y="3417"/>
                  </a:lnTo>
                  <a:lnTo>
                    <a:pt x="1443346" y="3567"/>
                  </a:lnTo>
                  <a:lnTo>
                    <a:pt x="1438173" y="3722"/>
                  </a:lnTo>
                  <a:lnTo>
                    <a:pt x="1433000" y="3881"/>
                  </a:lnTo>
                  <a:lnTo>
                    <a:pt x="1427826" y="4047"/>
                  </a:lnTo>
                  <a:lnTo>
                    <a:pt x="1422653" y="4217"/>
                  </a:lnTo>
                  <a:lnTo>
                    <a:pt x="1417480" y="4394"/>
                  </a:lnTo>
                  <a:lnTo>
                    <a:pt x="1412307" y="4576"/>
                  </a:lnTo>
                  <a:lnTo>
                    <a:pt x="1407133" y="4765"/>
                  </a:lnTo>
                  <a:lnTo>
                    <a:pt x="1401960" y="4960"/>
                  </a:lnTo>
                  <a:lnTo>
                    <a:pt x="1396787" y="5162"/>
                  </a:lnTo>
                  <a:lnTo>
                    <a:pt x="1391613" y="5370"/>
                  </a:lnTo>
                  <a:lnTo>
                    <a:pt x="1386440" y="5586"/>
                  </a:lnTo>
                  <a:lnTo>
                    <a:pt x="1381267" y="5809"/>
                  </a:lnTo>
                  <a:lnTo>
                    <a:pt x="1376094" y="6040"/>
                  </a:lnTo>
                  <a:lnTo>
                    <a:pt x="1370920" y="6279"/>
                  </a:lnTo>
                  <a:lnTo>
                    <a:pt x="1365747" y="6525"/>
                  </a:lnTo>
                  <a:lnTo>
                    <a:pt x="1360574" y="6781"/>
                  </a:lnTo>
                  <a:lnTo>
                    <a:pt x="1355400" y="7044"/>
                  </a:lnTo>
                  <a:lnTo>
                    <a:pt x="1350227" y="7317"/>
                  </a:lnTo>
                  <a:lnTo>
                    <a:pt x="1345054" y="7599"/>
                  </a:lnTo>
                  <a:lnTo>
                    <a:pt x="1339881" y="7891"/>
                  </a:lnTo>
                  <a:lnTo>
                    <a:pt x="1334707" y="8193"/>
                  </a:lnTo>
                  <a:lnTo>
                    <a:pt x="1329534" y="8504"/>
                  </a:lnTo>
                  <a:lnTo>
                    <a:pt x="1324361" y="8826"/>
                  </a:lnTo>
                  <a:lnTo>
                    <a:pt x="1319187" y="9159"/>
                  </a:lnTo>
                  <a:lnTo>
                    <a:pt x="1314014" y="9503"/>
                  </a:lnTo>
                  <a:lnTo>
                    <a:pt x="1308841" y="9858"/>
                  </a:lnTo>
                  <a:lnTo>
                    <a:pt x="1303668" y="10225"/>
                  </a:lnTo>
                  <a:lnTo>
                    <a:pt x="1298494" y="10604"/>
                  </a:lnTo>
                  <a:lnTo>
                    <a:pt x="1293321" y="10995"/>
                  </a:lnTo>
                  <a:lnTo>
                    <a:pt x="1288148" y="11399"/>
                  </a:lnTo>
                  <a:lnTo>
                    <a:pt x="1282974" y="11816"/>
                  </a:lnTo>
                  <a:lnTo>
                    <a:pt x="1277801" y="12246"/>
                  </a:lnTo>
                  <a:lnTo>
                    <a:pt x="1272628" y="12690"/>
                  </a:lnTo>
                  <a:lnTo>
                    <a:pt x="1267455" y="13147"/>
                  </a:lnTo>
                  <a:lnTo>
                    <a:pt x="1262281" y="13620"/>
                  </a:lnTo>
                  <a:lnTo>
                    <a:pt x="1257108" y="14106"/>
                  </a:lnTo>
                  <a:lnTo>
                    <a:pt x="1251935" y="14608"/>
                  </a:lnTo>
                  <a:lnTo>
                    <a:pt x="1246761" y="15125"/>
                  </a:lnTo>
                  <a:lnTo>
                    <a:pt x="1241588" y="15658"/>
                  </a:lnTo>
                  <a:lnTo>
                    <a:pt x="1236415" y="16206"/>
                  </a:lnTo>
                  <a:lnTo>
                    <a:pt x="1231242" y="16771"/>
                  </a:lnTo>
                  <a:lnTo>
                    <a:pt x="1226068" y="17353"/>
                  </a:lnTo>
                  <a:lnTo>
                    <a:pt x="1220895" y="17951"/>
                  </a:lnTo>
                  <a:lnTo>
                    <a:pt x="1215722" y="18567"/>
                  </a:lnTo>
                  <a:lnTo>
                    <a:pt x="1210548" y="19201"/>
                  </a:lnTo>
                  <a:lnTo>
                    <a:pt x="1205375" y="19852"/>
                  </a:lnTo>
                  <a:lnTo>
                    <a:pt x="1200202" y="20522"/>
                  </a:lnTo>
                  <a:lnTo>
                    <a:pt x="1195029" y="21211"/>
                  </a:lnTo>
                  <a:lnTo>
                    <a:pt x="1189855" y="21918"/>
                  </a:lnTo>
                  <a:lnTo>
                    <a:pt x="1184682" y="22644"/>
                  </a:lnTo>
                  <a:lnTo>
                    <a:pt x="1179509" y="23390"/>
                  </a:lnTo>
                  <a:lnTo>
                    <a:pt x="1174335" y="24156"/>
                  </a:lnTo>
                  <a:lnTo>
                    <a:pt x="1169162" y="24941"/>
                  </a:lnTo>
                  <a:lnTo>
                    <a:pt x="1163989" y="25747"/>
                  </a:lnTo>
                  <a:lnTo>
                    <a:pt x="1158816" y="26574"/>
                  </a:lnTo>
                  <a:lnTo>
                    <a:pt x="1153642" y="27421"/>
                  </a:lnTo>
                  <a:lnTo>
                    <a:pt x="1148469" y="28289"/>
                  </a:lnTo>
                  <a:lnTo>
                    <a:pt x="1143296" y="29179"/>
                  </a:lnTo>
                  <a:lnTo>
                    <a:pt x="1138122" y="30090"/>
                  </a:lnTo>
                  <a:lnTo>
                    <a:pt x="1132949" y="31022"/>
                  </a:lnTo>
                  <a:lnTo>
                    <a:pt x="1127776" y="31977"/>
                  </a:lnTo>
                  <a:lnTo>
                    <a:pt x="1122603" y="32953"/>
                  </a:lnTo>
                  <a:lnTo>
                    <a:pt x="1117429" y="33952"/>
                  </a:lnTo>
                  <a:lnTo>
                    <a:pt x="1112256" y="34973"/>
                  </a:lnTo>
                  <a:lnTo>
                    <a:pt x="1107083" y="36016"/>
                  </a:lnTo>
                  <a:lnTo>
                    <a:pt x="1101909" y="37082"/>
                  </a:lnTo>
                  <a:lnTo>
                    <a:pt x="1096736" y="38170"/>
                  </a:lnTo>
                  <a:lnTo>
                    <a:pt x="1091563" y="39282"/>
                  </a:lnTo>
                  <a:lnTo>
                    <a:pt x="1086390" y="40416"/>
                  </a:lnTo>
                  <a:lnTo>
                    <a:pt x="1081216" y="41573"/>
                  </a:lnTo>
                  <a:lnTo>
                    <a:pt x="1076043" y="42753"/>
                  </a:lnTo>
                  <a:lnTo>
                    <a:pt x="1070870" y="43955"/>
                  </a:lnTo>
                  <a:lnTo>
                    <a:pt x="1065696" y="45181"/>
                  </a:lnTo>
                  <a:lnTo>
                    <a:pt x="1060523" y="46430"/>
                  </a:lnTo>
                  <a:lnTo>
                    <a:pt x="1055350" y="47701"/>
                  </a:lnTo>
                  <a:lnTo>
                    <a:pt x="1050177" y="48996"/>
                  </a:lnTo>
                  <a:lnTo>
                    <a:pt x="1045003" y="50313"/>
                  </a:lnTo>
                  <a:lnTo>
                    <a:pt x="1039830" y="51652"/>
                  </a:lnTo>
                  <a:lnTo>
                    <a:pt x="1034657" y="53015"/>
                  </a:lnTo>
                  <a:lnTo>
                    <a:pt x="1029483" y="54400"/>
                  </a:lnTo>
                  <a:lnTo>
                    <a:pt x="1024310" y="55807"/>
                  </a:lnTo>
                  <a:lnTo>
                    <a:pt x="1019137" y="57237"/>
                  </a:lnTo>
                  <a:lnTo>
                    <a:pt x="1013964" y="58688"/>
                  </a:lnTo>
                  <a:lnTo>
                    <a:pt x="1008790" y="60162"/>
                  </a:lnTo>
                  <a:lnTo>
                    <a:pt x="1003617" y="61657"/>
                  </a:lnTo>
                  <a:lnTo>
                    <a:pt x="998444" y="63174"/>
                  </a:lnTo>
                  <a:lnTo>
                    <a:pt x="993270" y="64712"/>
                  </a:lnTo>
                  <a:lnTo>
                    <a:pt x="988097" y="66271"/>
                  </a:lnTo>
                  <a:lnTo>
                    <a:pt x="982924" y="67852"/>
                  </a:lnTo>
                  <a:lnTo>
                    <a:pt x="977751" y="69453"/>
                  </a:lnTo>
                  <a:lnTo>
                    <a:pt x="972577" y="71074"/>
                  </a:lnTo>
                  <a:lnTo>
                    <a:pt x="967404" y="72715"/>
                  </a:lnTo>
                  <a:lnTo>
                    <a:pt x="962231" y="74377"/>
                  </a:lnTo>
                  <a:lnTo>
                    <a:pt x="957057" y="76057"/>
                  </a:lnTo>
                  <a:lnTo>
                    <a:pt x="951884" y="77758"/>
                  </a:lnTo>
                  <a:lnTo>
                    <a:pt x="946711" y="79477"/>
                  </a:lnTo>
                  <a:lnTo>
                    <a:pt x="941538" y="81215"/>
                  </a:lnTo>
                  <a:lnTo>
                    <a:pt x="936364" y="82972"/>
                  </a:lnTo>
                  <a:lnTo>
                    <a:pt x="931191" y="84746"/>
                  </a:lnTo>
                  <a:lnTo>
                    <a:pt x="926018" y="86539"/>
                  </a:lnTo>
                  <a:lnTo>
                    <a:pt x="920844" y="88349"/>
                  </a:lnTo>
                  <a:lnTo>
                    <a:pt x="915671" y="90176"/>
                  </a:lnTo>
                  <a:lnTo>
                    <a:pt x="910498" y="92020"/>
                  </a:lnTo>
                  <a:lnTo>
                    <a:pt x="905325" y="93881"/>
                  </a:lnTo>
                  <a:lnTo>
                    <a:pt x="900151" y="95758"/>
                  </a:lnTo>
                  <a:lnTo>
                    <a:pt x="894978" y="97651"/>
                  </a:lnTo>
                  <a:lnTo>
                    <a:pt x="889805" y="99560"/>
                  </a:lnTo>
                  <a:lnTo>
                    <a:pt x="884631" y="101484"/>
                  </a:lnTo>
                  <a:lnTo>
                    <a:pt x="879458" y="103424"/>
                  </a:lnTo>
                  <a:lnTo>
                    <a:pt x="874285" y="105378"/>
                  </a:lnTo>
                  <a:lnTo>
                    <a:pt x="869112" y="107346"/>
                  </a:lnTo>
                  <a:lnTo>
                    <a:pt x="863938" y="109329"/>
                  </a:lnTo>
                  <a:lnTo>
                    <a:pt x="858765" y="111326"/>
                  </a:lnTo>
                  <a:lnTo>
                    <a:pt x="853592" y="113336"/>
                  </a:lnTo>
                  <a:lnTo>
                    <a:pt x="848418" y="115360"/>
                  </a:lnTo>
                  <a:lnTo>
                    <a:pt x="843245" y="117396"/>
                  </a:lnTo>
                  <a:lnTo>
                    <a:pt x="838072" y="119446"/>
                  </a:lnTo>
                  <a:lnTo>
                    <a:pt x="832899" y="121508"/>
                  </a:lnTo>
                  <a:lnTo>
                    <a:pt x="827725" y="123583"/>
                  </a:lnTo>
                  <a:lnTo>
                    <a:pt x="822552" y="125669"/>
                  </a:lnTo>
                  <a:lnTo>
                    <a:pt x="817379" y="127768"/>
                  </a:lnTo>
                  <a:lnTo>
                    <a:pt x="812205" y="129878"/>
                  </a:lnTo>
                  <a:lnTo>
                    <a:pt x="807032" y="131999"/>
                  </a:lnTo>
                  <a:lnTo>
                    <a:pt x="801859" y="134132"/>
                  </a:lnTo>
                  <a:lnTo>
                    <a:pt x="796686" y="136275"/>
                  </a:lnTo>
                  <a:lnTo>
                    <a:pt x="791512" y="138430"/>
                  </a:lnTo>
                  <a:lnTo>
                    <a:pt x="786339" y="140595"/>
                  </a:lnTo>
                  <a:lnTo>
                    <a:pt x="781166" y="142770"/>
                  </a:lnTo>
                  <a:lnTo>
                    <a:pt x="775992" y="144956"/>
                  </a:lnTo>
                  <a:lnTo>
                    <a:pt x="770819" y="147152"/>
                  </a:lnTo>
                  <a:lnTo>
                    <a:pt x="765646" y="149358"/>
                  </a:lnTo>
                  <a:lnTo>
                    <a:pt x="760473" y="151574"/>
                  </a:lnTo>
                  <a:lnTo>
                    <a:pt x="755299" y="153799"/>
                  </a:lnTo>
                  <a:lnTo>
                    <a:pt x="750126" y="156034"/>
                  </a:lnTo>
                  <a:lnTo>
                    <a:pt x="744953" y="158279"/>
                  </a:lnTo>
                  <a:lnTo>
                    <a:pt x="739779" y="160533"/>
                  </a:lnTo>
                  <a:lnTo>
                    <a:pt x="734606" y="162796"/>
                  </a:lnTo>
                  <a:lnTo>
                    <a:pt x="729433" y="165068"/>
                  </a:lnTo>
                  <a:lnTo>
                    <a:pt x="724260" y="167349"/>
                  </a:lnTo>
                  <a:lnTo>
                    <a:pt x="719086" y="169640"/>
                  </a:lnTo>
                  <a:lnTo>
                    <a:pt x="713913" y="171939"/>
                  </a:lnTo>
                  <a:lnTo>
                    <a:pt x="708740" y="174247"/>
                  </a:lnTo>
                  <a:lnTo>
                    <a:pt x="703566" y="176564"/>
                  </a:lnTo>
                  <a:lnTo>
                    <a:pt x="698393" y="178890"/>
                  </a:lnTo>
                  <a:lnTo>
                    <a:pt x="693220" y="181225"/>
                  </a:lnTo>
                  <a:lnTo>
                    <a:pt x="688047" y="183568"/>
                  </a:lnTo>
                  <a:lnTo>
                    <a:pt x="682873" y="185920"/>
                  </a:lnTo>
                  <a:lnTo>
                    <a:pt x="677700" y="188281"/>
                  </a:lnTo>
                  <a:lnTo>
                    <a:pt x="672527" y="190650"/>
                  </a:lnTo>
                  <a:lnTo>
                    <a:pt x="667353" y="193028"/>
                  </a:lnTo>
                  <a:lnTo>
                    <a:pt x="662180" y="195414"/>
                  </a:lnTo>
                  <a:lnTo>
                    <a:pt x="657007" y="197809"/>
                  </a:lnTo>
                  <a:lnTo>
                    <a:pt x="651834" y="200213"/>
                  </a:lnTo>
                  <a:lnTo>
                    <a:pt x="646660" y="202625"/>
                  </a:lnTo>
                  <a:lnTo>
                    <a:pt x="641487" y="205046"/>
                  </a:lnTo>
                  <a:lnTo>
                    <a:pt x="636314" y="207476"/>
                  </a:lnTo>
                  <a:lnTo>
                    <a:pt x="631140" y="209914"/>
                  </a:lnTo>
                  <a:lnTo>
                    <a:pt x="625967" y="212361"/>
                  </a:lnTo>
                  <a:lnTo>
                    <a:pt x="620794" y="214817"/>
                  </a:lnTo>
                  <a:lnTo>
                    <a:pt x="615621" y="217282"/>
                  </a:lnTo>
                  <a:lnTo>
                    <a:pt x="610447" y="219756"/>
                  </a:lnTo>
                  <a:lnTo>
                    <a:pt x="605274" y="222238"/>
                  </a:lnTo>
                  <a:lnTo>
                    <a:pt x="600101" y="224730"/>
                  </a:lnTo>
                  <a:lnTo>
                    <a:pt x="594927" y="227230"/>
                  </a:lnTo>
                  <a:lnTo>
                    <a:pt x="589754" y="229740"/>
                  </a:lnTo>
                  <a:lnTo>
                    <a:pt x="584581" y="232259"/>
                  </a:lnTo>
                  <a:lnTo>
                    <a:pt x="579408" y="234787"/>
                  </a:lnTo>
                  <a:lnTo>
                    <a:pt x="574234" y="237325"/>
                  </a:lnTo>
                  <a:lnTo>
                    <a:pt x="569061" y="239871"/>
                  </a:lnTo>
                  <a:lnTo>
                    <a:pt x="563888" y="242428"/>
                  </a:lnTo>
                  <a:lnTo>
                    <a:pt x="558714" y="244994"/>
                  </a:lnTo>
                  <a:lnTo>
                    <a:pt x="553541" y="247569"/>
                  </a:lnTo>
                  <a:lnTo>
                    <a:pt x="548368" y="250155"/>
                  </a:lnTo>
                  <a:lnTo>
                    <a:pt x="543195" y="252750"/>
                  </a:lnTo>
                  <a:lnTo>
                    <a:pt x="538021" y="255355"/>
                  </a:lnTo>
                  <a:lnTo>
                    <a:pt x="532848" y="257970"/>
                  </a:lnTo>
                  <a:lnTo>
                    <a:pt x="527675" y="260596"/>
                  </a:lnTo>
                  <a:lnTo>
                    <a:pt x="522501" y="263232"/>
                  </a:lnTo>
                  <a:lnTo>
                    <a:pt x="517328" y="265878"/>
                  </a:lnTo>
                  <a:lnTo>
                    <a:pt x="512155" y="268535"/>
                  </a:lnTo>
                  <a:lnTo>
                    <a:pt x="506982" y="271203"/>
                  </a:lnTo>
                  <a:lnTo>
                    <a:pt x="501808" y="273881"/>
                  </a:lnTo>
                  <a:lnTo>
                    <a:pt x="496635" y="276571"/>
                  </a:lnTo>
                  <a:lnTo>
                    <a:pt x="491462" y="279271"/>
                  </a:lnTo>
                  <a:lnTo>
                    <a:pt x="486288" y="281983"/>
                  </a:lnTo>
                  <a:lnTo>
                    <a:pt x="481115" y="284707"/>
                  </a:lnTo>
                  <a:lnTo>
                    <a:pt x="475942" y="287442"/>
                  </a:lnTo>
                  <a:lnTo>
                    <a:pt x="470769" y="290189"/>
                  </a:lnTo>
                  <a:lnTo>
                    <a:pt x="465595" y="292948"/>
                  </a:lnTo>
                  <a:lnTo>
                    <a:pt x="460422" y="295719"/>
                  </a:lnTo>
                  <a:lnTo>
                    <a:pt x="455249" y="298503"/>
                  </a:lnTo>
                  <a:lnTo>
                    <a:pt x="450075" y="301300"/>
                  </a:lnTo>
                  <a:lnTo>
                    <a:pt x="444902" y="304109"/>
                  </a:lnTo>
                  <a:lnTo>
                    <a:pt x="439729" y="306931"/>
                  </a:lnTo>
                  <a:lnTo>
                    <a:pt x="434556" y="309767"/>
                  </a:lnTo>
                  <a:lnTo>
                    <a:pt x="429382" y="312616"/>
                  </a:lnTo>
                  <a:lnTo>
                    <a:pt x="424209" y="315479"/>
                  </a:lnTo>
                  <a:lnTo>
                    <a:pt x="419036" y="318356"/>
                  </a:lnTo>
                  <a:lnTo>
                    <a:pt x="413862" y="321247"/>
                  </a:lnTo>
                  <a:lnTo>
                    <a:pt x="408689" y="324153"/>
                  </a:lnTo>
                  <a:lnTo>
                    <a:pt x="403516" y="327073"/>
                  </a:lnTo>
                  <a:lnTo>
                    <a:pt x="398343" y="330009"/>
                  </a:lnTo>
                  <a:lnTo>
                    <a:pt x="393169" y="332961"/>
                  </a:lnTo>
                  <a:lnTo>
                    <a:pt x="387996" y="335928"/>
                  </a:lnTo>
                  <a:lnTo>
                    <a:pt x="382823" y="338911"/>
                  </a:lnTo>
                  <a:lnTo>
                    <a:pt x="377649" y="341911"/>
                  </a:lnTo>
                  <a:lnTo>
                    <a:pt x="372476" y="344927"/>
                  </a:lnTo>
                  <a:lnTo>
                    <a:pt x="367303" y="347961"/>
                  </a:lnTo>
                  <a:lnTo>
                    <a:pt x="362130" y="351012"/>
                  </a:lnTo>
                  <a:lnTo>
                    <a:pt x="356956" y="354081"/>
                  </a:lnTo>
                  <a:lnTo>
                    <a:pt x="351783" y="357169"/>
                  </a:lnTo>
                  <a:lnTo>
                    <a:pt x="346610" y="360275"/>
                  </a:lnTo>
                  <a:lnTo>
                    <a:pt x="341436" y="363400"/>
                  </a:lnTo>
                  <a:lnTo>
                    <a:pt x="336263" y="366545"/>
                  </a:lnTo>
                  <a:lnTo>
                    <a:pt x="331090" y="369709"/>
                  </a:lnTo>
                  <a:lnTo>
                    <a:pt x="325917" y="372894"/>
                  </a:lnTo>
                  <a:lnTo>
                    <a:pt x="320743" y="376100"/>
                  </a:lnTo>
                  <a:lnTo>
                    <a:pt x="315570" y="379327"/>
                  </a:lnTo>
                  <a:lnTo>
                    <a:pt x="310397" y="382576"/>
                  </a:lnTo>
                  <a:lnTo>
                    <a:pt x="305223" y="385848"/>
                  </a:lnTo>
                  <a:lnTo>
                    <a:pt x="300050" y="389141"/>
                  </a:lnTo>
                  <a:lnTo>
                    <a:pt x="294877" y="392459"/>
                  </a:lnTo>
                  <a:lnTo>
                    <a:pt x="289704" y="395799"/>
                  </a:lnTo>
                  <a:lnTo>
                    <a:pt x="284530" y="399164"/>
                  </a:lnTo>
                  <a:lnTo>
                    <a:pt x="279357" y="402554"/>
                  </a:lnTo>
                  <a:lnTo>
                    <a:pt x="274184" y="405969"/>
                  </a:lnTo>
                  <a:lnTo>
                    <a:pt x="269010" y="409410"/>
                  </a:lnTo>
                  <a:lnTo>
                    <a:pt x="263837" y="412877"/>
                  </a:lnTo>
                  <a:lnTo>
                    <a:pt x="258664" y="416370"/>
                  </a:lnTo>
                  <a:lnTo>
                    <a:pt x="253491" y="419891"/>
                  </a:lnTo>
                  <a:lnTo>
                    <a:pt x="248317" y="423439"/>
                  </a:lnTo>
                  <a:lnTo>
                    <a:pt x="243144" y="427015"/>
                  </a:lnTo>
                  <a:lnTo>
                    <a:pt x="237971" y="430620"/>
                  </a:lnTo>
                  <a:lnTo>
                    <a:pt x="232797" y="434254"/>
                  </a:lnTo>
                  <a:lnTo>
                    <a:pt x="227624" y="437917"/>
                  </a:lnTo>
                  <a:lnTo>
                    <a:pt x="222451" y="441611"/>
                  </a:lnTo>
                  <a:lnTo>
                    <a:pt x="217278" y="445334"/>
                  </a:lnTo>
                  <a:lnTo>
                    <a:pt x="212104" y="449088"/>
                  </a:lnTo>
                  <a:lnTo>
                    <a:pt x="206931" y="452872"/>
                  </a:lnTo>
                  <a:lnTo>
                    <a:pt x="201758" y="456688"/>
                  </a:lnTo>
                  <a:lnTo>
                    <a:pt x="196584" y="460535"/>
                  </a:lnTo>
                  <a:lnTo>
                    <a:pt x="191411" y="464413"/>
                  </a:lnTo>
                  <a:lnTo>
                    <a:pt x="186238" y="468323"/>
                  </a:lnTo>
                  <a:lnTo>
                    <a:pt x="181065" y="472265"/>
                  </a:lnTo>
                  <a:lnTo>
                    <a:pt x="175891" y="476239"/>
                  </a:lnTo>
                  <a:lnTo>
                    <a:pt x="170718" y="480244"/>
                  </a:lnTo>
                  <a:lnTo>
                    <a:pt x="165545" y="484280"/>
                  </a:lnTo>
                  <a:lnTo>
                    <a:pt x="160371" y="488348"/>
                  </a:lnTo>
                  <a:lnTo>
                    <a:pt x="155198" y="492447"/>
                  </a:lnTo>
                  <a:lnTo>
                    <a:pt x="150025" y="496576"/>
                  </a:lnTo>
                  <a:lnTo>
                    <a:pt x="144852" y="500736"/>
                  </a:lnTo>
                  <a:lnTo>
                    <a:pt x="139678" y="504925"/>
                  </a:lnTo>
                  <a:lnTo>
                    <a:pt x="134505" y="509144"/>
                  </a:lnTo>
                  <a:lnTo>
                    <a:pt x="129332" y="513390"/>
                  </a:lnTo>
                  <a:lnTo>
                    <a:pt x="124158" y="517664"/>
                  </a:lnTo>
                  <a:lnTo>
                    <a:pt x="118985" y="521964"/>
                  </a:lnTo>
                  <a:lnTo>
                    <a:pt x="113812" y="526289"/>
                  </a:lnTo>
                  <a:lnTo>
                    <a:pt x="108639" y="530638"/>
                  </a:lnTo>
                  <a:lnTo>
                    <a:pt x="103465" y="535009"/>
                  </a:lnTo>
                  <a:lnTo>
                    <a:pt x="98292" y="539402"/>
                  </a:lnTo>
                  <a:lnTo>
                    <a:pt x="93119" y="543814"/>
                  </a:lnTo>
                  <a:lnTo>
                    <a:pt x="87945" y="548243"/>
                  </a:lnTo>
                  <a:lnTo>
                    <a:pt x="82772" y="552689"/>
                  </a:lnTo>
                  <a:lnTo>
                    <a:pt x="77599" y="557148"/>
                  </a:lnTo>
                  <a:lnTo>
                    <a:pt x="72426" y="561618"/>
                  </a:lnTo>
                  <a:lnTo>
                    <a:pt x="67252" y="566098"/>
                  </a:lnTo>
                  <a:lnTo>
                    <a:pt x="62079" y="570584"/>
                  </a:lnTo>
                  <a:lnTo>
                    <a:pt x="56906" y="575075"/>
                  </a:lnTo>
                  <a:lnTo>
                    <a:pt x="51732" y="579567"/>
                  </a:lnTo>
                  <a:lnTo>
                    <a:pt x="46559" y="584057"/>
                  </a:lnTo>
                  <a:lnTo>
                    <a:pt x="41386" y="588544"/>
                  </a:lnTo>
                  <a:lnTo>
                    <a:pt x="36213" y="593023"/>
                  </a:lnTo>
                  <a:lnTo>
                    <a:pt x="31039" y="597493"/>
                  </a:lnTo>
                  <a:lnTo>
                    <a:pt x="25866" y="601948"/>
                  </a:lnTo>
                  <a:lnTo>
                    <a:pt x="20693" y="606387"/>
                  </a:lnTo>
                  <a:lnTo>
                    <a:pt x="15519" y="610806"/>
                  </a:lnTo>
                  <a:lnTo>
                    <a:pt x="10346" y="615202"/>
                  </a:lnTo>
                  <a:lnTo>
                    <a:pt x="5173" y="619571"/>
                  </a:lnTo>
                  <a:lnTo>
                    <a:pt x="0" y="623910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644151" y="4231404"/>
              <a:ext cx="1883076" cy="574882"/>
            </a:xfrm>
            <a:custGeom>
              <a:avLst/>
              <a:pathLst>
                <a:path w="1883076" h="574882">
                  <a:moveTo>
                    <a:pt x="0" y="574882"/>
                  </a:moveTo>
                  <a:lnTo>
                    <a:pt x="5173" y="569628"/>
                  </a:lnTo>
                  <a:lnTo>
                    <a:pt x="10346" y="564357"/>
                  </a:lnTo>
                  <a:lnTo>
                    <a:pt x="15519" y="559072"/>
                  </a:lnTo>
                  <a:lnTo>
                    <a:pt x="20693" y="553777"/>
                  </a:lnTo>
                  <a:lnTo>
                    <a:pt x="25866" y="548478"/>
                  </a:lnTo>
                  <a:lnTo>
                    <a:pt x="31039" y="543178"/>
                  </a:lnTo>
                  <a:lnTo>
                    <a:pt x="36213" y="537882"/>
                  </a:lnTo>
                  <a:lnTo>
                    <a:pt x="41386" y="532592"/>
                  </a:lnTo>
                  <a:lnTo>
                    <a:pt x="46559" y="527314"/>
                  </a:lnTo>
                  <a:lnTo>
                    <a:pt x="51732" y="522050"/>
                  </a:lnTo>
                  <a:lnTo>
                    <a:pt x="56906" y="516804"/>
                  </a:lnTo>
                  <a:lnTo>
                    <a:pt x="62079" y="511580"/>
                  </a:lnTo>
                  <a:lnTo>
                    <a:pt x="67252" y="506381"/>
                  </a:lnTo>
                  <a:lnTo>
                    <a:pt x="72426" y="501209"/>
                  </a:lnTo>
                  <a:lnTo>
                    <a:pt x="77599" y="496067"/>
                  </a:lnTo>
                  <a:lnTo>
                    <a:pt x="82772" y="490958"/>
                  </a:lnTo>
                  <a:lnTo>
                    <a:pt x="87945" y="485885"/>
                  </a:lnTo>
                  <a:lnTo>
                    <a:pt x="93119" y="480849"/>
                  </a:lnTo>
                  <a:lnTo>
                    <a:pt x="98292" y="475853"/>
                  </a:lnTo>
                  <a:lnTo>
                    <a:pt x="103465" y="470898"/>
                  </a:lnTo>
                  <a:lnTo>
                    <a:pt x="108639" y="465986"/>
                  </a:lnTo>
                  <a:lnTo>
                    <a:pt x="113812" y="461119"/>
                  </a:lnTo>
                  <a:lnTo>
                    <a:pt x="118985" y="456298"/>
                  </a:lnTo>
                  <a:lnTo>
                    <a:pt x="124158" y="451525"/>
                  </a:lnTo>
                  <a:lnTo>
                    <a:pt x="129332" y="446799"/>
                  </a:lnTo>
                  <a:lnTo>
                    <a:pt x="134505" y="442123"/>
                  </a:lnTo>
                  <a:lnTo>
                    <a:pt x="139678" y="437496"/>
                  </a:lnTo>
                  <a:lnTo>
                    <a:pt x="144852" y="432919"/>
                  </a:lnTo>
                  <a:lnTo>
                    <a:pt x="150025" y="428393"/>
                  </a:lnTo>
                  <a:lnTo>
                    <a:pt x="155198" y="423918"/>
                  </a:lnTo>
                  <a:lnTo>
                    <a:pt x="160371" y="419494"/>
                  </a:lnTo>
                  <a:lnTo>
                    <a:pt x="165545" y="415122"/>
                  </a:lnTo>
                  <a:lnTo>
                    <a:pt x="170718" y="410800"/>
                  </a:lnTo>
                  <a:lnTo>
                    <a:pt x="175891" y="406530"/>
                  </a:lnTo>
                  <a:lnTo>
                    <a:pt x="181065" y="402310"/>
                  </a:lnTo>
                  <a:lnTo>
                    <a:pt x="186238" y="398141"/>
                  </a:lnTo>
                  <a:lnTo>
                    <a:pt x="191411" y="394022"/>
                  </a:lnTo>
                  <a:lnTo>
                    <a:pt x="196584" y="389952"/>
                  </a:lnTo>
                  <a:lnTo>
                    <a:pt x="201758" y="385932"/>
                  </a:lnTo>
                  <a:lnTo>
                    <a:pt x="206931" y="381960"/>
                  </a:lnTo>
                  <a:lnTo>
                    <a:pt x="212104" y="378036"/>
                  </a:lnTo>
                  <a:lnTo>
                    <a:pt x="217278" y="374160"/>
                  </a:lnTo>
                  <a:lnTo>
                    <a:pt x="222451" y="370330"/>
                  </a:lnTo>
                  <a:lnTo>
                    <a:pt x="227624" y="366546"/>
                  </a:lnTo>
                  <a:lnTo>
                    <a:pt x="232797" y="362807"/>
                  </a:lnTo>
                  <a:lnTo>
                    <a:pt x="237971" y="359112"/>
                  </a:lnTo>
                  <a:lnTo>
                    <a:pt x="243144" y="355461"/>
                  </a:lnTo>
                  <a:lnTo>
                    <a:pt x="248317" y="351852"/>
                  </a:lnTo>
                  <a:lnTo>
                    <a:pt x="253491" y="348285"/>
                  </a:lnTo>
                  <a:lnTo>
                    <a:pt x="258664" y="344759"/>
                  </a:lnTo>
                  <a:lnTo>
                    <a:pt x="263837" y="341274"/>
                  </a:lnTo>
                  <a:lnTo>
                    <a:pt x="269010" y="337827"/>
                  </a:lnTo>
                  <a:lnTo>
                    <a:pt x="274184" y="334420"/>
                  </a:lnTo>
                  <a:lnTo>
                    <a:pt x="279357" y="331050"/>
                  </a:lnTo>
                  <a:lnTo>
                    <a:pt x="284530" y="327716"/>
                  </a:lnTo>
                  <a:lnTo>
                    <a:pt x="289704" y="324419"/>
                  </a:lnTo>
                  <a:lnTo>
                    <a:pt x="294877" y="321157"/>
                  </a:lnTo>
                  <a:lnTo>
                    <a:pt x="300050" y="317929"/>
                  </a:lnTo>
                  <a:lnTo>
                    <a:pt x="305223" y="314735"/>
                  </a:lnTo>
                  <a:lnTo>
                    <a:pt x="310397" y="311573"/>
                  </a:lnTo>
                  <a:lnTo>
                    <a:pt x="315570" y="308444"/>
                  </a:lnTo>
                  <a:lnTo>
                    <a:pt x="320743" y="305346"/>
                  </a:lnTo>
                  <a:lnTo>
                    <a:pt x="325917" y="302278"/>
                  </a:lnTo>
                  <a:lnTo>
                    <a:pt x="331090" y="299240"/>
                  </a:lnTo>
                  <a:lnTo>
                    <a:pt x="336263" y="296231"/>
                  </a:lnTo>
                  <a:lnTo>
                    <a:pt x="341436" y="293251"/>
                  </a:lnTo>
                  <a:lnTo>
                    <a:pt x="346610" y="290299"/>
                  </a:lnTo>
                  <a:lnTo>
                    <a:pt x="351783" y="287373"/>
                  </a:lnTo>
                  <a:lnTo>
                    <a:pt x="356956" y="284474"/>
                  </a:lnTo>
                  <a:lnTo>
                    <a:pt x="362130" y="281601"/>
                  </a:lnTo>
                  <a:lnTo>
                    <a:pt x="367303" y="278753"/>
                  </a:lnTo>
                  <a:lnTo>
                    <a:pt x="372476" y="275930"/>
                  </a:lnTo>
                  <a:lnTo>
                    <a:pt x="377649" y="273131"/>
                  </a:lnTo>
                  <a:lnTo>
                    <a:pt x="382823" y="270356"/>
                  </a:lnTo>
                  <a:lnTo>
                    <a:pt x="387996" y="267603"/>
                  </a:lnTo>
                  <a:lnTo>
                    <a:pt x="393169" y="264873"/>
                  </a:lnTo>
                  <a:lnTo>
                    <a:pt x="398343" y="262165"/>
                  </a:lnTo>
                  <a:lnTo>
                    <a:pt x="403516" y="259479"/>
                  </a:lnTo>
                  <a:lnTo>
                    <a:pt x="408689" y="256814"/>
                  </a:lnTo>
                  <a:lnTo>
                    <a:pt x="413862" y="254169"/>
                  </a:lnTo>
                  <a:lnTo>
                    <a:pt x="419036" y="251545"/>
                  </a:lnTo>
                  <a:lnTo>
                    <a:pt x="424209" y="248941"/>
                  </a:lnTo>
                  <a:lnTo>
                    <a:pt x="429382" y="246356"/>
                  </a:lnTo>
                  <a:lnTo>
                    <a:pt x="434556" y="243790"/>
                  </a:lnTo>
                  <a:lnTo>
                    <a:pt x="439729" y="241242"/>
                  </a:lnTo>
                  <a:lnTo>
                    <a:pt x="444902" y="238713"/>
                  </a:lnTo>
                  <a:lnTo>
                    <a:pt x="450075" y="236202"/>
                  </a:lnTo>
                  <a:lnTo>
                    <a:pt x="455249" y="233709"/>
                  </a:lnTo>
                  <a:lnTo>
                    <a:pt x="460422" y="231233"/>
                  </a:lnTo>
                  <a:lnTo>
                    <a:pt x="465595" y="228773"/>
                  </a:lnTo>
                  <a:lnTo>
                    <a:pt x="470769" y="226331"/>
                  </a:lnTo>
                  <a:lnTo>
                    <a:pt x="475942" y="223905"/>
                  </a:lnTo>
                  <a:lnTo>
                    <a:pt x="481115" y="221495"/>
                  </a:lnTo>
                  <a:lnTo>
                    <a:pt x="486288" y="219101"/>
                  </a:lnTo>
                  <a:lnTo>
                    <a:pt x="491462" y="216722"/>
                  </a:lnTo>
                  <a:lnTo>
                    <a:pt x="496635" y="214359"/>
                  </a:lnTo>
                  <a:lnTo>
                    <a:pt x="501808" y="212011"/>
                  </a:lnTo>
                  <a:lnTo>
                    <a:pt x="506982" y="209678"/>
                  </a:lnTo>
                  <a:lnTo>
                    <a:pt x="512155" y="207360"/>
                  </a:lnTo>
                  <a:lnTo>
                    <a:pt x="517328" y="205056"/>
                  </a:lnTo>
                  <a:lnTo>
                    <a:pt x="522501" y="202766"/>
                  </a:lnTo>
                  <a:lnTo>
                    <a:pt x="527675" y="200490"/>
                  </a:lnTo>
                  <a:lnTo>
                    <a:pt x="532848" y="198228"/>
                  </a:lnTo>
                  <a:lnTo>
                    <a:pt x="538021" y="195980"/>
                  </a:lnTo>
                  <a:lnTo>
                    <a:pt x="543195" y="193746"/>
                  </a:lnTo>
                  <a:lnTo>
                    <a:pt x="548368" y="191524"/>
                  </a:lnTo>
                  <a:lnTo>
                    <a:pt x="553541" y="189316"/>
                  </a:lnTo>
                  <a:lnTo>
                    <a:pt x="558714" y="187121"/>
                  </a:lnTo>
                  <a:lnTo>
                    <a:pt x="563888" y="184939"/>
                  </a:lnTo>
                  <a:lnTo>
                    <a:pt x="569061" y="182769"/>
                  </a:lnTo>
                  <a:lnTo>
                    <a:pt x="574234" y="180612"/>
                  </a:lnTo>
                  <a:lnTo>
                    <a:pt x="579408" y="178468"/>
                  </a:lnTo>
                  <a:lnTo>
                    <a:pt x="584581" y="176336"/>
                  </a:lnTo>
                  <a:lnTo>
                    <a:pt x="589754" y="174216"/>
                  </a:lnTo>
                  <a:lnTo>
                    <a:pt x="594927" y="172108"/>
                  </a:lnTo>
                  <a:lnTo>
                    <a:pt x="600101" y="170012"/>
                  </a:lnTo>
                  <a:lnTo>
                    <a:pt x="605274" y="167928"/>
                  </a:lnTo>
                  <a:lnTo>
                    <a:pt x="610447" y="165856"/>
                  </a:lnTo>
                  <a:lnTo>
                    <a:pt x="615621" y="163795"/>
                  </a:lnTo>
                  <a:lnTo>
                    <a:pt x="620794" y="161746"/>
                  </a:lnTo>
                  <a:lnTo>
                    <a:pt x="625967" y="159709"/>
                  </a:lnTo>
                  <a:lnTo>
                    <a:pt x="631140" y="157683"/>
                  </a:lnTo>
                  <a:lnTo>
                    <a:pt x="636314" y="155668"/>
                  </a:lnTo>
                  <a:lnTo>
                    <a:pt x="641487" y="153664"/>
                  </a:lnTo>
                  <a:lnTo>
                    <a:pt x="646660" y="151672"/>
                  </a:lnTo>
                  <a:lnTo>
                    <a:pt x="651834" y="149691"/>
                  </a:lnTo>
                  <a:lnTo>
                    <a:pt x="657007" y="147720"/>
                  </a:lnTo>
                  <a:lnTo>
                    <a:pt x="662180" y="145761"/>
                  </a:lnTo>
                  <a:lnTo>
                    <a:pt x="667353" y="143813"/>
                  </a:lnTo>
                  <a:lnTo>
                    <a:pt x="672527" y="141876"/>
                  </a:lnTo>
                  <a:lnTo>
                    <a:pt x="677700" y="139949"/>
                  </a:lnTo>
                  <a:lnTo>
                    <a:pt x="682873" y="138034"/>
                  </a:lnTo>
                  <a:lnTo>
                    <a:pt x="688047" y="136129"/>
                  </a:lnTo>
                  <a:lnTo>
                    <a:pt x="693220" y="134235"/>
                  </a:lnTo>
                  <a:lnTo>
                    <a:pt x="698393" y="132352"/>
                  </a:lnTo>
                  <a:lnTo>
                    <a:pt x="703566" y="130479"/>
                  </a:lnTo>
                  <a:lnTo>
                    <a:pt x="708740" y="128618"/>
                  </a:lnTo>
                  <a:lnTo>
                    <a:pt x="713913" y="126767"/>
                  </a:lnTo>
                  <a:lnTo>
                    <a:pt x="719086" y="124927"/>
                  </a:lnTo>
                  <a:lnTo>
                    <a:pt x="724260" y="123097"/>
                  </a:lnTo>
                  <a:lnTo>
                    <a:pt x="729433" y="121279"/>
                  </a:lnTo>
                  <a:lnTo>
                    <a:pt x="734606" y="119471"/>
                  </a:lnTo>
                  <a:lnTo>
                    <a:pt x="739779" y="117674"/>
                  </a:lnTo>
                  <a:lnTo>
                    <a:pt x="744953" y="115888"/>
                  </a:lnTo>
                  <a:lnTo>
                    <a:pt x="750126" y="114113"/>
                  </a:lnTo>
                  <a:lnTo>
                    <a:pt x="755299" y="112348"/>
                  </a:lnTo>
                  <a:lnTo>
                    <a:pt x="760473" y="110595"/>
                  </a:lnTo>
                  <a:lnTo>
                    <a:pt x="765646" y="108853"/>
                  </a:lnTo>
                  <a:lnTo>
                    <a:pt x="770819" y="107122"/>
                  </a:lnTo>
                  <a:lnTo>
                    <a:pt x="775992" y="105402"/>
                  </a:lnTo>
                  <a:lnTo>
                    <a:pt x="781166" y="103693"/>
                  </a:lnTo>
                  <a:lnTo>
                    <a:pt x="786339" y="101996"/>
                  </a:lnTo>
                  <a:lnTo>
                    <a:pt x="791512" y="100310"/>
                  </a:lnTo>
                  <a:lnTo>
                    <a:pt x="796686" y="98635"/>
                  </a:lnTo>
                  <a:lnTo>
                    <a:pt x="801859" y="96972"/>
                  </a:lnTo>
                  <a:lnTo>
                    <a:pt x="807032" y="95321"/>
                  </a:lnTo>
                  <a:lnTo>
                    <a:pt x="812205" y="93682"/>
                  </a:lnTo>
                  <a:lnTo>
                    <a:pt x="817379" y="92054"/>
                  </a:lnTo>
                  <a:lnTo>
                    <a:pt x="822552" y="90439"/>
                  </a:lnTo>
                  <a:lnTo>
                    <a:pt x="827725" y="88836"/>
                  </a:lnTo>
                  <a:lnTo>
                    <a:pt x="832899" y="87245"/>
                  </a:lnTo>
                  <a:lnTo>
                    <a:pt x="838072" y="85666"/>
                  </a:lnTo>
                  <a:lnTo>
                    <a:pt x="843245" y="84100"/>
                  </a:lnTo>
                  <a:lnTo>
                    <a:pt x="848418" y="82547"/>
                  </a:lnTo>
                  <a:lnTo>
                    <a:pt x="853592" y="81007"/>
                  </a:lnTo>
                  <a:lnTo>
                    <a:pt x="858765" y="79479"/>
                  </a:lnTo>
                  <a:lnTo>
                    <a:pt x="863938" y="77965"/>
                  </a:lnTo>
                  <a:lnTo>
                    <a:pt x="869112" y="76464"/>
                  </a:lnTo>
                  <a:lnTo>
                    <a:pt x="874285" y="74977"/>
                  </a:lnTo>
                  <a:lnTo>
                    <a:pt x="879458" y="73503"/>
                  </a:lnTo>
                  <a:lnTo>
                    <a:pt x="884631" y="72043"/>
                  </a:lnTo>
                  <a:lnTo>
                    <a:pt x="889805" y="70597"/>
                  </a:lnTo>
                  <a:lnTo>
                    <a:pt x="894978" y="69165"/>
                  </a:lnTo>
                  <a:lnTo>
                    <a:pt x="900151" y="67747"/>
                  </a:lnTo>
                  <a:lnTo>
                    <a:pt x="905325" y="66344"/>
                  </a:lnTo>
                  <a:lnTo>
                    <a:pt x="910498" y="64956"/>
                  </a:lnTo>
                  <a:lnTo>
                    <a:pt x="915671" y="63582"/>
                  </a:lnTo>
                  <a:lnTo>
                    <a:pt x="920844" y="62224"/>
                  </a:lnTo>
                  <a:lnTo>
                    <a:pt x="926018" y="60880"/>
                  </a:lnTo>
                  <a:lnTo>
                    <a:pt x="931191" y="59552"/>
                  </a:lnTo>
                  <a:lnTo>
                    <a:pt x="936364" y="58240"/>
                  </a:lnTo>
                  <a:lnTo>
                    <a:pt x="941538" y="56943"/>
                  </a:lnTo>
                  <a:lnTo>
                    <a:pt x="946711" y="55662"/>
                  </a:lnTo>
                  <a:lnTo>
                    <a:pt x="951884" y="54397"/>
                  </a:lnTo>
                  <a:lnTo>
                    <a:pt x="957057" y="53148"/>
                  </a:lnTo>
                  <a:lnTo>
                    <a:pt x="962231" y="51915"/>
                  </a:lnTo>
                  <a:lnTo>
                    <a:pt x="967404" y="50699"/>
                  </a:lnTo>
                  <a:lnTo>
                    <a:pt x="972577" y="49499"/>
                  </a:lnTo>
                  <a:lnTo>
                    <a:pt x="977751" y="48316"/>
                  </a:lnTo>
                  <a:lnTo>
                    <a:pt x="982924" y="47150"/>
                  </a:lnTo>
                  <a:lnTo>
                    <a:pt x="988097" y="46001"/>
                  </a:lnTo>
                  <a:lnTo>
                    <a:pt x="993270" y="44869"/>
                  </a:lnTo>
                  <a:lnTo>
                    <a:pt x="998444" y="43754"/>
                  </a:lnTo>
                  <a:lnTo>
                    <a:pt x="1003617" y="42656"/>
                  </a:lnTo>
                  <a:lnTo>
                    <a:pt x="1008790" y="41575"/>
                  </a:lnTo>
                  <a:lnTo>
                    <a:pt x="1013964" y="40512"/>
                  </a:lnTo>
                  <a:lnTo>
                    <a:pt x="1019137" y="39467"/>
                  </a:lnTo>
                  <a:lnTo>
                    <a:pt x="1024310" y="38439"/>
                  </a:lnTo>
                  <a:lnTo>
                    <a:pt x="1029483" y="37428"/>
                  </a:lnTo>
                  <a:lnTo>
                    <a:pt x="1034657" y="36435"/>
                  </a:lnTo>
                  <a:lnTo>
                    <a:pt x="1039830" y="35460"/>
                  </a:lnTo>
                  <a:lnTo>
                    <a:pt x="1045003" y="34502"/>
                  </a:lnTo>
                  <a:lnTo>
                    <a:pt x="1050177" y="33563"/>
                  </a:lnTo>
                  <a:lnTo>
                    <a:pt x="1055350" y="32640"/>
                  </a:lnTo>
                  <a:lnTo>
                    <a:pt x="1060523" y="31736"/>
                  </a:lnTo>
                  <a:lnTo>
                    <a:pt x="1065696" y="30849"/>
                  </a:lnTo>
                  <a:lnTo>
                    <a:pt x="1070870" y="29979"/>
                  </a:lnTo>
                  <a:lnTo>
                    <a:pt x="1076043" y="29127"/>
                  </a:lnTo>
                  <a:lnTo>
                    <a:pt x="1081216" y="28293"/>
                  </a:lnTo>
                  <a:lnTo>
                    <a:pt x="1086390" y="27476"/>
                  </a:lnTo>
                  <a:lnTo>
                    <a:pt x="1091563" y="26676"/>
                  </a:lnTo>
                  <a:lnTo>
                    <a:pt x="1096736" y="25893"/>
                  </a:lnTo>
                  <a:lnTo>
                    <a:pt x="1101909" y="25128"/>
                  </a:lnTo>
                  <a:lnTo>
                    <a:pt x="1107083" y="24380"/>
                  </a:lnTo>
                  <a:lnTo>
                    <a:pt x="1112256" y="23648"/>
                  </a:lnTo>
                  <a:lnTo>
                    <a:pt x="1117429" y="22933"/>
                  </a:lnTo>
                  <a:lnTo>
                    <a:pt x="1122603" y="22235"/>
                  </a:lnTo>
                  <a:lnTo>
                    <a:pt x="1127776" y="21553"/>
                  </a:lnTo>
                  <a:lnTo>
                    <a:pt x="1132949" y="20888"/>
                  </a:lnTo>
                  <a:lnTo>
                    <a:pt x="1138122" y="20238"/>
                  </a:lnTo>
                  <a:lnTo>
                    <a:pt x="1143296" y="19605"/>
                  </a:lnTo>
                  <a:lnTo>
                    <a:pt x="1148469" y="18987"/>
                  </a:lnTo>
                  <a:lnTo>
                    <a:pt x="1153642" y="18385"/>
                  </a:lnTo>
                  <a:lnTo>
                    <a:pt x="1158816" y="17798"/>
                  </a:lnTo>
                  <a:lnTo>
                    <a:pt x="1163989" y="17227"/>
                  </a:lnTo>
                  <a:lnTo>
                    <a:pt x="1169162" y="16670"/>
                  </a:lnTo>
                  <a:lnTo>
                    <a:pt x="1174335" y="16128"/>
                  </a:lnTo>
                  <a:lnTo>
                    <a:pt x="1179509" y="15601"/>
                  </a:lnTo>
                  <a:lnTo>
                    <a:pt x="1184682" y="15088"/>
                  </a:lnTo>
                  <a:lnTo>
                    <a:pt x="1189855" y="14588"/>
                  </a:lnTo>
                  <a:lnTo>
                    <a:pt x="1195029" y="14103"/>
                  </a:lnTo>
                  <a:lnTo>
                    <a:pt x="1200202" y="13631"/>
                  </a:lnTo>
                  <a:lnTo>
                    <a:pt x="1205375" y="13173"/>
                  </a:lnTo>
                  <a:lnTo>
                    <a:pt x="1210548" y="12728"/>
                  </a:lnTo>
                  <a:lnTo>
                    <a:pt x="1215722" y="12295"/>
                  </a:lnTo>
                  <a:lnTo>
                    <a:pt x="1220895" y="11875"/>
                  </a:lnTo>
                  <a:lnTo>
                    <a:pt x="1226068" y="11467"/>
                  </a:lnTo>
                  <a:lnTo>
                    <a:pt x="1231242" y="11072"/>
                  </a:lnTo>
                  <a:lnTo>
                    <a:pt x="1236415" y="10688"/>
                  </a:lnTo>
                  <a:lnTo>
                    <a:pt x="1241588" y="10316"/>
                  </a:lnTo>
                  <a:lnTo>
                    <a:pt x="1246761" y="9955"/>
                  </a:lnTo>
                  <a:lnTo>
                    <a:pt x="1251935" y="9605"/>
                  </a:lnTo>
                  <a:lnTo>
                    <a:pt x="1257108" y="9266"/>
                  </a:lnTo>
                  <a:lnTo>
                    <a:pt x="1262281" y="8937"/>
                  </a:lnTo>
                  <a:lnTo>
                    <a:pt x="1267455" y="8619"/>
                  </a:lnTo>
                  <a:lnTo>
                    <a:pt x="1272628" y="8310"/>
                  </a:lnTo>
                  <a:lnTo>
                    <a:pt x="1277801" y="8012"/>
                  </a:lnTo>
                  <a:lnTo>
                    <a:pt x="1282974" y="7723"/>
                  </a:lnTo>
                  <a:lnTo>
                    <a:pt x="1288148" y="7443"/>
                  </a:lnTo>
                  <a:lnTo>
                    <a:pt x="1293321" y="7172"/>
                  </a:lnTo>
                  <a:lnTo>
                    <a:pt x="1298494" y="6910"/>
                  </a:lnTo>
                  <a:lnTo>
                    <a:pt x="1303668" y="6657"/>
                  </a:lnTo>
                  <a:lnTo>
                    <a:pt x="1308841" y="6412"/>
                  </a:lnTo>
                  <a:lnTo>
                    <a:pt x="1314014" y="6175"/>
                  </a:lnTo>
                  <a:lnTo>
                    <a:pt x="1319187" y="5946"/>
                  </a:lnTo>
                  <a:lnTo>
                    <a:pt x="1324361" y="5724"/>
                  </a:lnTo>
                  <a:lnTo>
                    <a:pt x="1329534" y="5510"/>
                  </a:lnTo>
                  <a:lnTo>
                    <a:pt x="1334707" y="5303"/>
                  </a:lnTo>
                  <a:lnTo>
                    <a:pt x="1339881" y="5103"/>
                  </a:lnTo>
                  <a:lnTo>
                    <a:pt x="1345054" y="4910"/>
                  </a:lnTo>
                  <a:lnTo>
                    <a:pt x="1350227" y="4723"/>
                  </a:lnTo>
                  <a:lnTo>
                    <a:pt x="1355400" y="4543"/>
                  </a:lnTo>
                  <a:lnTo>
                    <a:pt x="1360574" y="4368"/>
                  </a:lnTo>
                  <a:lnTo>
                    <a:pt x="1365747" y="4200"/>
                  </a:lnTo>
                  <a:lnTo>
                    <a:pt x="1370920" y="4037"/>
                  </a:lnTo>
                  <a:lnTo>
                    <a:pt x="1376094" y="3880"/>
                  </a:lnTo>
                  <a:lnTo>
                    <a:pt x="1381267" y="3729"/>
                  </a:lnTo>
                  <a:lnTo>
                    <a:pt x="1386440" y="3582"/>
                  </a:lnTo>
                  <a:lnTo>
                    <a:pt x="1391613" y="3441"/>
                  </a:lnTo>
                  <a:lnTo>
                    <a:pt x="1396787" y="3304"/>
                  </a:lnTo>
                  <a:lnTo>
                    <a:pt x="1401960" y="3172"/>
                  </a:lnTo>
                  <a:lnTo>
                    <a:pt x="1407133" y="3044"/>
                  </a:lnTo>
                  <a:lnTo>
                    <a:pt x="1412307" y="2921"/>
                  </a:lnTo>
                  <a:lnTo>
                    <a:pt x="1417480" y="2802"/>
                  </a:lnTo>
                  <a:lnTo>
                    <a:pt x="1422653" y="2687"/>
                  </a:lnTo>
                  <a:lnTo>
                    <a:pt x="1427826" y="2576"/>
                  </a:lnTo>
                  <a:lnTo>
                    <a:pt x="1433000" y="2469"/>
                  </a:lnTo>
                  <a:lnTo>
                    <a:pt x="1438173" y="2365"/>
                  </a:lnTo>
                  <a:lnTo>
                    <a:pt x="1443346" y="2265"/>
                  </a:lnTo>
                  <a:lnTo>
                    <a:pt x="1448520" y="2168"/>
                  </a:lnTo>
                  <a:lnTo>
                    <a:pt x="1453693" y="2074"/>
                  </a:lnTo>
                  <a:lnTo>
                    <a:pt x="1458866" y="1983"/>
                  </a:lnTo>
                  <a:lnTo>
                    <a:pt x="1464039" y="1896"/>
                  </a:lnTo>
                  <a:lnTo>
                    <a:pt x="1469213" y="1811"/>
                  </a:lnTo>
                  <a:lnTo>
                    <a:pt x="1474386" y="1729"/>
                  </a:lnTo>
                  <a:lnTo>
                    <a:pt x="1479559" y="1649"/>
                  </a:lnTo>
                  <a:lnTo>
                    <a:pt x="1484733" y="1572"/>
                  </a:lnTo>
                  <a:lnTo>
                    <a:pt x="1489906" y="1498"/>
                  </a:lnTo>
                  <a:lnTo>
                    <a:pt x="1495079" y="1426"/>
                  </a:lnTo>
                  <a:lnTo>
                    <a:pt x="1500252" y="1356"/>
                  </a:lnTo>
                  <a:lnTo>
                    <a:pt x="1505426" y="1288"/>
                  </a:lnTo>
                  <a:lnTo>
                    <a:pt x="1510599" y="1223"/>
                  </a:lnTo>
                  <a:lnTo>
                    <a:pt x="1515772" y="1159"/>
                  </a:lnTo>
                  <a:lnTo>
                    <a:pt x="1520946" y="1098"/>
                  </a:lnTo>
                  <a:lnTo>
                    <a:pt x="1526119" y="1039"/>
                  </a:lnTo>
                  <a:lnTo>
                    <a:pt x="1531292" y="981"/>
                  </a:lnTo>
                  <a:lnTo>
                    <a:pt x="1536465" y="926"/>
                  </a:lnTo>
                  <a:lnTo>
                    <a:pt x="1541639" y="872"/>
                  </a:lnTo>
                  <a:lnTo>
                    <a:pt x="1546812" y="820"/>
                  </a:lnTo>
                  <a:lnTo>
                    <a:pt x="1551985" y="771"/>
                  </a:lnTo>
                  <a:lnTo>
                    <a:pt x="1557159" y="722"/>
                  </a:lnTo>
                  <a:lnTo>
                    <a:pt x="1562332" y="676"/>
                  </a:lnTo>
                  <a:lnTo>
                    <a:pt x="1567505" y="632"/>
                  </a:lnTo>
                  <a:lnTo>
                    <a:pt x="1572678" y="589"/>
                  </a:lnTo>
                  <a:lnTo>
                    <a:pt x="1577852" y="548"/>
                  </a:lnTo>
                  <a:lnTo>
                    <a:pt x="1583025" y="509"/>
                  </a:lnTo>
                  <a:lnTo>
                    <a:pt x="1588198" y="472"/>
                  </a:lnTo>
                  <a:lnTo>
                    <a:pt x="1593372" y="436"/>
                  </a:lnTo>
                  <a:lnTo>
                    <a:pt x="1598545" y="403"/>
                  </a:lnTo>
                  <a:lnTo>
                    <a:pt x="1603718" y="371"/>
                  </a:lnTo>
                  <a:lnTo>
                    <a:pt x="1608891" y="341"/>
                  </a:lnTo>
                  <a:lnTo>
                    <a:pt x="1614065" y="312"/>
                  </a:lnTo>
                  <a:lnTo>
                    <a:pt x="1619238" y="286"/>
                  </a:lnTo>
                  <a:lnTo>
                    <a:pt x="1624411" y="261"/>
                  </a:lnTo>
                  <a:lnTo>
                    <a:pt x="1629585" y="237"/>
                  </a:lnTo>
                  <a:lnTo>
                    <a:pt x="1634758" y="216"/>
                  </a:lnTo>
                  <a:lnTo>
                    <a:pt x="1639931" y="196"/>
                  </a:lnTo>
                  <a:lnTo>
                    <a:pt x="1645104" y="177"/>
                  </a:lnTo>
                  <a:lnTo>
                    <a:pt x="1650278" y="160"/>
                  </a:lnTo>
                  <a:lnTo>
                    <a:pt x="1655451" y="144"/>
                  </a:lnTo>
                  <a:lnTo>
                    <a:pt x="1660624" y="129"/>
                  </a:lnTo>
                  <a:lnTo>
                    <a:pt x="1665798" y="116"/>
                  </a:lnTo>
                  <a:lnTo>
                    <a:pt x="1670971" y="104"/>
                  </a:lnTo>
                  <a:lnTo>
                    <a:pt x="1676144" y="93"/>
                  </a:lnTo>
                  <a:lnTo>
                    <a:pt x="1681317" y="83"/>
                  </a:lnTo>
                  <a:lnTo>
                    <a:pt x="1686491" y="74"/>
                  </a:lnTo>
                  <a:lnTo>
                    <a:pt x="1691664" y="66"/>
                  </a:lnTo>
                  <a:lnTo>
                    <a:pt x="1696837" y="58"/>
                  </a:lnTo>
                  <a:lnTo>
                    <a:pt x="1702011" y="52"/>
                  </a:lnTo>
                  <a:lnTo>
                    <a:pt x="1707184" y="46"/>
                  </a:lnTo>
                  <a:lnTo>
                    <a:pt x="1712357" y="40"/>
                  </a:lnTo>
                  <a:lnTo>
                    <a:pt x="1717530" y="36"/>
                  </a:lnTo>
                  <a:lnTo>
                    <a:pt x="1722704" y="31"/>
                  </a:lnTo>
                  <a:lnTo>
                    <a:pt x="1727877" y="28"/>
                  </a:lnTo>
                  <a:lnTo>
                    <a:pt x="1733050" y="24"/>
                  </a:lnTo>
                  <a:lnTo>
                    <a:pt x="1738224" y="21"/>
                  </a:lnTo>
                  <a:lnTo>
                    <a:pt x="1743397" y="19"/>
                  </a:lnTo>
                  <a:lnTo>
                    <a:pt x="1748570" y="16"/>
                  </a:lnTo>
                  <a:lnTo>
                    <a:pt x="1753743" y="14"/>
                  </a:lnTo>
                  <a:lnTo>
                    <a:pt x="1758917" y="12"/>
                  </a:lnTo>
                  <a:lnTo>
                    <a:pt x="1764090" y="11"/>
                  </a:lnTo>
                  <a:lnTo>
                    <a:pt x="1769263" y="9"/>
                  </a:lnTo>
                  <a:lnTo>
                    <a:pt x="1774437" y="8"/>
                  </a:lnTo>
                  <a:lnTo>
                    <a:pt x="1779610" y="7"/>
                  </a:lnTo>
                  <a:lnTo>
                    <a:pt x="1784783" y="6"/>
                  </a:lnTo>
                  <a:lnTo>
                    <a:pt x="1789956" y="5"/>
                  </a:lnTo>
                  <a:lnTo>
                    <a:pt x="1795130" y="4"/>
                  </a:lnTo>
                  <a:lnTo>
                    <a:pt x="1800303" y="4"/>
                  </a:lnTo>
                  <a:lnTo>
                    <a:pt x="1805476" y="3"/>
                  </a:lnTo>
                  <a:lnTo>
                    <a:pt x="1810650" y="3"/>
                  </a:lnTo>
                  <a:lnTo>
                    <a:pt x="1815823" y="2"/>
                  </a:lnTo>
                  <a:lnTo>
                    <a:pt x="1820996" y="2"/>
                  </a:lnTo>
                  <a:lnTo>
                    <a:pt x="1826169" y="1"/>
                  </a:lnTo>
                  <a:lnTo>
                    <a:pt x="1831343" y="1"/>
                  </a:lnTo>
                  <a:lnTo>
                    <a:pt x="1836516" y="1"/>
                  </a:lnTo>
                  <a:lnTo>
                    <a:pt x="1841689" y="1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644151" y="4231405"/>
              <a:ext cx="1883076" cy="624447"/>
            </a:xfrm>
            <a:custGeom>
              <a:avLst/>
              <a:pathLst>
                <a:path w="1883076" h="624447">
                  <a:moveTo>
                    <a:pt x="0" y="623909"/>
                  </a:moveTo>
                  <a:lnTo>
                    <a:pt x="5173" y="619570"/>
                  </a:lnTo>
                  <a:lnTo>
                    <a:pt x="10346" y="615201"/>
                  </a:lnTo>
                  <a:lnTo>
                    <a:pt x="15519" y="610806"/>
                  </a:lnTo>
                  <a:lnTo>
                    <a:pt x="20693" y="606387"/>
                  </a:lnTo>
                  <a:lnTo>
                    <a:pt x="25866" y="601948"/>
                  </a:lnTo>
                  <a:lnTo>
                    <a:pt x="31039" y="597492"/>
                  </a:lnTo>
                  <a:lnTo>
                    <a:pt x="36213" y="593023"/>
                  </a:lnTo>
                  <a:lnTo>
                    <a:pt x="41386" y="588544"/>
                  </a:lnTo>
                  <a:lnTo>
                    <a:pt x="46559" y="584057"/>
                  </a:lnTo>
                  <a:lnTo>
                    <a:pt x="51732" y="579566"/>
                  </a:lnTo>
                  <a:lnTo>
                    <a:pt x="56906" y="575074"/>
                  </a:lnTo>
                  <a:lnTo>
                    <a:pt x="62079" y="570584"/>
                  </a:lnTo>
                  <a:lnTo>
                    <a:pt x="67252" y="566097"/>
                  </a:lnTo>
                  <a:lnTo>
                    <a:pt x="72426" y="561618"/>
                  </a:lnTo>
                  <a:lnTo>
                    <a:pt x="77599" y="557147"/>
                  </a:lnTo>
                  <a:lnTo>
                    <a:pt x="82772" y="552688"/>
                  </a:lnTo>
                  <a:lnTo>
                    <a:pt x="87945" y="548243"/>
                  </a:lnTo>
                  <a:lnTo>
                    <a:pt x="93119" y="543813"/>
                  </a:lnTo>
                  <a:lnTo>
                    <a:pt x="98292" y="539401"/>
                  </a:lnTo>
                  <a:lnTo>
                    <a:pt x="103465" y="535009"/>
                  </a:lnTo>
                  <a:lnTo>
                    <a:pt x="108639" y="530637"/>
                  </a:lnTo>
                  <a:lnTo>
                    <a:pt x="113812" y="526288"/>
                  </a:lnTo>
                  <a:lnTo>
                    <a:pt x="118985" y="521963"/>
                  </a:lnTo>
                  <a:lnTo>
                    <a:pt x="124158" y="517663"/>
                  </a:lnTo>
                  <a:lnTo>
                    <a:pt x="129332" y="513390"/>
                  </a:lnTo>
                  <a:lnTo>
                    <a:pt x="134505" y="509143"/>
                  </a:lnTo>
                  <a:lnTo>
                    <a:pt x="139678" y="504925"/>
                  </a:lnTo>
                  <a:lnTo>
                    <a:pt x="144852" y="500736"/>
                  </a:lnTo>
                  <a:lnTo>
                    <a:pt x="150025" y="496576"/>
                  </a:lnTo>
                  <a:lnTo>
                    <a:pt x="155198" y="492446"/>
                  </a:lnTo>
                  <a:lnTo>
                    <a:pt x="160371" y="488348"/>
                  </a:lnTo>
                  <a:lnTo>
                    <a:pt x="165545" y="484280"/>
                  </a:lnTo>
                  <a:lnTo>
                    <a:pt x="170718" y="480243"/>
                  </a:lnTo>
                  <a:lnTo>
                    <a:pt x="175891" y="476238"/>
                  </a:lnTo>
                  <a:lnTo>
                    <a:pt x="181065" y="472265"/>
                  </a:lnTo>
                  <a:lnTo>
                    <a:pt x="186238" y="468323"/>
                  </a:lnTo>
                  <a:lnTo>
                    <a:pt x="191411" y="464413"/>
                  </a:lnTo>
                  <a:lnTo>
                    <a:pt x="196584" y="460534"/>
                  </a:lnTo>
                  <a:lnTo>
                    <a:pt x="201758" y="456687"/>
                  </a:lnTo>
                  <a:lnTo>
                    <a:pt x="206931" y="452872"/>
                  </a:lnTo>
                  <a:lnTo>
                    <a:pt x="212104" y="449087"/>
                  </a:lnTo>
                  <a:lnTo>
                    <a:pt x="217278" y="445333"/>
                  </a:lnTo>
                  <a:lnTo>
                    <a:pt x="222451" y="441610"/>
                  </a:lnTo>
                  <a:lnTo>
                    <a:pt x="227624" y="437917"/>
                  </a:lnTo>
                  <a:lnTo>
                    <a:pt x="232797" y="434254"/>
                  </a:lnTo>
                  <a:lnTo>
                    <a:pt x="237971" y="430620"/>
                  </a:lnTo>
                  <a:lnTo>
                    <a:pt x="243144" y="427015"/>
                  </a:lnTo>
                  <a:lnTo>
                    <a:pt x="248317" y="423438"/>
                  </a:lnTo>
                  <a:lnTo>
                    <a:pt x="253491" y="419890"/>
                  </a:lnTo>
                  <a:lnTo>
                    <a:pt x="258664" y="416370"/>
                  </a:lnTo>
                  <a:lnTo>
                    <a:pt x="263837" y="412876"/>
                  </a:lnTo>
                  <a:lnTo>
                    <a:pt x="269010" y="409409"/>
                  </a:lnTo>
                  <a:lnTo>
                    <a:pt x="274184" y="405969"/>
                  </a:lnTo>
                  <a:lnTo>
                    <a:pt x="279357" y="402554"/>
                  </a:lnTo>
                  <a:lnTo>
                    <a:pt x="284530" y="399164"/>
                  </a:lnTo>
                  <a:lnTo>
                    <a:pt x="289704" y="395799"/>
                  </a:lnTo>
                  <a:lnTo>
                    <a:pt x="294877" y="392458"/>
                  </a:lnTo>
                  <a:lnTo>
                    <a:pt x="300050" y="389141"/>
                  </a:lnTo>
                  <a:lnTo>
                    <a:pt x="305223" y="385847"/>
                  </a:lnTo>
                  <a:lnTo>
                    <a:pt x="310397" y="382576"/>
                  </a:lnTo>
                  <a:lnTo>
                    <a:pt x="315570" y="379327"/>
                  </a:lnTo>
                  <a:lnTo>
                    <a:pt x="320743" y="376100"/>
                  </a:lnTo>
                  <a:lnTo>
                    <a:pt x="325917" y="372894"/>
                  </a:lnTo>
                  <a:lnTo>
                    <a:pt x="331090" y="369709"/>
                  </a:lnTo>
                  <a:lnTo>
                    <a:pt x="336263" y="366544"/>
                  </a:lnTo>
                  <a:lnTo>
                    <a:pt x="341436" y="363399"/>
                  </a:lnTo>
                  <a:lnTo>
                    <a:pt x="346610" y="360274"/>
                  </a:lnTo>
                  <a:lnTo>
                    <a:pt x="351783" y="357168"/>
                  </a:lnTo>
                  <a:lnTo>
                    <a:pt x="356956" y="354081"/>
                  </a:lnTo>
                  <a:lnTo>
                    <a:pt x="362130" y="351012"/>
                  </a:lnTo>
                  <a:lnTo>
                    <a:pt x="367303" y="347961"/>
                  </a:lnTo>
                  <a:lnTo>
                    <a:pt x="372476" y="344927"/>
                  </a:lnTo>
                  <a:lnTo>
                    <a:pt x="377649" y="341910"/>
                  </a:lnTo>
                  <a:lnTo>
                    <a:pt x="382823" y="338911"/>
                  </a:lnTo>
                  <a:lnTo>
                    <a:pt x="387996" y="335927"/>
                  </a:lnTo>
                  <a:lnTo>
                    <a:pt x="393169" y="332960"/>
                  </a:lnTo>
                  <a:lnTo>
                    <a:pt x="398343" y="330009"/>
                  </a:lnTo>
                  <a:lnTo>
                    <a:pt x="403516" y="327073"/>
                  </a:lnTo>
                  <a:lnTo>
                    <a:pt x="408689" y="324152"/>
                  </a:lnTo>
                  <a:lnTo>
                    <a:pt x="413862" y="321246"/>
                  </a:lnTo>
                  <a:lnTo>
                    <a:pt x="419036" y="318355"/>
                  </a:lnTo>
                  <a:lnTo>
                    <a:pt x="424209" y="315478"/>
                  </a:lnTo>
                  <a:lnTo>
                    <a:pt x="429382" y="312615"/>
                  </a:lnTo>
                  <a:lnTo>
                    <a:pt x="434556" y="309766"/>
                  </a:lnTo>
                  <a:lnTo>
                    <a:pt x="439729" y="306931"/>
                  </a:lnTo>
                  <a:lnTo>
                    <a:pt x="444902" y="304108"/>
                  </a:lnTo>
                  <a:lnTo>
                    <a:pt x="450075" y="301299"/>
                  </a:lnTo>
                  <a:lnTo>
                    <a:pt x="455249" y="298503"/>
                  </a:lnTo>
                  <a:lnTo>
                    <a:pt x="460422" y="295719"/>
                  </a:lnTo>
                  <a:lnTo>
                    <a:pt x="465595" y="292948"/>
                  </a:lnTo>
                  <a:lnTo>
                    <a:pt x="470769" y="290189"/>
                  </a:lnTo>
                  <a:lnTo>
                    <a:pt x="475942" y="287442"/>
                  </a:lnTo>
                  <a:lnTo>
                    <a:pt x="481115" y="284706"/>
                  </a:lnTo>
                  <a:lnTo>
                    <a:pt x="486288" y="281983"/>
                  </a:lnTo>
                  <a:lnTo>
                    <a:pt x="491462" y="279271"/>
                  </a:lnTo>
                  <a:lnTo>
                    <a:pt x="496635" y="276570"/>
                  </a:lnTo>
                  <a:lnTo>
                    <a:pt x="501808" y="273881"/>
                  </a:lnTo>
                  <a:lnTo>
                    <a:pt x="506982" y="271202"/>
                  </a:lnTo>
                  <a:lnTo>
                    <a:pt x="512155" y="268534"/>
                  </a:lnTo>
                  <a:lnTo>
                    <a:pt x="517328" y="265878"/>
                  </a:lnTo>
                  <a:lnTo>
                    <a:pt x="522501" y="263231"/>
                  </a:lnTo>
                  <a:lnTo>
                    <a:pt x="527675" y="260595"/>
                  </a:lnTo>
                  <a:lnTo>
                    <a:pt x="532848" y="257970"/>
                  </a:lnTo>
                  <a:lnTo>
                    <a:pt x="538021" y="255355"/>
                  </a:lnTo>
                  <a:lnTo>
                    <a:pt x="543195" y="252749"/>
                  </a:lnTo>
                  <a:lnTo>
                    <a:pt x="548368" y="250154"/>
                  </a:lnTo>
                  <a:lnTo>
                    <a:pt x="553541" y="247569"/>
                  </a:lnTo>
                  <a:lnTo>
                    <a:pt x="558714" y="244993"/>
                  </a:lnTo>
                  <a:lnTo>
                    <a:pt x="563888" y="242427"/>
                  </a:lnTo>
                  <a:lnTo>
                    <a:pt x="569061" y="239871"/>
                  </a:lnTo>
                  <a:lnTo>
                    <a:pt x="574234" y="237324"/>
                  </a:lnTo>
                  <a:lnTo>
                    <a:pt x="579408" y="234787"/>
                  </a:lnTo>
                  <a:lnTo>
                    <a:pt x="584581" y="232259"/>
                  </a:lnTo>
                  <a:lnTo>
                    <a:pt x="589754" y="229740"/>
                  </a:lnTo>
                  <a:lnTo>
                    <a:pt x="594927" y="227230"/>
                  </a:lnTo>
                  <a:lnTo>
                    <a:pt x="600101" y="224729"/>
                  </a:lnTo>
                  <a:lnTo>
                    <a:pt x="605274" y="222238"/>
                  </a:lnTo>
                  <a:lnTo>
                    <a:pt x="610447" y="219755"/>
                  </a:lnTo>
                  <a:lnTo>
                    <a:pt x="615621" y="217282"/>
                  </a:lnTo>
                  <a:lnTo>
                    <a:pt x="620794" y="214817"/>
                  </a:lnTo>
                  <a:lnTo>
                    <a:pt x="625967" y="212361"/>
                  </a:lnTo>
                  <a:lnTo>
                    <a:pt x="631140" y="209914"/>
                  </a:lnTo>
                  <a:lnTo>
                    <a:pt x="636314" y="207475"/>
                  </a:lnTo>
                  <a:lnTo>
                    <a:pt x="641487" y="205046"/>
                  </a:lnTo>
                  <a:lnTo>
                    <a:pt x="646660" y="202625"/>
                  </a:lnTo>
                  <a:lnTo>
                    <a:pt x="651834" y="200212"/>
                  </a:lnTo>
                  <a:lnTo>
                    <a:pt x="657007" y="197809"/>
                  </a:lnTo>
                  <a:lnTo>
                    <a:pt x="662180" y="195414"/>
                  </a:lnTo>
                  <a:lnTo>
                    <a:pt x="667353" y="193027"/>
                  </a:lnTo>
                  <a:lnTo>
                    <a:pt x="672527" y="190649"/>
                  </a:lnTo>
                  <a:lnTo>
                    <a:pt x="677700" y="188280"/>
                  </a:lnTo>
                  <a:lnTo>
                    <a:pt x="682873" y="185919"/>
                  </a:lnTo>
                  <a:lnTo>
                    <a:pt x="688047" y="183568"/>
                  </a:lnTo>
                  <a:lnTo>
                    <a:pt x="693220" y="181224"/>
                  </a:lnTo>
                  <a:lnTo>
                    <a:pt x="698393" y="178890"/>
                  </a:lnTo>
                  <a:lnTo>
                    <a:pt x="703566" y="176564"/>
                  </a:lnTo>
                  <a:lnTo>
                    <a:pt x="708740" y="174247"/>
                  </a:lnTo>
                  <a:lnTo>
                    <a:pt x="713913" y="171939"/>
                  </a:lnTo>
                  <a:lnTo>
                    <a:pt x="719086" y="169639"/>
                  </a:lnTo>
                  <a:lnTo>
                    <a:pt x="724260" y="167349"/>
                  </a:lnTo>
                  <a:lnTo>
                    <a:pt x="729433" y="165068"/>
                  </a:lnTo>
                  <a:lnTo>
                    <a:pt x="734606" y="162795"/>
                  </a:lnTo>
                  <a:lnTo>
                    <a:pt x="739779" y="160532"/>
                  </a:lnTo>
                  <a:lnTo>
                    <a:pt x="744953" y="158278"/>
                  </a:lnTo>
                  <a:lnTo>
                    <a:pt x="750126" y="156034"/>
                  </a:lnTo>
                  <a:lnTo>
                    <a:pt x="755299" y="153799"/>
                  </a:lnTo>
                  <a:lnTo>
                    <a:pt x="760473" y="151573"/>
                  </a:lnTo>
                  <a:lnTo>
                    <a:pt x="765646" y="149357"/>
                  </a:lnTo>
                  <a:lnTo>
                    <a:pt x="770819" y="147152"/>
                  </a:lnTo>
                  <a:lnTo>
                    <a:pt x="775992" y="144956"/>
                  </a:lnTo>
                  <a:lnTo>
                    <a:pt x="781166" y="142770"/>
                  </a:lnTo>
                  <a:lnTo>
                    <a:pt x="786339" y="140594"/>
                  </a:lnTo>
                  <a:lnTo>
                    <a:pt x="791512" y="138429"/>
                  </a:lnTo>
                  <a:lnTo>
                    <a:pt x="796686" y="136275"/>
                  </a:lnTo>
                  <a:lnTo>
                    <a:pt x="801859" y="134131"/>
                  </a:lnTo>
                  <a:lnTo>
                    <a:pt x="807032" y="131999"/>
                  </a:lnTo>
                  <a:lnTo>
                    <a:pt x="812205" y="129877"/>
                  </a:lnTo>
                  <a:lnTo>
                    <a:pt x="817379" y="127767"/>
                  </a:lnTo>
                  <a:lnTo>
                    <a:pt x="822552" y="125669"/>
                  </a:lnTo>
                  <a:lnTo>
                    <a:pt x="827725" y="123582"/>
                  </a:lnTo>
                  <a:lnTo>
                    <a:pt x="832899" y="121508"/>
                  </a:lnTo>
                  <a:lnTo>
                    <a:pt x="838072" y="119446"/>
                  </a:lnTo>
                  <a:lnTo>
                    <a:pt x="843245" y="117396"/>
                  </a:lnTo>
                  <a:lnTo>
                    <a:pt x="848418" y="115359"/>
                  </a:lnTo>
                  <a:lnTo>
                    <a:pt x="853592" y="113336"/>
                  </a:lnTo>
                  <a:lnTo>
                    <a:pt x="858765" y="111325"/>
                  </a:lnTo>
                  <a:lnTo>
                    <a:pt x="863938" y="109329"/>
                  </a:lnTo>
                  <a:lnTo>
                    <a:pt x="869112" y="107346"/>
                  </a:lnTo>
                  <a:lnTo>
                    <a:pt x="874285" y="105377"/>
                  </a:lnTo>
                  <a:lnTo>
                    <a:pt x="879458" y="103423"/>
                  </a:lnTo>
                  <a:lnTo>
                    <a:pt x="884631" y="101484"/>
                  </a:lnTo>
                  <a:lnTo>
                    <a:pt x="889805" y="99560"/>
                  </a:lnTo>
                  <a:lnTo>
                    <a:pt x="894978" y="97651"/>
                  </a:lnTo>
                  <a:lnTo>
                    <a:pt x="900151" y="95758"/>
                  </a:lnTo>
                  <a:lnTo>
                    <a:pt x="905325" y="93881"/>
                  </a:lnTo>
                  <a:lnTo>
                    <a:pt x="910498" y="92020"/>
                  </a:lnTo>
                  <a:lnTo>
                    <a:pt x="915671" y="90176"/>
                  </a:lnTo>
                  <a:lnTo>
                    <a:pt x="920844" y="88348"/>
                  </a:lnTo>
                  <a:lnTo>
                    <a:pt x="926018" y="86538"/>
                  </a:lnTo>
                  <a:lnTo>
                    <a:pt x="931191" y="84746"/>
                  </a:lnTo>
                  <a:lnTo>
                    <a:pt x="936364" y="82971"/>
                  </a:lnTo>
                  <a:lnTo>
                    <a:pt x="941538" y="81215"/>
                  </a:lnTo>
                  <a:lnTo>
                    <a:pt x="946711" y="79477"/>
                  </a:lnTo>
                  <a:lnTo>
                    <a:pt x="951884" y="77757"/>
                  </a:lnTo>
                  <a:lnTo>
                    <a:pt x="957057" y="76057"/>
                  </a:lnTo>
                  <a:lnTo>
                    <a:pt x="962231" y="74376"/>
                  </a:lnTo>
                  <a:lnTo>
                    <a:pt x="967404" y="72715"/>
                  </a:lnTo>
                  <a:lnTo>
                    <a:pt x="972577" y="71073"/>
                  </a:lnTo>
                  <a:lnTo>
                    <a:pt x="977751" y="69452"/>
                  </a:lnTo>
                  <a:lnTo>
                    <a:pt x="982924" y="67851"/>
                  </a:lnTo>
                  <a:lnTo>
                    <a:pt x="988097" y="66271"/>
                  </a:lnTo>
                  <a:lnTo>
                    <a:pt x="993270" y="64712"/>
                  </a:lnTo>
                  <a:lnTo>
                    <a:pt x="998444" y="63174"/>
                  </a:lnTo>
                  <a:lnTo>
                    <a:pt x="1003617" y="61657"/>
                  </a:lnTo>
                  <a:lnTo>
                    <a:pt x="1008790" y="60161"/>
                  </a:lnTo>
                  <a:lnTo>
                    <a:pt x="1013964" y="58688"/>
                  </a:lnTo>
                  <a:lnTo>
                    <a:pt x="1019137" y="57236"/>
                  </a:lnTo>
                  <a:lnTo>
                    <a:pt x="1024310" y="55807"/>
                  </a:lnTo>
                  <a:lnTo>
                    <a:pt x="1029483" y="54399"/>
                  </a:lnTo>
                  <a:lnTo>
                    <a:pt x="1034657" y="53014"/>
                  </a:lnTo>
                  <a:lnTo>
                    <a:pt x="1039830" y="51652"/>
                  </a:lnTo>
                  <a:lnTo>
                    <a:pt x="1045003" y="50312"/>
                  </a:lnTo>
                  <a:lnTo>
                    <a:pt x="1050177" y="48995"/>
                  </a:lnTo>
                  <a:lnTo>
                    <a:pt x="1055350" y="47701"/>
                  </a:lnTo>
                  <a:lnTo>
                    <a:pt x="1060523" y="46429"/>
                  </a:lnTo>
                  <a:lnTo>
                    <a:pt x="1065696" y="45181"/>
                  </a:lnTo>
                  <a:lnTo>
                    <a:pt x="1070870" y="43955"/>
                  </a:lnTo>
                  <a:lnTo>
                    <a:pt x="1076043" y="42752"/>
                  </a:lnTo>
                  <a:lnTo>
                    <a:pt x="1081216" y="41572"/>
                  </a:lnTo>
                  <a:lnTo>
                    <a:pt x="1086390" y="40415"/>
                  </a:lnTo>
                  <a:lnTo>
                    <a:pt x="1091563" y="39281"/>
                  </a:lnTo>
                  <a:lnTo>
                    <a:pt x="1096736" y="38170"/>
                  </a:lnTo>
                  <a:lnTo>
                    <a:pt x="1101909" y="37081"/>
                  </a:lnTo>
                  <a:lnTo>
                    <a:pt x="1107083" y="36015"/>
                  </a:lnTo>
                  <a:lnTo>
                    <a:pt x="1112256" y="34972"/>
                  </a:lnTo>
                  <a:lnTo>
                    <a:pt x="1117429" y="33951"/>
                  </a:lnTo>
                  <a:lnTo>
                    <a:pt x="1122603" y="32953"/>
                  </a:lnTo>
                  <a:lnTo>
                    <a:pt x="1127776" y="31976"/>
                  </a:lnTo>
                  <a:lnTo>
                    <a:pt x="1132949" y="31022"/>
                  </a:lnTo>
                  <a:lnTo>
                    <a:pt x="1138122" y="30089"/>
                  </a:lnTo>
                  <a:lnTo>
                    <a:pt x="1143296" y="29178"/>
                  </a:lnTo>
                  <a:lnTo>
                    <a:pt x="1148469" y="28289"/>
                  </a:lnTo>
                  <a:lnTo>
                    <a:pt x="1153642" y="27420"/>
                  </a:lnTo>
                  <a:lnTo>
                    <a:pt x="1158816" y="26573"/>
                  </a:lnTo>
                  <a:lnTo>
                    <a:pt x="1163989" y="25747"/>
                  </a:lnTo>
                  <a:lnTo>
                    <a:pt x="1169162" y="24941"/>
                  </a:lnTo>
                  <a:lnTo>
                    <a:pt x="1174335" y="24155"/>
                  </a:lnTo>
                  <a:lnTo>
                    <a:pt x="1179509" y="23390"/>
                  </a:lnTo>
                  <a:lnTo>
                    <a:pt x="1184682" y="22644"/>
                  </a:lnTo>
                  <a:lnTo>
                    <a:pt x="1189855" y="21917"/>
                  </a:lnTo>
                  <a:lnTo>
                    <a:pt x="1195029" y="21210"/>
                  </a:lnTo>
                  <a:lnTo>
                    <a:pt x="1200202" y="20522"/>
                  </a:lnTo>
                  <a:lnTo>
                    <a:pt x="1205375" y="19852"/>
                  </a:lnTo>
                  <a:lnTo>
                    <a:pt x="1210548" y="19200"/>
                  </a:lnTo>
                  <a:lnTo>
                    <a:pt x="1215722" y="18567"/>
                  </a:lnTo>
                  <a:lnTo>
                    <a:pt x="1220895" y="17951"/>
                  </a:lnTo>
                  <a:lnTo>
                    <a:pt x="1226068" y="17352"/>
                  </a:lnTo>
                  <a:lnTo>
                    <a:pt x="1231242" y="16771"/>
                  </a:lnTo>
                  <a:lnTo>
                    <a:pt x="1236415" y="16206"/>
                  </a:lnTo>
                  <a:lnTo>
                    <a:pt x="1241588" y="15657"/>
                  </a:lnTo>
                  <a:lnTo>
                    <a:pt x="1246761" y="15124"/>
                  </a:lnTo>
                  <a:lnTo>
                    <a:pt x="1251935" y="14607"/>
                  </a:lnTo>
                  <a:lnTo>
                    <a:pt x="1257108" y="14106"/>
                  </a:lnTo>
                  <a:lnTo>
                    <a:pt x="1262281" y="13619"/>
                  </a:lnTo>
                  <a:lnTo>
                    <a:pt x="1267455" y="13147"/>
                  </a:lnTo>
                  <a:lnTo>
                    <a:pt x="1272628" y="12689"/>
                  </a:lnTo>
                  <a:lnTo>
                    <a:pt x="1277801" y="12245"/>
                  </a:lnTo>
                  <a:lnTo>
                    <a:pt x="1282974" y="11815"/>
                  </a:lnTo>
                  <a:lnTo>
                    <a:pt x="1288148" y="11399"/>
                  </a:lnTo>
                  <a:lnTo>
                    <a:pt x="1293321" y="10995"/>
                  </a:lnTo>
                  <a:lnTo>
                    <a:pt x="1298494" y="10603"/>
                  </a:lnTo>
                  <a:lnTo>
                    <a:pt x="1303668" y="10225"/>
                  </a:lnTo>
                  <a:lnTo>
                    <a:pt x="1308841" y="9858"/>
                  </a:lnTo>
                  <a:lnTo>
                    <a:pt x="1314014" y="9502"/>
                  </a:lnTo>
                  <a:lnTo>
                    <a:pt x="1319187" y="9159"/>
                  </a:lnTo>
                  <a:lnTo>
                    <a:pt x="1324361" y="8826"/>
                  </a:lnTo>
                  <a:lnTo>
                    <a:pt x="1329534" y="8504"/>
                  </a:lnTo>
                  <a:lnTo>
                    <a:pt x="1334707" y="8192"/>
                  </a:lnTo>
                  <a:lnTo>
                    <a:pt x="1339881" y="7891"/>
                  </a:lnTo>
                  <a:lnTo>
                    <a:pt x="1345054" y="7599"/>
                  </a:lnTo>
                  <a:lnTo>
                    <a:pt x="1350227" y="7317"/>
                  </a:lnTo>
                  <a:lnTo>
                    <a:pt x="1355400" y="7044"/>
                  </a:lnTo>
                  <a:lnTo>
                    <a:pt x="1360574" y="6780"/>
                  </a:lnTo>
                  <a:lnTo>
                    <a:pt x="1365747" y="6525"/>
                  </a:lnTo>
                  <a:lnTo>
                    <a:pt x="1370920" y="6278"/>
                  </a:lnTo>
                  <a:lnTo>
                    <a:pt x="1376094" y="6039"/>
                  </a:lnTo>
                  <a:lnTo>
                    <a:pt x="1381267" y="5809"/>
                  </a:lnTo>
                  <a:lnTo>
                    <a:pt x="1386440" y="5586"/>
                  </a:lnTo>
                  <a:lnTo>
                    <a:pt x="1391613" y="5370"/>
                  </a:lnTo>
                  <a:lnTo>
                    <a:pt x="1396787" y="5161"/>
                  </a:lnTo>
                  <a:lnTo>
                    <a:pt x="1401960" y="4960"/>
                  </a:lnTo>
                  <a:lnTo>
                    <a:pt x="1407133" y="4765"/>
                  </a:lnTo>
                  <a:lnTo>
                    <a:pt x="1412307" y="4576"/>
                  </a:lnTo>
                  <a:lnTo>
                    <a:pt x="1417480" y="4393"/>
                  </a:lnTo>
                  <a:lnTo>
                    <a:pt x="1422653" y="4217"/>
                  </a:lnTo>
                  <a:lnTo>
                    <a:pt x="1427826" y="4046"/>
                  </a:lnTo>
                  <a:lnTo>
                    <a:pt x="1433000" y="3881"/>
                  </a:lnTo>
                  <a:lnTo>
                    <a:pt x="1438173" y="3721"/>
                  </a:lnTo>
                  <a:lnTo>
                    <a:pt x="1443346" y="3567"/>
                  </a:lnTo>
                  <a:lnTo>
                    <a:pt x="1448520" y="3417"/>
                  </a:lnTo>
                  <a:lnTo>
                    <a:pt x="1453693" y="3272"/>
                  </a:lnTo>
                  <a:lnTo>
                    <a:pt x="1458866" y="3132"/>
                  </a:lnTo>
                  <a:lnTo>
                    <a:pt x="1464039" y="2996"/>
                  </a:lnTo>
                  <a:lnTo>
                    <a:pt x="1469213" y="2864"/>
                  </a:lnTo>
                  <a:lnTo>
                    <a:pt x="1474386" y="2736"/>
                  </a:lnTo>
                  <a:lnTo>
                    <a:pt x="1479559" y="2613"/>
                  </a:lnTo>
                  <a:lnTo>
                    <a:pt x="1484733" y="2493"/>
                  </a:lnTo>
                  <a:lnTo>
                    <a:pt x="1489906" y="2377"/>
                  </a:lnTo>
                  <a:lnTo>
                    <a:pt x="1495079" y="2264"/>
                  </a:lnTo>
                  <a:lnTo>
                    <a:pt x="1500252" y="2155"/>
                  </a:lnTo>
                  <a:lnTo>
                    <a:pt x="1505426" y="2050"/>
                  </a:lnTo>
                  <a:lnTo>
                    <a:pt x="1510599" y="1947"/>
                  </a:lnTo>
                  <a:lnTo>
                    <a:pt x="1515772" y="1848"/>
                  </a:lnTo>
                  <a:lnTo>
                    <a:pt x="1520946" y="1751"/>
                  </a:lnTo>
                  <a:lnTo>
                    <a:pt x="1526119" y="1658"/>
                  </a:lnTo>
                  <a:lnTo>
                    <a:pt x="1531292" y="1568"/>
                  </a:lnTo>
                  <a:lnTo>
                    <a:pt x="1536465" y="1480"/>
                  </a:lnTo>
                  <a:lnTo>
                    <a:pt x="1541639" y="1396"/>
                  </a:lnTo>
                  <a:lnTo>
                    <a:pt x="1546812" y="1314"/>
                  </a:lnTo>
                  <a:lnTo>
                    <a:pt x="1551985" y="1235"/>
                  </a:lnTo>
                  <a:lnTo>
                    <a:pt x="1557159" y="1159"/>
                  </a:lnTo>
                  <a:lnTo>
                    <a:pt x="1562332" y="1086"/>
                  </a:lnTo>
                  <a:lnTo>
                    <a:pt x="1567505" y="1015"/>
                  </a:lnTo>
                  <a:lnTo>
                    <a:pt x="1572678" y="947"/>
                  </a:lnTo>
                  <a:lnTo>
                    <a:pt x="1577852" y="882"/>
                  </a:lnTo>
                  <a:lnTo>
                    <a:pt x="1583025" y="820"/>
                  </a:lnTo>
                  <a:lnTo>
                    <a:pt x="1588198" y="761"/>
                  </a:lnTo>
                  <a:lnTo>
                    <a:pt x="1593372" y="704"/>
                  </a:lnTo>
                  <a:lnTo>
                    <a:pt x="1598545" y="650"/>
                  </a:lnTo>
                  <a:lnTo>
                    <a:pt x="1603718" y="599"/>
                  </a:lnTo>
                  <a:lnTo>
                    <a:pt x="1608891" y="551"/>
                  </a:lnTo>
                  <a:lnTo>
                    <a:pt x="1614065" y="505"/>
                  </a:lnTo>
                  <a:lnTo>
                    <a:pt x="1619238" y="463"/>
                  </a:lnTo>
                  <a:lnTo>
                    <a:pt x="1624411" y="423"/>
                  </a:lnTo>
                  <a:lnTo>
                    <a:pt x="1629585" y="385"/>
                  </a:lnTo>
                  <a:lnTo>
                    <a:pt x="1634758" y="350"/>
                  </a:lnTo>
                  <a:lnTo>
                    <a:pt x="1639931" y="318"/>
                  </a:lnTo>
                  <a:lnTo>
                    <a:pt x="1645104" y="288"/>
                  </a:lnTo>
                  <a:lnTo>
                    <a:pt x="1650278" y="260"/>
                  </a:lnTo>
                  <a:lnTo>
                    <a:pt x="1655451" y="234"/>
                  </a:lnTo>
                  <a:lnTo>
                    <a:pt x="1660624" y="211"/>
                  </a:lnTo>
                  <a:lnTo>
                    <a:pt x="1665798" y="189"/>
                  </a:lnTo>
                  <a:lnTo>
                    <a:pt x="1670971" y="170"/>
                  </a:lnTo>
                  <a:lnTo>
                    <a:pt x="1676144" y="152"/>
                  </a:lnTo>
                  <a:lnTo>
                    <a:pt x="1681317" y="136"/>
                  </a:lnTo>
                  <a:lnTo>
                    <a:pt x="1686491" y="121"/>
                  </a:lnTo>
                  <a:lnTo>
                    <a:pt x="1691664" y="108"/>
                  </a:lnTo>
                  <a:lnTo>
                    <a:pt x="1696837" y="96"/>
                  </a:lnTo>
                  <a:lnTo>
                    <a:pt x="1702011" y="85"/>
                  </a:lnTo>
                  <a:lnTo>
                    <a:pt x="1707184" y="75"/>
                  </a:lnTo>
                  <a:lnTo>
                    <a:pt x="1712357" y="66"/>
                  </a:lnTo>
                  <a:lnTo>
                    <a:pt x="1717530" y="59"/>
                  </a:lnTo>
                  <a:lnTo>
                    <a:pt x="1722704" y="52"/>
                  </a:lnTo>
                  <a:lnTo>
                    <a:pt x="1727877" y="46"/>
                  </a:lnTo>
                  <a:lnTo>
                    <a:pt x="1733050" y="40"/>
                  </a:lnTo>
                  <a:lnTo>
                    <a:pt x="1738224" y="35"/>
                  </a:lnTo>
                  <a:lnTo>
                    <a:pt x="1743397" y="31"/>
                  </a:lnTo>
                  <a:lnTo>
                    <a:pt x="1748570" y="27"/>
                  </a:lnTo>
                  <a:lnTo>
                    <a:pt x="1753743" y="24"/>
                  </a:lnTo>
                  <a:lnTo>
                    <a:pt x="1758917" y="21"/>
                  </a:lnTo>
                  <a:lnTo>
                    <a:pt x="1764090" y="18"/>
                  </a:lnTo>
                  <a:lnTo>
                    <a:pt x="1769263" y="16"/>
                  </a:lnTo>
                  <a:lnTo>
                    <a:pt x="1774437" y="14"/>
                  </a:lnTo>
                  <a:lnTo>
                    <a:pt x="1779610" y="12"/>
                  </a:lnTo>
                  <a:lnTo>
                    <a:pt x="1784783" y="10"/>
                  </a:lnTo>
                  <a:lnTo>
                    <a:pt x="1789956" y="9"/>
                  </a:lnTo>
                  <a:lnTo>
                    <a:pt x="1795130" y="7"/>
                  </a:lnTo>
                  <a:lnTo>
                    <a:pt x="1800303" y="6"/>
                  </a:lnTo>
                  <a:lnTo>
                    <a:pt x="1805476" y="5"/>
                  </a:lnTo>
                  <a:lnTo>
                    <a:pt x="1810650" y="4"/>
                  </a:lnTo>
                  <a:lnTo>
                    <a:pt x="1815823" y="4"/>
                  </a:lnTo>
                  <a:lnTo>
                    <a:pt x="1820996" y="3"/>
                  </a:lnTo>
                  <a:lnTo>
                    <a:pt x="1826169" y="3"/>
                  </a:lnTo>
                  <a:lnTo>
                    <a:pt x="1831343" y="2"/>
                  </a:lnTo>
                  <a:lnTo>
                    <a:pt x="1836516" y="2"/>
                  </a:lnTo>
                  <a:lnTo>
                    <a:pt x="1841689" y="1"/>
                  </a:lnTo>
                  <a:lnTo>
                    <a:pt x="1846863" y="1"/>
                  </a:lnTo>
                  <a:lnTo>
                    <a:pt x="1852036" y="1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19"/>
                  </a:lnTo>
                  <a:lnTo>
                    <a:pt x="1877902" y="22"/>
                  </a:lnTo>
                  <a:lnTo>
                    <a:pt x="1872729" y="25"/>
                  </a:lnTo>
                  <a:lnTo>
                    <a:pt x="1867556" y="28"/>
                  </a:lnTo>
                  <a:lnTo>
                    <a:pt x="1862382" y="31"/>
                  </a:lnTo>
                  <a:lnTo>
                    <a:pt x="1857209" y="35"/>
                  </a:lnTo>
                  <a:lnTo>
                    <a:pt x="1852036" y="39"/>
                  </a:lnTo>
                  <a:lnTo>
                    <a:pt x="1846863" y="44"/>
                  </a:lnTo>
                  <a:lnTo>
                    <a:pt x="1841689" y="49"/>
                  </a:lnTo>
                  <a:lnTo>
                    <a:pt x="1836516" y="55"/>
                  </a:lnTo>
                  <a:lnTo>
                    <a:pt x="1831343" y="61"/>
                  </a:lnTo>
                  <a:lnTo>
                    <a:pt x="1826169" y="69"/>
                  </a:lnTo>
                  <a:lnTo>
                    <a:pt x="1820996" y="77"/>
                  </a:lnTo>
                  <a:lnTo>
                    <a:pt x="1815823" y="86"/>
                  </a:lnTo>
                  <a:lnTo>
                    <a:pt x="1810650" y="96"/>
                  </a:lnTo>
                  <a:lnTo>
                    <a:pt x="1805476" y="107"/>
                  </a:lnTo>
                  <a:lnTo>
                    <a:pt x="1800303" y="119"/>
                  </a:lnTo>
                  <a:lnTo>
                    <a:pt x="1795130" y="133"/>
                  </a:lnTo>
                  <a:lnTo>
                    <a:pt x="1789956" y="148"/>
                  </a:lnTo>
                  <a:lnTo>
                    <a:pt x="1784783" y="165"/>
                  </a:lnTo>
                  <a:lnTo>
                    <a:pt x="1779610" y="184"/>
                  </a:lnTo>
                  <a:lnTo>
                    <a:pt x="1774437" y="205"/>
                  </a:lnTo>
                  <a:lnTo>
                    <a:pt x="1769263" y="228"/>
                  </a:lnTo>
                  <a:lnTo>
                    <a:pt x="1764090" y="254"/>
                  </a:lnTo>
                  <a:lnTo>
                    <a:pt x="1758917" y="282"/>
                  </a:lnTo>
                  <a:lnTo>
                    <a:pt x="1753743" y="313"/>
                  </a:lnTo>
                  <a:lnTo>
                    <a:pt x="1748570" y="348"/>
                  </a:lnTo>
                  <a:lnTo>
                    <a:pt x="1743397" y="386"/>
                  </a:lnTo>
                  <a:lnTo>
                    <a:pt x="1738224" y="428"/>
                  </a:lnTo>
                  <a:lnTo>
                    <a:pt x="1733050" y="474"/>
                  </a:lnTo>
                  <a:lnTo>
                    <a:pt x="1727877" y="525"/>
                  </a:lnTo>
                  <a:lnTo>
                    <a:pt x="1722704" y="581"/>
                  </a:lnTo>
                  <a:lnTo>
                    <a:pt x="1717530" y="642"/>
                  </a:lnTo>
                  <a:lnTo>
                    <a:pt x="1712357" y="709"/>
                  </a:lnTo>
                  <a:lnTo>
                    <a:pt x="1707184" y="782"/>
                  </a:lnTo>
                  <a:lnTo>
                    <a:pt x="1702011" y="862"/>
                  </a:lnTo>
                  <a:lnTo>
                    <a:pt x="1696837" y="949"/>
                  </a:lnTo>
                  <a:lnTo>
                    <a:pt x="1691664" y="1043"/>
                  </a:lnTo>
                  <a:lnTo>
                    <a:pt x="1686491" y="1145"/>
                  </a:lnTo>
                  <a:lnTo>
                    <a:pt x="1681317" y="1255"/>
                  </a:lnTo>
                  <a:lnTo>
                    <a:pt x="1676144" y="1373"/>
                  </a:lnTo>
                  <a:lnTo>
                    <a:pt x="1670971" y="1500"/>
                  </a:lnTo>
                  <a:lnTo>
                    <a:pt x="1665798" y="1637"/>
                  </a:lnTo>
                  <a:lnTo>
                    <a:pt x="1660624" y="1783"/>
                  </a:lnTo>
                  <a:lnTo>
                    <a:pt x="1655451" y="1938"/>
                  </a:lnTo>
                  <a:lnTo>
                    <a:pt x="1650278" y="2103"/>
                  </a:lnTo>
                  <a:lnTo>
                    <a:pt x="1645104" y="2277"/>
                  </a:lnTo>
                  <a:lnTo>
                    <a:pt x="1639931" y="2461"/>
                  </a:lnTo>
                  <a:lnTo>
                    <a:pt x="1634758" y="2654"/>
                  </a:lnTo>
                  <a:lnTo>
                    <a:pt x="1629585" y="2857"/>
                  </a:lnTo>
                  <a:lnTo>
                    <a:pt x="1624411" y="3069"/>
                  </a:lnTo>
                  <a:lnTo>
                    <a:pt x="1619238" y="3289"/>
                  </a:lnTo>
                  <a:lnTo>
                    <a:pt x="1614065" y="3518"/>
                  </a:lnTo>
                  <a:lnTo>
                    <a:pt x="1608891" y="3754"/>
                  </a:lnTo>
                  <a:lnTo>
                    <a:pt x="1603718" y="3998"/>
                  </a:lnTo>
                  <a:lnTo>
                    <a:pt x="1598545" y="4249"/>
                  </a:lnTo>
                  <a:lnTo>
                    <a:pt x="1593372" y="4505"/>
                  </a:lnTo>
                  <a:lnTo>
                    <a:pt x="1588198" y="4767"/>
                  </a:lnTo>
                  <a:lnTo>
                    <a:pt x="1583025" y="5034"/>
                  </a:lnTo>
                  <a:lnTo>
                    <a:pt x="1577852" y="5306"/>
                  </a:lnTo>
                  <a:lnTo>
                    <a:pt x="1572678" y="5581"/>
                  </a:lnTo>
                  <a:lnTo>
                    <a:pt x="1567505" y="5860"/>
                  </a:lnTo>
                  <a:lnTo>
                    <a:pt x="1562332" y="6141"/>
                  </a:lnTo>
                  <a:lnTo>
                    <a:pt x="1557159" y="6425"/>
                  </a:lnTo>
                  <a:lnTo>
                    <a:pt x="1551985" y="6710"/>
                  </a:lnTo>
                  <a:lnTo>
                    <a:pt x="1546812" y="6997"/>
                  </a:lnTo>
                  <a:lnTo>
                    <a:pt x="1541639" y="7285"/>
                  </a:lnTo>
                  <a:lnTo>
                    <a:pt x="1536465" y="7575"/>
                  </a:lnTo>
                  <a:lnTo>
                    <a:pt x="1531292" y="7865"/>
                  </a:lnTo>
                  <a:lnTo>
                    <a:pt x="1526119" y="8155"/>
                  </a:lnTo>
                  <a:lnTo>
                    <a:pt x="1520946" y="8447"/>
                  </a:lnTo>
                  <a:lnTo>
                    <a:pt x="1515772" y="8739"/>
                  </a:lnTo>
                  <a:lnTo>
                    <a:pt x="1510599" y="9032"/>
                  </a:lnTo>
                  <a:lnTo>
                    <a:pt x="1505426" y="9325"/>
                  </a:lnTo>
                  <a:lnTo>
                    <a:pt x="1500252" y="9620"/>
                  </a:lnTo>
                  <a:lnTo>
                    <a:pt x="1495079" y="9915"/>
                  </a:lnTo>
                  <a:lnTo>
                    <a:pt x="1489906" y="10212"/>
                  </a:lnTo>
                  <a:lnTo>
                    <a:pt x="1484733" y="10510"/>
                  </a:lnTo>
                  <a:lnTo>
                    <a:pt x="1479559" y="10809"/>
                  </a:lnTo>
                  <a:lnTo>
                    <a:pt x="1474386" y="11111"/>
                  </a:lnTo>
                  <a:lnTo>
                    <a:pt x="1469213" y="11414"/>
                  </a:lnTo>
                  <a:lnTo>
                    <a:pt x="1464039" y="11720"/>
                  </a:lnTo>
                  <a:lnTo>
                    <a:pt x="1458866" y="12029"/>
                  </a:lnTo>
                  <a:lnTo>
                    <a:pt x="1453693" y="12340"/>
                  </a:lnTo>
                  <a:lnTo>
                    <a:pt x="1448520" y="12655"/>
                  </a:lnTo>
                  <a:lnTo>
                    <a:pt x="1443346" y="12973"/>
                  </a:lnTo>
                  <a:lnTo>
                    <a:pt x="1438173" y="13295"/>
                  </a:lnTo>
                  <a:lnTo>
                    <a:pt x="1433000" y="13621"/>
                  </a:lnTo>
                  <a:lnTo>
                    <a:pt x="1427826" y="13952"/>
                  </a:lnTo>
                  <a:lnTo>
                    <a:pt x="1422653" y="14288"/>
                  </a:lnTo>
                  <a:lnTo>
                    <a:pt x="1417480" y="14628"/>
                  </a:lnTo>
                  <a:lnTo>
                    <a:pt x="1412307" y="14974"/>
                  </a:lnTo>
                  <a:lnTo>
                    <a:pt x="1407133" y="15325"/>
                  </a:lnTo>
                  <a:lnTo>
                    <a:pt x="1401960" y="15682"/>
                  </a:lnTo>
                  <a:lnTo>
                    <a:pt x="1396787" y="16046"/>
                  </a:lnTo>
                  <a:lnTo>
                    <a:pt x="1391613" y="16416"/>
                  </a:lnTo>
                  <a:lnTo>
                    <a:pt x="1386440" y="16793"/>
                  </a:lnTo>
                  <a:lnTo>
                    <a:pt x="1381267" y="17177"/>
                  </a:lnTo>
                  <a:lnTo>
                    <a:pt x="1376094" y="17568"/>
                  </a:lnTo>
                  <a:lnTo>
                    <a:pt x="1370920" y="17967"/>
                  </a:lnTo>
                  <a:lnTo>
                    <a:pt x="1365747" y="18374"/>
                  </a:lnTo>
                  <a:lnTo>
                    <a:pt x="1360574" y="18789"/>
                  </a:lnTo>
                  <a:lnTo>
                    <a:pt x="1355400" y="19213"/>
                  </a:lnTo>
                  <a:lnTo>
                    <a:pt x="1350227" y="19645"/>
                  </a:lnTo>
                  <a:lnTo>
                    <a:pt x="1345054" y="20086"/>
                  </a:lnTo>
                  <a:lnTo>
                    <a:pt x="1339881" y="20537"/>
                  </a:lnTo>
                  <a:lnTo>
                    <a:pt x="1334707" y="20998"/>
                  </a:lnTo>
                  <a:lnTo>
                    <a:pt x="1329534" y="21468"/>
                  </a:lnTo>
                  <a:lnTo>
                    <a:pt x="1324361" y="21948"/>
                  </a:lnTo>
                  <a:lnTo>
                    <a:pt x="1319187" y="22439"/>
                  </a:lnTo>
                  <a:lnTo>
                    <a:pt x="1314014" y="22941"/>
                  </a:lnTo>
                  <a:lnTo>
                    <a:pt x="1308841" y="23453"/>
                  </a:lnTo>
                  <a:lnTo>
                    <a:pt x="1303668" y="23977"/>
                  </a:lnTo>
                  <a:lnTo>
                    <a:pt x="1298494" y="24512"/>
                  </a:lnTo>
                  <a:lnTo>
                    <a:pt x="1293321" y="25059"/>
                  </a:lnTo>
                  <a:lnTo>
                    <a:pt x="1288148" y="25618"/>
                  </a:lnTo>
                  <a:lnTo>
                    <a:pt x="1282974" y="26189"/>
                  </a:lnTo>
                  <a:lnTo>
                    <a:pt x="1277801" y="26773"/>
                  </a:lnTo>
                  <a:lnTo>
                    <a:pt x="1272628" y="27369"/>
                  </a:lnTo>
                  <a:lnTo>
                    <a:pt x="1267455" y="27979"/>
                  </a:lnTo>
                  <a:lnTo>
                    <a:pt x="1262281" y="28602"/>
                  </a:lnTo>
                  <a:lnTo>
                    <a:pt x="1257108" y="29238"/>
                  </a:lnTo>
                  <a:lnTo>
                    <a:pt x="1251935" y="29888"/>
                  </a:lnTo>
                  <a:lnTo>
                    <a:pt x="1246761" y="30552"/>
                  </a:lnTo>
                  <a:lnTo>
                    <a:pt x="1241588" y="31231"/>
                  </a:lnTo>
                  <a:lnTo>
                    <a:pt x="1236415" y="31924"/>
                  </a:lnTo>
                  <a:lnTo>
                    <a:pt x="1231242" y="32632"/>
                  </a:lnTo>
                  <a:lnTo>
                    <a:pt x="1226068" y="33354"/>
                  </a:lnTo>
                  <a:lnTo>
                    <a:pt x="1220895" y="34092"/>
                  </a:lnTo>
                  <a:lnTo>
                    <a:pt x="1215722" y="34846"/>
                  </a:lnTo>
                  <a:lnTo>
                    <a:pt x="1210548" y="35615"/>
                  </a:lnTo>
                  <a:lnTo>
                    <a:pt x="1205375" y="36399"/>
                  </a:lnTo>
                  <a:lnTo>
                    <a:pt x="1200202" y="37200"/>
                  </a:lnTo>
                  <a:lnTo>
                    <a:pt x="1195029" y="38017"/>
                  </a:lnTo>
                  <a:lnTo>
                    <a:pt x="1189855" y="38851"/>
                  </a:lnTo>
                  <a:lnTo>
                    <a:pt x="1184682" y="39701"/>
                  </a:lnTo>
                  <a:lnTo>
                    <a:pt x="1179509" y="40568"/>
                  </a:lnTo>
                  <a:lnTo>
                    <a:pt x="1174335" y="41452"/>
                  </a:lnTo>
                  <a:lnTo>
                    <a:pt x="1169162" y="42352"/>
                  </a:lnTo>
                  <a:lnTo>
                    <a:pt x="1163989" y="43271"/>
                  </a:lnTo>
                  <a:lnTo>
                    <a:pt x="1158816" y="44206"/>
                  </a:lnTo>
                  <a:lnTo>
                    <a:pt x="1153642" y="45159"/>
                  </a:lnTo>
                  <a:lnTo>
                    <a:pt x="1148469" y="46130"/>
                  </a:lnTo>
                  <a:lnTo>
                    <a:pt x="1143296" y="47119"/>
                  </a:lnTo>
                  <a:lnTo>
                    <a:pt x="1138122" y="48125"/>
                  </a:lnTo>
                  <a:lnTo>
                    <a:pt x="1132949" y="49150"/>
                  </a:lnTo>
                  <a:lnTo>
                    <a:pt x="1127776" y="50192"/>
                  </a:lnTo>
                  <a:lnTo>
                    <a:pt x="1122603" y="51253"/>
                  </a:lnTo>
                  <a:lnTo>
                    <a:pt x="1117429" y="52332"/>
                  </a:lnTo>
                  <a:lnTo>
                    <a:pt x="1112256" y="53429"/>
                  </a:lnTo>
                  <a:lnTo>
                    <a:pt x="1107083" y="54544"/>
                  </a:lnTo>
                  <a:lnTo>
                    <a:pt x="1101909" y="55678"/>
                  </a:lnTo>
                  <a:lnTo>
                    <a:pt x="1096736" y="56830"/>
                  </a:lnTo>
                  <a:lnTo>
                    <a:pt x="1091563" y="58001"/>
                  </a:lnTo>
                  <a:lnTo>
                    <a:pt x="1086390" y="59189"/>
                  </a:lnTo>
                  <a:lnTo>
                    <a:pt x="1081216" y="60397"/>
                  </a:lnTo>
                  <a:lnTo>
                    <a:pt x="1076043" y="61622"/>
                  </a:lnTo>
                  <a:lnTo>
                    <a:pt x="1070870" y="62866"/>
                  </a:lnTo>
                  <a:lnTo>
                    <a:pt x="1065696" y="64127"/>
                  </a:lnTo>
                  <a:lnTo>
                    <a:pt x="1060523" y="65407"/>
                  </a:lnTo>
                  <a:lnTo>
                    <a:pt x="1055350" y="66706"/>
                  </a:lnTo>
                  <a:lnTo>
                    <a:pt x="1050177" y="68022"/>
                  </a:lnTo>
                  <a:lnTo>
                    <a:pt x="1045003" y="69356"/>
                  </a:lnTo>
                  <a:lnTo>
                    <a:pt x="1039830" y="70707"/>
                  </a:lnTo>
                  <a:lnTo>
                    <a:pt x="1034657" y="72077"/>
                  </a:lnTo>
                  <a:lnTo>
                    <a:pt x="1029483" y="73464"/>
                  </a:lnTo>
                  <a:lnTo>
                    <a:pt x="1024310" y="74868"/>
                  </a:lnTo>
                  <a:lnTo>
                    <a:pt x="1019137" y="76290"/>
                  </a:lnTo>
                  <a:lnTo>
                    <a:pt x="1013964" y="77729"/>
                  </a:lnTo>
                  <a:lnTo>
                    <a:pt x="1008790" y="79185"/>
                  </a:lnTo>
                  <a:lnTo>
                    <a:pt x="1003617" y="80657"/>
                  </a:lnTo>
                  <a:lnTo>
                    <a:pt x="998444" y="82147"/>
                  </a:lnTo>
                  <a:lnTo>
                    <a:pt x="993270" y="83653"/>
                  </a:lnTo>
                  <a:lnTo>
                    <a:pt x="988097" y="85175"/>
                  </a:lnTo>
                  <a:lnTo>
                    <a:pt x="982924" y="86713"/>
                  </a:lnTo>
                  <a:lnTo>
                    <a:pt x="977751" y="88267"/>
                  </a:lnTo>
                  <a:lnTo>
                    <a:pt x="972577" y="89837"/>
                  </a:lnTo>
                  <a:lnTo>
                    <a:pt x="967404" y="91422"/>
                  </a:lnTo>
                  <a:lnTo>
                    <a:pt x="962231" y="93023"/>
                  </a:lnTo>
                  <a:lnTo>
                    <a:pt x="957057" y="94639"/>
                  </a:lnTo>
                  <a:lnTo>
                    <a:pt x="951884" y="96269"/>
                  </a:lnTo>
                  <a:lnTo>
                    <a:pt x="946711" y="97915"/>
                  </a:lnTo>
                  <a:lnTo>
                    <a:pt x="941538" y="99574"/>
                  </a:lnTo>
                  <a:lnTo>
                    <a:pt x="936364" y="101248"/>
                  </a:lnTo>
                  <a:lnTo>
                    <a:pt x="931191" y="102936"/>
                  </a:lnTo>
                  <a:lnTo>
                    <a:pt x="926018" y="104638"/>
                  </a:lnTo>
                  <a:lnTo>
                    <a:pt x="920844" y="106354"/>
                  </a:lnTo>
                  <a:lnTo>
                    <a:pt x="915671" y="108083"/>
                  </a:lnTo>
                  <a:lnTo>
                    <a:pt x="910498" y="109825"/>
                  </a:lnTo>
                  <a:lnTo>
                    <a:pt x="905325" y="111580"/>
                  </a:lnTo>
                  <a:lnTo>
                    <a:pt x="900151" y="113348"/>
                  </a:lnTo>
                  <a:lnTo>
                    <a:pt x="894978" y="115128"/>
                  </a:lnTo>
                  <a:lnTo>
                    <a:pt x="889805" y="116921"/>
                  </a:lnTo>
                  <a:lnTo>
                    <a:pt x="884631" y="118726"/>
                  </a:lnTo>
                  <a:lnTo>
                    <a:pt x="879458" y="120543"/>
                  </a:lnTo>
                  <a:lnTo>
                    <a:pt x="874285" y="122372"/>
                  </a:lnTo>
                  <a:lnTo>
                    <a:pt x="869112" y="124213"/>
                  </a:lnTo>
                  <a:lnTo>
                    <a:pt x="863938" y="126065"/>
                  </a:lnTo>
                  <a:lnTo>
                    <a:pt x="858765" y="127928"/>
                  </a:lnTo>
                  <a:lnTo>
                    <a:pt x="853592" y="129802"/>
                  </a:lnTo>
                  <a:lnTo>
                    <a:pt x="848418" y="131688"/>
                  </a:lnTo>
                  <a:lnTo>
                    <a:pt x="843245" y="133584"/>
                  </a:lnTo>
                  <a:lnTo>
                    <a:pt x="838072" y="135491"/>
                  </a:lnTo>
                  <a:lnTo>
                    <a:pt x="832899" y="137409"/>
                  </a:lnTo>
                  <a:lnTo>
                    <a:pt x="827725" y="139337"/>
                  </a:lnTo>
                  <a:lnTo>
                    <a:pt x="822552" y="141275"/>
                  </a:lnTo>
                  <a:lnTo>
                    <a:pt x="817379" y="143224"/>
                  </a:lnTo>
                  <a:lnTo>
                    <a:pt x="812205" y="145183"/>
                  </a:lnTo>
                  <a:lnTo>
                    <a:pt x="807032" y="147151"/>
                  </a:lnTo>
                  <a:lnTo>
                    <a:pt x="801859" y="149130"/>
                  </a:lnTo>
                  <a:lnTo>
                    <a:pt x="796686" y="151118"/>
                  </a:lnTo>
                  <a:lnTo>
                    <a:pt x="791512" y="153116"/>
                  </a:lnTo>
                  <a:lnTo>
                    <a:pt x="786339" y="155124"/>
                  </a:lnTo>
                  <a:lnTo>
                    <a:pt x="781166" y="157141"/>
                  </a:lnTo>
                  <a:lnTo>
                    <a:pt x="775992" y="159168"/>
                  </a:lnTo>
                  <a:lnTo>
                    <a:pt x="770819" y="161204"/>
                  </a:lnTo>
                  <a:lnTo>
                    <a:pt x="765646" y="163250"/>
                  </a:lnTo>
                  <a:lnTo>
                    <a:pt x="760473" y="165305"/>
                  </a:lnTo>
                  <a:lnTo>
                    <a:pt x="755299" y="167369"/>
                  </a:lnTo>
                  <a:lnTo>
                    <a:pt x="750126" y="169443"/>
                  </a:lnTo>
                  <a:lnTo>
                    <a:pt x="744953" y="171526"/>
                  </a:lnTo>
                  <a:lnTo>
                    <a:pt x="739779" y="173618"/>
                  </a:lnTo>
                  <a:lnTo>
                    <a:pt x="734606" y="175719"/>
                  </a:lnTo>
                  <a:lnTo>
                    <a:pt x="729433" y="177830"/>
                  </a:lnTo>
                  <a:lnTo>
                    <a:pt x="724260" y="179949"/>
                  </a:lnTo>
                  <a:lnTo>
                    <a:pt x="719086" y="182078"/>
                  </a:lnTo>
                  <a:lnTo>
                    <a:pt x="713913" y="184216"/>
                  </a:lnTo>
                  <a:lnTo>
                    <a:pt x="708740" y="186364"/>
                  </a:lnTo>
                  <a:lnTo>
                    <a:pt x="703566" y="188520"/>
                  </a:lnTo>
                  <a:lnTo>
                    <a:pt x="698393" y="190686"/>
                  </a:lnTo>
                  <a:lnTo>
                    <a:pt x="693220" y="192861"/>
                  </a:lnTo>
                  <a:lnTo>
                    <a:pt x="688047" y="195046"/>
                  </a:lnTo>
                  <a:lnTo>
                    <a:pt x="682873" y="197239"/>
                  </a:lnTo>
                  <a:lnTo>
                    <a:pt x="677700" y="199442"/>
                  </a:lnTo>
                  <a:lnTo>
                    <a:pt x="672527" y="201655"/>
                  </a:lnTo>
                  <a:lnTo>
                    <a:pt x="667353" y="203877"/>
                  </a:lnTo>
                  <a:lnTo>
                    <a:pt x="662180" y="206108"/>
                  </a:lnTo>
                  <a:lnTo>
                    <a:pt x="657007" y="208349"/>
                  </a:lnTo>
                  <a:lnTo>
                    <a:pt x="651834" y="210599"/>
                  </a:lnTo>
                  <a:lnTo>
                    <a:pt x="646660" y="212860"/>
                  </a:lnTo>
                  <a:lnTo>
                    <a:pt x="641487" y="215129"/>
                  </a:lnTo>
                  <a:lnTo>
                    <a:pt x="636314" y="217409"/>
                  </a:lnTo>
                  <a:lnTo>
                    <a:pt x="631140" y="219698"/>
                  </a:lnTo>
                  <a:lnTo>
                    <a:pt x="625967" y="221998"/>
                  </a:lnTo>
                  <a:lnTo>
                    <a:pt x="620794" y="224307"/>
                  </a:lnTo>
                  <a:lnTo>
                    <a:pt x="615621" y="226626"/>
                  </a:lnTo>
                  <a:lnTo>
                    <a:pt x="610447" y="228955"/>
                  </a:lnTo>
                  <a:lnTo>
                    <a:pt x="605274" y="231295"/>
                  </a:lnTo>
                  <a:lnTo>
                    <a:pt x="600101" y="233644"/>
                  </a:lnTo>
                  <a:lnTo>
                    <a:pt x="594927" y="236004"/>
                  </a:lnTo>
                  <a:lnTo>
                    <a:pt x="589754" y="238375"/>
                  </a:lnTo>
                  <a:lnTo>
                    <a:pt x="584581" y="240756"/>
                  </a:lnTo>
                  <a:lnTo>
                    <a:pt x="579408" y="243147"/>
                  </a:lnTo>
                  <a:lnTo>
                    <a:pt x="574234" y="245549"/>
                  </a:lnTo>
                  <a:lnTo>
                    <a:pt x="569061" y="247962"/>
                  </a:lnTo>
                  <a:lnTo>
                    <a:pt x="563888" y="250386"/>
                  </a:lnTo>
                  <a:lnTo>
                    <a:pt x="558714" y="252821"/>
                  </a:lnTo>
                  <a:lnTo>
                    <a:pt x="553541" y="255267"/>
                  </a:lnTo>
                  <a:lnTo>
                    <a:pt x="548368" y="257724"/>
                  </a:lnTo>
                  <a:lnTo>
                    <a:pt x="543195" y="260192"/>
                  </a:lnTo>
                  <a:lnTo>
                    <a:pt x="538021" y="262672"/>
                  </a:lnTo>
                  <a:lnTo>
                    <a:pt x="532848" y="265163"/>
                  </a:lnTo>
                  <a:lnTo>
                    <a:pt x="527675" y="267666"/>
                  </a:lnTo>
                  <a:lnTo>
                    <a:pt x="522501" y="270181"/>
                  </a:lnTo>
                  <a:lnTo>
                    <a:pt x="517328" y="272707"/>
                  </a:lnTo>
                  <a:lnTo>
                    <a:pt x="512155" y="275246"/>
                  </a:lnTo>
                  <a:lnTo>
                    <a:pt x="506982" y="277797"/>
                  </a:lnTo>
                  <a:lnTo>
                    <a:pt x="501808" y="280360"/>
                  </a:lnTo>
                  <a:lnTo>
                    <a:pt x="496635" y="282935"/>
                  </a:lnTo>
                  <a:lnTo>
                    <a:pt x="491462" y="285523"/>
                  </a:lnTo>
                  <a:lnTo>
                    <a:pt x="486288" y="288124"/>
                  </a:lnTo>
                  <a:lnTo>
                    <a:pt x="481115" y="290738"/>
                  </a:lnTo>
                  <a:lnTo>
                    <a:pt x="475942" y="293365"/>
                  </a:lnTo>
                  <a:lnTo>
                    <a:pt x="470769" y="296005"/>
                  </a:lnTo>
                  <a:lnTo>
                    <a:pt x="465595" y="298658"/>
                  </a:lnTo>
                  <a:lnTo>
                    <a:pt x="460422" y="301325"/>
                  </a:lnTo>
                  <a:lnTo>
                    <a:pt x="455249" y="304006"/>
                  </a:lnTo>
                  <a:lnTo>
                    <a:pt x="450075" y="306701"/>
                  </a:lnTo>
                  <a:lnTo>
                    <a:pt x="444902" y="309411"/>
                  </a:lnTo>
                  <a:lnTo>
                    <a:pt x="439729" y="312134"/>
                  </a:lnTo>
                  <a:lnTo>
                    <a:pt x="434556" y="314872"/>
                  </a:lnTo>
                  <a:lnTo>
                    <a:pt x="429382" y="317625"/>
                  </a:lnTo>
                  <a:lnTo>
                    <a:pt x="424209" y="320394"/>
                  </a:lnTo>
                  <a:lnTo>
                    <a:pt x="419036" y="323177"/>
                  </a:lnTo>
                  <a:lnTo>
                    <a:pt x="413862" y="325977"/>
                  </a:lnTo>
                  <a:lnTo>
                    <a:pt x="408689" y="328792"/>
                  </a:lnTo>
                  <a:lnTo>
                    <a:pt x="403516" y="331623"/>
                  </a:lnTo>
                  <a:lnTo>
                    <a:pt x="398343" y="334471"/>
                  </a:lnTo>
                  <a:lnTo>
                    <a:pt x="393169" y="337335"/>
                  </a:lnTo>
                  <a:lnTo>
                    <a:pt x="387996" y="340216"/>
                  </a:lnTo>
                  <a:lnTo>
                    <a:pt x="382823" y="343115"/>
                  </a:lnTo>
                  <a:lnTo>
                    <a:pt x="377649" y="346032"/>
                  </a:lnTo>
                  <a:lnTo>
                    <a:pt x="372476" y="348966"/>
                  </a:lnTo>
                  <a:lnTo>
                    <a:pt x="367303" y="351919"/>
                  </a:lnTo>
                  <a:lnTo>
                    <a:pt x="362130" y="354891"/>
                  </a:lnTo>
                  <a:lnTo>
                    <a:pt x="356956" y="357881"/>
                  </a:lnTo>
                  <a:lnTo>
                    <a:pt x="351783" y="360891"/>
                  </a:lnTo>
                  <a:lnTo>
                    <a:pt x="346610" y="363921"/>
                  </a:lnTo>
                  <a:lnTo>
                    <a:pt x="341436" y="366971"/>
                  </a:lnTo>
                  <a:lnTo>
                    <a:pt x="336263" y="370042"/>
                  </a:lnTo>
                  <a:lnTo>
                    <a:pt x="331090" y="373134"/>
                  </a:lnTo>
                  <a:lnTo>
                    <a:pt x="325917" y="376247"/>
                  </a:lnTo>
                  <a:lnTo>
                    <a:pt x="320743" y="379382"/>
                  </a:lnTo>
                  <a:lnTo>
                    <a:pt x="315570" y="382540"/>
                  </a:lnTo>
                  <a:lnTo>
                    <a:pt x="310397" y="385720"/>
                  </a:lnTo>
                  <a:lnTo>
                    <a:pt x="305223" y="388924"/>
                  </a:lnTo>
                  <a:lnTo>
                    <a:pt x="300050" y="392151"/>
                  </a:lnTo>
                  <a:lnTo>
                    <a:pt x="294877" y="395403"/>
                  </a:lnTo>
                  <a:lnTo>
                    <a:pt x="289704" y="398679"/>
                  </a:lnTo>
                  <a:lnTo>
                    <a:pt x="284530" y="401981"/>
                  </a:lnTo>
                  <a:lnTo>
                    <a:pt x="279357" y="405308"/>
                  </a:lnTo>
                  <a:lnTo>
                    <a:pt x="274184" y="408661"/>
                  </a:lnTo>
                  <a:lnTo>
                    <a:pt x="269010" y="412041"/>
                  </a:lnTo>
                  <a:lnTo>
                    <a:pt x="263837" y="415448"/>
                  </a:lnTo>
                  <a:lnTo>
                    <a:pt x="258664" y="418883"/>
                  </a:lnTo>
                  <a:lnTo>
                    <a:pt x="253491" y="422345"/>
                  </a:lnTo>
                  <a:lnTo>
                    <a:pt x="248317" y="425836"/>
                  </a:lnTo>
                  <a:lnTo>
                    <a:pt x="243144" y="429357"/>
                  </a:lnTo>
                  <a:lnTo>
                    <a:pt x="237971" y="432906"/>
                  </a:lnTo>
                  <a:lnTo>
                    <a:pt x="232797" y="436486"/>
                  </a:lnTo>
                  <a:lnTo>
                    <a:pt x="227624" y="440095"/>
                  </a:lnTo>
                  <a:lnTo>
                    <a:pt x="222451" y="443736"/>
                  </a:lnTo>
                  <a:lnTo>
                    <a:pt x="217278" y="447407"/>
                  </a:lnTo>
                  <a:lnTo>
                    <a:pt x="212104" y="451110"/>
                  </a:lnTo>
                  <a:lnTo>
                    <a:pt x="206931" y="454844"/>
                  </a:lnTo>
                  <a:lnTo>
                    <a:pt x="201758" y="458610"/>
                  </a:lnTo>
                  <a:lnTo>
                    <a:pt x="196584" y="462408"/>
                  </a:lnTo>
                  <a:lnTo>
                    <a:pt x="191411" y="466239"/>
                  </a:lnTo>
                  <a:lnTo>
                    <a:pt x="186238" y="470101"/>
                  </a:lnTo>
                  <a:lnTo>
                    <a:pt x="181065" y="473997"/>
                  </a:lnTo>
                  <a:lnTo>
                    <a:pt x="175891" y="477924"/>
                  </a:lnTo>
                  <a:lnTo>
                    <a:pt x="170718" y="481884"/>
                  </a:lnTo>
                  <a:lnTo>
                    <a:pt x="165545" y="485876"/>
                  </a:lnTo>
                  <a:lnTo>
                    <a:pt x="160371" y="489901"/>
                  </a:lnTo>
                  <a:lnTo>
                    <a:pt x="155198" y="493957"/>
                  </a:lnTo>
                  <a:lnTo>
                    <a:pt x="150025" y="498044"/>
                  </a:lnTo>
                  <a:lnTo>
                    <a:pt x="144852" y="502162"/>
                  </a:lnTo>
                  <a:lnTo>
                    <a:pt x="139678" y="506311"/>
                  </a:lnTo>
                  <a:lnTo>
                    <a:pt x="134505" y="510489"/>
                  </a:lnTo>
                  <a:lnTo>
                    <a:pt x="129332" y="514696"/>
                  </a:lnTo>
                  <a:lnTo>
                    <a:pt x="124158" y="518931"/>
                  </a:lnTo>
                  <a:lnTo>
                    <a:pt x="118985" y="523193"/>
                  </a:lnTo>
                  <a:lnTo>
                    <a:pt x="113812" y="527481"/>
                  </a:lnTo>
                  <a:lnTo>
                    <a:pt x="108639" y="531793"/>
                  </a:lnTo>
                  <a:lnTo>
                    <a:pt x="103465" y="536129"/>
                  </a:lnTo>
                  <a:lnTo>
                    <a:pt x="98292" y="540486"/>
                  </a:lnTo>
                  <a:lnTo>
                    <a:pt x="93119" y="544863"/>
                  </a:lnTo>
                  <a:lnTo>
                    <a:pt x="87945" y="549259"/>
                  </a:lnTo>
                  <a:lnTo>
                    <a:pt x="82772" y="553671"/>
                  </a:lnTo>
                  <a:lnTo>
                    <a:pt x="77599" y="558097"/>
                  </a:lnTo>
                  <a:lnTo>
                    <a:pt x="72426" y="562535"/>
                  </a:lnTo>
                  <a:lnTo>
                    <a:pt x="67252" y="566983"/>
                  </a:lnTo>
                  <a:lnTo>
                    <a:pt x="62079" y="571439"/>
                  </a:lnTo>
                  <a:lnTo>
                    <a:pt x="56906" y="575900"/>
                  </a:lnTo>
                  <a:lnTo>
                    <a:pt x="51732" y="580362"/>
                  </a:lnTo>
                  <a:lnTo>
                    <a:pt x="46559" y="584824"/>
                  </a:lnTo>
                  <a:lnTo>
                    <a:pt x="41386" y="589283"/>
                  </a:lnTo>
                  <a:lnTo>
                    <a:pt x="36213" y="593735"/>
                  </a:lnTo>
                  <a:lnTo>
                    <a:pt x="31039" y="598177"/>
                  </a:lnTo>
                  <a:lnTo>
                    <a:pt x="25866" y="602606"/>
                  </a:lnTo>
                  <a:lnTo>
                    <a:pt x="20693" y="607020"/>
                  </a:lnTo>
                  <a:lnTo>
                    <a:pt x="15519" y="611414"/>
                  </a:lnTo>
                  <a:lnTo>
                    <a:pt x="10346" y="615785"/>
                  </a:lnTo>
                  <a:lnTo>
                    <a:pt x="5173" y="620131"/>
                  </a:lnTo>
                  <a:lnTo>
                    <a:pt x="0" y="624447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644151" y="4231405"/>
              <a:ext cx="1883076" cy="623909"/>
            </a:xfrm>
            <a:custGeom>
              <a:avLst/>
              <a:pathLst>
                <a:path w="1883076" h="623909">
                  <a:moveTo>
                    <a:pt x="0" y="623909"/>
                  </a:moveTo>
                  <a:lnTo>
                    <a:pt x="5173" y="619570"/>
                  </a:lnTo>
                  <a:lnTo>
                    <a:pt x="10346" y="615201"/>
                  </a:lnTo>
                  <a:lnTo>
                    <a:pt x="15519" y="610806"/>
                  </a:lnTo>
                  <a:lnTo>
                    <a:pt x="20693" y="606387"/>
                  </a:lnTo>
                  <a:lnTo>
                    <a:pt x="25866" y="601948"/>
                  </a:lnTo>
                  <a:lnTo>
                    <a:pt x="31039" y="597492"/>
                  </a:lnTo>
                  <a:lnTo>
                    <a:pt x="36213" y="593023"/>
                  </a:lnTo>
                  <a:lnTo>
                    <a:pt x="41386" y="588544"/>
                  </a:lnTo>
                  <a:lnTo>
                    <a:pt x="46559" y="584057"/>
                  </a:lnTo>
                  <a:lnTo>
                    <a:pt x="51732" y="579566"/>
                  </a:lnTo>
                  <a:lnTo>
                    <a:pt x="56906" y="575074"/>
                  </a:lnTo>
                  <a:lnTo>
                    <a:pt x="62079" y="570584"/>
                  </a:lnTo>
                  <a:lnTo>
                    <a:pt x="67252" y="566097"/>
                  </a:lnTo>
                  <a:lnTo>
                    <a:pt x="72426" y="561618"/>
                  </a:lnTo>
                  <a:lnTo>
                    <a:pt x="77599" y="557147"/>
                  </a:lnTo>
                  <a:lnTo>
                    <a:pt x="82772" y="552688"/>
                  </a:lnTo>
                  <a:lnTo>
                    <a:pt x="87945" y="548243"/>
                  </a:lnTo>
                  <a:lnTo>
                    <a:pt x="93119" y="543814"/>
                  </a:lnTo>
                  <a:lnTo>
                    <a:pt x="98292" y="539402"/>
                  </a:lnTo>
                  <a:lnTo>
                    <a:pt x="103465" y="535009"/>
                  </a:lnTo>
                  <a:lnTo>
                    <a:pt x="108639" y="530637"/>
                  </a:lnTo>
                  <a:lnTo>
                    <a:pt x="113812" y="526288"/>
                  </a:lnTo>
                  <a:lnTo>
                    <a:pt x="118985" y="521963"/>
                  </a:lnTo>
                  <a:lnTo>
                    <a:pt x="124158" y="517663"/>
                  </a:lnTo>
                  <a:lnTo>
                    <a:pt x="129332" y="513390"/>
                  </a:lnTo>
                  <a:lnTo>
                    <a:pt x="134505" y="509143"/>
                  </a:lnTo>
                  <a:lnTo>
                    <a:pt x="139678" y="504925"/>
                  </a:lnTo>
                  <a:lnTo>
                    <a:pt x="144852" y="500736"/>
                  </a:lnTo>
                  <a:lnTo>
                    <a:pt x="150025" y="496576"/>
                  </a:lnTo>
                  <a:lnTo>
                    <a:pt x="155198" y="492447"/>
                  </a:lnTo>
                  <a:lnTo>
                    <a:pt x="160371" y="488348"/>
                  </a:lnTo>
                  <a:lnTo>
                    <a:pt x="165545" y="484280"/>
                  </a:lnTo>
                  <a:lnTo>
                    <a:pt x="170718" y="480243"/>
                  </a:lnTo>
                  <a:lnTo>
                    <a:pt x="175891" y="476238"/>
                  </a:lnTo>
                  <a:lnTo>
                    <a:pt x="181065" y="472265"/>
                  </a:lnTo>
                  <a:lnTo>
                    <a:pt x="186238" y="468323"/>
                  </a:lnTo>
                  <a:lnTo>
                    <a:pt x="191411" y="464413"/>
                  </a:lnTo>
                  <a:lnTo>
                    <a:pt x="196584" y="460535"/>
                  </a:lnTo>
                  <a:lnTo>
                    <a:pt x="201758" y="456688"/>
                  </a:lnTo>
                  <a:lnTo>
                    <a:pt x="206931" y="452872"/>
                  </a:lnTo>
                  <a:lnTo>
                    <a:pt x="212104" y="449087"/>
                  </a:lnTo>
                  <a:lnTo>
                    <a:pt x="217278" y="445334"/>
                  </a:lnTo>
                  <a:lnTo>
                    <a:pt x="222451" y="441610"/>
                  </a:lnTo>
                  <a:lnTo>
                    <a:pt x="227624" y="437917"/>
                  </a:lnTo>
                  <a:lnTo>
                    <a:pt x="232797" y="434254"/>
                  </a:lnTo>
                  <a:lnTo>
                    <a:pt x="237971" y="430620"/>
                  </a:lnTo>
                  <a:lnTo>
                    <a:pt x="243144" y="427015"/>
                  </a:lnTo>
                  <a:lnTo>
                    <a:pt x="248317" y="423439"/>
                  </a:lnTo>
                  <a:lnTo>
                    <a:pt x="253491" y="419890"/>
                  </a:lnTo>
                  <a:lnTo>
                    <a:pt x="258664" y="416370"/>
                  </a:lnTo>
                  <a:lnTo>
                    <a:pt x="263837" y="412876"/>
                  </a:lnTo>
                  <a:lnTo>
                    <a:pt x="269010" y="409409"/>
                  </a:lnTo>
                  <a:lnTo>
                    <a:pt x="274184" y="405969"/>
                  </a:lnTo>
                  <a:lnTo>
                    <a:pt x="279357" y="402554"/>
                  </a:lnTo>
                  <a:lnTo>
                    <a:pt x="284530" y="399164"/>
                  </a:lnTo>
                  <a:lnTo>
                    <a:pt x="289704" y="395799"/>
                  </a:lnTo>
                  <a:lnTo>
                    <a:pt x="294877" y="392458"/>
                  </a:lnTo>
                  <a:lnTo>
                    <a:pt x="300050" y="389141"/>
                  </a:lnTo>
                  <a:lnTo>
                    <a:pt x="305223" y="385847"/>
                  </a:lnTo>
                  <a:lnTo>
                    <a:pt x="310397" y="382576"/>
                  </a:lnTo>
                  <a:lnTo>
                    <a:pt x="315570" y="379327"/>
                  </a:lnTo>
                  <a:lnTo>
                    <a:pt x="320743" y="376100"/>
                  </a:lnTo>
                  <a:lnTo>
                    <a:pt x="325917" y="372894"/>
                  </a:lnTo>
                  <a:lnTo>
                    <a:pt x="331090" y="369709"/>
                  </a:lnTo>
                  <a:lnTo>
                    <a:pt x="336263" y="366544"/>
                  </a:lnTo>
                  <a:lnTo>
                    <a:pt x="341436" y="363400"/>
                  </a:lnTo>
                  <a:lnTo>
                    <a:pt x="346610" y="360274"/>
                  </a:lnTo>
                  <a:lnTo>
                    <a:pt x="351783" y="357168"/>
                  </a:lnTo>
                  <a:lnTo>
                    <a:pt x="356956" y="354081"/>
                  </a:lnTo>
                  <a:lnTo>
                    <a:pt x="362130" y="351012"/>
                  </a:lnTo>
                  <a:lnTo>
                    <a:pt x="367303" y="347961"/>
                  </a:lnTo>
                  <a:lnTo>
                    <a:pt x="372476" y="344927"/>
                  </a:lnTo>
                  <a:lnTo>
                    <a:pt x="377649" y="341911"/>
                  </a:lnTo>
                  <a:lnTo>
                    <a:pt x="382823" y="338911"/>
                  </a:lnTo>
                  <a:lnTo>
                    <a:pt x="387996" y="335928"/>
                  </a:lnTo>
                  <a:lnTo>
                    <a:pt x="393169" y="332960"/>
                  </a:lnTo>
                  <a:lnTo>
                    <a:pt x="398343" y="330009"/>
                  </a:lnTo>
                  <a:lnTo>
                    <a:pt x="403516" y="327073"/>
                  </a:lnTo>
                  <a:lnTo>
                    <a:pt x="408689" y="324152"/>
                  </a:lnTo>
                  <a:lnTo>
                    <a:pt x="413862" y="321247"/>
                  </a:lnTo>
                  <a:lnTo>
                    <a:pt x="419036" y="318355"/>
                  </a:lnTo>
                  <a:lnTo>
                    <a:pt x="424209" y="315478"/>
                  </a:lnTo>
                  <a:lnTo>
                    <a:pt x="429382" y="312615"/>
                  </a:lnTo>
                  <a:lnTo>
                    <a:pt x="434556" y="309766"/>
                  </a:lnTo>
                  <a:lnTo>
                    <a:pt x="439729" y="306931"/>
                  </a:lnTo>
                  <a:lnTo>
                    <a:pt x="444902" y="304108"/>
                  </a:lnTo>
                  <a:lnTo>
                    <a:pt x="450075" y="301299"/>
                  </a:lnTo>
                  <a:lnTo>
                    <a:pt x="455249" y="298503"/>
                  </a:lnTo>
                  <a:lnTo>
                    <a:pt x="460422" y="295719"/>
                  </a:lnTo>
                  <a:lnTo>
                    <a:pt x="465595" y="292948"/>
                  </a:lnTo>
                  <a:lnTo>
                    <a:pt x="470769" y="290189"/>
                  </a:lnTo>
                  <a:lnTo>
                    <a:pt x="475942" y="287442"/>
                  </a:lnTo>
                  <a:lnTo>
                    <a:pt x="481115" y="284707"/>
                  </a:lnTo>
                  <a:lnTo>
                    <a:pt x="486288" y="281983"/>
                  </a:lnTo>
                  <a:lnTo>
                    <a:pt x="491462" y="279271"/>
                  </a:lnTo>
                  <a:lnTo>
                    <a:pt x="496635" y="276570"/>
                  </a:lnTo>
                  <a:lnTo>
                    <a:pt x="501808" y="273881"/>
                  </a:lnTo>
                  <a:lnTo>
                    <a:pt x="506982" y="271202"/>
                  </a:lnTo>
                  <a:lnTo>
                    <a:pt x="512155" y="268535"/>
                  </a:lnTo>
                  <a:lnTo>
                    <a:pt x="517328" y="265878"/>
                  </a:lnTo>
                  <a:lnTo>
                    <a:pt x="522501" y="263231"/>
                  </a:lnTo>
                  <a:lnTo>
                    <a:pt x="527675" y="260596"/>
                  </a:lnTo>
                  <a:lnTo>
                    <a:pt x="532848" y="257970"/>
                  </a:lnTo>
                  <a:lnTo>
                    <a:pt x="538021" y="255355"/>
                  </a:lnTo>
                  <a:lnTo>
                    <a:pt x="543195" y="252750"/>
                  </a:lnTo>
                  <a:lnTo>
                    <a:pt x="548368" y="250154"/>
                  </a:lnTo>
                  <a:lnTo>
                    <a:pt x="553541" y="247569"/>
                  </a:lnTo>
                  <a:lnTo>
                    <a:pt x="558714" y="244993"/>
                  </a:lnTo>
                  <a:lnTo>
                    <a:pt x="563888" y="242427"/>
                  </a:lnTo>
                  <a:lnTo>
                    <a:pt x="569061" y="239871"/>
                  </a:lnTo>
                  <a:lnTo>
                    <a:pt x="574234" y="237324"/>
                  </a:lnTo>
                  <a:lnTo>
                    <a:pt x="579408" y="234787"/>
                  </a:lnTo>
                  <a:lnTo>
                    <a:pt x="584581" y="232259"/>
                  </a:lnTo>
                  <a:lnTo>
                    <a:pt x="589754" y="229740"/>
                  </a:lnTo>
                  <a:lnTo>
                    <a:pt x="594927" y="227230"/>
                  </a:lnTo>
                  <a:lnTo>
                    <a:pt x="600101" y="224730"/>
                  </a:lnTo>
                  <a:lnTo>
                    <a:pt x="605274" y="222238"/>
                  </a:lnTo>
                  <a:lnTo>
                    <a:pt x="610447" y="219755"/>
                  </a:lnTo>
                  <a:lnTo>
                    <a:pt x="615621" y="217282"/>
                  </a:lnTo>
                  <a:lnTo>
                    <a:pt x="620794" y="214817"/>
                  </a:lnTo>
                  <a:lnTo>
                    <a:pt x="625967" y="212361"/>
                  </a:lnTo>
                  <a:lnTo>
                    <a:pt x="631140" y="209914"/>
                  </a:lnTo>
                  <a:lnTo>
                    <a:pt x="636314" y="207476"/>
                  </a:lnTo>
                  <a:lnTo>
                    <a:pt x="641487" y="205046"/>
                  </a:lnTo>
                  <a:lnTo>
                    <a:pt x="646660" y="202625"/>
                  </a:lnTo>
                  <a:lnTo>
                    <a:pt x="651834" y="200212"/>
                  </a:lnTo>
                  <a:lnTo>
                    <a:pt x="657007" y="197809"/>
                  </a:lnTo>
                  <a:lnTo>
                    <a:pt x="662180" y="195414"/>
                  </a:lnTo>
                  <a:lnTo>
                    <a:pt x="667353" y="193027"/>
                  </a:lnTo>
                  <a:lnTo>
                    <a:pt x="672527" y="190649"/>
                  </a:lnTo>
                  <a:lnTo>
                    <a:pt x="677700" y="188280"/>
                  </a:lnTo>
                  <a:lnTo>
                    <a:pt x="682873" y="185920"/>
                  </a:lnTo>
                  <a:lnTo>
                    <a:pt x="688047" y="183568"/>
                  </a:lnTo>
                  <a:lnTo>
                    <a:pt x="693220" y="181224"/>
                  </a:lnTo>
                  <a:lnTo>
                    <a:pt x="698393" y="178890"/>
                  </a:lnTo>
                  <a:lnTo>
                    <a:pt x="703566" y="176564"/>
                  </a:lnTo>
                  <a:lnTo>
                    <a:pt x="708740" y="174247"/>
                  </a:lnTo>
                  <a:lnTo>
                    <a:pt x="713913" y="171939"/>
                  </a:lnTo>
                  <a:lnTo>
                    <a:pt x="719086" y="169640"/>
                  </a:lnTo>
                  <a:lnTo>
                    <a:pt x="724260" y="167349"/>
                  </a:lnTo>
                  <a:lnTo>
                    <a:pt x="729433" y="165068"/>
                  </a:lnTo>
                  <a:lnTo>
                    <a:pt x="734606" y="162795"/>
                  </a:lnTo>
                  <a:lnTo>
                    <a:pt x="739779" y="160532"/>
                  </a:lnTo>
                  <a:lnTo>
                    <a:pt x="744953" y="158278"/>
                  </a:lnTo>
                  <a:lnTo>
                    <a:pt x="750126" y="156034"/>
                  </a:lnTo>
                  <a:lnTo>
                    <a:pt x="755299" y="153799"/>
                  </a:lnTo>
                  <a:lnTo>
                    <a:pt x="760473" y="151573"/>
                  </a:lnTo>
                  <a:lnTo>
                    <a:pt x="765646" y="149358"/>
                  </a:lnTo>
                  <a:lnTo>
                    <a:pt x="770819" y="147152"/>
                  </a:lnTo>
                  <a:lnTo>
                    <a:pt x="775992" y="144956"/>
                  </a:lnTo>
                  <a:lnTo>
                    <a:pt x="781166" y="142770"/>
                  </a:lnTo>
                  <a:lnTo>
                    <a:pt x="786339" y="140594"/>
                  </a:lnTo>
                  <a:lnTo>
                    <a:pt x="791512" y="138429"/>
                  </a:lnTo>
                  <a:lnTo>
                    <a:pt x="796686" y="136275"/>
                  </a:lnTo>
                  <a:lnTo>
                    <a:pt x="801859" y="134131"/>
                  </a:lnTo>
                  <a:lnTo>
                    <a:pt x="807032" y="131999"/>
                  </a:lnTo>
                  <a:lnTo>
                    <a:pt x="812205" y="129877"/>
                  </a:lnTo>
                  <a:lnTo>
                    <a:pt x="817379" y="127767"/>
                  </a:lnTo>
                  <a:lnTo>
                    <a:pt x="822552" y="125669"/>
                  </a:lnTo>
                  <a:lnTo>
                    <a:pt x="827725" y="123582"/>
                  </a:lnTo>
                  <a:lnTo>
                    <a:pt x="832899" y="121508"/>
                  </a:lnTo>
                  <a:lnTo>
                    <a:pt x="838072" y="119446"/>
                  </a:lnTo>
                  <a:lnTo>
                    <a:pt x="843245" y="117396"/>
                  </a:lnTo>
                  <a:lnTo>
                    <a:pt x="848418" y="115359"/>
                  </a:lnTo>
                  <a:lnTo>
                    <a:pt x="853592" y="113336"/>
                  </a:lnTo>
                  <a:lnTo>
                    <a:pt x="858765" y="111325"/>
                  </a:lnTo>
                  <a:lnTo>
                    <a:pt x="863938" y="109329"/>
                  </a:lnTo>
                  <a:lnTo>
                    <a:pt x="869112" y="107346"/>
                  </a:lnTo>
                  <a:lnTo>
                    <a:pt x="874285" y="105378"/>
                  </a:lnTo>
                  <a:lnTo>
                    <a:pt x="879458" y="103423"/>
                  </a:lnTo>
                  <a:lnTo>
                    <a:pt x="884631" y="101484"/>
                  </a:lnTo>
                  <a:lnTo>
                    <a:pt x="889805" y="99560"/>
                  </a:lnTo>
                  <a:lnTo>
                    <a:pt x="894978" y="97651"/>
                  </a:lnTo>
                  <a:lnTo>
                    <a:pt x="900151" y="95758"/>
                  </a:lnTo>
                  <a:lnTo>
                    <a:pt x="905325" y="93881"/>
                  </a:lnTo>
                  <a:lnTo>
                    <a:pt x="910498" y="92020"/>
                  </a:lnTo>
                  <a:lnTo>
                    <a:pt x="915671" y="90176"/>
                  </a:lnTo>
                  <a:lnTo>
                    <a:pt x="920844" y="88349"/>
                  </a:lnTo>
                  <a:lnTo>
                    <a:pt x="926018" y="86538"/>
                  </a:lnTo>
                  <a:lnTo>
                    <a:pt x="931191" y="84746"/>
                  </a:lnTo>
                  <a:lnTo>
                    <a:pt x="936364" y="82971"/>
                  </a:lnTo>
                  <a:lnTo>
                    <a:pt x="941538" y="81215"/>
                  </a:lnTo>
                  <a:lnTo>
                    <a:pt x="946711" y="79477"/>
                  </a:lnTo>
                  <a:lnTo>
                    <a:pt x="951884" y="77757"/>
                  </a:lnTo>
                  <a:lnTo>
                    <a:pt x="957057" y="76057"/>
                  </a:lnTo>
                  <a:lnTo>
                    <a:pt x="962231" y="74376"/>
                  </a:lnTo>
                  <a:lnTo>
                    <a:pt x="967404" y="72715"/>
                  </a:lnTo>
                  <a:lnTo>
                    <a:pt x="972577" y="71073"/>
                  </a:lnTo>
                  <a:lnTo>
                    <a:pt x="977751" y="69452"/>
                  </a:lnTo>
                  <a:lnTo>
                    <a:pt x="982924" y="67851"/>
                  </a:lnTo>
                  <a:lnTo>
                    <a:pt x="988097" y="66271"/>
                  </a:lnTo>
                  <a:lnTo>
                    <a:pt x="993270" y="64712"/>
                  </a:lnTo>
                  <a:lnTo>
                    <a:pt x="998444" y="63174"/>
                  </a:lnTo>
                  <a:lnTo>
                    <a:pt x="1003617" y="61657"/>
                  </a:lnTo>
                  <a:lnTo>
                    <a:pt x="1008790" y="60162"/>
                  </a:lnTo>
                  <a:lnTo>
                    <a:pt x="1013964" y="58688"/>
                  </a:lnTo>
                  <a:lnTo>
                    <a:pt x="1019137" y="57236"/>
                  </a:lnTo>
                  <a:lnTo>
                    <a:pt x="1024310" y="55807"/>
                  </a:lnTo>
                  <a:lnTo>
                    <a:pt x="1029483" y="54400"/>
                  </a:lnTo>
                  <a:lnTo>
                    <a:pt x="1034657" y="53015"/>
                  </a:lnTo>
                  <a:lnTo>
                    <a:pt x="1039830" y="51652"/>
                  </a:lnTo>
                  <a:lnTo>
                    <a:pt x="1045003" y="50312"/>
                  </a:lnTo>
                  <a:lnTo>
                    <a:pt x="1050177" y="48995"/>
                  </a:lnTo>
                  <a:lnTo>
                    <a:pt x="1055350" y="47701"/>
                  </a:lnTo>
                  <a:lnTo>
                    <a:pt x="1060523" y="46429"/>
                  </a:lnTo>
                  <a:lnTo>
                    <a:pt x="1065696" y="45181"/>
                  </a:lnTo>
                  <a:lnTo>
                    <a:pt x="1070870" y="43955"/>
                  </a:lnTo>
                  <a:lnTo>
                    <a:pt x="1076043" y="42752"/>
                  </a:lnTo>
                  <a:lnTo>
                    <a:pt x="1081216" y="41572"/>
                  </a:lnTo>
                  <a:lnTo>
                    <a:pt x="1086390" y="40415"/>
                  </a:lnTo>
                  <a:lnTo>
                    <a:pt x="1091563" y="39281"/>
                  </a:lnTo>
                  <a:lnTo>
                    <a:pt x="1096736" y="38170"/>
                  </a:lnTo>
                  <a:lnTo>
                    <a:pt x="1101909" y="37081"/>
                  </a:lnTo>
                  <a:lnTo>
                    <a:pt x="1107083" y="36016"/>
                  </a:lnTo>
                  <a:lnTo>
                    <a:pt x="1112256" y="34972"/>
                  </a:lnTo>
                  <a:lnTo>
                    <a:pt x="1117429" y="33951"/>
                  </a:lnTo>
                  <a:lnTo>
                    <a:pt x="1122603" y="32953"/>
                  </a:lnTo>
                  <a:lnTo>
                    <a:pt x="1127776" y="31976"/>
                  </a:lnTo>
                  <a:lnTo>
                    <a:pt x="1132949" y="31022"/>
                  </a:lnTo>
                  <a:lnTo>
                    <a:pt x="1138122" y="30089"/>
                  </a:lnTo>
                  <a:lnTo>
                    <a:pt x="1143296" y="29178"/>
                  </a:lnTo>
                  <a:lnTo>
                    <a:pt x="1148469" y="28289"/>
                  </a:lnTo>
                  <a:lnTo>
                    <a:pt x="1153642" y="27421"/>
                  </a:lnTo>
                  <a:lnTo>
                    <a:pt x="1158816" y="26573"/>
                  </a:lnTo>
                  <a:lnTo>
                    <a:pt x="1163989" y="25747"/>
                  </a:lnTo>
                  <a:lnTo>
                    <a:pt x="1169162" y="24941"/>
                  </a:lnTo>
                  <a:lnTo>
                    <a:pt x="1174335" y="24155"/>
                  </a:lnTo>
                  <a:lnTo>
                    <a:pt x="1179509" y="23390"/>
                  </a:lnTo>
                  <a:lnTo>
                    <a:pt x="1184682" y="22644"/>
                  </a:lnTo>
                  <a:lnTo>
                    <a:pt x="1189855" y="21917"/>
                  </a:lnTo>
                  <a:lnTo>
                    <a:pt x="1195029" y="21210"/>
                  </a:lnTo>
                  <a:lnTo>
                    <a:pt x="1200202" y="20522"/>
                  </a:lnTo>
                  <a:lnTo>
                    <a:pt x="1205375" y="19852"/>
                  </a:lnTo>
                  <a:lnTo>
                    <a:pt x="1210548" y="19201"/>
                  </a:lnTo>
                  <a:lnTo>
                    <a:pt x="1215722" y="18567"/>
                  </a:lnTo>
                  <a:lnTo>
                    <a:pt x="1220895" y="17951"/>
                  </a:lnTo>
                  <a:lnTo>
                    <a:pt x="1226068" y="17353"/>
                  </a:lnTo>
                  <a:lnTo>
                    <a:pt x="1231242" y="16771"/>
                  </a:lnTo>
                  <a:lnTo>
                    <a:pt x="1236415" y="16206"/>
                  </a:lnTo>
                  <a:lnTo>
                    <a:pt x="1241588" y="15657"/>
                  </a:lnTo>
                  <a:lnTo>
                    <a:pt x="1246761" y="15125"/>
                  </a:lnTo>
                  <a:lnTo>
                    <a:pt x="1251935" y="14608"/>
                  </a:lnTo>
                  <a:lnTo>
                    <a:pt x="1257108" y="14106"/>
                  </a:lnTo>
                  <a:lnTo>
                    <a:pt x="1262281" y="13619"/>
                  </a:lnTo>
                  <a:lnTo>
                    <a:pt x="1267455" y="13147"/>
                  </a:lnTo>
                  <a:lnTo>
                    <a:pt x="1272628" y="12689"/>
                  </a:lnTo>
                  <a:lnTo>
                    <a:pt x="1277801" y="12246"/>
                  </a:lnTo>
                  <a:lnTo>
                    <a:pt x="1282974" y="11815"/>
                  </a:lnTo>
                  <a:lnTo>
                    <a:pt x="1288148" y="11399"/>
                  </a:lnTo>
                  <a:lnTo>
                    <a:pt x="1293321" y="10995"/>
                  </a:lnTo>
                  <a:lnTo>
                    <a:pt x="1298494" y="10604"/>
                  </a:lnTo>
                  <a:lnTo>
                    <a:pt x="1303668" y="10225"/>
                  </a:lnTo>
                  <a:lnTo>
                    <a:pt x="1308841" y="9858"/>
                  </a:lnTo>
                  <a:lnTo>
                    <a:pt x="1314014" y="9503"/>
                  </a:lnTo>
                  <a:lnTo>
                    <a:pt x="1319187" y="9159"/>
                  </a:lnTo>
                  <a:lnTo>
                    <a:pt x="1324361" y="8826"/>
                  </a:lnTo>
                  <a:lnTo>
                    <a:pt x="1329534" y="8504"/>
                  </a:lnTo>
                  <a:lnTo>
                    <a:pt x="1334707" y="8192"/>
                  </a:lnTo>
                  <a:lnTo>
                    <a:pt x="1339881" y="7891"/>
                  </a:lnTo>
                  <a:lnTo>
                    <a:pt x="1345054" y="7599"/>
                  </a:lnTo>
                  <a:lnTo>
                    <a:pt x="1350227" y="7317"/>
                  </a:lnTo>
                  <a:lnTo>
                    <a:pt x="1355400" y="7044"/>
                  </a:lnTo>
                  <a:lnTo>
                    <a:pt x="1360574" y="6780"/>
                  </a:lnTo>
                  <a:lnTo>
                    <a:pt x="1365747" y="6525"/>
                  </a:lnTo>
                  <a:lnTo>
                    <a:pt x="1370920" y="6278"/>
                  </a:lnTo>
                  <a:lnTo>
                    <a:pt x="1376094" y="6040"/>
                  </a:lnTo>
                  <a:lnTo>
                    <a:pt x="1381267" y="5809"/>
                  </a:lnTo>
                  <a:lnTo>
                    <a:pt x="1386440" y="5586"/>
                  </a:lnTo>
                  <a:lnTo>
                    <a:pt x="1391613" y="5370"/>
                  </a:lnTo>
                  <a:lnTo>
                    <a:pt x="1396787" y="5161"/>
                  </a:lnTo>
                  <a:lnTo>
                    <a:pt x="1401960" y="4960"/>
                  </a:lnTo>
                  <a:lnTo>
                    <a:pt x="1407133" y="4765"/>
                  </a:lnTo>
                  <a:lnTo>
                    <a:pt x="1412307" y="4576"/>
                  </a:lnTo>
                  <a:lnTo>
                    <a:pt x="1417480" y="4394"/>
                  </a:lnTo>
                  <a:lnTo>
                    <a:pt x="1422653" y="4217"/>
                  </a:lnTo>
                  <a:lnTo>
                    <a:pt x="1427826" y="4046"/>
                  </a:lnTo>
                  <a:lnTo>
                    <a:pt x="1433000" y="3881"/>
                  </a:lnTo>
                  <a:lnTo>
                    <a:pt x="1438173" y="3721"/>
                  </a:lnTo>
                  <a:lnTo>
                    <a:pt x="1443346" y="3567"/>
                  </a:lnTo>
                  <a:lnTo>
                    <a:pt x="1448520" y="3417"/>
                  </a:lnTo>
                  <a:lnTo>
                    <a:pt x="1453693" y="3272"/>
                  </a:lnTo>
                  <a:lnTo>
                    <a:pt x="1458866" y="3132"/>
                  </a:lnTo>
                  <a:lnTo>
                    <a:pt x="1464039" y="2996"/>
                  </a:lnTo>
                  <a:lnTo>
                    <a:pt x="1469213" y="2864"/>
                  </a:lnTo>
                  <a:lnTo>
                    <a:pt x="1474386" y="2737"/>
                  </a:lnTo>
                  <a:lnTo>
                    <a:pt x="1479559" y="2613"/>
                  </a:lnTo>
                  <a:lnTo>
                    <a:pt x="1484733" y="2493"/>
                  </a:lnTo>
                  <a:lnTo>
                    <a:pt x="1489906" y="2377"/>
                  </a:lnTo>
                  <a:lnTo>
                    <a:pt x="1495079" y="2265"/>
                  </a:lnTo>
                  <a:lnTo>
                    <a:pt x="1500252" y="2156"/>
                  </a:lnTo>
                  <a:lnTo>
                    <a:pt x="1505426" y="2050"/>
                  </a:lnTo>
                  <a:lnTo>
                    <a:pt x="1510599" y="1947"/>
                  </a:lnTo>
                  <a:lnTo>
                    <a:pt x="1515772" y="1848"/>
                  </a:lnTo>
                  <a:lnTo>
                    <a:pt x="1520946" y="1752"/>
                  </a:lnTo>
                  <a:lnTo>
                    <a:pt x="1526119" y="1658"/>
                  </a:lnTo>
                  <a:lnTo>
                    <a:pt x="1531292" y="1568"/>
                  </a:lnTo>
                  <a:lnTo>
                    <a:pt x="1536465" y="1481"/>
                  </a:lnTo>
                  <a:lnTo>
                    <a:pt x="1541639" y="1396"/>
                  </a:lnTo>
                  <a:lnTo>
                    <a:pt x="1546812" y="1314"/>
                  </a:lnTo>
                  <a:lnTo>
                    <a:pt x="1551985" y="1235"/>
                  </a:lnTo>
                  <a:lnTo>
                    <a:pt x="1557159" y="1159"/>
                  </a:lnTo>
                  <a:lnTo>
                    <a:pt x="1562332" y="1086"/>
                  </a:lnTo>
                  <a:lnTo>
                    <a:pt x="1567505" y="1015"/>
                  </a:lnTo>
                  <a:lnTo>
                    <a:pt x="1572678" y="947"/>
                  </a:lnTo>
                  <a:lnTo>
                    <a:pt x="1577852" y="882"/>
                  </a:lnTo>
                  <a:lnTo>
                    <a:pt x="1583025" y="820"/>
                  </a:lnTo>
                  <a:lnTo>
                    <a:pt x="1588198" y="761"/>
                  </a:lnTo>
                  <a:lnTo>
                    <a:pt x="1593372" y="704"/>
                  </a:lnTo>
                  <a:lnTo>
                    <a:pt x="1598545" y="650"/>
                  </a:lnTo>
                  <a:lnTo>
                    <a:pt x="1603718" y="599"/>
                  </a:lnTo>
                  <a:lnTo>
                    <a:pt x="1608891" y="551"/>
                  </a:lnTo>
                  <a:lnTo>
                    <a:pt x="1614065" y="506"/>
                  </a:lnTo>
                  <a:lnTo>
                    <a:pt x="1619238" y="463"/>
                  </a:lnTo>
                  <a:lnTo>
                    <a:pt x="1624411" y="423"/>
                  </a:lnTo>
                  <a:lnTo>
                    <a:pt x="1629585" y="385"/>
                  </a:lnTo>
                  <a:lnTo>
                    <a:pt x="1634758" y="350"/>
                  </a:lnTo>
                  <a:lnTo>
                    <a:pt x="1639931" y="318"/>
                  </a:lnTo>
                  <a:lnTo>
                    <a:pt x="1645104" y="288"/>
                  </a:lnTo>
                  <a:lnTo>
                    <a:pt x="1650278" y="260"/>
                  </a:lnTo>
                  <a:lnTo>
                    <a:pt x="1655451" y="234"/>
                  </a:lnTo>
                  <a:lnTo>
                    <a:pt x="1660624" y="211"/>
                  </a:lnTo>
                  <a:lnTo>
                    <a:pt x="1665798" y="189"/>
                  </a:lnTo>
                  <a:lnTo>
                    <a:pt x="1670971" y="170"/>
                  </a:lnTo>
                  <a:lnTo>
                    <a:pt x="1676144" y="152"/>
                  </a:lnTo>
                  <a:lnTo>
                    <a:pt x="1681317" y="136"/>
                  </a:lnTo>
                  <a:lnTo>
                    <a:pt x="1686491" y="121"/>
                  </a:lnTo>
                  <a:lnTo>
                    <a:pt x="1691664" y="108"/>
                  </a:lnTo>
                  <a:lnTo>
                    <a:pt x="1696837" y="96"/>
                  </a:lnTo>
                  <a:lnTo>
                    <a:pt x="1702011" y="85"/>
                  </a:lnTo>
                  <a:lnTo>
                    <a:pt x="1707184" y="75"/>
                  </a:lnTo>
                  <a:lnTo>
                    <a:pt x="1712357" y="67"/>
                  </a:lnTo>
                  <a:lnTo>
                    <a:pt x="1717530" y="59"/>
                  </a:lnTo>
                  <a:lnTo>
                    <a:pt x="1722704" y="52"/>
                  </a:lnTo>
                  <a:lnTo>
                    <a:pt x="1727877" y="46"/>
                  </a:lnTo>
                  <a:lnTo>
                    <a:pt x="1733050" y="40"/>
                  </a:lnTo>
                  <a:lnTo>
                    <a:pt x="1738224" y="35"/>
                  </a:lnTo>
                  <a:lnTo>
                    <a:pt x="1743397" y="31"/>
                  </a:lnTo>
                  <a:lnTo>
                    <a:pt x="1748570" y="27"/>
                  </a:lnTo>
                  <a:lnTo>
                    <a:pt x="1753743" y="24"/>
                  </a:lnTo>
                  <a:lnTo>
                    <a:pt x="1758917" y="21"/>
                  </a:lnTo>
                  <a:lnTo>
                    <a:pt x="1764090" y="18"/>
                  </a:lnTo>
                  <a:lnTo>
                    <a:pt x="1769263" y="16"/>
                  </a:lnTo>
                  <a:lnTo>
                    <a:pt x="1774437" y="14"/>
                  </a:lnTo>
                  <a:lnTo>
                    <a:pt x="1779610" y="12"/>
                  </a:lnTo>
                  <a:lnTo>
                    <a:pt x="1784783" y="10"/>
                  </a:lnTo>
                  <a:lnTo>
                    <a:pt x="1789956" y="9"/>
                  </a:lnTo>
                  <a:lnTo>
                    <a:pt x="1795130" y="8"/>
                  </a:lnTo>
                  <a:lnTo>
                    <a:pt x="1800303" y="6"/>
                  </a:lnTo>
                  <a:lnTo>
                    <a:pt x="1805476" y="5"/>
                  </a:lnTo>
                  <a:lnTo>
                    <a:pt x="1810650" y="5"/>
                  </a:lnTo>
                  <a:lnTo>
                    <a:pt x="1815823" y="4"/>
                  </a:lnTo>
                  <a:lnTo>
                    <a:pt x="1820996" y="3"/>
                  </a:lnTo>
                  <a:lnTo>
                    <a:pt x="1826169" y="3"/>
                  </a:lnTo>
                  <a:lnTo>
                    <a:pt x="1831343" y="2"/>
                  </a:lnTo>
                  <a:lnTo>
                    <a:pt x="1836516" y="2"/>
                  </a:lnTo>
                  <a:lnTo>
                    <a:pt x="1841689" y="1"/>
                  </a:lnTo>
                  <a:lnTo>
                    <a:pt x="1846863" y="1"/>
                  </a:lnTo>
                  <a:lnTo>
                    <a:pt x="1852036" y="1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644151" y="4231425"/>
              <a:ext cx="1883076" cy="693578"/>
            </a:xfrm>
            <a:custGeom>
              <a:avLst/>
              <a:pathLst>
                <a:path w="1883076" h="693578">
                  <a:moveTo>
                    <a:pt x="0" y="624427"/>
                  </a:moveTo>
                  <a:lnTo>
                    <a:pt x="5173" y="620111"/>
                  </a:lnTo>
                  <a:lnTo>
                    <a:pt x="10346" y="615766"/>
                  </a:lnTo>
                  <a:lnTo>
                    <a:pt x="15519" y="611394"/>
                  </a:lnTo>
                  <a:lnTo>
                    <a:pt x="20693" y="607000"/>
                  </a:lnTo>
                  <a:lnTo>
                    <a:pt x="25866" y="602587"/>
                  </a:lnTo>
                  <a:lnTo>
                    <a:pt x="31039" y="598157"/>
                  </a:lnTo>
                  <a:lnTo>
                    <a:pt x="36213" y="593715"/>
                  </a:lnTo>
                  <a:lnTo>
                    <a:pt x="41386" y="589263"/>
                  </a:lnTo>
                  <a:lnTo>
                    <a:pt x="46559" y="584804"/>
                  </a:lnTo>
                  <a:lnTo>
                    <a:pt x="51732" y="580342"/>
                  </a:lnTo>
                  <a:lnTo>
                    <a:pt x="56906" y="575880"/>
                  </a:lnTo>
                  <a:lnTo>
                    <a:pt x="62079" y="571419"/>
                  </a:lnTo>
                  <a:lnTo>
                    <a:pt x="67252" y="566964"/>
                  </a:lnTo>
                  <a:lnTo>
                    <a:pt x="72426" y="562515"/>
                  </a:lnTo>
                  <a:lnTo>
                    <a:pt x="77599" y="558077"/>
                  </a:lnTo>
                  <a:lnTo>
                    <a:pt x="82772" y="553651"/>
                  </a:lnTo>
                  <a:lnTo>
                    <a:pt x="87945" y="549239"/>
                  </a:lnTo>
                  <a:lnTo>
                    <a:pt x="93119" y="544843"/>
                  </a:lnTo>
                  <a:lnTo>
                    <a:pt x="98292" y="540466"/>
                  </a:lnTo>
                  <a:lnTo>
                    <a:pt x="103465" y="536109"/>
                  </a:lnTo>
                  <a:lnTo>
                    <a:pt x="108639" y="531773"/>
                  </a:lnTo>
                  <a:lnTo>
                    <a:pt x="113812" y="527461"/>
                  </a:lnTo>
                  <a:lnTo>
                    <a:pt x="118985" y="523173"/>
                  </a:lnTo>
                  <a:lnTo>
                    <a:pt x="124158" y="518911"/>
                  </a:lnTo>
                  <a:lnTo>
                    <a:pt x="129332" y="514676"/>
                  </a:lnTo>
                  <a:lnTo>
                    <a:pt x="134505" y="510469"/>
                  </a:lnTo>
                  <a:lnTo>
                    <a:pt x="139678" y="506291"/>
                  </a:lnTo>
                  <a:lnTo>
                    <a:pt x="144852" y="502142"/>
                  </a:lnTo>
                  <a:lnTo>
                    <a:pt x="150025" y="498024"/>
                  </a:lnTo>
                  <a:lnTo>
                    <a:pt x="155198" y="493937"/>
                  </a:lnTo>
                  <a:lnTo>
                    <a:pt x="160371" y="489881"/>
                  </a:lnTo>
                  <a:lnTo>
                    <a:pt x="165545" y="485857"/>
                  </a:lnTo>
                  <a:lnTo>
                    <a:pt x="170718" y="481864"/>
                  </a:lnTo>
                  <a:lnTo>
                    <a:pt x="175891" y="477904"/>
                  </a:lnTo>
                  <a:lnTo>
                    <a:pt x="181065" y="473977"/>
                  </a:lnTo>
                  <a:lnTo>
                    <a:pt x="186238" y="470081"/>
                  </a:lnTo>
                  <a:lnTo>
                    <a:pt x="191411" y="466219"/>
                  </a:lnTo>
                  <a:lnTo>
                    <a:pt x="196584" y="462388"/>
                  </a:lnTo>
                  <a:lnTo>
                    <a:pt x="201758" y="458590"/>
                  </a:lnTo>
                  <a:lnTo>
                    <a:pt x="206931" y="454824"/>
                  </a:lnTo>
                  <a:lnTo>
                    <a:pt x="212104" y="451090"/>
                  </a:lnTo>
                  <a:lnTo>
                    <a:pt x="217278" y="447387"/>
                  </a:lnTo>
                  <a:lnTo>
                    <a:pt x="222451" y="443716"/>
                  </a:lnTo>
                  <a:lnTo>
                    <a:pt x="227624" y="440075"/>
                  </a:lnTo>
                  <a:lnTo>
                    <a:pt x="232797" y="436466"/>
                  </a:lnTo>
                  <a:lnTo>
                    <a:pt x="237971" y="432886"/>
                  </a:lnTo>
                  <a:lnTo>
                    <a:pt x="243144" y="429337"/>
                  </a:lnTo>
                  <a:lnTo>
                    <a:pt x="248317" y="425817"/>
                  </a:lnTo>
                  <a:lnTo>
                    <a:pt x="253491" y="422325"/>
                  </a:lnTo>
                  <a:lnTo>
                    <a:pt x="258664" y="418863"/>
                  </a:lnTo>
                  <a:lnTo>
                    <a:pt x="263837" y="415428"/>
                  </a:lnTo>
                  <a:lnTo>
                    <a:pt x="269010" y="412021"/>
                  </a:lnTo>
                  <a:lnTo>
                    <a:pt x="274184" y="408641"/>
                  </a:lnTo>
                  <a:lnTo>
                    <a:pt x="279357" y="405288"/>
                  </a:lnTo>
                  <a:lnTo>
                    <a:pt x="284530" y="401961"/>
                  </a:lnTo>
                  <a:lnTo>
                    <a:pt x="289704" y="398659"/>
                  </a:lnTo>
                  <a:lnTo>
                    <a:pt x="294877" y="395383"/>
                  </a:lnTo>
                  <a:lnTo>
                    <a:pt x="300050" y="392131"/>
                  </a:lnTo>
                  <a:lnTo>
                    <a:pt x="305223" y="388904"/>
                  </a:lnTo>
                  <a:lnTo>
                    <a:pt x="310397" y="385700"/>
                  </a:lnTo>
                  <a:lnTo>
                    <a:pt x="315570" y="382520"/>
                  </a:lnTo>
                  <a:lnTo>
                    <a:pt x="320743" y="379362"/>
                  </a:lnTo>
                  <a:lnTo>
                    <a:pt x="325917" y="376227"/>
                  </a:lnTo>
                  <a:lnTo>
                    <a:pt x="331090" y="373114"/>
                  </a:lnTo>
                  <a:lnTo>
                    <a:pt x="336263" y="370022"/>
                  </a:lnTo>
                  <a:lnTo>
                    <a:pt x="341436" y="366951"/>
                  </a:lnTo>
                  <a:lnTo>
                    <a:pt x="346610" y="363901"/>
                  </a:lnTo>
                  <a:lnTo>
                    <a:pt x="351783" y="360871"/>
                  </a:lnTo>
                  <a:lnTo>
                    <a:pt x="356956" y="357861"/>
                  </a:lnTo>
                  <a:lnTo>
                    <a:pt x="362130" y="354871"/>
                  </a:lnTo>
                  <a:lnTo>
                    <a:pt x="367303" y="351899"/>
                  </a:lnTo>
                  <a:lnTo>
                    <a:pt x="372476" y="348946"/>
                  </a:lnTo>
                  <a:lnTo>
                    <a:pt x="377649" y="346012"/>
                  </a:lnTo>
                  <a:lnTo>
                    <a:pt x="382823" y="343095"/>
                  </a:lnTo>
                  <a:lnTo>
                    <a:pt x="387996" y="340196"/>
                  </a:lnTo>
                  <a:lnTo>
                    <a:pt x="393169" y="337315"/>
                  </a:lnTo>
                  <a:lnTo>
                    <a:pt x="398343" y="334451"/>
                  </a:lnTo>
                  <a:lnTo>
                    <a:pt x="403516" y="331603"/>
                  </a:lnTo>
                  <a:lnTo>
                    <a:pt x="408689" y="328772"/>
                  </a:lnTo>
                  <a:lnTo>
                    <a:pt x="413862" y="325957"/>
                  </a:lnTo>
                  <a:lnTo>
                    <a:pt x="419036" y="323157"/>
                  </a:lnTo>
                  <a:lnTo>
                    <a:pt x="424209" y="320374"/>
                  </a:lnTo>
                  <a:lnTo>
                    <a:pt x="429382" y="317606"/>
                  </a:lnTo>
                  <a:lnTo>
                    <a:pt x="434556" y="314852"/>
                  </a:lnTo>
                  <a:lnTo>
                    <a:pt x="439729" y="312114"/>
                  </a:lnTo>
                  <a:lnTo>
                    <a:pt x="444902" y="309391"/>
                  </a:lnTo>
                  <a:lnTo>
                    <a:pt x="450075" y="306681"/>
                  </a:lnTo>
                  <a:lnTo>
                    <a:pt x="455249" y="303986"/>
                  </a:lnTo>
                  <a:lnTo>
                    <a:pt x="460422" y="301306"/>
                  </a:lnTo>
                  <a:lnTo>
                    <a:pt x="465595" y="298638"/>
                  </a:lnTo>
                  <a:lnTo>
                    <a:pt x="470769" y="295985"/>
                  </a:lnTo>
                  <a:lnTo>
                    <a:pt x="475942" y="293345"/>
                  </a:lnTo>
                  <a:lnTo>
                    <a:pt x="481115" y="290718"/>
                  </a:lnTo>
                  <a:lnTo>
                    <a:pt x="486288" y="288104"/>
                  </a:lnTo>
                  <a:lnTo>
                    <a:pt x="491462" y="285503"/>
                  </a:lnTo>
                  <a:lnTo>
                    <a:pt x="496635" y="282915"/>
                  </a:lnTo>
                  <a:lnTo>
                    <a:pt x="501808" y="280340"/>
                  </a:lnTo>
                  <a:lnTo>
                    <a:pt x="506982" y="277777"/>
                  </a:lnTo>
                  <a:lnTo>
                    <a:pt x="512155" y="275226"/>
                  </a:lnTo>
                  <a:lnTo>
                    <a:pt x="517328" y="272687"/>
                  </a:lnTo>
                  <a:lnTo>
                    <a:pt x="522501" y="270161"/>
                  </a:lnTo>
                  <a:lnTo>
                    <a:pt x="527675" y="267646"/>
                  </a:lnTo>
                  <a:lnTo>
                    <a:pt x="532848" y="265143"/>
                  </a:lnTo>
                  <a:lnTo>
                    <a:pt x="538021" y="262652"/>
                  </a:lnTo>
                  <a:lnTo>
                    <a:pt x="543195" y="260172"/>
                  </a:lnTo>
                  <a:lnTo>
                    <a:pt x="548368" y="257704"/>
                  </a:lnTo>
                  <a:lnTo>
                    <a:pt x="553541" y="255247"/>
                  </a:lnTo>
                  <a:lnTo>
                    <a:pt x="558714" y="252801"/>
                  </a:lnTo>
                  <a:lnTo>
                    <a:pt x="563888" y="250366"/>
                  </a:lnTo>
                  <a:lnTo>
                    <a:pt x="569061" y="247942"/>
                  </a:lnTo>
                  <a:lnTo>
                    <a:pt x="574234" y="245529"/>
                  </a:lnTo>
                  <a:lnTo>
                    <a:pt x="579408" y="243127"/>
                  </a:lnTo>
                  <a:lnTo>
                    <a:pt x="584581" y="240736"/>
                  </a:lnTo>
                  <a:lnTo>
                    <a:pt x="589754" y="238355"/>
                  </a:lnTo>
                  <a:lnTo>
                    <a:pt x="594927" y="235984"/>
                  </a:lnTo>
                  <a:lnTo>
                    <a:pt x="600101" y="233624"/>
                  </a:lnTo>
                  <a:lnTo>
                    <a:pt x="605274" y="231275"/>
                  </a:lnTo>
                  <a:lnTo>
                    <a:pt x="610447" y="228935"/>
                  </a:lnTo>
                  <a:lnTo>
                    <a:pt x="615621" y="226606"/>
                  </a:lnTo>
                  <a:lnTo>
                    <a:pt x="620794" y="224287"/>
                  </a:lnTo>
                  <a:lnTo>
                    <a:pt x="625967" y="221978"/>
                  </a:lnTo>
                  <a:lnTo>
                    <a:pt x="631140" y="219678"/>
                  </a:lnTo>
                  <a:lnTo>
                    <a:pt x="636314" y="217389"/>
                  </a:lnTo>
                  <a:lnTo>
                    <a:pt x="641487" y="215109"/>
                  </a:lnTo>
                  <a:lnTo>
                    <a:pt x="646660" y="212840"/>
                  </a:lnTo>
                  <a:lnTo>
                    <a:pt x="651834" y="210580"/>
                  </a:lnTo>
                  <a:lnTo>
                    <a:pt x="657007" y="208329"/>
                  </a:lnTo>
                  <a:lnTo>
                    <a:pt x="662180" y="206088"/>
                  </a:lnTo>
                  <a:lnTo>
                    <a:pt x="667353" y="203857"/>
                  </a:lnTo>
                  <a:lnTo>
                    <a:pt x="672527" y="201635"/>
                  </a:lnTo>
                  <a:lnTo>
                    <a:pt x="677700" y="199422"/>
                  </a:lnTo>
                  <a:lnTo>
                    <a:pt x="682873" y="197219"/>
                  </a:lnTo>
                  <a:lnTo>
                    <a:pt x="688047" y="195026"/>
                  </a:lnTo>
                  <a:lnTo>
                    <a:pt x="693220" y="192841"/>
                  </a:lnTo>
                  <a:lnTo>
                    <a:pt x="698393" y="190666"/>
                  </a:lnTo>
                  <a:lnTo>
                    <a:pt x="703566" y="188500"/>
                  </a:lnTo>
                  <a:lnTo>
                    <a:pt x="708740" y="186344"/>
                  </a:lnTo>
                  <a:lnTo>
                    <a:pt x="713913" y="184196"/>
                  </a:lnTo>
                  <a:lnTo>
                    <a:pt x="719086" y="182058"/>
                  </a:lnTo>
                  <a:lnTo>
                    <a:pt x="724260" y="179929"/>
                  </a:lnTo>
                  <a:lnTo>
                    <a:pt x="729433" y="177810"/>
                  </a:lnTo>
                  <a:lnTo>
                    <a:pt x="734606" y="175699"/>
                  </a:lnTo>
                  <a:lnTo>
                    <a:pt x="739779" y="173598"/>
                  </a:lnTo>
                  <a:lnTo>
                    <a:pt x="744953" y="171506"/>
                  </a:lnTo>
                  <a:lnTo>
                    <a:pt x="750126" y="169423"/>
                  </a:lnTo>
                  <a:lnTo>
                    <a:pt x="755299" y="167349"/>
                  </a:lnTo>
                  <a:lnTo>
                    <a:pt x="760473" y="165285"/>
                  </a:lnTo>
                  <a:lnTo>
                    <a:pt x="765646" y="163230"/>
                  </a:lnTo>
                  <a:lnTo>
                    <a:pt x="770819" y="161184"/>
                  </a:lnTo>
                  <a:lnTo>
                    <a:pt x="775992" y="159148"/>
                  </a:lnTo>
                  <a:lnTo>
                    <a:pt x="781166" y="157121"/>
                  </a:lnTo>
                  <a:lnTo>
                    <a:pt x="786339" y="155104"/>
                  </a:lnTo>
                  <a:lnTo>
                    <a:pt x="791512" y="153096"/>
                  </a:lnTo>
                  <a:lnTo>
                    <a:pt x="796686" y="151098"/>
                  </a:lnTo>
                  <a:lnTo>
                    <a:pt x="801859" y="149110"/>
                  </a:lnTo>
                  <a:lnTo>
                    <a:pt x="807032" y="147131"/>
                  </a:lnTo>
                  <a:lnTo>
                    <a:pt x="812205" y="145163"/>
                  </a:lnTo>
                  <a:lnTo>
                    <a:pt x="817379" y="143204"/>
                  </a:lnTo>
                  <a:lnTo>
                    <a:pt x="822552" y="141255"/>
                  </a:lnTo>
                  <a:lnTo>
                    <a:pt x="827725" y="139317"/>
                  </a:lnTo>
                  <a:lnTo>
                    <a:pt x="832899" y="137389"/>
                  </a:lnTo>
                  <a:lnTo>
                    <a:pt x="838072" y="135471"/>
                  </a:lnTo>
                  <a:lnTo>
                    <a:pt x="843245" y="133564"/>
                  </a:lnTo>
                  <a:lnTo>
                    <a:pt x="848418" y="131668"/>
                  </a:lnTo>
                  <a:lnTo>
                    <a:pt x="853592" y="129783"/>
                  </a:lnTo>
                  <a:lnTo>
                    <a:pt x="858765" y="127908"/>
                  </a:lnTo>
                  <a:lnTo>
                    <a:pt x="863938" y="126045"/>
                  </a:lnTo>
                  <a:lnTo>
                    <a:pt x="869112" y="124193"/>
                  </a:lnTo>
                  <a:lnTo>
                    <a:pt x="874285" y="122352"/>
                  </a:lnTo>
                  <a:lnTo>
                    <a:pt x="879458" y="120523"/>
                  </a:lnTo>
                  <a:lnTo>
                    <a:pt x="884631" y="118706"/>
                  </a:lnTo>
                  <a:lnTo>
                    <a:pt x="889805" y="116901"/>
                  </a:lnTo>
                  <a:lnTo>
                    <a:pt x="894978" y="115108"/>
                  </a:lnTo>
                  <a:lnTo>
                    <a:pt x="900151" y="113328"/>
                  </a:lnTo>
                  <a:lnTo>
                    <a:pt x="905325" y="111560"/>
                  </a:lnTo>
                  <a:lnTo>
                    <a:pt x="910498" y="109805"/>
                  </a:lnTo>
                  <a:lnTo>
                    <a:pt x="915671" y="108063"/>
                  </a:lnTo>
                  <a:lnTo>
                    <a:pt x="920844" y="106334"/>
                  </a:lnTo>
                  <a:lnTo>
                    <a:pt x="926018" y="104618"/>
                  </a:lnTo>
                  <a:lnTo>
                    <a:pt x="931191" y="102916"/>
                  </a:lnTo>
                  <a:lnTo>
                    <a:pt x="936364" y="101228"/>
                  </a:lnTo>
                  <a:lnTo>
                    <a:pt x="941538" y="99554"/>
                  </a:lnTo>
                  <a:lnTo>
                    <a:pt x="946711" y="97895"/>
                  </a:lnTo>
                  <a:lnTo>
                    <a:pt x="951884" y="96249"/>
                  </a:lnTo>
                  <a:lnTo>
                    <a:pt x="957057" y="94619"/>
                  </a:lnTo>
                  <a:lnTo>
                    <a:pt x="962231" y="93003"/>
                  </a:lnTo>
                  <a:lnTo>
                    <a:pt x="967404" y="91402"/>
                  </a:lnTo>
                  <a:lnTo>
                    <a:pt x="972577" y="89817"/>
                  </a:lnTo>
                  <a:lnTo>
                    <a:pt x="977751" y="88247"/>
                  </a:lnTo>
                  <a:lnTo>
                    <a:pt x="982924" y="86693"/>
                  </a:lnTo>
                  <a:lnTo>
                    <a:pt x="988097" y="85155"/>
                  </a:lnTo>
                  <a:lnTo>
                    <a:pt x="993270" y="83633"/>
                  </a:lnTo>
                  <a:lnTo>
                    <a:pt x="998444" y="82127"/>
                  </a:lnTo>
                  <a:lnTo>
                    <a:pt x="1003617" y="80638"/>
                  </a:lnTo>
                  <a:lnTo>
                    <a:pt x="1008790" y="79165"/>
                  </a:lnTo>
                  <a:lnTo>
                    <a:pt x="1013964" y="77709"/>
                  </a:lnTo>
                  <a:lnTo>
                    <a:pt x="1019137" y="76270"/>
                  </a:lnTo>
                  <a:lnTo>
                    <a:pt x="1024310" y="74848"/>
                  </a:lnTo>
                  <a:lnTo>
                    <a:pt x="1029483" y="73444"/>
                  </a:lnTo>
                  <a:lnTo>
                    <a:pt x="1034657" y="72057"/>
                  </a:lnTo>
                  <a:lnTo>
                    <a:pt x="1039830" y="70687"/>
                  </a:lnTo>
                  <a:lnTo>
                    <a:pt x="1045003" y="69336"/>
                  </a:lnTo>
                  <a:lnTo>
                    <a:pt x="1050177" y="68002"/>
                  </a:lnTo>
                  <a:lnTo>
                    <a:pt x="1055350" y="66686"/>
                  </a:lnTo>
                  <a:lnTo>
                    <a:pt x="1060523" y="65388"/>
                  </a:lnTo>
                  <a:lnTo>
                    <a:pt x="1065696" y="64108"/>
                  </a:lnTo>
                  <a:lnTo>
                    <a:pt x="1070870" y="62846"/>
                  </a:lnTo>
                  <a:lnTo>
                    <a:pt x="1076043" y="61602"/>
                  </a:lnTo>
                  <a:lnTo>
                    <a:pt x="1081216" y="60377"/>
                  </a:lnTo>
                  <a:lnTo>
                    <a:pt x="1086390" y="59170"/>
                  </a:lnTo>
                  <a:lnTo>
                    <a:pt x="1091563" y="57981"/>
                  </a:lnTo>
                  <a:lnTo>
                    <a:pt x="1096736" y="56810"/>
                  </a:lnTo>
                  <a:lnTo>
                    <a:pt x="1101909" y="55658"/>
                  </a:lnTo>
                  <a:lnTo>
                    <a:pt x="1107083" y="54525"/>
                  </a:lnTo>
                  <a:lnTo>
                    <a:pt x="1112256" y="53409"/>
                  </a:lnTo>
                  <a:lnTo>
                    <a:pt x="1117429" y="52312"/>
                  </a:lnTo>
                  <a:lnTo>
                    <a:pt x="1122603" y="51233"/>
                  </a:lnTo>
                  <a:lnTo>
                    <a:pt x="1127776" y="50172"/>
                  </a:lnTo>
                  <a:lnTo>
                    <a:pt x="1132949" y="49130"/>
                  </a:lnTo>
                  <a:lnTo>
                    <a:pt x="1138122" y="48105"/>
                  </a:lnTo>
                  <a:lnTo>
                    <a:pt x="1143296" y="47099"/>
                  </a:lnTo>
                  <a:lnTo>
                    <a:pt x="1148469" y="46110"/>
                  </a:lnTo>
                  <a:lnTo>
                    <a:pt x="1153642" y="45140"/>
                  </a:lnTo>
                  <a:lnTo>
                    <a:pt x="1158816" y="44186"/>
                  </a:lnTo>
                  <a:lnTo>
                    <a:pt x="1163989" y="43251"/>
                  </a:lnTo>
                  <a:lnTo>
                    <a:pt x="1169162" y="42333"/>
                  </a:lnTo>
                  <a:lnTo>
                    <a:pt x="1174335" y="41432"/>
                  </a:lnTo>
                  <a:lnTo>
                    <a:pt x="1179509" y="40548"/>
                  </a:lnTo>
                  <a:lnTo>
                    <a:pt x="1184682" y="39681"/>
                  </a:lnTo>
                  <a:lnTo>
                    <a:pt x="1189855" y="38831"/>
                  </a:lnTo>
                  <a:lnTo>
                    <a:pt x="1195029" y="37997"/>
                  </a:lnTo>
                  <a:lnTo>
                    <a:pt x="1200202" y="37180"/>
                  </a:lnTo>
                  <a:lnTo>
                    <a:pt x="1205375" y="36379"/>
                  </a:lnTo>
                  <a:lnTo>
                    <a:pt x="1210548" y="35595"/>
                  </a:lnTo>
                  <a:lnTo>
                    <a:pt x="1215722" y="34826"/>
                  </a:lnTo>
                  <a:lnTo>
                    <a:pt x="1220895" y="34072"/>
                  </a:lnTo>
                  <a:lnTo>
                    <a:pt x="1226068" y="33334"/>
                  </a:lnTo>
                  <a:lnTo>
                    <a:pt x="1231242" y="32612"/>
                  </a:lnTo>
                  <a:lnTo>
                    <a:pt x="1236415" y="31904"/>
                  </a:lnTo>
                  <a:lnTo>
                    <a:pt x="1241588" y="31211"/>
                  </a:lnTo>
                  <a:lnTo>
                    <a:pt x="1246761" y="30532"/>
                  </a:lnTo>
                  <a:lnTo>
                    <a:pt x="1251935" y="29868"/>
                  </a:lnTo>
                  <a:lnTo>
                    <a:pt x="1257108" y="29218"/>
                  </a:lnTo>
                  <a:lnTo>
                    <a:pt x="1262281" y="28582"/>
                  </a:lnTo>
                  <a:lnTo>
                    <a:pt x="1267455" y="27959"/>
                  </a:lnTo>
                  <a:lnTo>
                    <a:pt x="1272628" y="27349"/>
                  </a:lnTo>
                  <a:lnTo>
                    <a:pt x="1277801" y="26753"/>
                  </a:lnTo>
                  <a:lnTo>
                    <a:pt x="1282974" y="26169"/>
                  </a:lnTo>
                  <a:lnTo>
                    <a:pt x="1288148" y="25598"/>
                  </a:lnTo>
                  <a:lnTo>
                    <a:pt x="1293321" y="25039"/>
                  </a:lnTo>
                  <a:lnTo>
                    <a:pt x="1298494" y="24492"/>
                  </a:lnTo>
                  <a:lnTo>
                    <a:pt x="1303668" y="23957"/>
                  </a:lnTo>
                  <a:lnTo>
                    <a:pt x="1308841" y="23433"/>
                  </a:lnTo>
                  <a:lnTo>
                    <a:pt x="1314014" y="22921"/>
                  </a:lnTo>
                  <a:lnTo>
                    <a:pt x="1319187" y="22419"/>
                  </a:lnTo>
                  <a:lnTo>
                    <a:pt x="1324361" y="21928"/>
                  </a:lnTo>
                  <a:lnTo>
                    <a:pt x="1329534" y="21448"/>
                  </a:lnTo>
                  <a:lnTo>
                    <a:pt x="1334707" y="20978"/>
                  </a:lnTo>
                  <a:lnTo>
                    <a:pt x="1339881" y="20517"/>
                  </a:lnTo>
                  <a:lnTo>
                    <a:pt x="1345054" y="20066"/>
                  </a:lnTo>
                  <a:lnTo>
                    <a:pt x="1350227" y="19625"/>
                  </a:lnTo>
                  <a:lnTo>
                    <a:pt x="1355400" y="19193"/>
                  </a:lnTo>
                  <a:lnTo>
                    <a:pt x="1360574" y="18769"/>
                  </a:lnTo>
                  <a:lnTo>
                    <a:pt x="1365747" y="18354"/>
                  </a:lnTo>
                  <a:lnTo>
                    <a:pt x="1370920" y="17947"/>
                  </a:lnTo>
                  <a:lnTo>
                    <a:pt x="1376094" y="17548"/>
                  </a:lnTo>
                  <a:lnTo>
                    <a:pt x="1381267" y="17157"/>
                  </a:lnTo>
                  <a:lnTo>
                    <a:pt x="1386440" y="16773"/>
                  </a:lnTo>
                  <a:lnTo>
                    <a:pt x="1391613" y="16396"/>
                  </a:lnTo>
                  <a:lnTo>
                    <a:pt x="1396787" y="16026"/>
                  </a:lnTo>
                  <a:lnTo>
                    <a:pt x="1401960" y="15662"/>
                  </a:lnTo>
                  <a:lnTo>
                    <a:pt x="1407133" y="15305"/>
                  </a:lnTo>
                  <a:lnTo>
                    <a:pt x="1412307" y="14954"/>
                  </a:lnTo>
                  <a:lnTo>
                    <a:pt x="1417480" y="14608"/>
                  </a:lnTo>
                  <a:lnTo>
                    <a:pt x="1422653" y="14268"/>
                  </a:lnTo>
                  <a:lnTo>
                    <a:pt x="1427826" y="13932"/>
                  </a:lnTo>
                  <a:lnTo>
                    <a:pt x="1433000" y="13602"/>
                  </a:lnTo>
                  <a:lnTo>
                    <a:pt x="1438173" y="13275"/>
                  </a:lnTo>
                  <a:lnTo>
                    <a:pt x="1443346" y="12953"/>
                  </a:lnTo>
                  <a:lnTo>
                    <a:pt x="1448520" y="12635"/>
                  </a:lnTo>
                  <a:lnTo>
                    <a:pt x="1453693" y="12320"/>
                  </a:lnTo>
                  <a:lnTo>
                    <a:pt x="1458866" y="12009"/>
                  </a:lnTo>
                  <a:lnTo>
                    <a:pt x="1464039" y="11700"/>
                  </a:lnTo>
                  <a:lnTo>
                    <a:pt x="1469213" y="11394"/>
                  </a:lnTo>
                  <a:lnTo>
                    <a:pt x="1474386" y="11091"/>
                  </a:lnTo>
                  <a:lnTo>
                    <a:pt x="1479559" y="10789"/>
                  </a:lnTo>
                  <a:lnTo>
                    <a:pt x="1484733" y="10490"/>
                  </a:lnTo>
                  <a:lnTo>
                    <a:pt x="1489906" y="10192"/>
                  </a:lnTo>
                  <a:lnTo>
                    <a:pt x="1495079" y="9895"/>
                  </a:lnTo>
                  <a:lnTo>
                    <a:pt x="1500252" y="9600"/>
                  </a:lnTo>
                  <a:lnTo>
                    <a:pt x="1505426" y="9305"/>
                  </a:lnTo>
                  <a:lnTo>
                    <a:pt x="1510599" y="9012"/>
                  </a:lnTo>
                  <a:lnTo>
                    <a:pt x="1515772" y="8719"/>
                  </a:lnTo>
                  <a:lnTo>
                    <a:pt x="1520946" y="8427"/>
                  </a:lnTo>
                  <a:lnTo>
                    <a:pt x="1526119" y="8136"/>
                  </a:lnTo>
                  <a:lnTo>
                    <a:pt x="1531292" y="7845"/>
                  </a:lnTo>
                  <a:lnTo>
                    <a:pt x="1536465" y="7555"/>
                  </a:lnTo>
                  <a:lnTo>
                    <a:pt x="1541639" y="7265"/>
                  </a:lnTo>
                  <a:lnTo>
                    <a:pt x="1546812" y="6977"/>
                  </a:lnTo>
                  <a:lnTo>
                    <a:pt x="1551985" y="6690"/>
                  </a:lnTo>
                  <a:lnTo>
                    <a:pt x="1557159" y="6405"/>
                  </a:lnTo>
                  <a:lnTo>
                    <a:pt x="1562332" y="6121"/>
                  </a:lnTo>
                  <a:lnTo>
                    <a:pt x="1567505" y="5840"/>
                  </a:lnTo>
                  <a:lnTo>
                    <a:pt x="1572678" y="5561"/>
                  </a:lnTo>
                  <a:lnTo>
                    <a:pt x="1577852" y="5286"/>
                  </a:lnTo>
                  <a:lnTo>
                    <a:pt x="1583025" y="5015"/>
                  </a:lnTo>
                  <a:lnTo>
                    <a:pt x="1588198" y="4747"/>
                  </a:lnTo>
                  <a:lnTo>
                    <a:pt x="1593372" y="4485"/>
                  </a:lnTo>
                  <a:lnTo>
                    <a:pt x="1598545" y="4229"/>
                  </a:lnTo>
                  <a:lnTo>
                    <a:pt x="1603718" y="3978"/>
                  </a:lnTo>
                  <a:lnTo>
                    <a:pt x="1608891" y="3734"/>
                  </a:lnTo>
                  <a:lnTo>
                    <a:pt x="1614065" y="3498"/>
                  </a:lnTo>
                  <a:lnTo>
                    <a:pt x="1619238" y="3269"/>
                  </a:lnTo>
                  <a:lnTo>
                    <a:pt x="1624411" y="3049"/>
                  </a:lnTo>
                  <a:lnTo>
                    <a:pt x="1629585" y="2837"/>
                  </a:lnTo>
                  <a:lnTo>
                    <a:pt x="1634758" y="2634"/>
                  </a:lnTo>
                  <a:lnTo>
                    <a:pt x="1639931" y="2441"/>
                  </a:lnTo>
                  <a:lnTo>
                    <a:pt x="1645104" y="2257"/>
                  </a:lnTo>
                  <a:lnTo>
                    <a:pt x="1650278" y="2083"/>
                  </a:lnTo>
                  <a:lnTo>
                    <a:pt x="1655451" y="1918"/>
                  </a:lnTo>
                  <a:lnTo>
                    <a:pt x="1660624" y="1763"/>
                  </a:lnTo>
                  <a:lnTo>
                    <a:pt x="1665798" y="1617"/>
                  </a:lnTo>
                  <a:lnTo>
                    <a:pt x="1670971" y="1480"/>
                  </a:lnTo>
                  <a:lnTo>
                    <a:pt x="1676144" y="1353"/>
                  </a:lnTo>
                  <a:lnTo>
                    <a:pt x="1681317" y="1235"/>
                  </a:lnTo>
                  <a:lnTo>
                    <a:pt x="1686491" y="1125"/>
                  </a:lnTo>
                  <a:lnTo>
                    <a:pt x="1691664" y="1023"/>
                  </a:lnTo>
                  <a:lnTo>
                    <a:pt x="1696837" y="929"/>
                  </a:lnTo>
                  <a:lnTo>
                    <a:pt x="1702011" y="842"/>
                  </a:lnTo>
                  <a:lnTo>
                    <a:pt x="1707184" y="763"/>
                  </a:lnTo>
                  <a:lnTo>
                    <a:pt x="1712357" y="689"/>
                  </a:lnTo>
                  <a:lnTo>
                    <a:pt x="1717530" y="622"/>
                  </a:lnTo>
                  <a:lnTo>
                    <a:pt x="1722704" y="561"/>
                  </a:lnTo>
                  <a:lnTo>
                    <a:pt x="1727877" y="505"/>
                  </a:lnTo>
                  <a:lnTo>
                    <a:pt x="1733050" y="455"/>
                  </a:lnTo>
                  <a:lnTo>
                    <a:pt x="1738224" y="408"/>
                  </a:lnTo>
                  <a:lnTo>
                    <a:pt x="1743397" y="366"/>
                  </a:lnTo>
                  <a:lnTo>
                    <a:pt x="1748570" y="328"/>
                  </a:lnTo>
                  <a:lnTo>
                    <a:pt x="1753743" y="293"/>
                  </a:lnTo>
                  <a:lnTo>
                    <a:pt x="1758917" y="262"/>
                  </a:lnTo>
                  <a:lnTo>
                    <a:pt x="1764090" y="234"/>
                  </a:lnTo>
                  <a:lnTo>
                    <a:pt x="1769263" y="208"/>
                  </a:lnTo>
                  <a:lnTo>
                    <a:pt x="1774437" y="185"/>
                  </a:lnTo>
                  <a:lnTo>
                    <a:pt x="1779610" y="164"/>
                  </a:lnTo>
                  <a:lnTo>
                    <a:pt x="1784783" y="145"/>
                  </a:lnTo>
                  <a:lnTo>
                    <a:pt x="1789956" y="128"/>
                  </a:lnTo>
                  <a:lnTo>
                    <a:pt x="1795130" y="113"/>
                  </a:lnTo>
                  <a:lnTo>
                    <a:pt x="1800303" y="99"/>
                  </a:lnTo>
                  <a:lnTo>
                    <a:pt x="1805476" y="87"/>
                  </a:lnTo>
                  <a:lnTo>
                    <a:pt x="1810650" y="76"/>
                  </a:lnTo>
                  <a:lnTo>
                    <a:pt x="1815823" y="66"/>
                  </a:lnTo>
                  <a:lnTo>
                    <a:pt x="1820996" y="57"/>
                  </a:lnTo>
                  <a:lnTo>
                    <a:pt x="1826169" y="49"/>
                  </a:lnTo>
                  <a:lnTo>
                    <a:pt x="1831343" y="41"/>
                  </a:lnTo>
                  <a:lnTo>
                    <a:pt x="1836516" y="35"/>
                  </a:lnTo>
                  <a:lnTo>
                    <a:pt x="1841689" y="29"/>
                  </a:lnTo>
                  <a:lnTo>
                    <a:pt x="1846863" y="24"/>
                  </a:lnTo>
                  <a:lnTo>
                    <a:pt x="1852036" y="19"/>
                  </a:lnTo>
                  <a:lnTo>
                    <a:pt x="1857209" y="15"/>
                  </a:lnTo>
                  <a:lnTo>
                    <a:pt x="1862382" y="11"/>
                  </a:lnTo>
                  <a:lnTo>
                    <a:pt x="1867556" y="8"/>
                  </a:lnTo>
                  <a:lnTo>
                    <a:pt x="1872729" y="5"/>
                  </a:lnTo>
                  <a:lnTo>
                    <a:pt x="1877902" y="2"/>
                  </a:lnTo>
                  <a:lnTo>
                    <a:pt x="1883076" y="0"/>
                  </a:lnTo>
                  <a:lnTo>
                    <a:pt x="1883076" y="5842"/>
                  </a:lnTo>
                  <a:lnTo>
                    <a:pt x="1877902" y="6409"/>
                  </a:lnTo>
                  <a:lnTo>
                    <a:pt x="1872729" y="7031"/>
                  </a:lnTo>
                  <a:lnTo>
                    <a:pt x="1867556" y="7712"/>
                  </a:lnTo>
                  <a:lnTo>
                    <a:pt x="1862382" y="8459"/>
                  </a:lnTo>
                  <a:lnTo>
                    <a:pt x="1857209" y="9277"/>
                  </a:lnTo>
                  <a:lnTo>
                    <a:pt x="1852036" y="10172"/>
                  </a:lnTo>
                  <a:lnTo>
                    <a:pt x="1846863" y="11153"/>
                  </a:lnTo>
                  <a:lnTo>
                    <a:pt x="1841689" y="12226"/>
                  </a:lnTo>
                  <a:lnTo>
                    <a:pt x="1836516" y="13401"/>
                  </a:lnTo>
                  <a:lnTo>
                    <a:pt x="1831343" y="14686"/>
                  </a:lnTo>
                  <a:lnTo>
                    <a:pt x="1826169" y="16092"/>
                  </a:lnTo>
                  <a:lnTo>
                    <a:pt x="1820996" y="17628"/>
                  </a:lnTo>
                  <a:lnTo>
                    <a:pt x="1815823" y="19308"/>
                  </a:lnTo>
                  <a:lnTo>
                    <a:pt x="1810650" y="21143"/>
                  </a:lnTo>
                  <a:lnTo>
                    <a:pt x="1805476" y="23147"/>
                  </a:lnTo>
                  <a:lnTo>
                    <a:pt x="1800303" y="25334"/>
                  </a:lnTo>
                  <a:lnTo>
                    <a:pt x="1795130" y="27720"/>
                  </a:lnTo>
                  <a:lnTo>
                    <a:pt x="1789956" y="30321"/>
                  </a:lnTo>
                  <a:lnTo>
                    <a:pt x="1784783" y="33155"/>
                  </a:lnTo>
                  <a:lnTo>
                    <a:pt x="1779610" y="36241"/>
                  </a:lnTo>
                  <a:lnTo>
                    <a:pt x="1774437" y="39598"/>
                  </a:lnTo>
                  <a:lnTo>
                    <a:pt x="1769263" y="43248"/>
                  </a:lnTo>
                  <a:lnTo>
                    <a:pt x="1764090" y="47212"/>
                  </a:lnTo>
                  <a:lnTo>
                    <a:pt x="1758917" y="51513"/>
                  </a:lnTo>
                  <a:lnTo>
                    <a:pt x="1753743" y="56176"/>
                  </a:lnTo>
                  <a:lnTo>
                    <a:pt x="1748570" y="61223"/>
                  </a:lnTo>
                  <a:lnTo>
                    <a:pt x="1743397" y="66681"/>
                  </a:lnTo>
                  <a:lnTo>
                    <a:pt x="1738224" y="72575"/>
                  </a:lnTo>
                  <a:lnTo>
                    <a:pt x="1733050" y="78931"/>
                  </a:lnTo>
                  <a:lnTo>
                    <a:pt x="1727877" y="85774"/>
                  </a:lnTo>
                  <a:lnTo>
                    <a:pt x="1722704" y="93128"/>
                  </a:lnTo>
                  <a:lnTo>
                    <a:pt x="1717530" y="101018"/>
                  </a:lnTo>
                  <a:lnTo>
                    <a:pt x="1712357" y="109466"/>
                  </a:lnTo>
                  <a:lnTo>
                    <a:pt x="1707184" y="118493"/>
                  </a:lnTo>
                  <a:lnTo>
                    <a:pt x="1702011" y="128117"/>
                  </a:lnTo>
                  <a:lnTo>
                    <a:pt x="1696837" y="138353"/>
                  </a:lnTo>
                  <a:lnTo>
                    <a:pt x="1691664" y="149212"/>
                  </a:lnTo>
                  <a:lnTo>
                    <a:pt x="1686491" y="160700"/>
                  </a:lnTo>
                  <a:lnTo>
                    <a:pt x="1681317" y="172819"/>
                  </a:lnTo>
                  <a:lnTo>
                    <a:pt x="1676144" y="185566"/>
                  </a:lnTo>
                  <a:lnTo>
                    <a:pt x="1670971" y="198929"/>
                  </a:lnTo>
                  <a:lnTo>
                    <a:pt x="1665798" y="212893"/>
                  </a:lnTo>
                  <a:lnTo>
                    <a:pt x="1660624" y="227431"/>
                  </a:lnTo>
                  <a:lnTo>
                    <a:pt x="1655451" y="242514"/>
                  </a:lnTo>
                  <a:lnTo>
                    <a:pt x="1650278" y="258100"/>
                  </a:lnTo>
                  <a:lnTo>
                    <a:pt x="1645104" y="274144"/>
                  </a:lnTo>
                  <a:lnTo>
                    <a:pt x="1639931" y="290592"/>
                  </a:lnTo>
                  <a:lnTo>
                    <a:pt x="1634758" y="307383"/>
                  </a:lnTo>
                  <a:lnTo>
                    <a:pt x="1629585" y="324449"/>
                  </a:lnTo>
                  <a:lnTo>
                    <a:pt x="1624411" y="341721"/>
                  </a:lnTo>
                  <a:lnTo>
                    <a:pt x="1619238" y="359122"/>
                  </a:lnTo>
                  <a:lnTo>
                    <a:pt x="1614065" y="376573"/>
                  </a:lnTo>
                  <a:lnTo>
                    <a:pt x="1608891" y="393996"/>
                  </a:lnTo>
                  <a:lnTo>
                    <a:pt x="1603718" y="411310"/>
                  </a:lnTo>
                  <a:lnTo>
                    <a:pt x="1598545" y="428436"/>
                  </a:lnTo>
                  <a:lnTo>
                    <a:pt x="1593372" y="445301"/>
                  </a:lnTo>
                  <a:lnTo>
                    <a:pt x="1588198" y="461831"/>
                  </a:lnTo>
                  <a:lnTo>
                    <a:pt x="1583025" y="477960"/>
                  </a:lnTo>
                  <a:lnTo>
                    <a:pt x="1577852" y="493628"/>
                  </a:lnTo>
                  <a:lnTo>
                    <a:pt x="1572678" y="508780"/>
                  </a:lnTo>
                  <a:lnTo>
                    <a:pt x="1567505" y="523370"/>
                  </a:lnTo>
                  <a:lnTo>
                    <a:pt x="1562332" y="537359"/>
                  </a:lnTo>
                  <a:lnTo>
                    <a:pt x="1557159" y="550716"/>
                  </a:lnTo>
                  <a:lnTo>
                    <a:pt x="1551985" y="563417"/>
                  </a:lnTo>
                  <a:lnTo>
                    <a:pt x="1546812" y="575444"/>
                  </a:lnTo>
                  <a:lnTo>
                    <a:pt x="1541639" y="586790"/>
                  </a:lnTo>
                  <a:lnTo>
                    <a:pt x="1536465" y="597449"/>
                  </a:lnTo>
                  <a:lnTo>
                    <a:pt x="1531292" y="607426"/>
                  </a:lnTo>
                  <a:lnTo>
                    <a:pt x="1526119" y="616727"/>
                  </a:lnTo>
                  <a:lnTo>
                    <a:pt x="1520946" y="625365"/>
                  </a:lnTo>
                  <a:lnTo>
                    <a:pt x="1515772" y="633356"/>
                  </a:lnTo>
                  <a:lnTo>
                    <a:pt x="1510599" y="640719"/>
                  </a:lnTo>
                  <a:lnTo>
                    <a:pt x="1505426" y="647476"/>
                  </a:lnTo>
                  <a:lnTo>
                    <a:pt x="1500252" y="653650"/>
                  </a:lnTo>
                  <a:lnTo>
                    <a:pt x="1495079" y="659267"/>
                  </a:lnTo>
                  <a:lnTo>
                    <a:pt x="1489906" y="664351"/>
                  </a:lnTo>
                  <a:lnTo>
                    <a:pt x="1484733" y="668930"/>
                  </a:lnTo>
                  <a:lnTo>
                    <a:pt x="1479559" y="673030"/>
                  </a:lnTo>
                  <a:lnTo>
                    <a:pt x="1474386" y="676676"/>
                  </a:lnTo>
                  <a:lnTo>
                    <a:pt x="1469213" y="679895"/>
                  </a:lnTo>
                  <a:lnTo>
                    <a:pt x="1464039" y="682711"/>
                  </a:lnTo>
                  <a:lnTo>
                    <a:pt x="1458866" y="685149"/>
                  </a:lnTo>
                  <a:lnTo>
                    <a:pt x="1453693" y="687232"/>
                  </a:lnTo>
                  <a:lnTo>
                    <a:pt x="1448520" y="688981"/>
                  </a:lnTo>
                  <a:lnTo>
                    <a:pt x="1443346" y="690419"/>
                  </a:lnTo>
                  <a:lnTo>
                    <a:pt x="1438173" y="691564"/>
                  </a:lnTo>
                  <a:lnTo>
                    <a:pt x="1433000" y="692436"/>
                  </a:lnTo>
                  <a:lnTo>
                    <a:pt x="1427826" y="693051"/>
                  </a:lnTo>
                  <a:lnTo>
                    <a:pt x="1422653" y="693427"/>
                  </a:lnTo>
                  <a:lnTo>
                    <a:pt x="1417480" y="693578"/>
                  </a:lnTo>
                  <a:lnTo>
                    <a:pt x="1412307" y="693518"/>
                  </a:lnTo>
                  <a:lnTo>
                    <a:pt x="1407133" y="693261"/>
                  </a:lnTo>
                  <a:lnTo>
                    <a:pt x="1401960" y="692818"/>
                  </a:lnTo>
                  <a:lnTo>
                    <a:pt x="1396787" y="692201"/>
                  </a:lnTo>
                  <a:lnTo>
                    <a:pt x="1391613" y="691419"/>
                  </a:lnTo>
                  <a:lnTo>
                    <a:pt x="1386440" y="690483"/>
                  </a:lnTo>
                  <a:lnTo>
                    <a:pt x="1381267" y="689400"/>
                  </a:lnTo>
                  <a:lnTo>
                    <a:pt x="1376094" y="688179"/>
                  </a:lnTo>
                  <a:lnTo>
                    <a:pt x="1370920" y="686826"/>
                  </a:lnTo>
                  <a:lnTo>
                    <a:pt x="1365747" y="685349"/>
                  </a:lnTo>
                  <a:lnTo>
                    <a:pt x="1360574" y="683753"/>
                  </a:lnTo>
                  <a:lnTo>
                    <a:pt x="1355400" y="682043"/>
                  </a:lnTo>
                  <a:lnTo>
                    <a:pt x="1350227" y="680225"/>
                  </a:lnTo>
                  <a:lnTo>
                    <a:pt x="1345054" y="678303"/>
                  </a:lnTo>
                  <a:lnTo>
                    <a:pt x="1339881" y="676281"/>
                  </a:lnTo>
                  <a:lnTo>
                    <a:pt x="1334707" y="674163"/>
                  </a:lnTo>
                  <a:lnTo>
                    <a:pt x="1329534" y="671951"/>
                  </a:lnTo>
                  <a:lnTo>
                    <a:pt x="1324361" y="669650"/>
                  </a:lnTo>
                  <a:lnTo>
                    <a:pt x="1319187" y="667261"/>
                  </a:lnTo>
                  <a:lnTo>
                    <a:pt x="1314014" y="664788"/>
                  </a:lnTo>
                  <a:lnTo>
                    <a:pt x="1308841" y="662232"/>
                  </a:lnTo>
                  <a:lnTo>
                    <a:pt x="1303668" y="659596"/>
                  </a:lnTo>
                  <a:lnTo>
                    <a:pt x="1298494" y="656882"/>
                  </a:lnTo>
                  <a:lnTo>
                    <a:pt x="1293321" y="654091"/>
                  </a:lnTo>
                  <a:lnTo>
                    <a:pt x="1288148" y="651224"/>
                  </a:lnTo>
                  <a:lnTo>
                    <a:pt x="1282974" y="648285"/>
                  </a:lnTo>
                  <a:lnTo>
                    <a:pt x="1277801" y="645272"/>
                  </a:lnTo>
                  <a:lnTo>
                    <a:pt x="1272628" y="642189"/>
                  </a:lnTo>
                  <a:lnTo>
                    <a:pt x="1267455" y="639036"/>
                  </a:lnTo>
                  <a:lnTo>
                    <a:pt x="1262281" y="635815"/>
                  </a:lnTo>
                  <a:lnTo>
                    <a:pt x="1257108" y="632526"/>
                  </a:lnTo>
                  <a:lnTo>
                    <a:pt x="1251935" y="629171"/>
                  </a:lnTo>
                  <a:lnTo>
                    <a:pt x="1246761" y="625751"/>
                  </a:lnTo>
                  <a:lnTo>
                    <a:pt x="1241588" y="622266"/>
                  </a:lnTo>
                  <a:lnTo>
                    <a:pt x="1236415" y="618719"/>
                  </a:lnTo>
                  <a:lnTo>
                    <a:pt x="1231242" y="615109"/>
                  </a:lnTo>
                  <a:lnTo>
                    <a:pt x="1226068" y="611439"/>
                  </a:lnTo>
                  <a:lnTo>
                    <a:pt x="1220895" y="607708"/>
                  </a:lnTo>
                  <a:lnTo>
                    <a:pt x="1215722" y="603919"/>
                  </a:lnTo>
                  <a:lnTo>
                    <a:pt x="1210548" y="600072"/>
                  </a:lnTo>
                  <a:lnTo>
                    <a:pt x="1205375" y="596169"/>
                  </a:lnTo>
                  <a:lnTo>
                    <a:pt x="1200202" y="592211"/>
                  </a:lnTo>
                  <a:lnTo>
                    <a:pt x="1195029" y="588199"/>
                  </a:lnTo>
                  <a:lnTo>
                    <a:pt x="1189855" y="584134"/>
                  </a:lnTo>
                  <a:lnTo>
                    <a:pt x="1184682" y="580018"/>
                  </a:lnTo>
                  <a:lnTo>
                    <a:pt x="1179509" y="575853"/>
                  </a:lnTo>
                  <a:lnTo>
                    <a:pt x="1174335" y="571640"/>
                  </a:lnTo>
                  <a:lnTo>
                    <a:pt x="1169162" y="567380"/>
                  </a:lnTo>
                  <a:lnTo>
                    <a:pt x="1163989" y="563075"/>
                  </a:lnTo>
                  <a:lnTo>
                    <a:pt x="1158816" y="558727"/>
                  </a:lnTo>
                  <a:lnTo>
                    <a:pt x="1153642" y="554338"/>
                  </a:lnTo>
                  <a:lnTo>
                    <a:pt x="1148469" y="549910"/>
                  </a:lnTo>
                  <a:lnTo>
                    <a:pt x="1143296" y="545444"/>
                  </a:lnTo>
                  <a:lnTo>
                    <a:pt x="1138122" y="540942"/>
                  </a:lnTo>
                  <a:lnTo>
                    <a:pt x="1132949" y="536407"/>
                  </a:lnTo>
                  <a:lnTo>
                    <a:pt x="1127776" y="531841"/>
                  </a:lnTo>
                  <a:lnTo>
                    <a:pt x="1122603" y="527245"/>
                  </a:lnTo>
                  <a:lnTo>
                    <a:pt x="1117429" y="522623"/>
                  </a:lnTo>
                  <a:lnTo>
                    <a:pt x="1112256" y="517977"/>
                  </a:lnTo>
                  <a:lnTo>
                    <a:pt x="1107083" y="513308"/>
                  </a:lnTo>
                  <a:lnTo>
                    <a:pt x="1101909" y="508619"/>
                  </a:lnTo>
                  <a:lnTo>
                    <a:pt x="1096736" y="503913"/>
                  </a:lnTo>
                  <a:lnTo>
                    <a:pt x="1091563" y="499193"/>
                  </a:lnTo>
                  <a:lnTo>
                    <a:pt x="1086390" y="494461"/>
                  </a:lnTo>
                  <a:lnTo>
                    <a:pt x="1081216" y="489719"/>
                  </a:lnTo>
                  <a:lnTo>
                    <a:pt x="1076043" y="484971"/>
                  </a:lnTo>
                  <a:lnTo>
                    <a:pt x="1070870" y="480219"/>
                  </a:lnTo>
                  <a:lnTo>
                    <a:pt x="1065696" y="475466"/>
                  </a:lnTo>
                  <a:lnTo>
                    <a:pt x="1060523" y="470714"/>
                  </a:lnTo>
                  <a:lnTo>
                    <a:pt x="1055350" y="465967"/>
                  </a:lnTo>
                  <a:lnTo>
                    <a:pt x="1050177" y="461227"/>
                  </a:lnTo>
                  <a:lnTo>
                    <a:pt x="1045003" y="456497"/>
                  </a:lnTo>
                  <a:lnTo>
                    <a:pt x="1039830" y="451780"/>
                  </a:lnTo>
                  <a:lnTo>
                    <a:pt x="1034657" y="447079"/>
                  </a:lnTo>
                  <a:lnTo>
                    <a:pt x="1029483" y="442397"/>
                  </a:lnTo>
                  <a:lnTo>
                    <a:pt x="1024310" y="437736"/>
                  </a:lnTo>
                  <a:lnTo>
                    <a:pt x="1019137" y="433100"/>
                  </a:lnTo>
                  <a:lnTo>
                    <a:pt x="1013964" y="428490"/>
                  </a:lnTo>
                  <a:lnTo>
                    <a:pt x="1008790" y="423911"/>
                  </a:lnTo>
                  <a:lnTo>
                    <a:pt x="1003617" y="419364"/>
                  </a:lnTo>
                  <a:lnTo>
                    <a:pt x="998444" y="414853"/>
                  </a:lnTo>
                  <a:lnTo>
                    <a:pt x="993270" y="410380"/>
                  </a:lnTo>
                  <a:lnTo>
                    <a:pt x="988097" y="405947"/>
                  </a:lnTo>
                  <a:lnTo>
                    <a:pt x="982924" y="401558"/>
                  </a:lnTo>
                  <a:lnTo>
                    <a:pt x="977751" y="397215"/>
                  </a:lnTo>
                  <a:lnTo>
                    <a:pt x="972577" y="392920"/>
                  </a:lnTo>
                  <a:lnTo>
                    <a:pt x="967404" y="388676"/>
                  </a:lnTo>
                  <a:lnTo>
                    <a:pt x="962231" y="384486"/>
                  </a:lnTo>
                  <a:lnTo>
                    <a:pt x="957057" y="380350"/>
                  </a:lnTo>
                  <a:lnTo>
                    <a:pt x="951884" y="376273"/>
                  </a:lnTo>
                  <a:lnTo>
                    <a:pt x="946711" y="372255"/>
                  </a:lnTo>
                  <a:lnTo>
                    <a:pt x="941538" y="368299"/>
                  </a:lnTo>
                  <a:lnTo>
                    <a:pt x="936364" y="364406"/>
                  </a:lnTo>
                  <a:lnTo>
                    <a:pt x="931191" y="360580"/>
                  </a:lnTo>
                  <a:lnTo>
                    <a:pt x="926018" y="356821"/>
                  </a:lnTo>
                  <a:lnTo>
                    <a:pt x="920844" y="353131"/>
                  </a:lnTo>
                  <a:lnTo>
                    <a:pt x="915671" y="349513"/>
                  </a:lnTo>
                  <a:lnTo>
                    <a:pt x="910498" y="345966"/>
                  </a:lnTo>
                  <a:lnTo>
                    <a:pt x="905325" y="342494"/>
                  </a:lnTo>
                  <a:lnTo>
                    <a:pt x="900151" y="339097"/>
                  </a:lnTo>
                  <a:lnTo>
                    <a:pt x="894978" y="335777"/>
                  </a:lnTo>
                  <a:lnTo>
                    <a:pt x="889805" y="332534"/>
                  </a:lnTo>
                  <a:lnTo>
                    <a:pt x="884631" y="329370"/>
                  </a:lnTo>
                  <a:lnTo>
                    <a:pt x="879458" y="326286"/>
                  </a:lnTo>
                  <a:lnTo>
                    <a:pt x="874285" y="323283"/>
                  </a:lnTo>
                  <a:lnTo>
                    <a:pt x="869112" y="320361"/>
                  </a:lnTo>
                  <a:lnTo>
                    <a:pt x="863938" y="317521"/>
                  </a:lnTo>
                  <a:lnTo>
                    <a:pt x="858765" y="314765"/>
                  </a:lnTo>
                  <a:lnTo>
                    <a:pt x="853592" y="312091"/>
                  </a:lnTo>
                  <a:lnTo>
                    <a:pt x="848418" y="309502"/>
                  </a:lnTo>
                  <a:lnTo>
                    <a:pt x="843245" y="306997"/>
                  </a:lnTo>
                  <a:lnTo>
                    <a:pt x="838072" y="304577"/>
                  </a:lnTo>
                  <a:lnTo>
                    <a:pt x="832899" y="302241"/>
                  </a:lnTo>
                  <a:lnTo>
                    <a:pt x="827725" y="299990"/>
                  </a:lnTo>
                  <a:lnTo>
                    <a:pt x="822552" y="297824"/>
                  </a:lnTo>
                  <a:lnTo>
                    <a:pt x="817379" y="295744"/>
                  </a:lnTo>
                  <a:lnTo>
                    <a:pt x="812205" y="293748"/>
                  </a:lnTo>
                  <a:lnTo>
                    <a:pt x="807032" y="291837"/>
                  </a:lnTo>
                  <a:lnTo>
                    <a:pt x="801859" y="290010"/>
                  </a:lnTo>
                  <a:lnTo>
                    <a:pt x="796686" y="288268"/>
                  </a:lnTo>
                  <a:lnTo>
                    <a:pt x="791512" y="286610"/>
                  </a:lnTo>
                  <a:lnTo>
                    <a:pt x="786339" y="285035"/>
                  </a:lnTo>
                  <a:lnTo>
                    <a:pt x="781166" y="283544"/>
                  </a:lnTo>
                  <a:lnTo>
                    <a:pt x="775992" y="282135"/>
                  </a:lnTo>
                  <a:lnTo>
                    <a:pt x="770819" y="280808"/>
                  </a:lnTo>
                  <a:lnTo>
                    <a:pt x="765646" y="279562"/>
                  </a:lnTo>
                  <a:lnTo>
                    <a:pt x="760473" y="278398"/>
                  </a:lnTo>
                  <a:lnTo>
                    <a:pt x="755299" y="277314"/>
                  </a:lnTo>
                  <a:lnTo>
                    <a:pt x="750126" y="276309"/>
                  </a:lnTo>
                  <a:lnTo>
                    <a:pt x="744953" y="275383"/>
                  </a:lnTo>
                  <a:lnTo>
                    <a:pt x="739779" y="274534"/>
                  </a:lnTo>
                  <a:lnTo>
                    <a:pt x="734606" y="273763"/>
                  </a:lnTo>
                  <a:lnTo>
                    <a:pt x="729433" y="273069"/>
                  </a:lnTo>
                  <a:lnTo>
                    <a:pt x="724260" y="272449"/>
                  </a:lnTo>
                  <a:lnTo>
                    <a:pt x="719086" y="271905"/>
                  </a:lnTo>
                  <a:lnTo>
                    <a:pt x="713913" y="271433"/>
                  </a:lnTo>
                  <a:lnTo>
                    <a:pt x="708740" y="271035"/>
                  </a:lnTo>
                  <a:lnTo>
                    <a:pt x="703566" y="270709"/>
                  </a:lnTo>
                  <a:lnTo>
                    <a:pt x="698393" y="270453"/>
                  </a:lnTo>
                  <a:lnTo>
                    <a:pt x="693220" y="270267"/>
                  </a:lnTo>
                  <a:lnTo>
                    <a:pt x="688047" y="270150"/>
                  </a:lnTo>
                  <a:lnTo>
                    <a:pt x="682873" y="270101"/>
                  </a:lnTo>
                  <a:lnTo>
                    <a:pt x="677700" y="270120"/>
                  </a:lnTo>
                  <a:lnTo>
                    <a:pt x="672527" y="270204"/>
                  </a:lnTo>
                  <a:lnTo>
                    <a:pt x="667353" y="270353"/>
                  </a:lnTo>
                  <a:lnTo>
                    <a:pt x="662180" y="270566"/>
                  </a:lnTo>
                  <a:lnTo>
                    <a:pt x="657007" y="270842"/>
                  </a:lnTo>
                  <a:lnTo>
                    <a:pt x="651834" y="271180"/>
                  </a:lnTo>
                  <a:lnTo>
                    <a:pt x="646660" y="271579"/>
                  </a:lnTo>
                  <a:lnTo>
                    <a:pt x="641487" y="272038"/>
                  </a:lnTo>
                  <a:lnTo>
                    <a:pt x="636314" y="272556"/>
                  </a:lnTo>
                  <a:lnTo>
                    <a:pt x="631140" y="273132"/>
                  </a:lnTo>
                  <a:lnTo>
                    <a:pt x="625967" y="273766"/>
                  </a:lnTo>
                  <a:lnTo>
                    <a:pt x="620794" y="274455"/>
                  </a:lnTo>
                  <a:lnTo>
                    <a:pt x="615621" y="275200"/>
                  </a:lnTo>
                  <a:lnTo>
                    <a:pt x="610447" y="275999"/>
                  </a:lnTo>
                  <a:lnTo>
                    <a:pt x="605274" y="276852"/>
                  </a:lnTo>
                  <a:lnTo>
                    <a:pt x="600101" y="277757"/>
                  </a:lnTo>
                  <a:lnTo>
                    <a:pt x="594927" y="278713"/>
                  </a:lnTo>
                  <a:lnTo>
                    <a:pt x="589754" y="279720"/>
                  </a:lnTo>
                  <a:lnTo>
                    <a:pt x="584581" y="280777"/>
                  </a:lnTo>
                  <a:lnTo>
                    <a:pt x="579408" y="281883"/>
                  </a:lnTo>
                  <a:lnTo>
                    <a:pt x="574234" y="283037"/>
                  </a:lnTo>
                  <a:lnTo>
                    <a:pt x="569061" y="284239"/>
                  </a:lnTo>
                  <a:lnTo>
                    <a:pt x="563888" y="285486"/>
                  </a:lnTo>
                  <a:lnTo>
                    <a:pt x="558714" y="286780"/>
                  </a:lnTo>
                  <a:lnTo>
                    <a:pt x="553541" y="288118"/>
                  </a:lnTo>
                  <a:lnTo>
                    <a:pt x="548368" y="289501"/>
                  </a:lnTo>
                  <a:lnTo>
                    <a:pt x="543195" y="290927"/>
                  </a:lnTo>
                  <a:lnTo>
                    <a:pt x="538021" y="292396"/>
                  </a:lnTo>
                  <a:lnTo>
                    <a:pt x="532848" y="293906"/>
                  </a:lnTo>
                  <a:lnTo>
                    <a:pt x="527675" y="295458"/>
                  </a:lnTo>
                  <a:lnTo>
                    <a:pt x="522501" y="297051"/>
                  </a:lnTo>
                  <a:lnTo>
                    <a:pt x="517328" y="298684"/>
                  </a:lnTo>
                  <a:lnTo>
                    <a:pt x="512155" y="300356"/>
                  </a:lnTo>
                  <a:lnTo>
                    <a:pt x="506982" y="302066"/>
                  </a:lnTo>
                  <a:lnTo>
                    <a:pt x="501808" y="303815"/>
                  </a:lnTo>
                  <a:lnTo>
                    <a:pt x="496635" y="305602"/>
                  </a:lnTo>
                  <a:lnTo>
                    <a:pt x="491462" y="307426"/>
                  </a:lnTo>
                  <a:lnTo>
                    <a:pt x="486288" y="309286"/>
                  </a:lnTo>
                  <a:lnTo>
                    <a:pt x="481115" y="311182"/>
                  </a:lnTo>
                  <a:lnTo>
                    <a:pt x="475942" y="313114"/>
                  </a:lnTo>
                  <a:lnTo>
                    <a:pt x="470769" y="315081"/>
                  </a:lnTo>
                  <a:lnTo>
                    <a:pt x="465595" y="317082"/>
                  </a:lnTo>
                  <a:lnTo>
                    <a:pt x="460422" y="319118"/>
                  </a:lnTo>
                  <a:lnTo>
                    <a:pt x="455249" y="321187"/>
                  </a:lnTo>
                  <a:lnTo>
                    <a:pt x="450075" y="323290"/>
                  </a:lnTo>
                  <a:lnTo>
                    <a:pt x="444902" y="325426"/>
                  </a:lnTo>
                  <a:lnTo>
                    <a:pt x="439729" y="327595"/>
                  </a:lnTo>
                  <a:lnTo>
                    <a:pt x="434556" y="329796"/>
                  </a:lnTo>
                  <a:lnTo>
                    <a:pt x="429382" y="332029"/>
                  </a:lnTo>
                  <a:lnTo>
                    <a:pt x="424209" y="334294"/>
                  </a:lnTo>
                  <a:lnTo>
                    <a:pt x="419036" y="336591"/>
                  </a:lnTo>
                  <a:lnTo>
                    <a:pt x="413862" y="338919"/>
                  </a:lnTo>
                  <a:lnTo>
                    <a:pt x="408689" y="341279"/>
                  </a:lnTo>
                  <a:lnTo>
                    <a:pt x="403516" y="343669"/>
                  </a:lnTo>
                  <a:lnTo>
                    <a:pt x="398343" y="346090"/>
                  </a:lnTo>
                  <a:lnTo>
                    <a:pt x="393169" y="348541"/>
                  </a:lnTo>
                  <a:lnTo>
                    <a:pt x="387996" y="351024"/>
                  </a:lnTo>
                  <a:lnTo>
                    <a:pt x="382823" y="353536"/>
                  </a:lnTo>
                  <a:lnTo>
                    <a:pt x="377649" y="356079"/>
                  </a:lnTo>
                  <a:lnTo>
                    <a:pt x="372476" y="358653"/>
                  </a:lnTo>
                  <a:lnTo>
                    <a:pt x="367303" y="361256"/>
                  </a:lnTo>
                  <a:lnTo>
                    <a:pt x="362130" y="363890"/>
                  </a:lnTo>
                  <a:lnTo>
                    <a:pt x="356956" y="366554"/>
                  </a:lnTo>
                  <a:lnTo>
                    <a:pt x="351783" y="369249"/>
                  </a:lnTo>
                  <a:lnTo>
                    <a:pt x="346610" y="371973"/>
                  </a:lnTo>
                  <a:lnTo>
                    <a:pt x="341436" y="374729"/>
                  </a:lnTo>
                  <a:lnTo>
                    <a:pt x="336263" y="377514"/>
                  </a:lnTo>
                  <a:lnTo>
                    <a:pt x="331090" y="380331"/>
                  </a:lnTo>
                  <a:lnTo>
                    <a:pt x="325917" y="383177"/>
                  </a:lnTo>
                  <a:lnTo>
                    <a:pt x="320743" y="386055"/>
                  </a:lnTo>
                  <a:lnTo>
                    <a:pt x="315570" y="388964"/>
                  </a:lnTo>
                  <a:lnTo>
                    <a:pt x="310397" y="391904"/>
                  </a:lnTo>
                  <a:lnTo>
                    <a:pt x="305223" y="394876"/>
                  </a:lnTo>
                  <a:lnTo>
                    <a:pt x="300050" y="397879"/>
                  </a:lnTo>
                  <a:lnTo>
                    <a:pt x="294877" y="400914"/>
                  </a:lnTo>
                  <a:lnTo>
                    <a:pt x="289704" y="403981"/>
                  </a:lnTo>
                  <a:lnTo>
                    <a:pt x="284530" y="407080"/>
                  </a:lnTo>
                  <a:lnTo>
                    <a:pt x="279357" y="410212"/>
                  </a:lnTo>
                  <a:lnTo>
                    <a:pt x="274184" y="413376"/>
                  </a:lnTo>
                  <a:lnTo>
                    <a:pt x="269010" y="416574"/>
                  </a:lnTo>
                  <a:lnTo>
                    <a:pt x="263837" y="419805"/>
                  </a:lnTo>
                  <a:lnTo>
                    <a:pt x="258664" y="423070"/>
                  </a:lnTo>
                  <a:lnTo>
                    <a:pt x="253491" y="426369"/>
                  </a:lnTo>
                  <a:lnTo>
                    <a:pt x="248317" y="429702"/>
                  </a:lnTo>
                  <a:lnTo>
                    <a:pt x="243144" y="433069"/>
                  </a:lnTo>
                  <a:lnTo>
                    <a:pt x="237971" y="436471"/>
                  </a:lnTo>
                  <a:lnTo>
                    <a:pt x="232797" y="439908"/>
                  </a:lnTo>
                  <a:lnTo>
                    <a:pt x="227624" y="443380"/>
                  </a:lnTo>
                  <a:lnTo>
                    <a:pt x="222451" y="446888"/>
                  </a:lnTo>
                  <a:lnTo>
                    <a:pt x="217278" y="450431"/>
                  </a:lnTo>
                  <a:lnTo>
                    <a:pt x="212104" y="454010"/>
                  </a:lnTo>
                  <a:lnTo>
                    <a:pt x="206931" y="457625"/>
                  </a:lnTo>
                  <a:lnTo>
                    <a:pt x="201758" y="461277"/>
                  </a:lnTo>
                  <a:lnTo>
                    <a:pt x="196584" y="464964"/>
                  </a:lnTo>
                  <a:lnTo>
                    <a:pt x="191411" y="468687"/>
                  </a:lnTo>
                  <a:lnTo>
                    <a:pt x="186238" y="472447"/>
                  </a:lnTo>
                  <a:lnTo>
                    <a:pt x="181065" y="476243"/>
                  </a:lnTo>
                  <a:lnTo>
                    <a:pt x="175891" y="480075"/>
                  </a:lnTo>
                  <a:lnTo>
                    <a:pt x="170718" y="483942"/>
                  </a:lnTo>
                  <a:lnTo>
                    <a:pt x="165545" y="487845"/>
                  </a:lnTo>
                  <a:lnTo>
                    <a:pt x="160371" y="491784"/>
                  </a:lnTo>
                  <a:lnTo>
                    <a:pt x="155198" y="495757"/>
                  </a:lnTo>
                  <a:lnTo>
                    <a:pt x="150025" y="499765"/>
                  </a:lnTo>
                  <a:lnTo>
                    <a:pt x="144852" y="503806"/>
                  </a:lnTo>
                  <a:lnTo>
                    <a:pt x="139678" y="507881"/>
                  </a:lnTo>
                  <a:lnTo>
                    <a:pt x="134505" y="511988"/>
                  </a:lnTo>
                  <a:lnTo>
                    <a:pt x="129332" y="516127"/>
                  </a:lnTo>
                  <a:lnTo>
                    <a:pt x="124158" y="520296"/>
                  </a:lnTo>
                  <a:lnTo>
                    <a:pt x="118985" y="524494"/>
                  </a:lnTo>
                  <a:lnTo>
                    <a:pt x="113812" y="528721"/>
                  </a:lnTo>
                  <a:lnTo>
                    <a:pt x="108639" y="532975"/>
                  </a:lnTo>
                  <a:lnTo>
                    <a:pt x="103465" y="537254"/>
                  </a:lnTo>
                  <a:lnTo>
                    <a:pt x="98292" y="541557"/>
                  </a:lnTo>
                  <a:lnTo>
                    <a:pt x="93119" y="545882"/>
                  </a:lnTo>
                  <a:lnTo>
                    <a:pt x="87945" y="550228"/>
                  </a:lnTo>
                  <a:lnTo>
                    <a:pt x="82772" y="554591"/>
                  </a:lnTo>
                  <a:lnTo>
                    <a:pt x="77599" y="558972"/>
                  </a:lnTo>
                  <a:lnTo>
                    <a:pt x="72426" y="563366"/>
                  </a:lnTo>
                  <a:lnTo>
                    <a:pt x="67252" y="567772"/>
                  </a:lnTo>
                  <a:lnTo>
                    <a:pt x="62079" y="572186"/>
                  </a:lnTo>
                  <a:lnTo>
                    <a:pt x="56906" y="576608"/>
                  </a:lnTo>
                  <a:lnTo>
                    <a:pt x="51732" y="581033"/>
                  </a:lnTo>
                  <a:lnTo>
                    <a:pt x="46559" y="585459"/>
                  </a:lnTo>
                  <a:lnTo>
                    <a:pt x="41386" y="589884"/>
                  </a:lnTo>
                  <a:lnTo>
                    <a:pt x="36213" y="594303"/>
                  </a:lnTo>
                  <a:lnTo>
                    <a:pt x="31039" y="598714"/>
                  </a:lnTo>
                  <a:lnTo>
                    <a:pt x="25866" y="603113"/>
                  </a:lnTo>
                  <a:lnTo>
                    <a:pt x="20693" y="607498"/>
                  </a:lnTo>
                  <a:lnTo>
                    <a:pt x="15519" y="611865"/>
                  </a:lnTo>
                  <a:lnTo>
                    <a:pt x="10346" y="616210"/>
                  </a:lnTo>
                  <a:lnTo>
                    <a:pt x="5173" y="620531"/>
                  </a:lnTo>
                  <a:lnTo>
                    <a:pt x="0" y="624823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644151" y="4231425"/>
              <a:ext cx="1883076" cy="624427"/>
            </a:xfrm>
            <a:custGeom>
              <a:avLst/>
              <a:pathLst>
                <a:path w="1883076" h="624427">
                  <a:moveTo>
                    <a:pt x="0" y="624427"/>
                  </a:moveTo>
                  <a:lnTo>
                    <a:pt x="5173" y="620111"/>
                  </a:lnTo>
                  <a:lnTo>
                    <a:pt x="10346" y="615766"/>
                  </a:lnTo>
                  <a:lnTo>
                    <a:pt x="15519" y="611394"/>
                  </a:lnTo>
                  <a:lnTo>
                    <a:pt x="20693" y="607000"/>
                  </a:lnTo>
                  <a:lnTo>
                    <a:pt x="25866" y="602587"/>
                  </a:lnTo>
                  <a:lnTo>
                    <a:pt x="31039" y="598157"/>
                  </a:lnTo>
                  <a:lnTo>
                    <a:pt x="36213" y="593715"/>
                  </a:lnTo>
                  <a:lnTo>
                    <a:pt x="41386" y="589263"/>
                  </a:lnTo>
                  <a:lnTo>
                    <a:pt x="46559" y="584804"/>
                  </a:lnTo>
                  <a:lnTo>
                    <a:pt x="51732" y="580342"/>
                  </a:lnTo>
                  <a:lnTo>
                    <a:pt x="56906" y="575880"/>
                  </a:lnTo>
                  <a:lnTo>
                    <a:pt x="62079" y="571419"/>
                  </a:lnTo>
                  <a:lnTo>
                    <a:pt x="67252" y="566964"/>
                  </a:lnTo>
                  <a:lnTo>
                    <a:pt x="72426" y="562515"/>
                  </a:lnTo>
                  <a:lnTo>
                    <a:pt x="77599" y="558077"/>
                  </a:lnTo>
                  <a:lnTo>
                    <a:pt x="82772" y="553651"/>
                  </a:lnTo>
                  <a:lnTo>
                    <a:pt x="87945" y="549239"/>
                  </a:lnTo>
                  <a:lnTo>
                    <a:pt x="93119" y="544843"/>
                  </a:lnTo>
                  <a:lnTo>
                    <a:pt x="98292" y="540466"/>
                  </a:lnTo>
                  <a:lnTo>
                    <a:pt x="103465" y="536109"/>
                  </a:lnTo>
                  <a:lnTo>
                    <a:pt x="108639" y="531773"/>
                  </a:lnTo>
                  <a:lnTo>
                    <a:pt x="113812" y="527461"/>
                  </a:lnTo>
                  <a:lnTo>
                    <a:pt x="118985" y="523173"/>
                  </a:lnTo>
                  <a:lnTo>
                    <a:pt x="124158" y="518911"/>
                  </a:lnTo>
                  <a:lnTo>
                    <a:pt x="129332" y="514676"/>
                  </a:lnTo>
                  <a:lnTo>
                    <a:pt x="134505" y="510469"/>
                  </a:lnTo>
                  <a:lnTo>
                    <a:pt x="139678" y="506291"/>
                  </a:lnTo>
                  <a:lnTo>
                    <a:pt x="144852" y="502142"/>
                  </a:lnTo>
                  <a:lnTo>
                    <a:pt x="150025" y="498024"/>
                  </a:lnTo>
                  <a:lnTo>
                    <a:pt x="155198" y="493937"/>
                  </a:lnTo>
                  <a:lnTo>
                    <a:pt x="160371" y="489881"/>
                  </a:lnTo>
                  <a:lnTo>
                    <a:pt x="165545" y="485857"/>
                  </a:lnTo>
                  <a:lnTo>
                    <a:pt x="170718" y="481864"/>
                  </a:lnTo>
                  <a:lnTo>
                    <a:pt x="175891" y="477904"/>
                  </a:lnTo>
                  <a:lnTo>
                    <a:pt x="181065" y="473977"/>
                  </a:lnTo>
                  <a:lnTo>
                    <a:pt x="186238" y="470081"/>
                  </a:lnTo>
                  <a:lnTo>
                    <a:pt x="191411" y="466219"/>
                  </a:lnTo>
                  <a:lnTo>
                    <a:pt x="196584" y="462388"/>
                  </a:lnTo>
                  <a:lnTo>
                    <a:pt x="201758" y="458590"/>
                  </a:lnTo>
                  <a:lnTo>
                    <a:pt x="206931" y="454824"/>
                  </a:lnTo>
                  <a:lnTo>
                    <a:pt x="212104" y="451090"/>
                  </a:lnTo>
                  <a:lnTo>
                    <a:pt x="217278" y="447387"/>
                  </a:lnTo>
                  <a:lnTo>
                    <a:pt x="222451" y="443716"/>
                  </a:lnTo>
                  <a:lnTo>
                    <a:pt x="227624" y="440075"/>
                  </a:lnTo>
                  <a:lnTo>
                    <a:pt x="232797" y="436466"/>
                  </a:lnTo>
                  <a:lnTo>
                    <a:pt x="237971" y="432886"/>
                  </a:lnTo>
                  <a:lnTo>
                    <a:pt x="243144" y="429337"/>
                  </a:lnTo>
                  <a:lnTo>
                    <a:pt x="248317" y="425817"/>
                  </a:lnTo>
                  <a:lnTo>
                    <a:pt x="253491" y="422325"/>
                  </a:lnTo>
                  <a:lnTo>
                    <a:pt x="258664" y="418863"/>
                  </a:lnTo>
                  <a:lnTo>
                    <a:pt x="263837" y="415428"/>
                  </a:lnTo>
                  <a:lnTo>
                    <a:pt x="269010" y="412021"/>
                  </a:lnTo>
                  <a:lnTo>
                    <a:pt x="274184" y="408641"/>
                  </a:lnTo>
                  <a:lnTo>
                    <a:pt x="279357" y="405288"/>
                  </a:lnTo>
                  <a:lnTo>
                    <a:pt x="284530" y="401961"/>
                  </a:lnTo>
                  <a:lnTo>
                    <a:pt x="289704" y="398659"/>
                  </a:lnTo>
                  <a:lnTo>
                    <a:pt x="294877" y="395383"/>
                  </a:lnTo>
                  <a:lnTo>
                    <a:pt x="300050" y="392131"/>
                  </a:lnTo>
                  <a:lnTo>
                    <a:pt x="305223" y="388904"/>
                  </a:lnTo>
                  <a:lnTo>
                    <a:pt x="310397" y="385700"/>
                  </a:lnTo>
                  <a:lnTo>
                    <a:pt x="315570" y="382520"/>
                  </a:lnTo>
                  <a:lnTo>
                    <a:pt x="320743" y="379362"/>
                  </a:lnTo>
                  <a:lnTo>
                    <a:pt x="325917" y="376227"/>
                  </a:lnTo>
                  <a:lnTo>
                    <a:pt x="331090" y="373114"/>
                  </a:lnTo>
                  <a:lnTo>
                    <a:pt x="336263" y="370022"/>
                  </a:lnTo>
                  <a:lnTo>
                    <a:pt x="341436" y="366951"/>
                  </a:lnTo>
                  <a:lnTo>
                    <a:pt x="346610" y="363901"/>
                  </a:lnTo>
                  <a:lnTo>
                    <a:pt x="351783" y="360871"/>
                  </a:lnTo>
                  <a:lnTo>
                    <a:pt x="356956" y="357861"/>
                  </a:lnTo>
                  <a:lnTo>
                    <a:pt x="362130" y="354871"/>
                  </a:lnTo>
                  <a:lnTo>
                    <a:pt x="367303" y="351899"/>
                  </a:lnTo>
                  <a:lnTo>
                    <a:pt x="372476" y="348946"/>
                  </a:lnTo>
                  <a:lnTo>
                    <a:pt x="377649" y="346012"/>
                  </a:lnTo>
                  <a:lnTo>
                    <a:pt x="382823" y="343095"/>
                  </a:lnTo>
                  <a:lnTo>
                    <a:pt x="387996" y="340196"/>
                  </a:lnTo>
                  <a:lnTo>
                    <a:pt x="393169" y="337315"/>
                  </a:lnTo>
                  <a:lnTo>
                    <a:pt x="398343" y="334451"/>
                  </a:lnTo>
                  <a:lnTo>
                    <a:pt x="403516" y="331603"/>
                  </a:lnTo>
                  <a:lnTo>
                    <a:pt x="408689" y="328772"/>
                  </a:lnTo>
                  <a:lnTo>
                    <a:pt x="413862" y="325957"/>
                  </a:lnTo>
                  <a:lnTo>
                    <a:pt x="419036" y="323157"/>
                  </a:lnTo>
                  <a:lnTo>
                    <a:pt x="424209" y="320374"/>
                  </a:lnTo>
                  <a:lnTo>
                    <a:pt x="429382" y="317606"/>
                  </a:lnTo>
                  <a:lnTo>
                    <a:pt x="434556" y="314852"/>
                  </a:lnTo>
                  <a:lnTo>
                    <a:pt x="439729" y="312114"/>
                  </a:lnTo>
                  <a:lnTo>
                    <a:pt x="444902" y="309391"/>
                  </a:lnTo>
                  <a:lnTo>
                    <a:pt x="450075" y="306681"/>
                  </a:lnTo>
                  <a:lnTo>
                    <a:pt x="455249" y="303986"/>
                  </a:lnTo>
                  <a:lnTo>
                    <a:pt x="460422" y="301306"/>
                  </a:lnTo>
                  <a:lnTo>
                    <a:pt x="465595" y="298638"/>
                  </a:lnTo>
                  <a:lnTo>
                    <a:pt x="470769" y="295985"/>
                  </a:lnTo>
                  <a:lnTo>
                    <a:pt x="475942" y="293345"/>
                  </a:lnTo>
                  <a:lnTo>
                    <a:pt x="481115" y="290718"/>
                  </a:lnTo>
                  <a:lnTo>
                    <a:pt x="486288" y="288104"/>
                  </a:lnTo>
                  <a:lnTo>
                    <a:pt x="491462" y="285503"/>
                  </a:lnTo>
                  <a:lnTo>
                    <a:pt x="496635" y="282915"/>
                  </a:lnTo>
                  <a:lnTo>
                    <a:pt x="501808" y="280340"/>
                  </a:lnTo>
                  <a:lnTo>
                    <a:pt x="506982" y="277777"/>
                  </a:lnTo>
                  <a:lnTo>
                    <a:pt x="512155" y="275226"/>
                  </a:lnTo>
                  <a:lnTo>
                    <a:pt x="517328" y="272687"/>
                  </a:lnTo>
                  <a:lnTo>
                    <a:pt x="522501" y="270161"/>
                  </a:lnTo>
                  <a:lnTo>
                    <a:pt x="527675" y="267646"/>
                  </a:lnTo>
                  <a:lnTo>
                    <a:pt x="532848" y="265143"/>
                  </a:lnTo>
                  <a:lnTo>
                    <a:pt x="538021" y="262652"/>
                  </a:lnTo>
                  <a:lnTo>
                    <a:pt x="543195" y="260172"/>
                  </a:lnTo>
                  <a:lnTo>
                    <a:pt x="548368" y="257704"/>
                  </a:lnTo>
                  <a:lnTo>
                    <a:pt x="553541" y="255247"/>
                  </a:lnTo>
                  <a:lnTo>
                    <a:pt x="558714" y="252801"/>
                  </a:lnTo>
                  <a:lnTo>
                    <a:pt x="563888" y="250366"/>
                  </a:lnTo>
                  <a:lnTo>
                    <a:pt x="569061" y="247942"/>
                  </a:lnTo>
                  <a:lnTo>
                    <a:pt x="574234" y="245529"/>
                  </a:lnTo>
                  <a:lnTo>
                    <a:pt x="579408" y="243127"/>
                  </a:lnTo>
                  <a:lnTo>
                    <a:pt x="584581" y="240736"/>
                  </a:lnTo>
                  <a:lnTo>
                    <a:pt x="589754" y="238355"/>
                  </a:lnTo>
                  <a:lnTo>
                    <a:pt x="594927" y="235984"/>
                  </a:lnTo>
                  <a:lnTo>
                    <a:pt x="600101" y="233624"/>
                  </a:lnTo>
                  <a:lnTo>
                    <a:pt x="605274" y="231275"/>
                  </a:lnTo>
                  <a:lnTo>
                    <a:pt x="610447" y="228935"/>
                  </a:lnTo>
                  <a:lnTo>
                    <a:pt x="615621" y="226606"/>
                  </a:lnTo>
                  <a:lnTo>
                    <a:pt x="620794" y="224287"/>
                  </a:lnTo>
                  <a:lnTo>
                    <a:pt x="625967" y="221978"/>
                  </a:lnTo>
                  <a:lnTo>
                    <a:pt x="631140" y="219678"/>
                  </a:lnTo>
                  <a:lnTo>
                    <a:pt x="636314" y="217389"/>
                  </a:lnTo>
                  <a:lnTo>
                    <a:pt x="641487" y="215109"/>
                  </a:lnTo>
                  <a:lnTo>
                    <a:pt x="646660" y="212840"/>
                  </a:lnTo>
                  <a:lnTo>
                    <a:pt x="651834" y="210580"/>
                  </a:lnTo>
                  <a:lnTo>
                    <a:pt x="657007" y="208329"/>
                  </a:lnTo>
                  <a:lnTo>
                    <a:pt x="662180" y="206088"/>
                  </a:lnTo>
                  <a:lnTo>
                    <a:pt x="667353" y="203857"/>
                  </a:lnTo>
                  <a:lnTo>
                    <a:pt x="672527" y="201635"/>
                  </a:lnTo>
                  <a:lnTo>
                    <a:pt x="677700" y="199422"/>
                  </a:lnTo>
                  <a:lnTo>
                    <a:pt x="682873" y="197219"/>
                  </a:lnTo>
                  <a:lnTo>
                    <a:pt x="688047" y="195026"/>
                  </a:lnTo>
                  <a:lnTo>
                    <a:pt x="693220" y="192841"/>
                  </a:lnTo>
                  <a:lnTo>
                    <a:pt x="698393" y="190666"/>
                  </a:lnTo>
                  <a:lnTo>
                    <a:pt x="703566" y="188500"/>
                  </a:lnTo>
                  <a:lnTo>
                    <a:pt x="708740" y="186344"/>
                  </a:lnTo>
                  <a:lnTo>
                    <a:pt x="713913" y="184196"/>
                  </a:lnTo>
                  <a:lnTo>
                    <a:pt x="719086" y="182058"/>
                  </a:lnTo>
                  <a:lnTo>
                    <a:pt x="724260" y="179929"/>
                  </a:lnTo>
                  <a:lnTo>
                    <a:pt x="729433" y="177810"/>
                  </a:lnTo>
                  <a:lnTo>
                    <a:pt x="734606" y="175699"/>
                  </a:lnTo>
                  <a:lnTo>
                    <a:pt x="739779" y="173598"/>
                  </a:lnTo>
                  <a:lnTo>
                    <a:pt x="744953" y="171506"/>
                  </a:lnTo>
                  <a:lnTo>
                    <a:pt x="750126" y="169423"/>
                  </a:lnTo>
                  <a:lnTo>
                    <a:pt x="755299" y="167349"/>
                  </a:lnTo>
                  <a:lnTo>
                    <a:pt x="760473" y="165285"/>
                  </a:lnTo>
                  <a:lnTo>
                    <a:pt x="765646" y="163230"/>
                  </a:lnTo>
                  <a:lnTo>
                    <a:pt x="770819" y="161184"/>
                  </a:lnTo>
                  <a:lnTo>
                    <a:pt x="775992" y="159148"/>
                  </a:lnTo>
                  <a:lnTo>
                    <a:pt x="781166" y="157121"/>
                  </a:lnTo>
                  <a:lnTo>
                    <a:pt x="786339" y="155104"/>
                  </a:lnTo>
                  <a:lnTo>
                    <a:pt x="791512" y="153096"/>
                  </a:lnTo>
                  <a:lnTo>
                    <a:pt x="796686" y="151098"/>
                  </a:lnTo>
                  <a:lnTo>
                    <a:pt x="801859" y="149110"/>
                  </a:lnTo>
                  <a:lnTo>
                    <a:pt x="807032" y="147131"/>
                  </a:lnTo>
                  <a:lnTo>
                    <a:pt x="812205" y="145163"/>
                  </a:lnTo>
                  <a:lnTo>
                    <a:pt x="817379" y="143204"/>
                  </a:lnTo>
                  <a:lnTo>
                    <a:pt x="822552" y="141255"/>
                  </a:lnTo>
                  <a:lnTo>
                    <a:pt x="827725" y="139317"/>
                  </a:lnTo>
                  <a:lnTo>
                    <a:pt x="832899" y="137389"/>
                  </a:lnTo>
                  <a:lnTo>
                    <a:pt x="838072" y="135471"/>
                  </a:lnTo>
                  <a:lnTo>
                    <a:pt x="843245" y="133564"/>
                  </a:lnTo>
                  <a:lnTo>
                    <a:pt x="848418" y="131668"/>
                  </a:lnTo>
                  <a:lnTo>
                    <a:pt x="853592" y="129783"/>
                  </a:lnTo>
                  <a:lnTo>
                    <a:pt x="858765" y="127908"/>
                  </a:lnTo>
                  <a:lnTo>
                    <a:pt x="863938" y="126045"/>
                  </a:lnTo>
                  <a:lnTo>
                    <a:pt x="869112" y="124193"/>
                  </a:lnTo>
                  <a:lnTo>
                    <a:pt x="874285" y="122352"/>
                  </a:lnTo>
                  <a:lnTo>
                    <a:pt x="879458" y="120523"/>
                  </a:lnTo>
                  <a:lnTo>
                    <a:pt x="884631" y="118706"/>
                  </a:lnTo>
                  <a:lnTo>
                    <a:pt x="889805" y="116901"/>
                  </a:lnTo>
                  <a:lnTo>
                    <a:pt x="894978" y="115108"/>
                  </a:lnTo>
                  <a:lnTo>
                    <a:pt x="900151" y="113328"/>
                  </a:lnTo>
                  <a:lnTo>
                    <a:pt x="905325" y="111560"/>
                  </a:lnTo>
                  <a:lnTo>
                    <a:pt x="910498" y="109805"/>
                  </a:lnTo>
                  <a:lnTo>
                    <a:pt x="915671" y="108063"/>
                  </a:lnTo>
                  <a:lnTo>
                    <a:pt x="920844" y="106334"/>
                  </a:lnTo>
                  <a:lnTo>
                    <a:pt x="926018" y="104618"/>
                  </a:lnTo>
                  <a:lnTo>
                    <a:pt x="931191" y="102916"/>
                  </a:lnTo>
                  <a:lnTo>
                    <a:pt x="936364" y="101228"/>
                  </a:lnTo>
                  <a:lnTo>
                    <a:pt x="941538" y="99554"/>
                  </a:lnTo>
                  <a:lnTo>
                    <a:pt x="946711" y="97895"/>
                  </a:lnTo>
                  <a:lnTo>
                    <a:pt x="951884" y="96249"/>
                  </a:lnTo>
                  <a:lnTo>
                    <a:pt x="957057" y="94619"/>
                  </a:lnTo>
                  <a:lnTo>
                    <a:pt x="962231" y="93003"/>
                  </a:lnTo>
                  <a:lnTo>
                    <a:pt x="967404" y="91402"/>
                  </a:lnTo>
                  <a:lnTo>
                    <a:pt x="972577" y="89817"/>
                  </a:lnTo>
                  <a:lnTo>
                    <a:pt x="977751" y="88247"/>
                  </a:lnTo>
                  <a:lnTo>
                    <a:pt x="982924" y="86693"/>
                  </a:lnTo>
                  <a:lnTo>
                    <a:pt x="988097" y="85155"/>
                  </a:lnTo>
                  <a:lnTo>
                    <a:pt x="993270" y="83633"/>
                  </a:lnTo>
                  <a:lnTo>
                    <a:pt x="998444" y="82127"/>
                  </a:lnTo>
                  <a:lnTo>
                    <a:pt x="1003617" y="80638"/>
                  </a:lnTo>
                  <a:lnTo>
                    <a:pt x="1008790" y="79165"/>
                  </a:lnTo>
                  <a:lnTo>
                    <a:pt x="1013964" y="77709"/>
                  </a:lnTo>
                  <a:lnTo>
                    <a:pt x="1019137" y="76270"/>
                  </a:lnTo>
                  <a:lnTo>
                    <a:pt x="1024310" y="74848"/>
                  </a:lnTo>
                  <a:lnTo>
                    <a:pt x="1029483" y="73444"/>
                  </a:lnTo>
                  <a:lnTo>
                    <a:pt x="1034657" y="72057"/>
                  </a:lnTo>
                  <a:lnTo>
                    <a:pt x="1039830" y="70687"/>
                  </a:lnTo>
                  <a:lnTo>
                    <a:pt x="1045003" y="69336"/>
                  </a:lnTo>
                  <a:lnTo>
                    <a:pt x="1050177" y="68002"/>
                  </a:lnTo>
                  <a:lnTo>
                    <a:pt x="1055350" y="66686"/>
                  </a:lnTo>
                  <a:lnTo>
                    <a:pt x="1060523" y="65388"/>
                  </a:lnTo>
                  <a:lnTo>
                    <a:pt x="1065696" y="64108"/>
                  </a:lnTo>
                  <a:lnTo>
                    <a:pt x="1070870" y="62846"/>
                  </a:lnTo>
                  <a:lnTo>
                    <a:pt x="1076043" y="61602"/>
                  </a:lnTo>
                  <a:lnTo>
                    <a:pt x="1081216" y="60377"/>
                  </a:lnTo>
                  <a:lnTo>
                    <a:pt x="1086390" y="59170"/>
                  </a:lnTo>
                  <a:lnTo>
                    <a:pt x="1091563" y="57981"/>
                  </a:lnTo>
                  <a:lnTo>
                    <a:pt x="1096736" y="56810"/>
                  </a:lnTo>
                  <a:lnTo>
                    <a:pt x="1101909" y="55658"/>
                  </a:lnTo>
                  <a:lnTo>
                    <a:pt x="1107083" y="54525"/>
                  </a:lnTo>
                  <a:lnTo>
                    <a:pt x="1112256" y="53409"/>
                  </a:lnTo>
                  <a:lnTo>
                    <a:pt x="1117429" y="52312"/>
                  </a:lnTo>
                  <a:lnTo>
                    <a:pt x="1122603" y="51233"/>
                  </a:lnTo>
                  <a:lnTo>
                    <a:pt x="1127776" y="50172"/>
                  </a:lnTo>
                  <a:lnTo>
                    <a:pt x="1132949" y="49130"/>
                  </a:lnTo>
                  <a:lnTo>
                    <a:pt x="1138122" y="48105"/>
                  </a:lnTo>
                  <a:lnTo>
                    <a:pt x="1143296" y="47099"/>
                  </a:lnTo>
                  <a:lnTo>
                    <a:pt x="1148469" y="46110"/>
                  </a:lnTo>
                  <a:lnTo>
                    <a:pt x="1153642" y="45140"/>
                  </a:lnTo>
                  <a:lnTo>
                    <a:pt x="1158816" y="44186"/>
                  </a:lnTo>
                  <a:lnTo>
                    <a:pt x="1163989" y="43251"/>
                  </a:lnTo>
                  <a:lnTo>
                    <a:pt x="1169162" y="42333"/>
                  </a:lnTo>
                  <a:lnTo>
                    <a:pt x="1174335" y="41432"/>
                  </a:lnTo>
                  <a:lnTo>
                    <a:pt x="1179509" y="40548"/>
                  </a:lnTo>
                  <a:lnTo>
                    <a:pt x="1184682" y="39681"/>
                  </a:lnTo>
                  <a:lnTo>
                    <a:pt x="1189855" y="38831"/>
                  </a:lnTo>
                  <a:lnTo>
                    <a:pt x="1195029" y="37997"/>
                  </a:lnTo>
                  <a:lnTo>
                    <a:pt x="1200202" y="37180"/>
                  </a:lnTo>
                  <a:lnTo>
                    <a:pt x="1205375" y="36379"/>
                  </a:lnTo>
                  <a:lnTo>
                    <a:pt x="1210548" y="35595"/>
                  </a:lnTo>
                  <a:lnTo>
                    <a:pt x="1215722" y="34826"/>
                  </a:lnTo>
                  <a:lnTo>
                    <a:pt x="1220895" y="34072"/>
                  </a:lnTo>
                  <a:lnTo>
                    <a:pt x="1226068" y="33334"/>
                  </a:lnTo>
                  <a:lnTo>
                    <a:pt x="1231242" y="32612"/>
                  </a:lnTo>
                  <a:lnTo>
                    <a:pt x="1236415" y="31904"/>
                  </a:lnTo>
                  <a:lnTo>
                    <a:pt x="1241588" y="31211"/>
                  </a:lnTo>
                  <a:lnTo>
                    <a:pt x="1246761" y="30532"/>
                  </a:lnTo>
                  <a:lnTo>
                    <a:pt x="1251935" y="29868"/>
                  </a:lnTo>
                  <a:lnTo>
                    <a:pt x="1257108" y="29218"/>
                  </a:lnTo>
                  <a:lnTo>
                    <a:pt x="1262281" y="28582"/>
                  </a:lnTo>
                  <a:lnTo>
                    <a:pt x="1267455" y="27959"/>
                  </a:lnTo>
                  <a:lnTo>
                    <a:pt x="1272628" y="27349"/>
                  </a:lnTo>
                  <a:lnTo>
                    <a:pt x="1277801" y="26753"/>
                  </a:lnTo>
                  <a:lnTo>
                    <a:pt x="1282974" y="26169"/>
                  </a:lnTo>
                  <a:lnTo>
                    <a:pt x="1288148" y="25598"/>
                  </a:lnTo>
                  <a:lnTo>
                    <a:pt x="1293321" y="25039"/>
                  </a:lnTo>
                  <a:lnTo>
                    <a:pt x="1298494" y="24492"/>
                  </a:lnTo>
                  <a:lnTo>
                    <a:pt x="1303668" y="23957"/>
                  </a:lnTo>
                  <a:lnTo>
                    <a:pt x="1308841" y="23433"/>
                  </a:lnTo>
                  <a:lnTo>
                    <a:pt x="1314014" y="22921"/>
                  </a:lnTo>
                  <a:lnTo>
                    <a:pt x="1319187" y="22419"/>
                  </a:lnTo>
                  <a:lnTo>
                    <a:pt x="1324361" y="21928"/>
                  </a:lnTo>
                  <a:lnTo>
                    <a:pt x="1329534" y="21448"/>
                  </a:lnTo>
                  <a:lnTo>
                    <a:pt x="1334707" y="20978"/>
                  </a:lnTo>
                  <a:lnTo>
                    <a:pt x="1339881" y="20517"/>
                  </a:lnTo>
                  <a:lnTo>
                    <a:pt x="1345054" y="20066"/>
                  </a:lnTo>
                  <a:lnTo>
                    <a:pt x="1350227" y="19625"/>
                  </a:lnTo>
                  <a:lnTo>
                    <a:pt x="1355400" y="19193"/>
                  </a:lnTo>
                  <a:lnTo>
                    <a:pt x="1360574" y="18769"/>
                  </a:lnTo>
                  <a:lnTo>
                    <a:pt x="1365747" y="18354"/>
                  </a:lnTo>
                  <a:lnTo>
                    <a:pt x="1370920" y="17947"/>
                  </a:lnTo>
                  <a:lnTo>
                    <a:pt x="1376094" y="17548"/>
                  </a:lnTo>
                  <a:lnTo>
                    <a:pt x="1381267" y="17157"/>
                  </a:lnTo>
                  <a:lnTo>
                    <a:pt x="1386440" y="16773"/>
                  </a:lnTo>
                  <a:lnTo>
                    <a:pt x="1391613" y="16396"/>
                  </a:lnTo>
                  <a:lnTo>
                    <a:pt x="1396787" y="16026"/>
                  </a:lnTo>
                  <a:lnTo>
                    <a:pt x="1401960" y="15662"/>
                  </a:lnTo>
                  <a:lnTo>
                    <a:pt x="1407133" y="15305"/>
                  </a:lnTo>
                  <a:lnTo>
                    <a:pt x="1412307" y="14954"/>
                  </a:lnTo>
                  <a:lnTo>
                    <a:pt x="1417480" y="14608"/>
                  </a:lnTo>
                  <a:lnTo>
                    <a:pt x="1422653" y="14268"/>
                  </a:lnTo>
                  <a:lnTo>
                    <a:pt x="1427826" y="13932"/>
                  </a:lnTo>
                  <a:lnTo>
                    <a:pt x="1433000" y="13602"/>
                  </a:lnTo>
                  <a:lnTo>
                    <a:pt x="1438173" y="13275"/>
                  </a:lnTo>
                  <a:lnTo>
                    <a:pt x="1443346" y="12953"/>
                  </a:lnTo>
                  <a:lnTo>
                    <a:pt x="1448520" y="12635"/>
                  </a:lnTo>
                  <a:lnTo>
                    <a:pt x="1453693" y="12320"/>
                  </a:lnTo>
                  <a:lnTo>
                    <a:pt x="1458866" y="12009"/>
                  </a:lnTo>
                  <a:lnTo>
                    <a:pt x="1464039" y="11700"/>
                  </a:lnTo>
                  <a:lnTo>
                    <a:pt x="1469213" y="11394"/>
                  </a:lnTo>
                  <a:lnTo>
                    <a:pt x="1474386" y="11091"/>
                  </a:lnTo>
                  <a:lnTo>
                    <a:pt x="1479559" y="10789"/>
                  </a:lnTo>
                  <a:lnTo>
                    <a:pt x="1484733" y="10490"/>
                  </a:lnTo>
                  <a:lnTo>
                    <a:pt x="1489906" y="10192"/>
                  </a:lnTo>
                  <a:lnTo>
                    <a:pt x="1495079" y="9895"/>
                  </a:lnTo>
                  <a:lnTo>
                    <a:pt x="1500252" y="9600"/>
                  </a:lnTo>
                  <a:lnTo>
                    <a:pt x="1505426" y="9305"/>
                  </a:lnTo>
                  <a:lnTo>
                    <a:pt x="1510599" y="9012"/>
                  </a:lnTo>
                  <a:lnTo>
                    <a:pt x="1515772" y="8719"/>
                  </a:lnTo>
                  <a:lnTo>
                    <a:pt x="1520946" y="8427"/>
                  </a:lnTo>
                  <a:lnTo>
                    <a:pt x="1526119" y="8136"/>
                  </a:lnTo>
                  <a:lnTo>
                    <a:pt x="1531292" y="7845"/>
                  </a:lnTo>
                  <a:lnTo>
                    <a:pt x="1536465" y="7555"/>
                  </a:lnTo>
                  <a:lnTo>
                    <a:pt x="1541639" y="7265"/>
                  </a:lnTo>
                  <a:lnTo>
                    <a:pt x="1546812" y="6977"/>
                  </a:lnTo>
                  <a:lnTo>
                    <a:pt x="1551985" y="6690"/>
                  </a:lnTo>
                  <a:lnTo>
                    <a:pt x="1557159" y="6405"/>
                  </a:lnTo>
                  <a:lnTo>
                    <a:pt x="1562332" y="6121"/>
                  </a:lnTo>
                  <a:lnTo>
                    <a:pt x="1567505" y="5840"/>
                  </a:lnTo>
                  <a:lnTo>
                    <a:pt x="1572678" y="5561"/>
                  </a:lnTo>
                  <a:lnTo>
                    <a:pt x="1577852" y="5286"/>
                  </a:lnTo>
                  <a:lnTo>
                    <a:pt x="1583025" y="5015"/>
                  </a:lnTo>
                  <a:lnTo>
                    <a:pt x="1588198" y="4747"/>
                  </a:lnTo>
                  <a:lnTo>
                    <a:pt x="1593372" y="4485"/>
                  </a:lnTo>
                  <a:lnTo>
                    <a:pt x="1598545" y="4229"/>
                  </a:lnTo>
                  <a:lnTo>
                    <a:pt x="1603718" y="3978"/>
                  </a:lnTo>
                  <a:lnTo>
                    <a:pt x="1608891" y="3734"/>
                  </a:lnTo>
                  <a:lnTo>
                    <a:pt x="1614065" y="3498"/>
                  </a:lnTo>
                  <a:lnTo>
                    <a:pt x="1619238" y="3269"/>
                  </a:lnTo>
                  <a:lnTo>
                    <a:pt x="1624411" y="3049"/>
                  </a:lnTo>
                  <a:lnTo>
                    <a:pt x="1629585" y="2837"/>
                  </a:lnTo>
                  <a:lnTo>
                    <a:pt x="1634758" y="2634"/>
                  </a:lnTo>
                  <a:lnTo>
                    <a:pt x="1639931" y="2441"/>
                  </a:lnTo>
                  <a:lnTo>
                    <a:pt x="1645104" y="2257"/>
                  </a:lnTo>
                  <a:lnTo>
                    <a:pt x="1650278" y="2083"/>
                  </a:lnTo>
                  <a:lnTo>
                    <a:pt x="1655451" y="1918"/>
                  </a:lnTo>
                  <a:lnTo>
                    <a:pt x="1660624" y="1763"/>
                  </a:lnTo>
                  <a:lnTo>
                    <a:pt x="1665798" y="1617"/>
                  </a:lnTo>
                  <a:lnTo>
                    <a:pt x="1670971" y="1480"/>
                  </a:lnTo>
                  <a:lnTo>
                    <a:pt x="1676144" y="1353"/>
                  </a:lnTo>
                  <a:lnTo>
                    <a:pt x="1681317" y="1235"/>
                  </a:lnTo>
                  <a:lnTo>
                    <a:pt x="1686491" y="1125"/>
                  </a:lnTo>
                  <a:lnTo>
                    <a:pt x="1691664" y="1023"/>
                  </a:lnTo>
                  <a:lnTo>
                    <a:pt x="1696837" y="929"/>
                  </a:lnTo>
                  <a:lnTo>
                    <a:pt x="1702011" y="842"/>
                  </a:lnTo>
                  <a:lnTo>
                    <a:pt x="1707184" y="763"/>
                  </a:lnTo>
                  <a:lnTo>
                    <a:pt x="1712357" y="689"/>
                  </a:lnTo>
                  <a:lnTo>
                    <a:pt x="1717530" y="622"/>
                  </a:lnTo>
                  <a:lnTo>
                    <a:pt x="1722704" y="561"/>
                  </a:lnTo>
                  <a:lnTo>
                    <a:pt x="1727877" y="505"/>
                  </a:lnTo>
                  <a:lnTo>
                    <a:pt x="1733050" y="455"/>
                  </a:lnTo>
                  <a:lnTo>
                    <a:pt x="1738224" y="408"/>
                  </a:lnTo>
                  <a:lnTo>
                    <a:pt x="1743397" y="366"/>
                  </a:lnTo>
                  <a:lnTo>
                    <a:pt x="1748570" y="328"/>
                  </a:lnTo>
                  <a:lnTo>
                    <a:pt x="1753743" y="293"/>
                  </a:lnTo>
                  <a:lnTo>
                    <a:pt x="1758917" y="262"/>
                  </a:lnTo>
                  <a:lnTo>
                    <a:pt x="1764090" y="234"/>
                  </a:lnTo>
                  <a:lnTo>
                    <a:pt x="1769263" y="208"/>
                  </a:lnTo>
                  <a:lnTo>
                    <a:pt x="1774437" y="185"/>
                  </a:lnTo>
                  <a:lnTo>
                    <a:pt x="1779610" y="164"/>
                  </a:lnTo>
                  <a:lnTo>
                    <a:pt x="1784783" y="145"/>
                  </a:lnTo>
                  <a:lnTo>
                    <a:pt x="1789956" y="128"/>
                  </a:lnTo>
                  <a:lnTo>
                    <a:pt x="1795130" y="113"/>
                  </a:lnTo>
                  <a:lnTo>
                    <a:pt x="1800303" y="99"/>
                  </a:lnTo>
                  <a:lnTo>
                    <a:pt x="1805476" y="87"/>
                  </a:lnTo>
                  <a:lnTo>
                    <a:pt x="1810650" y="76"/>
                  </a:lnTo>
                  <a:lnTo>
                    <a:pt x="1815823" y="66"/>
                  </a:lnTo>
                  <a:lnTo>
                    <a:pt x="1820996" y="57"/>
                  </a:lnTo>
                  <a:lnTo>
                    <a:pt x="1826169" y="49"/>
                  </a:lnTo>
                  <a:lnTo>
                    <a:pt x="1831343" y="41"/>
                  </a:lnTo>
                  <a:lnTo>
                    <a:pt x="1836516" y="35"/>
                  </a:lnTo>
                  <a:lnTo>
                    <a:pt x="1841689" y="29"/>
                  </a:lnTo>
                  <a:lnTo>
                    <a:pt x="1846863" y="24"/>
                  </a:lnTo>
                  <a:lnTo>
                    <a:pt x="1852036" y="19"/>
                  </a:lnTo>
                  <a:lnTo>
                    <a:pt x="1857209" y="15"/>
                  </a:lnTo>
                  <a:lnTo>
                    <a:pt x="1862382" y="11"/>
                  </a:lnTo>
                  <a:lnTo>
                    <a:pt x="1867556" y="8"/>
                  </a:lnTo>
                  <a:lnTo>
                    <a:pt x="1872729" y="5"/>
                  </a:lnTo>
                  <a:lnTo>
                    <a:pt x="1877902" y="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644151" y="4237267"/>
              <a:ext cx="1883076" cy="771369"/>
            </a:xfrm>
            <a:custGeom>
              <a:avLst/>
              <a:pathLst>
                <a:path w="1883076" h="771369">
                  <a:moveTo>
                    <a:pt x="0" y="618981"/>
                  </a:moveTo>
                  <a:lnTo>
                    <a:pt x="5173" y="614689"/>
                  </a:lnTo>
                  <a:lnTo>
                    <a:pt x="10346" y="610368"/>
                  </a:lnTo>
                  <a:lnTo>
                    <a:pt x="15519" y="606023"/>
                  </a:lnTo>
                  <a:lnTo>
                    <a:pt x="20693" y="601656"/>
                  </a:lnTo>
                  <a:lnTo>
                    <a:pt x="25866" y="597271"/>
                  </a:lnTo>
                  <a:lnTo>
                    <a:pt x="31039" y="592872"/>
                  </a:lnTo>
                  <a:lnTo>
                    <a:pt x="36213" y="588461"/>
                  </a:lnTo>
                  <a:lnTo>
                    <a:pt x="41386" y="584042"/>
                  </a:lnTo>
                  <a:lnTo>
                    <a:pt x="46559" y="579617"/>
                  </a:lnTo>
                  <a:lnTo>
                    <a:pt x="51732" y="575191"/>
                  </a:lnTo>
                  <a:lnTo>
                    <a:pt x="56906" y="570766"/>
                  </a:lnTo>
                  <a:lnTo>
                    <a:pt x="62079" y="566344"/>
                  </a:lnTo>
                  <a:lnTo>
                    <a:pt x="67252" y="561929"/>
                  </a:lnTo>
                  <a:lnTo>
                    <a:pt x="72426" y="557524"/>
                  </a:lnTo>
                  <a:lnTo>
                    <a:pt x="77599" y="553130"/>
                  </a:lnTo>
                  <a:lnTo>
                    <a:pt x="82772" y="548749"/>
                  </a:lnTo>
                  <a:lnTo>
                    <a:pt x="87945" y="544386"/>
                  </a:lnTo>
                  <a:lnTo>
                    <a:pt x="93119" y="540040"/>
                  </a:lnTo>
                  <a:lnTo>
                    <a:pt x="98292" y="535715"/>
                  </a:lnTo>
                  <a:lnTo>
                    <a:pt x="103465" y="531412"/>
                  </a:lnTo>
                  <a:lnTo>
                    <a:pt x="108639" y="527133"/>
                  </a:lnTo>
                  <a:lnTo>
                    <a:pt x="113812" y="522879"/>
                  </a:lnTo>
                  <a:lnTo>
                    <a:pt x="118985" y="518652"/>
                  </a:lnTo>
                  <a:lnTo>
                    <a:pt x="124158" y="514454"/>
                  </a:lnTo>
                  <a:lnTo>
                    <a:pt x="129332" y="510285"/>
                  </a:lnTo>
                  <a:lnTo>
                    <a:pt x="134505" y="506146"/>
                  </a:lnTo>
                  <a:lnTo>
                    <a:pt x="139678" y="502039"/>
                  </a:lnTo>
                  <a:lnTo>
                    <a:pt x="144852" y="497964"/>
                  </a:lnTo>
                  <a:lnTo>
                    <a:pt x="150025" y="493923"/>
                  </a:lnTo>
                  <a:lnTo>
                    <a:pt x="155198" y="489915"/>
                  </a:lnTo>
                  <a:lnTo>
                    <a:pt x="160371" y="485942"/>
                  </a:lnTo>
                  <a:lnTo>
                    <a:pt x="165545" y="482003"/>
                  </a:lnTo>
                  <a:lnTo>
                    <a:pt x="170718" y="478100"/>
                  </a:lnTo>
                  <a:lnTo>
                    <a:pt x="175891" y="474233"/>
                  </a:lnTo>
                  <a:lnTo>
                    <a:pt x="181065" y="470401"/>
                  </a:lnTo>
                  <a:lnTo>
                    <a:pt x="186238" y="466605"/>
                  </a:lnTo>
                  <a:lnTo>
                    <a:pt x="191411" y="462845"/>
                  </a:lnTo>
                  <a:lnTo>
                    <a:pt x="196584" y="459122"/>
                  </a:lnTo>
                  <a:lnTo>
                    <a:pt x="201758" y="455435"/>
                  </a:lnTo>
                  <a:lnTo>
                    <a:pt x="206931" y="451783"/>
                  </a:lnTo>
                  <a:lnTo>
                    <a:pt x="212104" y="448168"/>
                  </a:lnTo>
                  <a:lnTo>
                    <a:pt x="217278" y="444589"/>
                  </a:lnTo>
                  <a:lnTo>
                    <a:pt x="222451" y="441046"/>
                  </a:lnTo>
                  <a:lnTo>
                    <a:pt x="227624" y="437538"/>
                  </a:lnTo>
                  <a:lnTo>
                    <a:pt x="232797" y="434066"/>
                  </a:lnTo>
                  <a:lnTo>
                    <a:pt x="237971" y="430629"/>
                  </a:lnTo>
                  <a:lnTo>
                    <a:pt x="243144" y="427227"/>
                  </a:lnTo>
                  <a:lnTo>
                    <a:pt x="248317" y="423859"/>
                  </a:lnTo>
                  <a:lnTo>
                    <a:pt x="253491" y="420527"/>
                  </a:lnTo>
                  <a:lnTo>
                    <a:pt x="258664" y="417228"/>
                  </a:lnTo>
                  <a:lnTo>
                    <a:pt x="263837" y="413963"/>
                  </a:lnTo>
                  <a:lnTo>
                    <a:pt x="269010" y="410732"/>
                  </a:lnTo>
                  <a:lnTo>
                    <a:pt x="274184" y="407534"/>
                  </a:lnTo>
                  <a:lnTo>
                    <a:pt x="279357" y="404370"/>
                  </a:lnTo>
                  <a:lnTo>
                    <a:pt x="284530" y="401238"/>
                  </a:lnTo>
                  <a:lnTo>
                    <a:pt x="289704" y="398139"/>
                  </a:lnTo>
                  <a:lnTo>
                    <a:pt x="294877" y="395072"/>
                  </a:lnTo>
                  <a:lnTo>
                    <a:pt x="300050" y="392037"/>
                  </a:lnTo>
                  <a:lnTo>
                    <a:pt x="305223" y="389034"/>
                  </a:lnTo>
                  <a:lnTo>
                    <a:pt x="310397" y="386062"/>
                  </a:lnTo>
                  <a:lnTo>
                    <a:pt x="315570" y="383122"/>
                  </a:lnTo>
                  <a:lnTo>
                    <a:pt x="320743" y="380213"/>
                  </a:lnTo>
                  <a:lnTo>
                    <a:pt x="325917" y="377335"/>
                  </a:lnTo>
                  <a:lnTo>
                    <a:pt x="331090" y="374488"/>
                  </a:lnTo>
                  <a:lnTo>
                    <a:pt x="336263" y="371672"/>
                  </a:lnTo>
                  <a:lnTo>
                    <a:pt x="341436" y="368887"/>
                  </a:lnTo>
                  <a:lnTo>
                    <a:pt x="346610" y="366131"/>
                  </a:lnTo>
                  <a:lnTo>
                    <a:pt x="351783" y="363407"/>
                  </a:lnTo>
                  <a:lnTo>
                    <a:pt x="356956" y="360712"/>
                  </a:lnTo>
                  <a:lnTo>
                    <a:pt x="362130" y="358048"/>
                  </a:lnTo>
                  <a:lnTo>
                    <a:pt x="367303" y="355414"/>
                  </a:lnTo>
                  <a:lnTo>
                    <a:pt x="372476" y="352811"/>
                  </a:lnTo>
                  <a:lnTo>
                    <a:pt x="377649" y="350237"/>
                  </a:lnTo>
                  <a:lnTo>
                    <a:pt x="382823" y="347694"/>
                  </a:lnTo>
                  <a:lnTo>
                    <a:pt x="387996" y="345182"/>
                  </a:lnTo>
                  <a:lnTo>
                    <a:pt x="393169" y="342699"/>
                  </a:lnTo>
                  <a:lnTo>
                    <a:pt x="398343" y="340248"/>
                  </a:lnTo>
                  <a:lnTo>
                    <a:pt x="403516" y="337827"/>
                  </a:lnTo>
                  <a:lnTo>
                    <a:pt x="408689" y="335436"/>
                  </a:lnTo>
                  <a:lnTo>
                    <a:pt x="413862" y="333077"/>
                  </a:lnTo>
                  <a:lnTo>
                    <a:pt x="419036" y="330749"/>
                  </a:lnTo>
                  <a:lnTo>
                    <a:pt x="424209" y="328452"/>
                  </a:lnTo>
                  <a:lnTo>
                    <a:pt x="429382" y="326187"/>
                  </a:lnTo>
                  <a:lnTo>
                    <a:pt x="434556" y="323954"/>
                  </a:lnTo>
                  <a:lnTo>
                    <a:pt x="439729" y="321753"/>
                  </a:lnTo>
                  <a:lnTo>
                    <a:pt x="444902" y="319584"/>
                  </a:lnTo>
                  <a:lnTo>
                    <a:pt x="450075" y="317448"/>
                  </a:lnTo>
                  <a:lnTo>
                    <a:pt x="455249" y="315345"/>
                  </a:lnTo>
                  <a:lnTo>
                    <a:pt x="460422" y="313276"/>
                  </a:lnTo>
                  <a:lnTo>
                    <a:pt x="465595" y="311240"/>
                  </a:lnTo>
                  <a:lnTo>
                    <a:pt x="470769" y="309239"/>
                  </a:lnTo>
                  <a:lnTo>
                    <a:pt x="475942" y="307272"/>
                  </a:lnTo>
                  <a:lnTo>
                    <a:pt x="481115" y="305340"/>
                  </a:lnTo>
                  <a:lnTo>
                    <a:pt x="486288" y="303444"/>
                  </a:lnTo>
                  <a:lnTo>
                    <a:pt x="491462" y="301584"/>
                  </a:lnTo>
                  <a:lnTo>
                    <a:pt x="496635" y="299760"/>
                  </a:lnTo>
                  <a:lnTo>
                    <a:pt x="501808" y="297973"/>
                  </a:lnTo>
                  <a:lnTo>
                    <a:pt x="506982" y="296224"/>
                  </a:lnTo>
                  <a:lnTo>
                    <a:pt x="512155" y="294514"/>
                  </a:lnTo>
                  <a:lnTo>
                    <a:pt x="517328" y="292842"/>
                  </a:lnTo>
                  <a:lnTo>
                    <a:pt x="522501" y="291209"/>
                  </a:lnTo>
                  <a:lnTo>
                    <a:pt x="527675" y="289616"/>
                  </a:lnTo>
                  <a:lnTo>
                    <a:pt x="532848" y="288064"/>
                  </a:lnTo>
                  <a:lnTo>
                    <a:pt x="538021" y="286554"/>
                  </a:lnTo>
                  <a:lnTo>
                    <a:pt x="543195" y="285085"/>
                  </a:lnTo>
                  <a:lnTo>
                    <a:pt x="548368" y="283659"/>
                  </a:lnTo>
                  <a:lnTo>
                    <a:pt x="553541" y="282276"/>
                  </a:lnTo>
                  <a:lnTo>
                    <a:pt x="558714" y="280938"/>
                  </a:lnTo>
                  <a:lnTo>
                    <a:pt x="563888" y="279644"/>
                  </a:lnTo>
                  <a:lnTo>
                    <a:pt x="569061" y="278397"/>
                  </a:lnTo>
                  <a:lnTo>
                    <a:pt x="574234" y="277195"/>
                  </a:lnTo>
                  <a:lnTo>
                    <a:pt x="579408" y="276041"/>
                  </a:lnTo>
                  <a:lnTo>
                    <a:pt x="584581" y="274935"/>
                  </a:lnTo>
                  <a:lnTo>
                    <a:pt x="589754" y="273878"/>
                  </a:lnTo>
                  <a:lnTo>
                    <a:pt x="594927" y="272871"/>
                  </a:lnTo>
                  <a:lnTo>
                    <a:pt x="600101" y="271915"/>
                  </a:lnTo>
                  <a:lnTo>
                    <a:pt x="605274" y="271010"/>
                  </a:lnTo>
                  <a:lnTo>
                    <a:pt x="610447" y="270157"/>
                  </a:lnTo>
                  <a:lnTo>
                    <a:pt x="615621" y="269358"/>
                  </a:lnTo>
                  <a:lnTo>
                    <a:pt x="620794" y="268613"/>
                  </a:lnTo>
                  <a:lnTo>
                    <a:pt x="625967" y="267924"/>
                  </a:lnTo>
                  <a:lnTo>
                    <a:pt x="631140" y="267290"/>
                  </a:lnTo>
                  <a:lnTo>
                    <a:pt x="636314" y="266714"/>
                  </a:lnTo>
                  <a:lnTo>
                    <a:pt x="641487" y="266196"/>
                  </a:lnTo>
                  <a:lnTo>
                    <a:pt x="646660" y="265737"/>
                  </a:lnTo>
                  <a:lnTo>
                    <a:pt x="651834" y="265338"/>
                  </a:lnTo>
                  <a:lnTo>
                    <a:pt x="657007" y="265000"/>
                  </a:lnTo>
                  <a:lnTo>
                    <a:pt x="662180" y="264724"/>
                  </a:lnTo>
                  <a:lnTo>
                    <a:pt x="667353" y="264511"/>
                  </a:lnTo>
                  <a:lnTo>
                    <a:pt x="672527" y="264362"/>
                  </a:lnTo>
                  <a:lnTo>
                    <a:pt x="677700" y="264277"/>
                  </a:lnTo>
                  <a:lnTo>
                    <a:pt x="682873" y="264259"/>
                  </a:lnTo>
                  <a:lnTo>
                    <a:pt x="688047" y="264308"/>
                  </a:lnTo>
                  <a:lnTo>
                    <a:pt x="693220" y="264425"/>
                  </a:lnTo>
                  <a:lnTo>
                    <a:pt x="698393" y="264611"/>
                  </a:lnTo>
                  <a:lnTo>
                    <a:pt x="703566" y="264867"/>
                  </a:lnTo>
                  <a:lnTo>
                    <a:pt x="708740" y="265193"/>
                  </a:lnTo>
                  <a:lnTo>
                    <a:pt x="713913" y="265591"/>
                  </a:lnTo>
                  <a:lnTo>
                    <a:pt x="719086" y="266062"/>
                  </a:lnTo>
                  <a:lnTo>
                    <a:pt x="724260" y="266607"/>
                  </a:lnTo>
                  <a:lnTo>
                    <a:pt x="729433" y="267227"/>
                  </a:lnTo>
                  <a:lnTo>
                    <a:pt x="734606" y="267921"/>
                  </a:lnTo>
                  <a:lnTo>
                    <a:pt x="739779" y="268692"/>
                  </a:lnTo>
                  <a:lnTo>
                    <a:pt x="744953" y="269541"/>
                  </a:lnTo>
                  <a:lnTo>
                    <a:pt x="750126" y="270467"/>
                  </a:lnTo>
                  <a:lnTo>
                    <a:pt x="755299" y="271472"/>
                  </a:lnTo>
                  <a:lnTo>
                    <a:pt x="760473" y="272556"/>
                  </a:lnTo>
                  <a:lnTo>
                    <a:pt x="765646" y="273720"/>
                  </a:lnTo>
                  <a:lnTo>
                    <a:pt x="770819" y="274966"/>
                  </a:lnTo>
                  <a:lnTo>
                    <a:pt x="775992" y="276293"/>
                  </a:lnTo>
                  <a:lnTo>
                    <a:pt x="781166" y="277702"/>
                  </a:lnTo>
                  <a:lnTo>
                    <a:pt x="786339" y="279193"/>
                  </a:lnTo>
                  <a:lnTo>
                    <a:pt x="791512" y="280768"/>
                  </a:lnTo>
                  <a:lnTo>
                    <a:pt x="796686" y="282426"/>
                  </a:lnTo>
                  <a:lnTo>
                    <a:pt x="801859" y="284168"/>
                  </a:lnTo>
                  <a:lnTo>
                    <a:pt x="807032" y="285995"/>
                  </a:lnTo>
                  <a:lnTo>
                    <a:pt x="812205" y="287906"/>
                  </a:lnTo>
                  <a:lnTo>
                    <a:pt x="817379" y="289902"/>
                  </a:lnTo>
                  <a:lnTo>
                    <a:pt x="822552" y="291982"/>
                  </a:lnTo>
                  <a:lnTo>
                    <a:pt x="827725" y="294148"/>
                  </a:lnTo>
                  <a:lnTo>
                    <a:pt x="832899" y="296399"/>
                  </a:lnTo>
                  <a:lnTo>
                    <a:pt x="838072" y="298735"/>
                  </a:lnTo>
                  <a:lnTo>
                    <a:pt x="843245" y="301155"/>
                  </a:lnTo>
                  <a:lnTo>
                    <a:pt x="848418" y="303660"/>
                  </a:lnTo>
                  <a:lnTo>
                    <a:pt x="853592" y="306249"/>
                  </a:lnTo>
                  <a:lnTo>
                    <a:pt x="858765" y="308923"/>
                  </a:lnTo>
                  <a:lnTo>
                    <a:pt x="863938" y="311679"/>
                  </a:lnTo>
                  <a:lnTo>
                    <a:pt x="869112" y="314519"/>
                  </a:lnTo>
                  <a:lnTo>
                    <a:pt x="874285" y="317441"/>
                  </a:lnTo>
                  <a:lnTo>
                    <a:pt x="879458" y="320444"/>
                  </a:lnTo>
                  <a:lnTo>
                    <a:pt x="884631" y="323528"/>
                  </a:lnTo>
                  <a:lnTo>
                    <a:pt x="889805" y="326692"/>
                  </a:lnTo>
                  <a:lnTo>
                    <a:pt x="894978" y="329935"/>
                  </a:lnTo>
                  <a:lnTo>
                    <a:pt x="900151" y="333255"/>
                  </a:lnTo>
                  <a:lnTo>
                    <a:pt x="905325" y="336652"/>
                  </a:lnTo>
                  <a:lnTo>
                    <a:pt x="910498" y="340124"/>
                  </a:lnTo>
                  <a:lnTo>
                    <a:pt x="915671" y="343671"/>
                  </a:lnTo>
                  <a:lnTo>
                    <a:pt x="920844" y="347289"/>
                  </a:lnTo>
                  <a:lnTo>
                    <a:pt x="926018" y="350979"/>
                  </a:lnTo>
                  <a:lnTo>
                    <a:pt x="931191" y="354738"/>
                  </a:lnTo>
                  <a:lnTo>
                    <a:pt x="936364" y="358564"/>
                  </a:lnTo>
                  <a:lnTo>
                    <a:pt x="941538" y="362456"/>
                  </a:lnTo>
                  <a:lnTo>
                    <a:pt x="946711" y="366413"/>
                  </a:lnTo>
                  <a:lnTo>
                    <a:pt x="951884" y="370430"/>
                  </a:lnTo>
                  <a:lnTo>
                    <a:pt x="957057" y="374508"/>
                  </a:lnTo>
                  <a:lnTo>
                    <a:pt x="962231" y="378644"/>
                  </a:lnTo>
                  <a:lnTo>
                    <a:pt x="967404" y="382834"/>
                  </a:lnTo>
                  <a:lnTo>
                    <a:pt x="972577" y="387078"/>
                  </a:lnTo>
                  <a:lnTo>
                    <a:pt x="977751" y="391373"/>
                  </a:lnTo>
                  <a:lnTo>
                    <a:pt x="982924" y="395716"/>
                  </a:lnTo>
                  <a:lnTo>
                    <a:pt x="988097" y="400105"/>
                  </a:lnTo>
                  <a:lnTo>
                    <a:pt x="993270" y="404538"/>
                  </a:lnTo>
                  <a:lnTo>
                    <a:pt x="998444" y="409011"/>
                  </a:lnTo>
                  <a:lnTo>
                    <a:pt x="1003617" y="413522"/>
                  </a:lnTo>
                  <a:lnTo>
                    <a:pt x="1008790" y="418069"/>
                  </a:lnTo>
                  <a:lnTo>
                    <a:pt x="1013964" y="422648"/>
                  </a:lnTo>
                  <a:lnTo>
                    <a:pt x="1019137" y="427258"/>
                  </a:lnTo>
                  <a:lnTo>
                    <a:pt x="1024310" y="431894"/>
                  </a:lnTo>
                  <a:lnTo>
                    <a:pt x="1029483" y="436555"/>
                  </a:lnTo>
                  <a:lnTo>
                    <a:pt x="1034657" y="441237"/>
                  </a:lnTo>
                  <a:lnTo>
                    <a:pt x="1039830" y="445938"/>
                  </a:lnTo>
                  <a:lnTo>
                    <a:pt x="1045003" y="450655"/>
                  </a:lnTo>
                  <a:lnTo>
                    <a:pt x="1050177" y="455385"/>
                  </a:lnTo>
                  <a:lnTo>
                    <a:pt x="1055350" y="460125"/>
                  </a:lnTo>
                  <a:lnTo>
                    <a:pt x="1060523" y="464872"/>
                  </a:lnTo>
                  <a:lnTo>
                    <a:pt x="1065696" y="469624"/>
                  </a:lnTo>
                  <a:lnTo>
                    <a:pt x="1070870" y="474377"/>
                  </a:lnTo>
                  <a:lnTo>
                    <a:pt x="1076043" y="479129"/>
                  </a:lnTo>
                  <a:lnTo>
                    <a:pt x="1081216" y="483877"/>
                  </a:lnTo>
                  <a:lnTo>
                    <a:pt x="1086390" y="488619"/>
                  </a:lnTo>
                  <a:lnTo>
                    <a:pt x="1091563" y="493351"/>
                  </a:lnTo>
                  <a:lnTo>
                    <a:pt x="1096736" y="498071"/>
                  </a:lnTo>
                  <a:lnTo>
                    <a:pt x="1101909" y="502777"/>
                  </a:lnTo>
                  <a:lnTo>
                    <a:pt x="1107083" y="507466"/>
                  </a:lnTo>
                  <a:lnTo>
                    <a:pt x="1112256" y="512134"/>
                  </a:lnTo>
                  <a:lnTo>
                    <a:pt x="1117429" y="516781"/>
                  </a:lnTo>
                  <a:lnTo>
                    <a:pt x="1122603" y="521403"/>
                  </a:lnTo>
                  <a:lnTo>
                    <a:pt x="1127776" y="525999"/>
                  </a:lnTo>
                  <a:lnTo>
                    <a:pt x="1132949" y="530565"/>
                  </a:lnTo>
                  <a:lnTo>
                    <a:pt x="1138122" y="535100"/>
                  </a:lnTo>
                  <a:lnTo>
                    <a:pt x="1143296" y="539602"/>
                  </a:lnTo>
                  <a:lnTo>
                    <a:pt x="1148469" y="544068"/>
                  </a:lnTo>
                  <a:lnTo>
                    <a:pt x="1153642" y="548496"/>
                  </a:lnTo>
                  <a:lnTo>
                    <a:pt x="1158816" y="552885"/>
                  </a:lnTo>
                  <a:lnTo>
                    <a:pt x="1163989" y="557233"/>
                  </a:lnTo>
                  <a:lnTo>
                    <a:pt x="1169162" y="561538"/>
                  </a:lnTo>
                  <a:lnTo>
                    <a:pt x="1174335" y="565798"/>
                  </a:lnTo>
                  <a:lnTo>
                    <a:pt x="1179509" y="570011"/>
                  </a:lnTo>
                  <a:lnTo>
                    <a:pt x="1184682" y="574176"/>
                  </a:lnTo>
                  <a:lnTo>
                    <a:pt x="1189855" y="578292"/>
                  </a:lnTo>
                  <a:lnTo>
                    <a:pt x="1195029" y="582356"/>
                  </a:lnTo>
                  <a:lnTo>
                    <a:pt x="1200202" y="586369"/>
                  </a:lnTo>
                  <a:lnTo>
                    <a:pt x="1205375" y="590327"/>
                  </a:lnTo>
                  <a:lnTo>
                    <a:pt x="1210548" y="594230"/>
                  </a:lnTo>
                  <a:lnTo>
                    <a:pt x="1215722" y="598077"/>
                  </a:lnTo>
                  <a:lnTo>
                    <a:pt x="1220895" y="601866"/>
                  </a:lnTo>
                  <a:lnTo>
                    <a:pt x="1226068" y="605597"/>
                  </a:lnTo>
                  <a:lnTo>
                    <a:pt x="1231242" y="609267"/>
                  </a:lnTo>
                  <a:lnTo>
                    <a:pt x="1236415" y="612877"/>
                  </a:lnTo>
                  <a:lnTo>
                    <a:pt x="1241588" y="616424"/>
                  </a:lnTo>
                  <a:lnTo>
                    <a:pt x="1246761" y="619909"/>
                  </a:lnTo>
                  <a:lnTo>
                    <a:pt x="1251935" y="623329"/>
                  </a:lnTo>
                  <a:lnTo>
                    <a:pt x="1257108" y="626684"/>
                  </a:lnTo>
                  <a:lnTo>
                    <a:pt x="1262281" y="629973"/>
                  </a:lnTo>
                  <a:lnTo>
                    <a:pt x="1267455" y="633194"/>
                  </a:lnTo>
                  <a:lnTo>
                    <a:pt x="1272628" y="636347"/>
                  </a:lnTo>
                  <a:lnTo>
                    <a:pt x="1277801" y="639430"/>
                  </a:lnTo>
                  <a:lnTo>
                    <a:pt x="1282974" y="642443"/>
                  </a:lnTo>
                  <a:lnTo>
                    <a:pt x="1288148" y="645382"/>
                  </a:lnTo>
                  <a:lnTo>
                    <a:pt x="1293321" y="648249"/>
                  </a:lnTo>
                  <a:lnTo>
                    <a:pt x="1298494" y="651040"/>
                  </a:lnTo>
                  <a:lnTo>
                    <a:pt x="1303668" y="653754"/>
                  </a:lnTo>
                  <a:lnTo>
                    <a:pt x="1308841" y="656390"/>
                  </a:lnTo>
                  <a:lnTo>
                    <a:pt x="1314014" y="658946"/>
                  </a:lnTo>
                  <a:lnTo>
                    <a:pt x="1319187" y="661419"/>
                  </a:lnTo>
                  <a:lnTo>
                    <a:pt x="1324361" y="663808"/>
                  </a:lnTo>
                  <a:lnTo>
                    <a:pt x="1329534" y="666109"/>
                  </a:lnTo>
                  <a:lnTo>
                    <a:pt x="1334707" y="668320"/>
                  </a:lnTo>
                  <a:lnTo>
                    <a:pt x="1339881" y="670439"/>
                  </a:lnTo>
                  <a:lnTo>
                    <a:pt x="1345054" y="672461"/>
                  </a:lnTo>
                  <a:lnTo>
                    <a:pt x="1350227" y="674383"/>
                  </a:lnTo>
                  <a:lnTo>
                    <a:pt x="1355400" y="676201"/>
                  </a:lnTo>
                  <a:lnTo>
                    <a:pt x="1360574" y="677911"/>
                  </a:lnTo>
                  <a:lnTo>
                    <a:pt x="1365747" y="679507"/>
                  </a:lnTo>
                  <a:lnTo>
                    <a:pt x="1370920" y="680984"/>
                  </a:lnTo>
                  <a:lnTo>
                    <a:pt x="1376094" y="682337"/>
                  </a:lnTo>
                  <a:lnTo>
                    <a:pt x="1381267" y="683558"/>
                  </a:lnTo>
                  <a:lnTo>
                    <a:pt x="1386440" y="684641"/>
                  </a:lnTo>
                  <a:lnTo>
                    <a:pt x="1391613" y="685577"/>
                  </a:lnTo>
                  <a:lnTo>
                    <a:pt x="1396787" y="686359"/>
                  </a:lnTo>
                  <a:lnTo>
                    <a:pt x="1401960" y="686976"/>
                  </a:lnTo>
                  <a:lnTo>
                    <a:pt x="1407133" y="687419"/>
                  </a:lnTo>
                  <a:lnTo>
                    <a:pt x="1412307" y="687676"/>
                  </a:lnTo>
                  <a:lnTo>
                    <a:pt x="1417480" y="687736"/>
                  </a:lnTo>
                  <a:lnTo>
                    <a:pt x="1422653" y="687585"/>
                  </a:lnTo>
                  <a:lnTo>
                    <a:pt x="1427826" y="687209"/>
                  </a:lnTo>
                  <a:lnTo>
                    <a:pt x="1433000" y="686594"/>
                  </a:lnTo>
                  <a:lnTo>
                    <a:pt x="1438173" y="685722"/>
                  </a:lnTo>
                  <a:lnTo>
                    <a:pt x="1443346" y="684577"/>
                  </a:lnTo>
                  <a:lnTo>
                    <a:pt x="1448520" y="683139"/>
                  </a:lnTo>
                  <a:lnTo>
                    <a:pt x="1453693" y="681390"/>
                  </a:lnTo>
                  <a:lnTo>
                    <a:pt x="1458866" y="679307"/>
                  </a:lnTo>
                  <a:lnTo>
                    <a:pt x="1464039" y="676869"/>
                  </a:lnTo>
                  <a:lnTo>
                    <a:pt x="1469213" y="674053"/>
                  </a:lnTo>
                  <a:lnTo>
                    <a:pt x="1474386" y="670834"/>
                  </a:lnTo>
                  <a:lnTo>
                    <a:pt x="1479559" y="667188"/>
                  </a:lnTo>
                  <a:lnTo>
                    <a:pt x="1484733" y="663088"/>
                  </a:lnTo>
                  <a:lnTo>
                    <a:pt x="1489906" y="658509"/>
                  </a:lnTo>
                  <a:lnTo>
                    <a:pt x="1495079" y="653425"/>
                  </a:lnTo>
                  <a:lnTo>
                    <a:pt x="1500252" y="647808"/>
                  </a:lnTo>
                  <a:lnTo>
                    <a:pt x="1505426" y="641634"/>
                  </a:lnTo>
                  <a:lnTo>
                    <a:pt x="1510599" y="634877"/>
                  </a:lnTo>
                  <a:lnTo>
                    <a:pt x="1515772" y="627514"/>
                  </a:lnTo>
                  <a:lnTo>
                    <a:pt x="1520946" y="619523"/>
                  </a:lnTo>
                  <a:lnTo>
                    <a:pt x="1526119" y="610885"/>
                  </a:lnTo>
                  <a:lnTo>
                    <a:pt x="1531292" y="601584"/>
                  </a:lnTo>
                  <a:lnTo>
                    <a:pt x="1536465" y="591607"/>
                  </a:lnTo>
                  <a:lnTo>
                    <a:pt x="1541639" y="580947"/>
                  </a:lnTo>
                  <a:lnTo>
                    <a:pt x="1546812" y="569602"/>
                  </a:lnTo>
                  <a:lnTo>
                    <a:pt x="1551985" y="557575"/>
                  </a:lnTo>
                  <a:lnTo>
                    <a:pt x="1557159" y="544874"/>
                  </a:lnTo>
                  <a:lnTo>
                    <a:pt x="1562332" y="531517"/>
                  </a:lnTo>
                  <a:lnTo>
                    <a:pt x="1567505" y="517528"/>
                  </a:lnTo>
                  <a:lnTo>
                    <a:pt x="1572678" y="502938"/>
                  </a:lnTo>
                  <a:lnTo>
                    <a:pt x="1577852" y="487786"/>
                  </a:lnTo>
                  <a:lnTo>
                    <a:pt x="1583025" y="472118"/>
                  </a:lnTo>
                  <a:lnTo>
                    <a:pt x="1588198" y="455989"/>
                  </a:lnTo>
                  <a:lnTo>
                    <a:pt x="1593372" y="439459"/>
                  </a:lnTo>
                  <a:lnTo>
                    <a:pt x="1598545" y="422594"/>
                  </a:lnTo>
                  <a:lnTo>
                    <a:pt x="1603718" y="405468"/>
                  </a:lnTo>
                  <a:lnTo>
                    <a:pt x="1608891" y="388154"/>
                  </a:lnTo>
                  <a:lnTo>
                    <a:pt x="1614065" y="370731"/>
                  </a:lnTo>
                  <a:lnTo>
                    <a:pt x="1619238" y="353280"/>
                  </a:lnTo>
                  <a:lnTo>
                    <a:pt x="1624411" y="335879"/>
                  </a:lnTo>
                  <a:lnTo>
                    <a:pt x="1629585" y="318607"/>
                  </a:lnTo>
                  <a:lnTo>
                    <a:pt x="1634758" y="301540"/>
                  </a:lnTo>
                  <a:lnTo>
                    <a:pt x="1639931" y="284750"/>
                  </a:lnTo>
                  <a:lnTo>
                    <a:pt x="1645104" y="268302"/>
                  </a:lnTo>
                  <a:lnTo>
                    <a:pt x="1650278" y="252258"/>
                  </a:lnTo>
                  <a:lnTo>
                    <a:pt x="1655451" y="236672"/>
                  </a:lnTo>
                  <a:lnTo>
                    <a:pt x="1660624" y="221589"/>
                  </a:lnTo>
                  <a:lnTo>
                    <a:pt x="1665798" y="207051"/>
                  </a:lnTo>
                  <a:lnTo>
                    <a:pt x="1670971" y="193087"/>
                  </a:lnTo>
                  <a:lnTo>
                    <a:pt x="1676144" y="179724"/>
                  </a:lnTo>
                  <a:lnTo>
                    <a:pt x="1681317" y="166977"/>
                  </a:lnTo>
                  <a:lnTo>
                    <a:pt x="1686491" y="154858"/>
                  </a:lnTo>
                  <a:lnTo>
                    <a:pt x="1691664" y="143370"/>
                  </a:lnTo>
                  <a:lnTo>
                    <a:pt x="1696837" y="132511"/>
                  </a:lnTo>
                  <a:lnTo>
                    <a:pt x="1702011" y="122275"/>
                  </a:lnTo>
                  <a:lnTo>
                    <a:pt x="1707184" y="112651"/>
                  </a:lnTo>
                  <a:lnTo>
                    <a:pt x="1712357" y="103624"/>
                  </a:lnTo>
                  <a:lnTo>
                    <a:pt x="1717530" y="95176"/>
                  </a:lnTo>
                  <a:lnTo>
                    <a:pt x="1722704" y="87286"/>
                  </a:lnTo>
                  <a:lnTo>
                    <a:pt x="1727877" y="79931"/>
                  </a:lnTo>
                  <a:lnTo>
                    <a:pt x="1733050" y="73089"/>
                  </a:lnTo>
                  <a:lnTo>
                    <a:pt x="1738224" y="66733"/>
                  </a:lnTo>
                  <a:lnTo>
                    <a:pt x="1743397" y="60839"/>
                  </a:lnTo>
                  <a:lnTo>
                    <a:pt x="1748570" y="55381"/>
                  </a:lnTo>
                  <a:lnTo>
                    <a:pt x="1753743" y="50333"/>
                  </a:lnTo>
                  <a:lnTo>
                    <a:pt x="1758917" y="45671"/>
                  </a:lnTo>
                  <a:lnTo>
                    <a:pt x="1764090" y="41370"/>
                  </a:lnTo>
                  <a:lnTo>
                    <a:pt x="1769263" y="37406"/>
                  </a:lnTo>
                  <a:lnTo>
                    <a:pt x="1774437" y="33756"/>
                  </a:lnTo>
                  <a:lnTo>
                    <a:pt x="1779610" y="30399"/>
                  </a:lnTo>
                  <a:lnTo>
                    <a:pt x="1784783" y="27313"/>
                  </a:lnTo>
                  <a:lnTo>
                    <a:pt x="1789956" y="24479"/>
                  </a:lnTo>
                  <a:lnTo>
                    <a:pt x="1795130" y="21878"/>
                  </a:lnTo>
                  <a:lnTo>
                    <a:pt x="1800303" y="19492"/>
                  </a:lnTo>
                  <a:lnTo>
                    <a:pt x="1805476" y="17305"/>
                  </a:lnTo>
                  <a:lnTo>
                    <a:pt x="1810650" y="15301"/>
                  </a:lnTo>
                  <a:lnTo>
                    <a:pt x="1815823" y="13466"/>
                  </a:lnTo>
                  <a:lnTo>
                    <a:pt x="1820996" y="11786"/>
                  </a:lnTo>
                  <a:lnTo>
                    <a:pt x="1826169" y="10250"/>
                  </a:lnTo>
                  <a:lnTo>
                    <a:pt x="1831343" y="8844"/>
                  </a:lnTo>
                  <a:lnTo>
                    <a:pt x="1836516" y="7559"/>
                  </a:lnTo>
                  <a:lnTo>
                    <a:pt x="1841689" y="6384"/>
                  </a:lnTo>
                  <a:lnTo>
                    <a:pt x="1846863" y="5311"/>
                  </a:lnTo>
                  <a:lnTo>
                    <a:pt x="1852036" y="4330"/>
                  </a:lnTo>
                  <a:lnTo>
                    <a:pt x="1857209" y="3435"/>
                  </a:lnTo>
                  <a:lnTo>
                    <a:pt x="1862382" y="2617"/>
                  </a:lnTo>
                  <a:lnTo>
                    <a:pt x="1867556" y="1870"/>
                  </a:lnTo>
                  <a:lnTo>
                    <a:pt x="1872729" y="1189"/>
                  </a:lnTo>
                  <a:lnTo>
                    <a:pt x="1877902" y="567"/>
                  </a:lnTo>
                  <a:lnTo>
                    <a:pt x="1883076" y="0"/>
                  </a:lnTo>
                  <a:lnTo>
                    <a:pt x="1883076" y="771369"/>
                  </a:lnTo>
                  <a:lnTo>
                    <a:pt x="1877902" y="771365"/>
                  </a:lnTo>
                  <a:lnTo>
                    <a:pt x="1872729" y="771360"/>
                  </a:lnTo>
                  <a:lnTo>
                    <a:pt x="1867556" y="771354"/>
                  </a:lnTo>
                  <a:lnTo>
                    <a:pt x="1862382" y="771347"/>
                  </a:lnTo>
                  <a:lnTo>
                    <a:pt x="1857209" y="771340"/>
                  </a:lnTo>
                  <a:lnTo>
                    <a:pt x="1852036" y="771331"/>
                  </a:lnTo>
                  <a:lnTo>
                    <a:pt x="1846863" y="771322"/>
                  </a:lnTo>
                  <a:lnTo>
                    <a:pt x="1841689" y="771311"/>
                  </a:lnTo>
                  <a:lnTo>
                    <a:pt x="1836516" y="771299"/>
                  </a:lnTo>
                  <a:lnTo>
                    <a:pt x="1831343" y="771285"/>
                  </a:lnTo>
                  <a:lnTo>
                    <a:pt x="1826169" y="771270"/>
                  </a:lnTo>
                  <a:lnTo>
                    <a:pt x="1820996" y="771252"/>
                  </a:lnTo>
                  <a:lnTo>
                    <a:pt x="1815823" y="771233"/>
                  </a:lnTo>
                  <a:lnTo>
                    <a:pt x="1810650" y="771211"/>
                  </a:lnTo>
                  <a:lnTo>
                    <a:pt x="1805476" y="771186"/>
                  </a:lnTo>
                  <a:lnTo>
                    <a:pt x="1800303" y="771158"/>
                  </a:lnTo>
                  <a:lnTo>
                    <a:pt x="1795130" y="771126"/>
                  </a:lnTo>
                  <a:lnTo>
                    <a:pt x="1789956" y="771091"/>
                  </a:lnTo>
                  <a:lnTo>
                    <a:pt x="1784783" y="771051"/>
                  </a:lnTo>
                  <a:lnTo>
                    <a:pt x="1779610" y="771006"/>
                  </a:lnTo>
                  <a:lnTo>
                    <a:pt x="1774437" y="770956"/>
                  </a:lnTo>
                  <a:lnTo>
                    <a:pt x="1769263" y="770899"/>
                  </a:lnTo>
                  <a:lnTo>
                    <a:pt x="1764090" y="770836"/>
                  </a:lnTo>
                  <a:lnTo>
                    <a:pt x="1758917" y="770765"/>
                  </a:lnTo>
                  <a:lnTo>
                    <a:pt x="1753743" y="770686"/>
                  </a:lnTo>
                  <a:lnTo>
                    <a:pt x="1748570" y="770597"/>
                  </a:lnTo>
                  <a:lnTo>
                    <a:pt x="1743397" y="770498"/>
                  </a:lnTo>
                  <a:lnTo>
                    <a:pt x="1738224" y="770388"/>
                  </a:lnTo>
                  <a:lnTo>
                    <a:pt x="1733050" y="770265"/>
                  </a:lnTo>
                  <a:lnTo>
                    <a:pt x="1727877" y="770128"/>
                  </a:lnTo>
                  <a:lnTo>
                    <a:pt x="1722704" y="769976"/>
                  </a:lnTo>
                  <a:lnTo>
                    <a:pt x="1717530" y="769807"/>
                  </a:lnTo>
                  <a:lnTo>
                    <a:pt x="1712357" y="769620"/>
                  </a:lnTo>
                  <a:lnTo>
                    <a:pt x="1707184" y="769414"/>
                  </a:lnTo>
                  <a:lnTo>
                    <a:pt x="1702011" y="769186"/>
                  </a:lnTo>
                  <a:lnTo>
                    <a:pt x="1696837" y="768935"/>
                  </a:lnTo>
                  <a:lnTo>
                    <a:pt x="1691664" y="768659"/>
                  </a:lnTo>
                  <a:lnTo>
                    <a:pt x="1686491" y="768357"/>
                  </a:lnTo>
                  <a:lnTo>
                    <a:pt x="1681317" y="768026"/>
                  </a:lnTo>
                  <a:lnTo>
                    <a:pt x="1676144" y="767666"/>
                  </a:lnTo>
                  <a:lnTo>
                    <a:pt x="1670971" y="767274"/>
                  </a:lnTo>
                  <a:lnTo>
                    <a:pt x="1665798" y="766848"/>
                  </a:lnTo>
                  <a:lnTo>
                    <a:pt x="1660624" y="766387"/>
                  </a:lnTo>
                  <a:lnTo>
                    <a:pt x="1655451" y="765890"/>
                  </a:lnTo>
                  <a:lnTo>
                    <a:pt x="1650278" y="765355"/>
                  </a:lnTo>
                  <a:lnTo>
                    <a:pt x="1645104" y="764782"/>
                  </a:lnTo>
                  <a:lnTo>
                    <a:pt x="1639931" y="764169"/>
                  </a:lnTo>
                  <a:lnTo>
                    <a:pt x="1634758" y="763516"/>
                  </a:lnTo>
                  <a:lnTo>
                    <a:pt x="1629585" y="762823"/>
                  </a:lnTo>
                  <a:lnTo>
                    <a:pt x="1624411" y="762089"/>
                  </a:lnTo>
                  <a:lnTo>
                    <a:pt x="1619238" y="761314"/>
                  </a:lnTo>
                  <a:lnTo>
                    <a:pt x="1614065" y="760499"/>
                  </a:lnTo>
                  <a:lnTo>
                    <a:pt x="1608891" y="759645"/>
                  </a:lnTo>
                  <a:lnTo>
                    <a:pt x="1603718" y="758751"/>
                  </a:lnTo>
                  <a:lnTo>
                    <a:pt x="1598545" y="757820"/>
                  </a:lnTo>
                  <a:lnTo>
                    <a:pt x="1593372" y="756853"/>
                  </a:lnTo>
                  <a:lnTo>
                    <a:pt x="1588198" y="755850"/>
                  </a:lnTo>
                  <a:lnTo>
                    <a:pt x="1583025" y="754813"/>
                  </a:lnTo>
                  <a:lnTo>
                    <a:pt x="1577852" y="753744"/>
                  </a:lnTo>
                  <a:lnTo>
                    <a:pt x="1572678" y="752645"/>
                  </a:lnTo>
                  <a:lnTo>
                    <a:pt x="1567505" y="751515"/>
                  </a:lnTo>
                  <a:lnTo>
                    <a:pt x="1562332" y="750358"/>
                  </a:lnTo>
                  <a:lnTo>
                    <a:pt x="1557159" y="749175"/>
                  </a:lnTo>
                  <a:lnTo>
                    <a:pt x="1551985" y="747966"/>
                  </a:lnTo>
                  <a:lnTo>
                    <a:pt x="1546812" y="746733"/>
                  </a:lnTo>
                  <a:lnTo>
                    <a:pt x="1541639" y="745476"/>
                  </a:lnTo>
                  <a:lnTo>
                    <a:pt x="1536465" y="744198"/>
                  </a:lnTo>
                  <a:lnTo>
                    <a:pt x="1531292" y="742897"/>
                  </a:lnTo>
                  <a:lnTo>
                    <a:pt x="1526119" y="741576"/>
                  </a:lnTo>
                  <a:lnTo>
                    <a:pt x="1520946" y="740233"/>
                  </a:lnTo>
                  <a:lnTo>
                    <a:pt x="1515772" y="738870"/>
                  </a:lnTo>
                  <a:lnTo>
                    <a:pt x="1510599" y="737486"/>
                  </a:lnTo>
                  <a:lnTo>
                    <a:pt x="1505426" y="736081"/>
                  </a:lnTo>
                  <a:lnTo>
                    <a:pt x="1500252" y="734655"/>
                  </a:lnTo>
                  <a:lnTo>
                    <a:pt x="1495079" y="733208"/>
                  </a:lnTo>
                  <a:lnTo>
                    <a:pt x="1489906" y="731738"/>
                  </a:lnTo>
                  <a:lnTo>
                    <a:pt x="1484733" y="730246"/>
                  </a:lnTo>
                  <a:lnTo>
                    <a:pt x="1479559" y="728731"/>
                  </a:lnTo>
                  <a:lnTo>
                    <a:pt x="1474386" y="727191"/>
                  </a:lnTo>
                  <a:lnTo>
                    <a:pt x="1469213" y="725627"/>
                  </a:lnTo>
                  <a:lnTo>
                    <a:pt x="1464039" y="724037"/>
                  </a:lnTo>
                  <a:lnTo>
                    <a:pt x="1458866" y="722419"/>
                  </a:lnTo>
                  <a:lnTo>
                    <a:pt x="1453693" y="720774"/>
                  </a:lnTo>
                  <a:lnTo>
                    <a:pt x="1448520" y="719100"/>
                  </a:lnTo>
                  <a:lnTo>
                    <a:pt x="1443346" y="717397"/>
                  </a:lnTo>
                  <a:lnTo>
                    <a:pt x="1438173" y="715662"/>
                  </a:lnTo>
                  <a:lnTo>
                    <a:pt x="1433000" y="713895"/>
                  </a:lnTo>
                  <a:lnTo>
                    <a:pt x="1427826" y="712095"/>
                  </a:lnTo>
                  <a:lnTo>
                    <a:pt x="1422653" y="710260"/>
                  </a:lnTo>
                  <a:lnTo>
                    <a:pt x="1417480" y="708390"/>
                  </a:lnTo>
                  <a:lnTo>
                    <a:pt x="1412307" y="706484"/>
                  </a:lnTo>
                  <a:lnTo>
                    <a:pt x="1407133" y="704540"/>
                  </a:lnTo>
                  <a:lnTo>
                    <a:pt x="1401960" y="702557"/>
                  </a:lnTo>
                  <a:lnTo>
                    <a:pt x="1396787" y="700535"/>
                  </a:lnTo>
                  <a:lnTo>
                    <a:pt x="1391613" y="698471"/>
                  </a:lnTo>
                  <a:lnTo>
                    <a:pt x="1386440" y="696366"/>
                  </a:lnTo>
                  <a:lnTo>
                    <a:pt x="1381267" y="694218"/>
                  </a:lnTo>
                  <a:lnTo>
                    <a:pt x="1376094" y="692026"/>
                  </a:lnTo>
                  <a:lnTo>
                    <a:pt x="1370920" y="689790"/>
                  </a:lnTo>
                  <a:lnTo>
                    <a:pt x="1365747" y="687507"/>
                  </a:lnTo>
                  <a:lnTo>
                    <a:pt x="1360574" y="685178"/>
                  </a:lnTo>
                  <a:lnTo>
                    <a:pt x="1355400" y="682802"/>
                  </a:lnTo>
                  <a:lnTo>
                    <a:pt x="1350227" y="680377"/>
                  </a:lnTo>
                  <a:lnTo>
                    <a:pt x="1345054" y="677902"/>
                  </a:lnTo>
                  <a:lnTo>
                    <a:pt x="1339881" y="675378"/>
                  </a:lnTo>
                  <a:lnTo>
                    <a:pt x="1334707" y="672803"/>
                  </a:lnTo>
                  <a:lnTo>
                    <a:pt x="1329534" y="670177"/>
                  </a:lnTo>
                  <a:lnTo>
                    <a:pt x="1324361" y="667498"/>
                  </a:lnTo>
                  <a:lnTo>
                    <a:pt x="1319187" y="664767"/>
                  </a:lnTo>
                  <a:lnTo>
                    <a:pt x="1314014" y="661982"/>
                  </a:lnTo>
                  <a:lnTo>
                    <a:pt x="1308841" y="659143"/>
                  </a:lnTo>
                  <a:lnTo>
                    <a:pt x="1303668" y="656250"/>
                  </a:lnTo>
                  <a:lnTo>
                    <a:pt x="1298494" y="653302"/>
                  </a:lnTo>
                  <a:lnTo>
                    <a:pt x="1293321" y="650299"/>
                  </a:lnTo>
                  <a:lnTo>
                    <a:pt x="1288148" y="647240"/>
                  </a:lnTo>
                  <a:lnTo>
                    <a:pt x="1282974" y="644126"/>
                  </a:lnTo>
                  <a:lnTo>
                    <a:pt x="1277801" y="640955"/>
                  </a:lnTo>
                  <a:lnTo>
                    <a:pt x="1272628" y="637728"/>
                  </a:lnTo>
                  <a:lnTo>
                    <a:pt x="1267455" y="634445"/>
                  </a:lnTo>
                  <a:lnTo>
                    <a:pt x="1262281" y="631105"/>
                  </a:lnTo>
                  <a:lnTo>
                    <a:pt x="1257108" y="627709"/>
                  </a:lnTo>
                  <a:lnTo>
                    <a:pt x="1251935" y="624257"/>
                  </a:lnTo>
                  <a:lnTo>
                    <a:pt x="1246761" y="620748"/>
                  </a:lnTo>
                  <a:lnTo>
                    <a:pt x="1241588" y="617184"/>
                  </a:lnTo>
                  <a:lnTo>
                    <a:pt x="1236415" y="613564"/>
                  </a:lnTo>
                  <a:lnTo>
                    <a:pt x="1231242" y="609889"/>
                  </a:lnTo>
                  <a:lnTo>
                    <a:pt x="1226068" y="606159"/>
                  </a:lnTo>
                  <a:lnTo>
                    <a:pt x="1220895" y="602374"/>
                  </a:lnTo>
                  <a:lnTo>
                    <a:pt x="1215722" y="598536"/>
                  </a:lnTo>
                  <a:lnTo>
                    <a:pt x="1210548" y="594645"/>
                  </a:lnTo>
                  <a:lnTo>
                    <a:pt x="1205375" y="590702"/>
                  </a:lnTo>
                  <a:lnTo>
                    <a:pt x="1200202" y="586707"/>
                  </a:lnTo>
                  <a:lnTo>
                    <a:pt x="1195029" y="582662"/>
                  </a:lnTo>
                  <a:lnTo>
                    <a:pt x="1189855" y="578568"/>
                  </a:lnTo>
                  <a:lnTo>
                    <a:pt x="1184682" y="574426"/>
                  </a:lnTo>
                  <a:lnTo>
                    <a:pt x="1179509" y="570236"/>
                  </a:lnTo>
                  <a:lnTo>
                    <a:pt x="1174335" y="566001"/>
                  </a:lnTo>
                  <a:lnTo>
                    <a:pt x="1169162" y="561721"/>
                  </a:lnTo>
                  <a:lnTo>
                    <a:pt x="1163989" y="557399"/>
                  </a:lnTo>
                  <a:lnTo>
                    <a:pt x="1158816" y="553035"/>
                  </a:lnTo>
                  <a:lnTo>
                    <a:pt x="1153642" y="548631"/>
                  </a:lnTo>
                  <a:lnTo>
                    <a:pt x="1148469" y="544189"/>
                  </a:lnTo>
                  <a:lnTo>
                    <a:pt x="1143296" y="539711"/>
                  </a:lnTo>
                  <a:lnTo>
                    <a:pt x="1138122" y="535199"/>
                  </a:lnTo>
                  <a:lnTo>
                    <a:pt x="1132949" y="530654"/>
                  </a:lnTo>
                  <a:lnTo>
                    <a:pt x="1127776" y="526079"/>
                  </a:lnTo>
                  <a:lnTo>
                    <a:pt x="1122603" y="521475"/>
                  </a:lnTo>
                  <a:lnTo>
                    <a:pt x="1117429" y="516846"/>
                  </a:lnTo>
                  <a:lnTo>
                    <a:pt x="1112256" y="512193"/>
                  </a:lnTo>
                  <a:lnTo>
                    <a:pt x="1107083" y="507518"/>
                  </a:lnTo>
                  <a:lnTo>
                    <a:pt x="1101909" y="502824"/>
                  </a:lnTo>
                  <a:lnTo>
                    <a:pt x="1096736" y="498114"/>
                  </a:lnTo>
                  <a:lnTo>
                    <a:pt x="1091563" y="493389"/>
                  </a:lnTo>
                  <a:lnTo>
                    <a:pt x="1086390" y="488653"/>
                  </a:lnTo>
                  <a:lnTo>
                    <a:pt x="1081216" y="483908"/>
                  </a:lnTo>
                  <a:lnTo>
                    <a:pt x="1076043" y="479157"/>
                  </a:lnTo>
                  <a:lnTo>
                    <a:pt x="1070870" y="474402"/>
                  </a:lnTo>
                  <a:lnTo>
                    <a:pt x="1065696" y="469646"/>
                  </a:lnTo>
                  <a:lnTo>
                    <a:pt x="1060523" y="464892"/>
                  </a:lnTo>
                  <a:lnTo>
                    <a:pt x="1055350" y="460143"/>
                  </a:lnTo>
                  <a:lnTo>
                    <a:pt x="1050177" y="455401"/>
                  </a:lnTo>
                  <a:lnTo>
                    <a:pt x="1045003" y="450670"/>
                  </a:lnTo>
                  <a:lnTo>
                    <a:pt x="1039830" y="445951"/>
                  </a:lnTo>
                  <a:lnTo>
                    <a:pt x="1034657" y="441249"/>
                  </a:lnTo>
                  <a:lnTo>
                    <a:pt x="1029483" y="436565"/>
                  </a:lnTo>
                  <a:lnTo>
                    <a:pt x="1024310" y="431904"/>
                  </a:lnTo>
                  <a:lnTo>
                    <a:pt x="1019137" y="427266"/>
                  </a:lnTo>
                  <a:lnTo>
                    <a:pt x="1013964" y="422656"/>
                  </a:lnTo>
                  <a:lnTo>
                    <a:pt x="1008790" y="418076"/>
                  </a:lnTo>
                  <a:lnTo>
                    <a:pt x="1003617" y="413528"/>
                  </a:lnTo>
                  <a:lnTo>
                    <a:pt x="998444" y="409016"/>
                  </a:lnTo>
                  <a:lnTo>
                    <a:pt x="993270" y="404543"/>
                  </a:lnTo>
                  <a:lnTo>
                    <a:pt x="988097" y="400110"/>
                  </a:lnTo>
                  <a:lnTo>
                    <a:pt x="982924" y="395720"/>
                  </a:lnTo>
                  <a:lnTo>
                    <a:pt x="977751" y="391377"/>
                  </a:lnTo>
                  <a:lnTo>
                    <a:pt x="972577" y="387082"/>
                  </a:lnTo>
                  <a:lnTo>
                    <a:pt x="967404" y="382837"/>
                  </a:lnTo>
                  <a:lnTo>
                    <a:pt x="962231" y="378646"/>
                  </a:lnTo>
                  <a:lnTo>
                    <a:pt x="957057" y="374510"/>
                  </a:lnTo>
                  <a:lnTo>
                    <a:pt x="951884" y="370432"/>
                  </a:lnTo>
                  <a:lnTo>
                    <a:pt x="946711" y="366414"/>
                  </a:lnTo>
                  <a:lnTo>
                    <a:pt x="941538" y="362458"/>
                  </a:lnTo>
                  <a:lnTo>
                    <a:pt x="936364" y="358566"/>
                  </a:lnTo>
                  <a:lnTo>
                    <a:pt x="931191" y="354739"/>
                  </a:lnTo>
                  <a:lnTo>
                    <a:pt x="926018" y="350980"/>
                  </a:lnTo>
                  <a:lnTo>
                    <a:pt x="920844" y="347290"/>
                  </a:lnTo>
                  <a:lnTo>
                    <a:pt x="915671" y="343671"/>
                  </a:lnTo>
                  <a:lnTo>
                    <a:pt x="910498" y="340125"/>
                  </a:lnTo>
                  <a:lnTo>
                    <a:pt x="905325" y="336653"/>
                  </a:lnTo>
                  <a:lnTo>
                    <a:pt x="900151" y="333256"/>
                  </a:lnTo>
                  <a:lnTo>
                    <a:pt x="894978" y="329935"/>
                  </a:lnTo>
                  <a:lnTo>
                    <a:pt x="889805" y="326692"/>
                  </a:lnTo>
                  <a:lnTo>
                    <a:pt x="884631" y="323528"/>
                  </a:lnTo>
                  <a:lnTo>
                    <a:pt x="879458" y="320444"/>
                  </a:lnTo>
                  <a:lnTo>
                    <a:pt x="874285" y="317441"/>
                  </a:lnTo>
                  <a:lnTo>
                    <a:pt x="869112" y="314519"/>
                  </a:lnTo>
                  <a:lnTo>
                    <a:pt x="863938" y="311679"/>
                  </a:lnTo>
                  <a:lnTo>
                    <a:pt x="858765" y="308923"/>
                  </a:lnTo>
                  <a:lnTo>
                    <a:pt x="853592" y="306250"/>
                  </a:lnTo>
                  <a:lnTo>
                    <a:pt x="848418" y="303660"/>
                  </a:lnTo>
                  <a:lnTo>
                    <a:pt x="843245" y="301155"/>
                  </a:lnTo>
                  <a:lnTo>
                    <a:pt x="838072" y="298735"/>
                  </a:lnTo>
                  <a:lnTo>
                    <a:pt x="832899" y="296399"/>
                  </a:lnTo>
                  <a:lnTo>
                    <a:pt x="827725" y="294148"/>
                  </a:lnTo>
                  <a:lnTo>
                    <a:pt x="822552" y="291983"/>
                  </a:lnTo>
                  <a:lnTo>
                    <a:pt x="817379" y="289902"/>
                  </a:lnTo>
                  <a:lnTo>
                    <a:pt x="812205" y="287906"/>
                  </a:lnTo>
                  <a:lnTo>
                    <a:pt x="807032" y="285995"/>
                  </a:lnTo>
                  <a:lnTo>
                    <a:pt x="801859" y="284168"/>
                  </a:lnTo>
                  <a:lnTo>
                    <a:pt x="796686" y="282426"/>
                  </a:lnTo>
                  <a:lnTo>
                    <a:pt x="791512" y="280768"/>
                  </a:lnTo>
                  <a:lnTo>
                    <a:pt x="786339" y="279193"/>
                  </a:lnTo>
                  <a:lnTo>
                    <a:pt x="781166" y="277702"/>
                  </a:lnTo>
                  <a:lnTo>
                    <a:pt x="775992" y="276293"/>
                  </a:lnTo>
                  <a:lnTo>
                    <a:pt x="770819" y="274966"/>
                  </a:lnTo>
                  <a:lnTo>
                    <a:pt x="765646" y="273720"/>
                  </a:lnTo>
                  <a:lnTo>
                    <a:pt x="760473" y="272556"/>
                  </a:lnTo>
                  <a:lnTo>
                    <a:pt x="755299" y="271472"/>
                  </a:lnTo>
                  <a:lnTo>
                    <a:pt x="750126" y="270467"/>
                  </a:lnTo>
                  <a:lnTo>
                    <a:pt x="744953" y="269541"/>
                  </a:lnTo>
                  <a:lnTo>
                    <a:pt x="739779" y="268692"/>
                  </a:lnTo>
                  <a:lnTo>
                    <a:pt x="734606" y="267921"/>
                  </a:lnTo>
                  <a:lnTo>
                    <a:pt x="729433" y="267227"/>
                  </a:lnTo>
                  <a:lnTo>
                    <a:pt x="724260" y="266607"/>
                  </a:lnTo>
                  <a:lnTo>
                    <a:pt x="719086" y="266062"/>
                  </a:lnTo>
                  <a:lnTo>
                    <a:pt x="713913" y="265591"/>
                  </a:lnTo>
                  <a:lnTo>
                    <a:pt x="708740" y="265193"/>
                  </a:lnTo>
                  <a:lnTo>
                    <a:pt x="703566" y="264867"/>
                  </a:lnTo>
                  <a:lnTo>
                    <a:pt x="698393" y="264611"/>
                  </a:lnTo>
                  <a:lnTo>
                    <a:pt x="693220" y="264425"/>
                  </a:lnTo>
                  <a:lnTo>
                    <a:pt x="688047" y="264308"/>
                  </a:lnTo>
                  <a:lnTo>
                    <a:pt x="682873" y="264259"/>
                  </a:lnTo>
                  <a:lnTo>
                    <a:pt x="677700" y="264277"/>
                  </a:lnTo>
                  <a:lnTo>
                    <a:pt x="672527" y="264362"/>
                  </a:lnTo>
                  <a:lnTo>
                    <a:pt x="667353" y="264511"/>
                  </a:lnTo>
                  <a:lnTo>
                    <a:pt x="662180" y="264724"/>
                  </a:lnTo>
                  <a:lnTo>
                    <a:pt x="657007" y="265000"/>
                  </a:lnTo>
                  <a:lnTo>
                    <a:pt x="651834" y="265338"/>
                  </a:lnTo>
                  <a:lnTo>
                    <a:pt x="646660" y="265737"/>
                  </a:lnTo>
                  <a:lnTo>
                    <a:pt x="641487" y="266196"/>
                  </a:lnTo>
                  <a:lnTo>
                    <a:pt x="636314" y="266714"/>
                  </a:lnTo>
                  <a:lnTo>
                    <a:pt x="631140" y="267290"/>
                  </a:lnTo>
                  <a:lnTo>
                    <a:pt x="625967" y="267924"/>
                  </a:lnTo>
                  <a:lnTo>
                    <a:pt x="620794" y="268613"/>
                  </a:lnTo>
                  <a:lnTo>
                    <a:pt x="615621" y="269358"/>
                  </a:lnTo>
                  <a:lnTo>
                    <a:pt x="610447" y="270157"/>
                  </a:lnTo>
                  <a:lnTo>
                    <a:pt x="605274" y="271010"/>
                  </a:lnTo>
                  <a:lnTo>
                    <a:pt x="600101" y="271915"/>
                  </a:lnTo>
                  <a:lnTo>
                    <a:pt x="594927" y="272871"/>
                  </a:lnTo>
                  <a:lnTo>
                    <a:pt x="589754" y="273878"/>
                  </a:lnTo>
                  <a:lnTo>
                    <a:pt x="584581" y="274935"/>
                  </a:lnTo>
                  <a:lnTo>
                    <a:pt x="579408" y="276041"/>
                  </a:lnTo>
                  <a:lnTo>
                    <a:pt x="574234" y="277195"/>
                  </a:lnTo>
                  <a:lnTo>
                    <a:pt x="569061" y="278397"/>
                  </a:lnTo>
                  <a:lnTo>
                    <a:pt x="563888" y="279644"/>
                  </a:lnTo>
                  <a:lnTo>
                    <a:pt x="558714" y="280938"/>
                  </a:lnTo>
                  <a:lnTo>
                    <a:pt x="553541" y="282276"/>
                  </a:lnTo>
                  <a:lnTo>
                    <a:pt x="548368" y="283659"/>
                  </a:lnTo>
                  <a:lnTo>
                    <a:pt x="543195" y="285085"/>
                  </a:lnTo>
                  <a:lnTo>
                    <a:pt x="538021" y="286554"/>
                  </a:lnTo>
                  <a:lnTo>
                    <a:pt x="532848" y="288064"/>
                  </a:lnTo>
                  <a:lnTo>
                    <a:pt x="527675" y="289616"/>
                  </a:lnTo>
                  <a:lnTo>
                    <a:pt x="522501" y="291209"/>
                  </a:lnTo>
                  <a:lnTo>
                    <a:pt x="517328" y="292842"/>
                  </a:lnTo>
                  <a:lnTo>
                    <a:pt x="512155" y="294514"/>
                  </a:lnTo>
                  <a:lnTo>
                    <a:pt x="506982" y="296224"/>
                  </a:lnTo>
                  <a:lnTo>
                    <a:pt x="501808" y="297973"/>
                  </a:lnTo>
                  <a:lnTo>
                    <a:pt x="496635" y="299760"/>
                  </a:lnTo>
                  <a:lnTo>
                    <a:pt x="491462" y="301584"/>
                  </a:lnTo>
                  <a:lnTo>
                    <a:pt x="486288" y="303444"/>
                  </a:lnTo>
                  <a:lnTo>
                    <a:pt x="481115" y="305340"/>
                  </a:lnTo>
                  <a:lnTo>
                    <a:pt x="475942" y="307272"/>
                  </a:lnTo>
                  <a:lnTo>
                    <a:pt x="470769" y="309239"/>
                  </a:lnTo>
                  <a:lnTo>
                    <a:pt x="465595" y="311240"/>
                  </a:lnTo>
                  <a:lnTo>
                    <a:pt x="460422" y="313276"/>
                  </a:lnTo>
                  <a:lnTo>
                    <a:pt x="455249" y="315345"/>
                  </a:lnTo>
                  <a:lnTo>
                    <a:pt x="450075" y="317448"/>
                  </a:lnTo>
                  <a:lnTo>
                    <a:pt x="444902" y="319584"/>
                  </a:lnTo>
                  <a:lnTo>
                    <a:pt x="439729" y="321753"/>
                  </a:lnTo>
                  <a:lnTo>
                    <a:pt x="434556" y="323954"/>
                  </a:lnTo>
                  <a:lnTo>
                    <a:pt x="429382" y="326187"/>
                  </a:lnTo>
                  <a:lnTo>
                    <a:pt x="424209" y="328452"/>
                  </a:lnTo>
                  <a:lnTo>
                    <a:pt x="419036" y="330749"/>
                  </a:lnTo>
                  <a:lnTo>
                    <a:pt x="413862" y="333077"/>
                  </a:lnTo>
                  <a:lnTo>
                    <a:pt x="408689" y="335436"/>
                  </a:lnTo>
                  <a:lnTo>
                    <a:pt x="403516" y="337827"/>
                  </a:lnTo>
                  <a:lnTo>
                    <a:pt x="398343" y="340248"/>
                  </a:lnTo>
                  <a:lnTo>
                    <a:pt x="393169" y="342699"/>
                  </a:lnTo>
                  <a:lnTo>
                    <a:pt x="387996" y="345182"/>
                  </a:lnTo>
                  <a:lnTo>
                    <a:pt x="382823" y="347694"/>
                  </a:lnTo>
                  <a:lnTo>
                    <a:pt x="377649" y="350237"/>
                  </a:lnTo>
                  <a:lnTo>
                    <a:pt x="372476" y="352811"/>
                  </a:lnTo>
                  <a:lnTo>
                    <a:pt x="367303" y="355414"/>
                  </a:lnTo>
                  <a:lnTo>
                    <a:pt x="362130" y="358048"/>
                  </a:lnTo>
                  <a:lnTo>
                    <a:pt x="356956" y="360712"/>
                  </a:lnTo>
                  <a:lnTo>
                    <a:pt x="351783" y="363407"/>
                  </a:lnTo>
                  <a:lnTo>
                    <a:pt x="346610" y="366131"/>
                  </a:lnTo>
                  <a:lnTo>
                    <a:pt x="341436" y="368887"/>
                  </a:lnTo>
                  <a:lnTo>
                    <a:pt x="336263" y="371672"/>
                  </a:lnTo>
                  <a:lnTo>
                    <a:pt x="331090" y="374488"/>
                  </a:lnTo>
                  <a:lnTo>
                    <a:pt x="325917" y="377335"/>
                  </a:lnTo>
                  <a:lnTo>
                    <a:pt x="320743" y="380213"/>
                  </a:lnTo>
                  <a:lnTo>
                    <a:pt x="315570" y="383122"/>
                  </a:lnTo>
                  <a:lnTo>
                    <a:pt x="310397" y="386062"/>
                  </a:lnTo>
                  <a:lnTo>
                    <a:pt x="305223" y="389034"/>
                  </a:lnTo>
                  <a:lnTo>
                    <a:pt x="300050" y="392037"/>
                  </a:lnTo>
                  <a:lnTo>
                    <a:pt x="294877" y="395072"/>
                  </a:lnTo>
                  <a:lnTo>
                    <a:pt x="289704" y="398139"/>
                  </a:lnTo>
                  <a:lnTo>
                    <a:pt x="284530" y="401238"/>
                  </a:lnTo>
                  <a:lnTo>
                    <a:pt x="279357" y="404370"/>
                  </a:lnTo>
                  <a:lnTo>
                    <a:pt x="274184" y="407534"/>
                  </a:lnTo>
                  <a:lnTo>
                    <a:pt x="269010" y="410732"/>
                  </a:lnTo>
                  <a:lnTo>
                    <a:pt x="263837" y="413963"/>
                  </a:lnTo>
                  <a:lnTo>
                    <a:pt x="258664" y="417228"/>
                  </a:lnTo>
                  <a:lnTo>
                    <a:pt x="253491" y="420527"/>
                  </a:lnTo>
                  <a:lnTo>
                    <a:pt x="248317" y="423859"/>
                  </a:lnTo>
                  <a:lnTo>
                    <a:pt x="243144" y="427227"/>
                  </a:lnTo>
                  <a:lnTo>
                    <a:pt x="237971" y="430629"/>
                  </a:lnTo>
                  <a:lnTo>
                    <a:pt x="232797" y="434066"/>
                  </a:lnTo>
                  <a:lnTo>
                    <a:pt x="227624" y="437538"/>
                  </a:lnTo>
                  <a:lnTo>
                    <a:pt x="222451" y="441046"/>
                  </a:lnTo>
                  <a:lnTo>
                    <a:pt x="217278" y="444589"/>
                  </a:lnTo>
                  <a:lnTo>
                    <a:pt x="212104" y="448168"/>
                  </a:lnTo>
                  <a:lnTo>
                    <a:pt x="206931" y="451783"/>
                  </a:lnTo>
                  <a:lnTo>
                    <a:pt x="201758" y="455435"/>
                  </a:lnTo>
                  <a:lnTo>
                    <a:pt x="196584" y="459122"/>
                  </a:lnTo>
                  <a:lnTo>
                    <a:pt x="191411" y="462845"/>
                  </a:lnTo>
                  <a:lnTo>
                    <a:pt x="186238" y="466605"/>
                  </a:lnTo>
                  <a:lnTo>
                    <a:pt x="181065" y="470401"/>
                  </a:lnTo>
                  <a:lnTo>
                    <a:pt x="175891" y="474233"/>
                  </a:lnTo>
                  <a:lnTo>
                    <a:pt x="170718" y="478100"/>
                  </a:lnTo>
                  <a:lnTo>
                    <a:pt x="165545" y="482003"/>
                  </a:lnTo>
                  <a:lnTo>
                    <a:pt x="160371" y="485942"/>
                  </a:lnTo>
                  <a:lnTo>
                    <a:pt x="155198" y="489915"/>
                  </a:lnTo>
                  <a:lnTo>
                    <a:pt x="150025" y="493923"/>
                  </a:lnTo>
                  <a:lnTo>
                    <a:pt x="144852" y="497964"/>
                  </a:lnTo>
                  <a:lnTo>
                    <a:pt x="139678" y="502039"/>
                  </a:lnTo>
                  <a:lnTo>
                    <a:pt x="134505" y="506146"/>
                  </a:lnTo>
                  <a:lnTo>
                    <a:pt x="129332" y="510285"/>
                  </a:lnTo>
                  <a:lnTo>
                    <a:pt x="124158" y="514454"/>
                  </a:lnTo>
                  <a:lnTo>
                    <a:pt x="118985" y="518652"/>
                  </a:lnTo>
                  <a:lnTo>
                    <a:pt x="113812" y="522879"/>
                  </a:lnTo>
                  <a:lnTo>
                    <a:pt x="108639" y="527133"/>
                  </a:lnTo>
                  <a:lnTo>
                    <a:pt x="103465" y="531412"/>
                  </a:lnTo>
                  <a:lnTo>
                    <a:pt x="98292" y="535715"/>
                  </a:lnTo>
                  <a:lnTo>
                    <a:pt x="93119" y="540040"/>
                  </a:lnTo>
                  <a:lnTo>
                    <a:pt x="87945" y="544386"/>
                  </a:lnTo>
                  <a:lnTo>
                    <a:pt x="82772" y="548749"/>
                  </a:lnTo>
                  <a:lnTo>
                    <a:pt x="77599" y="553130"/>
                  </a:lnTo>
                  <a:lnTo>
                    <a:pt x="72426" y="557524"/>
                  </a:lnTo>
                  <a:lnTo>
                    <a:pt x="67252" y="561929"/>
                  </a:lnTo>
                  <a:lnTo>
                    <a:pt x="62079" y="566344"/>
                  </a:lnTo>
                  <a:lnTo>
                    <a:pt x="56906" y="570766"/>
                  </a:lnTo>
                  <a:lnTo>
                    <a:pt x="51732" y="575191"/>
                  </a:lnTo>
                  <a:lnTo>
                    <a:pt x="46559" y="579617"/>
                  </a:lnTo>
                  <a:lnTo>
                    <a:pt x="41386" y="584042"/>
                  </a:lnTo>
                  <a:lnTo>
                    <a:pt x="36213" y="588461"/>
                  </a:lnTo>
                  <a:lnTo>
                    <a:pt x="31039" y="592872"/>
                  </a:lnTo>
                  <a:lnTo>
                    <a:pt x="25866" y="597271"/>
                  </a:lnTo>
                  <a:lnTo>
                    <a:pt x="20693" y="601656"/>
                  </a:lnTo>
                  <a:lnTo>
                    <a:pt x="15519" y="606023"/>
                  </a:lnTo>
                  <a:lnTo>
                    <a:pt x="10346" y="610368"/>
                  </a:lnTo>
                  <a:lnTo>
                    <a:pt x="5173" y="614689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644151" y="4237267"/>
              <a:ext cx="1883076" cy="687736"/>
            </a:xfrm>
            <a:custGeom>
              <a:avLst/>
              <a:pathLst>
                <a:path w="1883076" h="687736">
                  <a:moveTo>
                    <a:pt x="0" y="618981"/>
                  </a:moveTo>
                  <a:lnTo>
                    <a:pt x="5173" y="614689"/>
                  </a:lnTo>
                  <a:lnTo>
                    <a:pt x="10346" y="610368"/>
                  </a:lnTo>
                  <a:lnTo>
                    <a:pt x="15519" y="606023"/>
                  </a:lnTo>
                  <a:lnTo>
                    <a:pt x="20693" y="601656"/>
                  </a:lnTo>
                  <a:lnTo>
                    <a:pt x="25866" y="597271"/>
                  </a:lnTo>
                  <a:lnTo>
                    <a:pt x="31039" y="592872"/>
                  </a:lnTo>
                  <a:lnTo>
                    <a:pt x="36213" y="588461"/>
                  </a:lnTo>
                  <a:lnTo>
                    <a:pt x="41386" y="584042"/>
                  </a:lnTo>
                  <a:lnTo>
                    <a:pt x="46559" y="579617"/>
                  </a:lnTo>
                  <a:lnTo>
                    <a:pt x="51732" y="575191"/>
                  </a:lnTo>
                  <a:lnTo>
                    <a:pt x="56906" y="570766"/>
                  </a:lnTo>
                  <a:lnTo>
                    <a:pt x="62079" y="566344"/>
                  </a:lnTo>
                  <a:lnTo>
                    <a:pt x="67252" y="561929"/>
                  </a:lnTo>
                  <a:lnTo>
                    <a:pt x="72426" y="557524"/>
                  </a:lnTo>
                  <a:lnTo>
                    <a:pt x="77599" y="553130"/>
                  </a:lnTo>
                  <a:lnTo>
                    <a:pt x="82772" y="548749"/>
                  </a:lnTo>
                  <a:lnTo>
                    <a:pt x="87945" y="544386"/>
                  </a:lnTo>
                  <a:lnTo>
                    <a:pt x="93119" y="540040"/>
                  </a:lnTo>
                  <a:lnTo>
                    <a:pt x="98292" y="535715"/>
                  </a:lnTo>
                  <a:lnTo>
                    <a:pt x="103465" y="531412"/>
                  </a:lnTo>
                  <a:lnTo>
                    <a:pt x="108639" y="527133"/>
                  </a:lnTo>
                  <a:lnTo>
                    <a:pt x="113812" y="522879"/>
                  </a:lnTo>
                  <a:lnTo>
                    <a:pt x="118985" y="518652"/>
                  </a:lnTo>
                  <a:lnTo>
                    <a:pt x="124158" y="514454"/>
                  </a:lnTo>
                  <a:lnTo>
                    <a:pt x="129332" y="510285"/>
                  </a:lnTo>
                  <a:lnTo>
                    <a:pt x="134505" y="506146"/>
                  </a:lnTo>
                  <a:lnTo>
                    <a:pt x="139678" y="502039"/>
                  </a:lnTo>
                  <a:lnTo>
                    <a:pt x="144852" y="497964"/>
                  </a:lnTo>
                  <a:lnTo>
                    <a:pt x="150025" y="493923"/>
                  </a:lnTo>
                  <a:lnTo>
                    <a:pt x="155198" y="489915"/>
                  </a:lnTo>
                  <a:lnTo>
                    <a:pt x="160371" y="485942"/>
                  </a:lnTo>
                  <a:lnTo>
                    <a:pt x="165545" y="482003"/>
                  </a:lnTo>
                  <a:lnTo>
                    <a:pt x="170718" y="478100"/>
                  </a:lnTo>
                  <a:lnTo>
                    <a:pt x="175891" y="474233"/>
                  </a:lnTo>
                  <a:lnTo>
                    <a:pt x="181065" y="470401"/>
                  </a:lnTo>
                  <a:lnTo>
                    <a:pt x="186238" y="466605"/>
                  </a:lnTo>
                  <a:lnTo>
                    <a:pt x="191411" y="462845"/>
                  </a:lnTo>
                  <a:lnTo>
                    <a:pt x="196584" y="459122"/>
                  </a:lnTo>
                  <a:lnTo>
                    <a:pt x="201758" y="455435"/>
                  </a:lnTo>
                  <a:lnTo>
                    <a:pt x="206931" y="451783"/>
                  </a:lnTo>
                  <a:lnTo>
                    <a:pt x="212104" y="448168"/>
                  </a:lnTo>
                  <a:lnTo>
                    <a:pt x="217278" y="444589"/>
                  </a:lnTo>
                  <a:lnTo>
                    <a:pt x="222451" y="441046"/>
                  </a:lnTo>
                  <a:lnTo>
                    <a:pt x="227624" y="437538"/>
                  </a:lnTo>
                  <a:lnTo>
                    <a:pt x="232797" y="434066"/>
                  </a:lnTo>
                  <a:lnTo>
                    <a:pt x="237971" y="430629"/>
                  </a:lnTo>
                  <a:lnTo>
                    <a:pt x="243144" y="427227"/>
                  </a:lnTo>
                  <a:lnTo>
                    <a:pt x="248317" y="423859"/>
                  </a:lnTo>
                  <a:lnTo>
                    <a:pt x="253491" y="420527"/>
                  </a:lnTo>
                  <a:lnTo>
                    <a:pt x="258664" y="417228"/>
                  </a:lnTo>
                  <a:lnTo>
                    <a:pt x="263837" y="413963"/>
                  </a:lnTo>
                  <a:lnTo>
                    <a:pt x="269010" y="410732"/>
                  </a:lnTo>
                  <a:lnTo>
                    <a:pt x="274184" y="407534"/>
                  </a:lnTo>
                  <a:lnTo>
                    <a:pt x="279357" y="404370"/>
                  </a:lnTo>
                  <a:lnTo>
                    <a:pt x="284530" y="401238"/>
                  </a:lnTo>
                  <a:lnTo>
                    <a:pt x="289704" y="398139"/>
                  </a:lnTo>
                  <a:lnTo>
                    <a:pt x="294877" y="395072"/>
                  </a:lnTo>
                  <a:lnTo>
                    <a:pt x="300050" y="392037"/>
                  </a:lnTo>
                  <a:lnTo>
                    <a:pt x="305223" y="389034"/>
                  </a:lnTo>
                  <a:lnTo>
                    <a:pt x="310397" y="386062"/>
                  </a:lnTo>
                  <a:lnTo>
                    <a:pt x="315570" y="383122"/>
                  </a:lnTo>
                  <a:lnTo>
                    <a:pt x="320743" y="380213"/>
                  </a:lnTo>
                  <a:lnTo>
                    <a:pt x="325917" y="377335"/>
                  </a:lnTo>
                  <a:lnTo>
                    <a:pt x="331090" y="374488"/>
                  </a:lnTo>
                  <a:lnTo>
                    <a:pt x="336263" y="371672"/>
                  </a:lnTo>
                  <a:lnTo>
                    <a:pt x="341436" y="368887"/>
                  </a:lnTo>
                  <a:lnTo>
                    <a:pt x="346610" y="366131"/>
                  </a:lnTo>
                  <a:lnTo>
                    <a:pt x="351783" y="363407"/>
                  </a:lnTo>
                  <a:lnTo>
                    <a:pt x="356956" y="360712"/>
                  </a:lnTo>
                  <a:lnTo>
                    <a:pt x="362130" y="358048"/>
                  </a:lnTo>
                  <a:lnTo>
                    <a:pt x="367303" y="355414"/>
                  </a:lnTo>
                  <a:lnTo>
                    <a:pt x="372476" y="352811"/>
                  </a:lnTo>
                  <a:lnTo>
                    <a:pt x="377649" y="350237"/>
                  </a:lnTo>
                  <a:lnTo>
                    <a:pt x="382823" y="347694"/>
                  </a:lnTo>
                  <a:lnTo>
                    <a:pt x="387996" y="345182"/>
                  </a:lnTo>
                  <a:lnTo>
                    <a:pt x="393169" y="342699"/>
                  </a:lnTo>
                  <a:lnTo>
                    <a:pt x="398343" y="340248"/>
                  </a:lnTo>
                  <a:lnTo>
                    <a:pt x="403516" y="337827"/>
                  </a:lnTo>
                  <a:lnTo>
                    <a:pt x="408689" y="335436"/>
                  </a:lnTo>
                  <a:lnTo>
                    <a:pt x="413862" y="333077"/>
                  </a:lnTo>
                  <a:lnTo>
                    <a:pt x="419036" y="330749"/>
                  </a:lnTo>
                  <a:lnTo>
                    <a:pt x="424209" y="328452"/>
                  </a:lnTo>
                  <a:lnTo>
                    <a:pt x="429382" y="326187"/>
                  </a:lnTo>
                  <a:lnTo>
                    <a:pt x="434556" y="323954"/>
                  </a:lnTo>
                  <a:lnTo>
                    <a:pt x="439729" y="321753"/>
                  </a:lnTo>
                  <a:lnTo>
                    <a:pt x="444902" y="319584"/>
                  </a:lnTo>
                  <a:lnTo>
                    <a:pt x="450075" y="317448"/>
                  </a:lnTo>
                  <a:lnTo>
                    <a:pt x="455249" y="315345"/>
                  </a:lnTo>
                  <a:lnTo>
                    <a:pt x="460422" y="313276"/>
                  </a:lnTo>
                  <a:lnTo>
                    <a:pt x="465595" y="311240"/>
                  </a:lnTo>
                  <a:lnTo>
                    <a:pt x="470769" y="309239"/>
                  </a:lnTo>
                  <a:lnTo>
                    <a:pt x="475942" y="307272"/>
                  </a:lnTo>
                  <a:lnTo>
                    <a:pt x="481115" y="305340"/>
                  </a:lnTo>
                  <a:lnTo>
                    <a:pt x="486288" y="303444"/>
                  </a:lnTo>
                  <a:lnTo>
                    <a:pt x="491462" y="301584"/>
                  </a:lnTo>
                  <a:lnTo>
                    <a:pt x="496635" y="299760"/>
                  </a:lnTo>
                  <a:lnTo>
                    <a:pt x="501808" y="297973"/>
                  </a:lnTo>
                  <a:lnTo>
                    <a:pt x="506982" y="296224"/>
                  </a:lnTo>
                  <a:lnTo>
                    <a:pt x="512155" y="294514"/>
                  </a:lnTo>
                  <a:lnTo>
                    <a:pt x="517328" y="292842"/>
                  </a:lnTo>
                  <a:lnTo>
                    <a:pt x="522501" y="291209"/>
                  </a:lnTo>
                  <a:lnTo>
                    <a:pt x="527675" y="289616"/>
                  </a:lnTo>
                  <a:lnTo>
                    <a:pt x="532848" y="288064"/>
                  </a:lnTo>
                  <a:lnTo>
                    <a:pt x="538021" y="286554"/>
                  </a:lnTo>
                  <a:lnTo>
                    <a:pt x="543195" y="285085"/>
                  </a:lnTo>
                  <a:lnTo>
                    <a:pt x="548368" y="283659"/>
                  </a:lnTo>
                  <a:lnTo>
                    <a:pt x="553541" y="282276"/>
                  </a:lnTo>
                  <a:lnTo>
                    <a:pt x="558714" y="280938"/>
                  </a:lnTo>
                  <a:lnTo>
                    <a:pt x="563888" y="279644"/>
                  </a:lnTo>
                  <a:lnTo>
                    <a:pt x="569061" y="278397"/>
                  </a:lnTo>
                  <a:lnTo>
                    <a:pt x="574234" y="277195"/>
                  </a:lnTo>
                  <a:lnTo>
                    <a:pt x="579408" y="276041"/>
                  </a:lnTo>
                  <a:lnTo>
                    <a:pt x="584581" y="274935"/>
                  </a:lnTo>
                  <a:lnTo>
                    <a:pt x="589754" y="273878"/>
                  </a:lnTo>
                  <a:lnTo>
                    <a:pt x="594927" y="272871"/>
                  </a:lnTo>
                  <a:lnTo>
                    <a:pt x="600101" y="271915"/>
                  </a:lnTo>
                  <a:lnTo>
                    <a:pt x="605274" y="271010"/>
                  </a:lnTo>
                  <a:lnTo>
                    <a:pt x="610447" y="270157"/>
                  </a:lnTo>
                  <a:lnTo>
                    <a:pt x="615621" y="269358"/>
                  </a:lnTo>
                  <a:lnTo>
                    <a:pt x="620794" y="268613"/>
                  </a:lnTo>
                  <a:lnTo>
                    <a:pt x="625967" y="267924"/>
                  </a:lnTo>
                  <a:lnTo>
                    <a:pt x="631140" y="267290"/>
                  </a:lnTo>
                  <a:lnTo>
                    <a:pt x="636314" y="266714"/>
                  </a:lnTo>
                  <a:lnTo>
                    <a:pt x="641487" y="266196"/>
                  </a:lnTo>
                  <a:lnTo>
                    <a:pt x="646660" y="265737"/>
                  </a:lnTo>
                  <a:lnTo>
                    <a:pt x="651834" y="265338"/>
                  </a:lnTo>
                  <a:lnTo>
                    <a:pt x="657007" y="265000"/>
                  </a:lnTo>
                  <a:lnTo>
                    <a:pt x="662180" y="264724"/>
                  </a:lnTo>
                  <a:lnTo>
                    <a:pt x="667353" y="264511"/>
                  </a:lnTo>
                  <a:lnTo>
                    <a:pt x="672527" y="264362"/>
                  </a:lnTo>
                  <a:lnTo>
                    <a:pt x="677700" y="264277"/>
                  </a:lnTo>
                  <a:lnTo>
                    <a:pt x="682873" y="264259"/>
                  </a:lnTo>
                  <a:lnTo>
                    <a:pt x="688047" y="264308"/>
                  </a:lnTo>
                  <a:lnTo>
                    <a:pt x="693220" y="264425"/>
                  </a:lnTo>
                  <a:lnTo>
                    <a:pt x="698393" y="264611"/>
                  </a:lnTo>
                  <a:lnTo>
                    <a:pt x="703566" y="264867"/>
                  </a:lnTo>
                  <a:lnTo>
                    <a:pt x="708740" y="265193"/>
                  </a:lnTo>
                  <a:lnTo>
                    <a:pt x="713913" y="265591"/>
                  </a:lnTo>
                  <a:lnTo>
                    <a:pt x="719086" y="266062"/>
                  </a:lnTo>
                  <a:lnTo>
                    <a:pt x="724260" y="266607"/>
                  </a:lnTo>
                  <a:lnTo>
                    <a:pt x="729433" y="267227"/>
                  </a:lnTo>
                  <a:lnTo>
                    <a:pt x="734606" y="267921"/>
                  </a:lnTo>
                  <a:lnTo>
                    <a:pt x="739779" y="268692"/>
                  </a:lnTo>
                  <a:lnTo>
                    <a:pt x="744953" y="269541"/>
                  </a:lnTo>
                  <a:lnTo>
                    <a:pt x="750126" y="270467"/>
                  </a:lnTo>
                  <a:lnTo>
                    <a:pt x="755299" y="271472"/>
                  </a:lnTo>
                  <a:lnTo>
                    <a:pt x="760473" y="272556"/>
                  </a:lnTo>
                  <a:lnTo>
                    <a:pt x="765646" y="273720"/>
                  </a:lnTo>
                  <a:lnTo>
                    <a:pt x="770819" y="274966"/>
                  </a:lnTo>
                  <a:lnTo>
                    <a:pt x="775992" y="276293"/>
                  </a:lnTo>
                  <a:lnTo>
                    <a:pt x="781166" y="277702"/>
                  </a:lnTo>
                  <a:lnTo>
                    <a:pt x="786339" y="279193"/>
                  </a:lnTo>
                  <a:lnTo>
                    <a:pt x="791512" y="280768"/>
                  </a:lnTo>
                  <a:lnTo>
                    <a:pt x="796686" y="282426"/>
                  </a:lnTo>
                  <a:lnTo>
                    <a:pt x="801859" y="284168"/>
                  </a:lnTo>
                  <a:lnTo>
                    <a:pt x="807032" y="285995"/>
                  </a:lnTo>
                  <a:lnTo>
                    <a:pt x="812205" y="287906"/>
                  </a:lnTo>
                  <a:lnTo>
                    <a:pt x="817379" y="289902"/>
                  </a:lnTo>
                  <a:lnTo>
                    <a:pt x="822552" y="291982"/>
                  </a:lnTo>
                  <a:lnTo>
                    <a:pt x="827725" y="294148"/>
                  </a:lnTo>
                  <a:lnTo>
                    <a:pt x="832899" y="296399"/>
                  </a:lnTo>
                  <a:lnTo>
                    <a:pt x="838072" y="298735"/>
                  </a:lnTo>
                  <a:lnTo>
                    <a:pt x="843245" y="301155"/>
                  </a:lnTo>
                  <a:lnTo>
                    <a:pt x="848418" y="303660"/>
                  </a:lnTo>
                  <a:lnTo>
                    <a:pt x="853592" y="306249"/>
                  </a:lnTo>
                  <a:lnTo>
                    <a:pt x="858765" y="308923"/>
                  </a:lnTo>
                  <a:lnTo>
                    <a:pt x="863938" y="311679"/>
                  </a:lnTo>
                  <a:lnTo>
                    <a:pt x="869112" y="314519"/>
                  </a:lnTo>
                  <a:lnTo>
                    <a:pt x="874285" y="317441"/>
                  </a:lnTo>
                  <a:lnTo>
                    <a:pt x="879458" y="320444"/>
                  </a:lnTo>
                  <a:lnTo>
                    <a:pt x="884631" y="323528"/>
                  </a:lnTo>
                  <a:lnTo>
                    <a:pt x="889805" y="326692"/>
                  </a:lnTo>
                  <a:lnTo>
                    <a:pt x="894978" y="329935"/>
                  </a:lnTo>
                  <a:lnTo>
                    <a:pt x="900151" y="333255"/>
                  </a:lnTo>
                  <a:lnTo>
                    <a:pt x="905325" y="336652"/>
                  </a:lnTo>
                  <a:lnTo>
                    <a:pt x="910498" y="340124"/>
                  </a:lnTo>
                  <a:lnTo>
                    <a:pt x="915671" y="343671"/>
                  </a:lnTo>
                  <a:lnTo>
                    <a:pt x="920844" y="347289"/>
                  </a:lnTo>
                  <a:lnTo>
                    <a:pt x="926018" y="350979"/>
                  </a:lnTo>
                  <a:lnTo>
                    <a:pt x="931191" y="354738"/>
                  </a:lnTo>
                  <a:lnTo>
                    <a:pt x="936364" y="358564"/>
                  </a:lnTo>
                  <a:lnTo>
                    <a:pt x="941538" y="362456"/>
                  </a:lnTo>
                  <a:lnTo>
                    <a:pt x="946711" y="366413"/>
                  </a:lnTo>
                  <a:lnTo>
                    <a:pt x="951884" y="370430"/>
                  </a:lnTo>
                  <a:lnTo>
                    <a:pt x="957057" y="374508"/>
                  </a:lnTo>
                  <a:lnTo>
                    <a:pt x="962231" y="378644"/>
                  </a:lnTo>
                  <a:lnTo>
                    <a:pt x="967404" y="382834"/>
                  </a:lnTo>
                  <a:lnTo>
                    <a:pt x="972577" y="387078"/>
                  </a:lnTo>
                  <a:lnTo>
                    <a:pt x="977751" y="391373"/>
                  </a:lnTo>
                  <a:lnTo>
                    <a:pt x="982924" y="395716"/>
                  </a:lnTo>
                  <a:lnTo>
                    <a:pt x="988097" y="400105"/>
                  </a:lnTo>
                  <a:lnTo>
                    <a:pt x="993270" y="404538"/>
                  </a:lnTo>
                  <a:lnTo>
                    <a:pt x="998444" y="409011"/>
                  </a:lnTo>
                  <a:lnTo>
                    <a:pt x="1003617" y="413522"/>
                  </a:lnTo>
                  <a:lnTo>
                    <a:pt x="1008790" y="418069"/>
                  </a:lnTo>
                  <a:lnTo>
                    <a:pt x="1013964" y="422648"/>
                  </a:lnTo>
                  <a:lnTo>
                    <a:pt x="1019137" y="427258"/>
                  </a:lnTo>
                  <a:lnTo>
                    <a:pt x="1024310" y="431894"/>
                  </a:lnTo>
                  <a:lnTo>
                    <a:pt x="1029483" y="436555"/>
                  </a:lnTo>
                  <a:lnTo>
                    <a:pt x="1034657" y="441237"/>
                  </a:lnTo>
                  <a:lnTo>
                    <a:pt x="1039830" y="445938"/>
                  </a:lnTo>
                  <a:lnTo>
                    <a:pt x="1045003" y="450655"/>
                  </a:lnTo>
                  <a:lnTo>
                    <a:pt x="1050177" y="455385"/>
                  </a:lnTo>
                  <a:lnTo>
                    <a:pt x="1055350" y="460125"/>
                  </a:lnTo>
                  <a:lnTo>
                    <a:pt x="1060523" y="464872"/>
                  </a:lnTo>
                  <a:lnTo>
                    <a:pt x="1065696" y="469624"/>
                  </a:lnTo>
                  <a:lnTo>
                    <a:pt x="1070870" y="474377"/>
                  </a:lnTo>
                  <a:lnTo>
                    <a:pt x="1076043" y="479129"/>
                  </a:lnTo>
                  <a:lnTo>
                    <a:pt x="1081216" y="483877"/>
                  </a:lnTo>
                  <a:lnTo>
                    <a:pt x="1086390" y="488619"/>
                  </a:lnTo>
                  <a:lnTo>
                    <a:pt x="1091563" y="493351"/>
                  </a:lnTo>
                  <a:lnTo>
                    <a:pt x="1096736" y="498071"/>
                  </a:lnTo>
                  <a:lnTo>
                    <a:pt x="1101909" y="502777"/>
                  </a:lnTo>
                  <a:lnTo>
                    <a:pt x="1107083" y="507466"/>
                  </a:lnTo>
                  <a:lnTo>
                    <a:pt x="1112256" y="512134"/>
                  </a:lnTo>
                  <a:lnTo>
                    <a:pt x="1117429" y="516781"/>
                  </a:lnTo>
                  <a:lnTo>
                    <a:pt x="1122603" y="521403"/>
                  </a:lnTo>
                  <a:lnTo>
                    <a:pt x="1127776" y="525999"/>
                  </a:lnTo>
                  <a:lnTo>
                    <a:pt x="1132949" y="530565"/>
                  </a:lnTo>
                  <a:lnTo>
                    <a:pt x="1138122" y="535100"/>
                  </a:lnTo>
                  <a:lnTo>
                    <a:pt x="1143296" y="539602"/>
                  </a:lnTo>
                  <a:lnTo>
                    <a:pt x="1148469" y="544068"/>
                  </a:lnTo>
                  <a:lnTo>
                    <a:pt x="1153642" y="548496"/>
                  </a:lnTo>
                  <a:lnTo>
                    <a:pt x="1158816" y="552885"/>
                  </a:lnTo>
                  <a:lnTo>
                    <a:pt x="1163989" y="557233"/>
                  </a:lnTo>
                  <a:lnTo>
                    <a:pt x="1169162" y="561538"/>
                  </a:lnTo>
                  <a:lnTo>
                    <a:pt x="1174335" y="565798"/>
                  </a:lnTo>
                  <a:lnTo>
                    <a:pt x="1179509" y="570011"/>
                  </a:lnTo>
                  <a:lnTo>
                    <a:pt x="1184682" y="574176"/>
                  </a:lnTo>
                  <a:lnTo>
                    <a:pt x="1189855" y="578292"/>
                  </a:lnTo>
                  <a:lnTo>
                    <a:pt x="1195029" y="582356"/>
                  </a:lnTo>
                  <a:lnTo>
                    <a:pt x="1200202" y="586369"/>
                  </a:lnTo>
                  <a:lnTo>
                    <a:pt x="1205375" y="590327"/>
                  </a:lnTo>
                  <a:lnTo>
                    <a:pt x="1210548" y="594230"/>
                  </a:lnTo>
                  <a:lnTo>
                    <a:pt x="1215722" y="598077"/>
                  </a:lnTo>
                  <a:lnTo>
                    <a:pt x="1220895" y="601866"/>
                  </a:lnTo>
                  <a:lnTo>
                    <a:pt x="1226068" y="605597"/>
                  </a:lnTo>
                  <a:lnTo>
                    <a:pt x="1231242" y="609267"/>
                  </a:lnTo>
                  <a:lnTo>
                    <a:pt x="1236415" y="612877"/>
                  </a:lnTo>
                  <a:lnTo>
                    <a:pt x="1241588" y="616424"/>
                  </a:lnTo>
                  <a:lnTo>
                    <a:pt x="1246761" y="619909"/>
                  </a:lnTo>
                  <a:lnTo>
                    <a:pt x="1251935" y="623329"/>
                  </a:lnTo>
                  <a:lnTo>
                    <a:pt x="1257108" y="626684"/>
                  </a:lnTo>
                  <a:lnTo>
                    <a:pt x="1262281" y="629973"/>
                  </a:lnTo>
                  <a:lnTo>
                    <a:pt x="1267455" y="633194"/>
                  </a:lnTo>
                  <a:lnTo>
                    <a:pt x="1272628" y="636347"/>
                  </a:lnTo>
                  <a:lnTo>
                    <a:pt x="1277801" y="639430"/>
                  </a:lnTo>
                  <a:lnTo>
                    <a:pt x="1282974" y="642443"/>
                  </a:lnTo>
                  <a:lnTo>
                    <a:pt x="1288148" y="645382"/>
                  </a:lnTo>
                  <a:lnTo>
                    <a:pt x="1293321" y="648249"/>
                  </a:lnTo>
                  <a:lnTo>
                    <a:pt x="1298494" y="651040"/>
                  </a:lnTo>
                  <a:lnTo>
                    <a:pt x="1303668" y="653754"/>
                  </a:lnTo>
                  <a:lnTo>
                    <a:pt x="1308841" y="656390"/>
                  </a:lnTo>
                  <a:lnTo>
                    <a:pt x="1314014" y="658946"/>
                  </a:lnTo>
                  <a:lnTo>
                    <a:pt x="1319187" y="661419"/>
                  </a:lnTo>
                  <a:lnTo>
                    <a:pt x="1324361" y="663808"/>
                  </a:lnTo>
                  <a:lnTo>
                    <a:pt x="1329534" y="666109"/>
                  </a:lnTo>
                  <a:lnTo>
                    <a:pt x="1334707" y="668320"/>
                  </a:lnTo>
                  <a:lnTo>
                    <a:pt x="1339881" y="670439"/>
                  </a:lnTo>
                  <a:lnTo>
                    <a:pt x="1345054" y="672461"/>
                  </a:lnTo>
                  <a:lnTo>
                    <a:pt x="1350227" y="674383"/>
                  </a:lnTo>
                  <a:lnTo>
                    <a:pt x="1355400" y="676201"/>
                  </a:lnTo>
                  <a:lnTo>
                    <a:pt x="1360574" y="677911"/>
                  </a:lnTo>
                  <a:lnTo>
                    <a:pt x="1365747" y="679507"/>
                  </a:lnTo>
                  <a:lnTo>
                    <a:pt x="1370920" y="680984"/>
                  </a:lnTo>
                  <a:lnTo>
                    <a:pt x="1376094" y="682337"/>
                  </a:lnTo>
                  <a:lnTo>
                    <a:pt x="1381267" y="683558"/>
                  </a:lnTo>
                  <a:lnTo>
                    <a:pt x="1386440" y="684641"/>
                  </a:lnTo>
                  <a:lnTo>
                    <a:pt x="1391613" y="685577"/>
                  </a:lnTo>
                  <a:lnTo>
                    <a:pt x="1396787" y="686359"/>
                  </a:lnTo>
                  <a:lnTo>
                    <a:pt x="1401960" y="686976"/>
                  </a:lnTo>
                  <a:lnTo>
                    <a:pt x="1407133" y="687419"/>
                  </a:lnTo>
                  <a:lnTo>
                    <a:pt x="1412307" y="687676"/>
                  </a:lnTo>
                  <a:lnTo>
                    <a:pt x="1417480" y="687736"/>
                  </a:lnTo>
                  <a:lnTo>
                    <a:pt x="1422653" y="687585"/>
                  </a:lnTo>
                  <a:lnTo>
                    <a:pt x="1427826" y="687209"/>
                  </a:lnTo>
                  <a:lnTo>
                    <a:pt x="1433000" y="686594"/>
                  </a:lnTo>
                  <a:lnTo>
                    <a:pt x="1438173" y="685722"/>
                  </a:lnTo>
                  <a:lnTo>
                    <a:pt x="1443346" y="684577"/>
                  </a:lnTo>
                  <a:lnTo>
                    <a:pt x="1448520" y="683139"/>
                  </a:lnTo>
                  <a:lnTo>
                    <a:pt x="1453693" y="681390"/>
                  </a:lnTo>
                  <a:lnTo>
                    <a:pt x="1458866" y="679307"/>
                  </a:lnTo>
                  <a:lnTo>
                    <a:pt x="1464039" y="676869"/>
                  </a:lnTo>
                  <a:lnTo>
                    <a:pt x="1469213" y="674053"/>
                  </a:lnTo>
                  <a:lnTo>
                    <a:pt x="1474386" y="670834"/>
                  </a:lnTo>
                  <a:lnTo>
                    <a:pt x="1479559" y="667188"/>
                  </a:lnTo>
                  <a:lnTo>
                    <a:pt x="1484733" y="663088"/>
                  </a:lnTo>
                  <a:lnTo>
                    <a:pt x="1489906" y="658509"/>
                  </a:lnTo>
                  <a:lnTo>
                    <a:pt x="1495079" y="653425"/>
                  </a:lnTo>
                  <a:lnTo>
                    <a:pt x="1500252" y="647808"/>
                  </a:lnTo>
                  <a:lnTo>
                    <a:pt x="1505426" y="641634"/>
                  </a:lnTo>
                  <a:lnTo>
                    <a:pt x="1510599" y="634877"/>
                  </a:lnTo>
                  <a:lnTo>
                    <a:pt x="1515772" y="627514"/>
                  </a:lnTo>
                  <a:lnTo>
                    <a:pt x="1520946" y="619523"/>
                  </a:lnTo>
                  <a:lnTo>
                    <a:pt x="1526119" y="610885"/>
                  </a:lnTo>
                  <a:lnTo>
                    <a:pt x="1531292" y="601584"/>
                  </a:lnTo>
                  <a:lnTo>
                    <a:pt x="1536465" y="591607"/>
                  </a:lnTo>
                  <a:lnTo>
                    <a:pt x="1541639" y="580947"/>
                  </a:lnTo>
                  <a:lnTo>
                    <a:pt x="1546812" y="569602"/>
                  </a:lnTo>
                  <a:lnTo>
                    <a:pt x="1551985" y="557575"/>
                  </a:lnTo>
                  <a:lnTo>
                    <a:pt x="1557159" y="544874"/>
                  </a:lnTo>
                  <a:lnTo>
                    <a:pt x="1562332" y="531517"/>
                  </a:lnTo>
                  <a:lnTo>
                    <a:pt x="1567505" y="517528"/>
                  </a:lnTo>
                  <a:lnTo>
                    <a:pt x="1572678" y="502938"/>
                  </a:lnTo>
                  <a:lnTo>
                    <a:pt x="1577852" y="487786"/>
                  </a:lnTo>
                  <a:lnTo>
                    <a:pt x="1583025" y="472118"/>
                  </a:lnTo>
                  <a:lnTo>
                    <a:pt x="1588198" y="455989"/>
                  </a:lnTo>
                  <a:lnTo>
                    <a:pt x="1593372" y="439459"/>
                  </a:lnTo>
                  <a:lnTo>
                    <a:pt x="1598545" y="422594"/>
                  </a:lnTo>
                  <a:lnTo>
                    <a:pt x="1603718" y="405468"/>
                  </a:lnTo>
                  <a:lnTo>
                    <a:pt x="1608891" y="388154"/>
                  </a:lnTo>
                  <a:lnTo>
                    <a:pt x="1614065" y="370731"/>
                  </a:lnTo>
                  <a:lnTo>
                    <a:pt x="1619238" y="353280"/>
                  </a:lnTo>
                  <a:lnTo>
                    <a:pt x="1624411" y="335879"/>
                  </a:lnTo>
                  <a:lnTo>
                    <a:pt x="1629585" y="318607"/>
                  </a:lnTo>
                  <a:lnTo>
                    <a:pt x="1634758" y="301540"/>
                  </a:lnTo>
                  <a:lnTo>
                    <a:pt x="1639931" y="284750"/>
                  </a:lnTo>
                  <a:lnTo>
                    <a:pt x="1645104" y="268302"/>
                  </a:lnTo>
                  <a:lnTo>
                    <a:pt x="1650278" y="252258"/>
                  </a:lnTo>
                  <a:lnTo>
                    <a:pt x="1655451" y="236672"/>
                  </a:lnTo>
                  <a:lnTo>
                    <a:pt x="1660624" y="221589"/>
                  </a:lnTo>
                  <a:lnTo>
                    <a:pt x="1665798" y="207051"/>
                  </a:lnTo>
                  <a:lnTo>
                    <a:pt x="1670971" y="193087"/>
                  </a:lnTo>
                  <a:lnTo>
                    <a:pt x="1676144" y="179724"/>
                  </a:lnTo>
                  <a:lnTo>
                    <a:pt x="1681317" y="166977"/>
                  </a:lnTo>
                  <a:lnTo>
                    <a:pt x="1686491" y="154858"/>
                  </a:lnTo>
                  <a:lnTo>
                    <a:pt x="1691664" y="143370"/>
                  </a:lnTo>
                  <a:lnTo>
                    <a:pt x="1696837" y="132511"/>
                  </a:lnTo>
                  <a:lnTo>
                    <a:pt x="1702011" y="122275"/>
                  </a:lnTo>
                  <a:lnTo>
                    <a:pt x="1707184" y="112651"/>
                  </a:lnTo>
                  <a:lnTo>
                    <a:pt x="1712357" y="103624"/>
                  </a:lnTo>
                  <a:lnTo>
                    <a:pt x="1717530" y="95176"/>
                  </a:lnTo>
                  <a:lnTo>
                    <a:pt x="1722704" y="87286"/>
                  </a:lnTo>
                  <a:lnTo>
                    <a:pt x="1727877" y="79931"/>
                  </a:lnTo>
                  <a:lnTo>
                    <a:pt x="1733050" y="73089"/>
                  </a:lnTo>
                  <a:lnTo>
                    <a:pt x="1738224" y="66733"/>
                  </a:lnTo>
                  <a:lnTo>
                    <a:pt x="1743397" y="60839"/>
                  </a:lnTo>
                  <a:lnTo>
                    <a:pt x="1748570" y="55381"/>
                  </a:lnTo>
                  <a:lnTo>
                    <a:pt x="1753743" y="50333"/>
                  </a:lnTo>
                  <a:lnTo>
                    <a:pt x="1758917" y="45671"/>
                  </a:lnTo>
                  <a:lnTo>
                    <a:pt x="1764090" y="41370"/>
                  </a:lnTo>
                  <a:lnTo>
                    <a:pt x="1769263" y="37406"/>
                  </a:lnTo>
                  <a:lnTo>
                    <a:pt x="1774437" y="33756"/>
                  </a:lnTo>
                  <a:lnTo>
                    <a:pt x="1779610" y="30399"/>
                  </a:lnTo>
                  <a:lnTo>
                    <a:pt x="1784783" y="27313"/>
                  </a:lnTo>
                  <a:lnTo>
                    <a:pt x="1789956" y="24479"/>
                  </a:lnTo>
                  <a:lnTo>
                    <a:pt x="1795130" y="21878"/>
                  </a:lnTo>
                  <a:lnTo>
                    <a:pt x="1800303" y="19492"/>
                  </a:lnTo>
                  <a:lnTo>
                    <a:pt x="1805476" y="17305"/>
                  </a:lnTo>
                  <a:lnTo>
                    <a:pt x="1810650" y="15301"/>
                  </a:lnTo>
                  <a:lnTo>
                    <a:pt x="1815823" y="13466"/>
                  </a:lnTo>
                  <a:lnTo>
                    <a:pt x="1820996" y="11786"/>
                  </a:lnTo>
                  <a:lnTo>
                    <a:pt x="1826169" y="10250"/>
                  </a:lnTo>
                  <a:lnTo>
                    <a:pt x="1831343" y="8844"/>
                  </a:lnTo>
                  <a:lnTo>
                    <a:pt x="1836516" y="7559"/>
                  </a:lnTo>
                  <a:lnTo>
                    <a:pt x="1841689" y="6384"/>
                  </a:lnTo>
                  <a:lnTo>
                    <a:pt x="1846863" y="5311"/>
                  </a:lnTo>
                  <a:lnTo>
                    <a:pt x="1852036" y="4330"/>
                  </a:lnTo>
                  <a:lnTo>
                    <a:pt x="1857209" y="3435"/>
                  </a:lnTo>
                  <a:lnTo>
                    <a:pt x="1862382" y="2617"/>
                  </a:lnTo>
                  <a:lnTo>
                    <a:pt x="1867556" y="1870"/>
                  </a:lnTo>
                  <a:lnTo>
                    <a:pt x="1872729" y="1189"/>
                  </a:lnTo>
                  <a:lnTo>
                    <a:pt x="1877902" y="567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644151" y="4501527"/>
              <a:ext cx="1883076" cy="507145"/>
            </a:xfrm>
            <a:custGeom>
              <a:avLst/>
              <a:pathLst>
                <a:path w="1883076" h="507145">
                  <a:moveTo>
                    <a:pt x="0" y="354721"/>
                  </a:moveTo>
                  <a:lnTo>
                    <a:pt x="5173" y="350429"/>
                  </a:lnTo>
                  <a:lnTo>
                    <a:pt x="10346" y="346108"/>
                  </a:lnTo>
                  <a:lnTo>
                    <a:pt x="15519" y="341763"/>
                  </a:lnTo>
                  <a:lnTo>
                    <a:pt x="20693" y="337396"/>
                  </a:lnTo>
                  <a:lnTo>
                    <a:pt x="25866" y="333011"/>
                  </a:lnTo>
                  <a:lnTo>
                    <a:pt x="31039" y="328612"/>
                  </a:lnTo>
                  <a:lnTo>
                    <a:pt x="36213" y="324201"/>
                  </a:lnTo>
                  <a:lnTo>
                    <a:pt x="41386" y="319782"/>
                  </a:lnTo>
                  <a:lnTo>
                    <a:pt x="46559" y="315357"/>
                  </a:lnTo>
                  <a:lnTo>
                    <a:pt x="51732" y="310931"/>
                  </a:lnTo>
                  <a:lnTo>
                    <a:pt x="56906" y="306506"/>
                  </a:lnTo>
                  <a:lnTo>
                    <a:pt x="62079" y="302084"/>
                  </a:lnTo>
                  <a:lnTo>
                    <a:pt x="67252" y="297670"/>
                  </a:lnTo>
                  <a:lnTo>
                    <a:pt x="72426" y="293264"/>
                  </a:lnTo>
                  <a:lnTo>
                    <a:pt x="77599" y="288870"/>
                  </a:lnTo>
                  <a:lnTo>
                    <a:pt x="82772" y="284489"/>
                  </a:lnTo>
                  <a:lnTo>
                    <a:pt x="87945" y="280126"/>
                  </a:lnTo>
                  <a:lnTo>
                    <a:pt x="93119" y="275780"/>
                  </a:lnTo>
                  <a:lnTo>
                    <a:pt x="98292" y="271455"/>
                  </a:lnTo>
                  <a:lnTo>
                    <a:pt x="103465" y="267152"/>
                  </a:lnTo>
                  <a:lnTo>
                    <a:pt x="108639" y="262873"/>
                  </a:lnTo>
                  <a:lnTo>
                    <a:pt x="113812" y="258619"/>
                  </a:lnTo>
                  <a:lnTo>
                    <a:pt x="118985" y="254392"/>
                  </a:lnTo>
                  <a:lnTo>
                    <a:pt x="124158" y="250194"/>
                  </a:lnTo>
                  <a:lnTo>
                    <a:pt x="129332" y="246025"/>
                  </a:lnTo>
                  <a:lnTo>
                    <a:pt x="134505" y="241886"/>
                  </a:lnTo>
                  <a:lnTo>
                    <a:pt x="139678" y="237779"/>
                  </a:lnTo>
                  <a:lnTo>
                    <a:pt x="144852" y="233704"/>
                  </a:lnTo>
                  <a:lnTo>
                    <a:pt x="150025" y="229663"/>
                  </a:lnTo>
                  <a:lnTo>
                    <a:pt x="155198" y="225655"/>
                  </a:lnTo>
                  <a:lnTo>
                    <a:pt x="160371" y="221682"/>
                  </a:lnTo>
                  <a:lnTo>
                    <a:pt x="165545" y="217744"/>
                  </a:lnTo>
                  <a:lnTo>
                    <a:pt x="170718" y="213840"/>
                  </a:lnTo>
                  <a:lnTo>
                    <a:pt x="175891" y="209973"/>
                  </a:lnTo>
                  <a:lnTo>
                    <a:pt x="181065" y="206141"/>
                  </a:lnTo>
                  <a:lnTo>
                    <a:pt x="186238" y="202345"/>
                  </a:lnTo>
                  <a:lnTo>
                    <a:pt x="191411" y="198585"/>
                  </a:lnTo>
                  <a:lnTo>
                    <a:pt x="196584" y="194862"/>
                  </a:lnTo>
                  <a:lnTo>
                    <a:pt x="201758" y="191175"/>
                  </a:lnTo>
                  <a:lnTo>
                    <a:pt x="206931" y="187523"/>
                  </a:lnTo>
                  <a:lnTo>
                    <a:pt x="212104" y="183908"/>
                  </a:lnTo>
                  <a:lnTo>
                    <a:pt x="217278" y="180329"/>
                  </a:lnTo>
                  <a:lnTo>
                    <a:pt x="222451" y="176786"/>
                  </a:lnTo>
                  <a:lnTo>
                    <a:pt x="227624" y="173278"/>
                  </a:lnTo>
                  <a:lnTo>
                    <a:pt x="232797" y="169806"/>
                  </a:lnTo>
                  <a:lnTo>
                    <a:pt x="237971" y="166369"/>
                  </a:lnTo>
                  <a:lnTo>
                    <a:pt x="243144" y="162967"/>
                  </a:lnTo>
                  <a:lnTo>
                    <a:pt x="248317" y="159600"/>
                  </a:lnTo>
                  <a:lnTo>
                    <a:pt x="253491" y="156267"/>
                  </a:lnTo>
                  <a:lnTo>
                    <a:pt x="258664" y="152968"/>
                  </a:lnTo>
                  <a:lnTo>
                    <a:pt x="263837" y="149703"/>
                  </a:lnTo>
                  <a:lnTo>
                    <a:pt x="269010" y="146472"/>
                  </a:lnTo>
                  <a:lnTo>
                    <a:pt x="274184" y="143274"/>
                  </a:lnTo>
                  <a:lnTo>
                    <a:pt x="279357" y="140110"/>
                  </a:lnTo>
                  <a:lnTo>
                    <a:pt x="284530" y="136978"/>
                  </a:lnTo>
                  <a:lnTo>
                    <a:pt x="289704" y="133879"/>
                  </a:lnTo>
                  <a:lnTo>
                    <a:pt x="294877" y="130812"/>
                  </a:lnTo>
                  <a:lnTo>
                    <a:pt x="300050" y="127777"/>
                  </a:lnTo>
                  <a:lnTo>
                    <a:pt x="305223" y="124774"/>
                  </a:lnTo>
                  <a:lnTo>
                    <a:pt x="310397" y="121802"/>
                  </a:lnTo>
                  <a:lnTo>
                    <a:pt x="315570" y="118862"/>
                  </a:lnTo>
                  <a:lnTo>
                    <a:pt x="320743" y="115953"/>
                  </a:lnTo>
                  <a:lnTo>
                    <a:pt x="325917" y="113076"/>
                  </a:lnTo>
                  <a:lnTo>
                    <a:pt x="331090" y="110229"/>
                  </a:lnTo>
                  <a:lnTo>
                    <a:pt x="336263" y="107412"/>
                  </a:lnTo>
                  <a:lnTo>
                    <a:pt x="341436" y="104627"/>
                  </a:lnTo>
                  <a:lnTo>
                    <a:pt x="346610" y="101872"/>
                  </a:lnTo>
                  <a:lnTo>
                    <a:pt x="351783" y="99147"/>
                  </a:lnTo>
                  <a:lnTo>
                    <a:pt x="356956" y="96452"/>
                  </a:lnTo>
                  <a:lnTo>
                    <a:pt x="362130" y="93788"/>
                  </a:lnTo>
                  <a:lnTo>
                    <a:pt x="367303" y="91154"/>
                  </a:lnTo>
                  <a:lnTo>
                    <a:pt x="372476" y="88551"/>
                  </a:lnTo>
                  <a:lnTo>
                    <a:pt x="377649" y="85977"/>
                  </a:lnTo>
                  <a:lnTo>
                    <a:pt x="382823" y="83434"/>
                  </a:lnTo>
                  <a:lnTo>
                    <a:pt x="387996" y="80922"/>
                  </a:lnTo>
                  <a:lnTo>
                    <a:pt x="393169" y="78440"/>
                  </a:lnTo>
                  <a:lnTo>
                    <a:pt x="398343" y="75988"/>
                  </a:lnTo>
                  <a:lnTo>
                    <a:pt x="403516" y="73567"/>
                  </a:lnTo>
                  <a:lnTo>
                    <a:pt x="408689" y="71177"/>
                  </a:lnTo>
                  <a:lnTo>
                    <a:pt x="413862" y="68817"/>
                  </a:lnTo>
                  <a:lnTo>
                    <a:pt x="419036" y="66489"/>
                  </a:lnTo>
                  <a:lnTo>
                    <a:pt x="424209" y="64193"/>
                  </a:lnTo>
                  <a:lnTo>
                    <a:pt x="429382" y="61927"/>
                  </a:lnTo>
                  <a:lnTo>
                    <a:pt x="434556" y="59694"/>
                  </a:lnTo>
                  <a:lnTo>
                    <a:pt x="439729" y="57493"/>
                  </a:lnTo>
                  <a:lnTo>
                    <a:pt x="444902" y="55324"/>
                  </a:lnTo>
                  <a:lnTo>
                    <a:pt x="450075" y="53188"/>
                  </a:lnTo>
                  <a:lnTo>
                    <a:pt x="455249" y="51085"/>
                  </a:lnTo>
                  <a:lnTo>
                    <a:pt x="460422" y="49016"/>
                  </a:lnTo>
                  <a:lnTo>
                    <a:pt x="465595" y="46980"/>
                  </a:lnTo>
                  <a:lnTo>
                    <a:pt x="470769" y="44979"/>
                  </a:lnTo>
                  <a:lnTo>
                    <a:pt x="475942" y="43012"/>
                  </a:lnTo>
                  <a:lnTo>
                    <a:pt x="481115" y="41080"/>
                  </a:lnTo>
                  <a:lnTo>
                    <a:pt x="486288" y="39184"/>
                  </a:lnTo>
                  <a:lnTo>
                    <a:pt x="491462" y="37324"/>
                  </a:lnTo>
                  <a:lnTo>
                    <a:pt x="496635" y="35500"/>
                  </a:lnTo>
                  <a:lnTo>
                    <a:pt x="501808" y="33713"/>
                  </a:lnTo>
                  <a:lnTo>
                    <a:pt x="506982" y="31965"/>
                  </a:lnTo>
                  <a:lnTo>
                    <a:pt x="512155" y="30254"/>
                  </a:lnTo>
                  <a:lnTo>
                    <a:pt x="517328" y="28582"/>
                  </a:lnTo>
                  <a:lnTo>
                    <a:pt x="522501" y="26949"/>
                  </a:lnTo>
                  <a:lnTo>
                    <a:pt x="527675" y="25356"/>
                  </a:lnTo>
                  <a:lnTo>
                    <a:pt x="532848" y="23804"/>
                  </a:lnTo>
                  <a:lnTo>
                    <a:pt x="538021" y="22294"/>
                  </a:lnTo>
                  <a:lnTo>
                    <a:pt x="543195" y="20825"/>
                  </a:lnTo>
                  <a:lnTo>
                    <a:pt x="548368" y="19399"/>
                  </a:lnTo>
                  <a:lnTo>
                    <a:pt x="553541" y="18016"/>
                  </a:lnTo>
                  <a:lnTo>
                    <a:pt x="558714" y="16678"/>
                  </a:lnTo>
                  <a:lnTo>
                    <a:pt x="563888" y="15385"/>
                  </a:lnTo>
                  <a:lnTo>
                    <a:pt x="569061" y="14137"/>
                  </a:lnTo>
                  <a:lnTo>
                    <a:pt x="574234" y="12935"/>
                  </a:lnTo>
                  <a:lnTo>
                    <a:pt x="579408" y="11781"/>
                  </a:lnTo>
                  <a:lnTo>
                    <a:pt x="584581" y="10675"/>
                  </a:lnTo>
                  <a:lnTo>
                    <a:pt x="589754" y="9618"/>
                  </a:lnTo>
                  <a:lnTo>
                    <a:pt x="594927" y="8611"/>
                  </a:lnTo>
                  <a:lnTo>
                    <a:pt x="600101" y="7655"/>
                  </a:lnTo>
                  <a:lnTo>
                    <a:pt x="605274" y="6750"/>
                  </a:lnTo>
                  <a:lnTo>
                    <a:pt x="610447" y="5897"/>
                  </a:lnTo>
                  <a:lnTo>
                    <a:pt x="615621" y="5098"/>
                  </a:lnTo>
                  <a:lnTo>
                    <a:pt x="620794" y="4353"/>
                  </a:lnTo>
                  <a:lnTo>
                    <a:pt x="625967" y="3664"/>
                  </a:lnTo>
                  <a:lnTo>
                    <a:pt x="631140" y="3030"/>
                  </a:lnTo>
                  <a:lnTo>
                    <a:pt x="636314" y="2454"/>
                  </a:lnTo>
                  <a:lnTo>
                    <a:pt x="641487" y="1936"/>
                  </a:lnTo>
                  <a:lnTo>
                    <a:pt x="646660" y="1477"/>
                  </a:lnTo>
                  <a:lnTo>
                    <a:pt x="651834" y="1078"/>
                  </a:lnTo>
                  <a:lnTo>
                    <a:pt x="657007" y="740"/>
                  </a:lnTo>
                  <a:lnTo>
                    <a:pt x="662180" y="464"/>
                  </a:lnTo>
                  <a:lnTo>
                    <a:pt x="667353" y="251"/>
                  </a:lnTo>
                  <a:lnTo>
                    <a:pt x="672527" y="102"/>
                  </a:lnTo>
                  <a:lnTo>
                    <a:pt x="677700" y="18"/>
                  </a:lnTo>
                  <a:lnTo>
                    <a:pt x="682873" y="0"/>
                  </a:lnTo>
                  <a:lnTo>
                    <a:pt x="688047" y="48"/>
                  </a:lnTo>
                  <a:lnTo>
                    <a:pt x="693220" y="165"/>
                  </a:lnTo>
                  <a:lnTo>
                    <a:pt x="698393" y="351"/>
                  </a:lnTo>
                  <a:lnTo>
                    <a:pt x="703566" y="607"/>
                  </a:lnTo>
                  <a:lnTo>
                    <a:pt x="708740" y="933"/>
                  </a:lnTo>
                  <a:lnTo>
                    <a:pt x="713913" y="1332"/>
                  </a:lnTo>
                  <a:lnTo>
                    <a:pt x="719086" y="1803"/>
                  </a:lnTo>
                  <a:lnTo>
                    <a:pt x="724260" y="2347"/>
                  </a:lnTo>
                  <a:lnTo>
                    <a:pt x="729433" y="2967"/>
                  </a:lnTo>
                  <a:lnTo>
                    <a:pt x="734606" y="3661"/>
                  </a:lnTo>
                  <a:lnTo>
                    <a:pt x="739779" y="4432"/>
                  </a:lnTo>
                  <a:lnTo>
                    <a:pt x="744953" y="5281"/>
                  </a:lnTo>
                  <a:lnTo>
                    <a:pt x="750126" y="6207"/>
                  </a:lnTo>
                  <a:lnTo>
                    <a:pt x="755299" y="7212"/>
                  </a:lnTo>
                  <a:lnTo>
                    <a:pt x="760473" y="8296"/>
                  </a:lnTo>
                  <a:lnTo>
                    <a:pt x="765646" y="9461"/>
                  </a:lnTo>
                  <a:lnTo>
                    <a:pt x="770819" y="10706"/>
                  </a:lnTo>
                  <a:lnTo>
                    <a:pt x="775992" y="12033"/>
                  </a:lnTo>
                  <a:lnTo>
                    <a:pt x="781166" y="13442"/>
                  </a:lnTo>
                  <a:lnTo>
                    <a:pt x="786339" y="14933"/>
                  </a:lnTo>
                  <a:lnTo>
                    <a:pt x="791512" y="16508"/>
                  </a:lnTo>
                  <a:lnTo>
                    <a:pt x="796686" y="18166"/>
                  </a:lnTo>
                  <a:lnTo>
                    <a:pt x="801859" y="19909"/>
                  </a:lnTo>
                  <a:lnTo>
                    <a:pt x="807032" y="21735"/>
                  </a:lnTo>
                  <a:lnTo>
                    <a:pt x="812205" y="23646"/>
                  </a:lnTo>
                  <a:lnTo>
                    <a:pt x="817379" y="25642"/>
                  </a:lnTo>
                  <a:lnTo>
                    <a:pt x="822552" y="27723"/>
                  </a:lnTo>
                  <a:lnTo>
                    <a:pt x="827725" y="29888"/>
                  </a:lnTo>
                  <a:lnTo>
                    <a:pt x="832899" y="32139"/>
                  </a:lnTo>
                  <a:lnTo>
                    <a:pt x="838072" y="34475"/>
                  </a:lnTo>
                  <a:lnTo>
                    <a:pt x="843245" y="36895"/>
                  </a:lnTo>
                  <a:lnTo>
                    <a:pt x="848418" y="39400"/>
                  </a:lnTo>
                  <a:lnTo>
                    <a:pt x="853592" y="41990"/>
                  </a:lnTo>
                  <a:lnTo>
                    <a:pt x="858765" y="44663"/>
                  </a:lnTo>
                  <a:lnTo>
                    <a:pt x="863938" y="47420"/>
                  </a:lnTo>
                  <a:lnTo>
                    <a:pt x="869112" y="50259"/>
                  </a:lnTo>
                  <a:lnTo>
                    <a:pt x="874285" y="53181"/>
                  </a:lnTo>
                  <a:lnTo>
                    <a:pt x="879458" y="56184"/>
                  </a:lnTo>
                  <a:lnTo>
                    <a:pt x="884631" y="59268"/>
                  </a:lnTo>
                  <a:lnTo>
                    <a:pt x="889805" y="62432"/>
                  </a:lnTo>
                  <a:lnTo>
                    <a:pt x="894978" y="65675"/>
                  </a:lnTo>
                  <a:lnTo>
                    <a:pt x="900151" y="68996"/>
                  </a:lnTo>
                  <a:lnTo>
                    <a:pt x="905325" y="72393"/>
                  </a:lnTo>
                  <a:lnTo>
                    <a:pt x="910498" y="75865"/>
                  </a:lnTo>
                  <a:lnTo>
                    <a:pt x="915671" y="79412"/>
                  </a:lnTo>
                  <a:lnTo>
                    <a:pt x="920844" y="83030"/>
                  </a:lnTo>
                  <a:lnTo>
                    <a:pt x="926018" y="86720"/>
                  </a:lnTo>
                  <a:lnTo>
                    <a:pt x="931191" y="90479"/>
                  </a:lnTo>
                  <a:lnTo>
                    <a:pt x="936364" y="94306"/>
                  </a:lnTo>
                  <a:lnTo>
                    <a:pt x="941538" y="98198"/>
                  </a:lnTo>
                  <a:lnTo>
                    <a:pt x="946711" y="102154"/>
                  </a:lnTo>
                  <a:lnTo>
                    <a:pt x="951884" y="106173"/>
                  </a:lnTo>
                  <a:lnTo>
                    <a:pt x="957057" y="110251"/>
                  </a:lnTo>
                  <a:lnTo>
                    <a:pt x="962231" y="114386"/>
                  </a:lnTo>
                  <a:lnTo>
                    <a:pt x="967404" y="118577"/>
                  </a:lnTo>
                  <a:lnTo>
                    <a:pt x="972577" y="122822"/>
                  </a:lnTo>
                  <a:lnTo>
                    <a:pt x="977751" y="127117"/>
                  </a:lnTo>
                  <a:lnTo>
                    <a:pt x="982924" y="131460"/>
                  </a:lnTo>
                  <a:lnTo>
                    <a:pt x="988097" y="135850"/>
                  </a:lnTo>
                  <a:lnTo>
                    <a:pt x="993270" y="140283"/>
                  </a:lnTo>
                  <a:lnTo>
                    <a:pt x="998444" y="144756"/>
                  </a:lnTo>
                  <a:lnTo>
                    <a:pt x="1003617" y="149268"/>
                  </a:lnTo>
                  <a:lnTo>
                    <a:pt x="1008790" y="153816"/>
                  </a:lnTo>
                  <a:lnTo>
                    <a:pt x="1013964" y="158396"/>
                  </a:lnTo>
                  <a:lnTo>
                    <a:pt x="1019137" y="163006"/>
                  </a:lnTo>
                  <a:lnTo>
                    <a:pt x="1024310" y="167644"/>
                  </a:lnTo>
                  <a:lnTo>
                    <a:pt x="1029483" y="172306"/>
                  </a:lnTo>
                  <a:lnTo>
                    <a:pt x="1034657" y="176989"/>
                  </a:lnTo>
                  <a:lnTo>
                    <a:pt x="1039830" y="181691"/>
                  </a:lnTo>
                  <a:lnTo>
                    <a:pt x="1045003" y="186410"/>
                  </a:lnTo>
                  <a:lnTo>
                    <a:pt x="1050177" y="191141"/>
                  </a:lnTo>
                  <a:lnTo>
                    <a:pt x="1055350" y="195883"/>
                  </a:lnTo>
                  <a:lnTo>
                    <a:pt x="1060523" y="200632"/>
                  </a:lnTo>
                  <a:lnTo>
                    <a:pt x="1065696" y="205386"/>
                  </a:lnTo>
                  <a:lnTo>
                    <a:pt x="1070870" y="210142"/>
                  </a:lnTo>
                  <a:lnTo>
                    <a:pt x="1076043" y="214897"/>
                  </a:lnTo>
                  <a:lnTo>
                    <a:pt x="1081216" y="219648"/>
                  </a:lnTo>
                  <a:lnTo>
                    <a:pt x="1086390" y="224393"/>
                  </a:lnTo>
                  <a:lnTo>
                    <a:pt x="1091563" y="229129"/>
                  </a:lnTo>
                  <a:lnTo>
                    <a:pt x="1096736" y="233854"/>
                  </a:lnTo>
                  <a:lnTo>
                    <a:pt x="1101909" y="238564"/>
                  </a:lnTo>
                  <a:lnTo>
                    <a:pt x="1107083" y="243258"/>
                  </a:lnTo>
                  <a:lnTo>
                    <a:pt x="1112256" y="247933"/>
                  </a:lnTo>
                  <a:lnTo>
                    <a:pt x="1117429" y="252586"/>
                  </a:lnTo>
                  <a:lnTo>
                    <a:pt x="1122603" y="257215"/>
                  </a:lnTo>
                  <a:lnTo>
                    <a:pt x="1127776" y="261819"/>
                  </a:lnTo>
                  <a:lnTo>
                    <a:pt x="1132949" y="266394"/>
                  </a:lnTo>
                  <a:lnTo>
                    <a:pt x="1138122" y="270939"/>
                  </a:lnTo>
                  <a:lnTo>
                    <a:pt x="1143296" y="275451"/>
                  </a:lnTo>
                  <a:lnTo>
                    <a:pt x="1148469" y="279929"/>
                  </a:lnTo>
                  <a:lnTo>
                    <a:pt x="1153642" y="284371"/>
                  </a:lnTo>
                  <a:lnTo>
                    <a:pt x="1158816" y="288775"/>
                  </a:lnTo>
                  <a:lnTo>
                    <a:pt x="1163989" y="293139"/>
                  </a:lnTo>
                  <a:lnTo>
                    <a:pt x="1169162" y="297461"/>
                  </a:lnTo>
                  <a:lnTo>
                    <a:pt x="1174335" y="301741"/>
                  </a:lnTo>
                  <a:lnTo>
                    <a:pt x="1179509" y="305976"/>
                  </a:lnTo>
                  <a:lnTo>
                    <a:pt x="1184682" y="310166"/>
                  </a:lnTo>
                  <a:lnTo>
                    <a:pt x="1189855" y="314308"/>
                  </a:lnTo>
                  <a:lnTo>
                    <a:pt x="1195029" y="318403"/>
                  </a:lnTo>
                  <a:lnTo>
                    <a:pt x="1200202" y="322447"/>
                  </a:lnTo>
                  <a:lnTo>
                    <a:pt x="1205375" y="326442"/>
                  </a:lnTo>
                  <a:lnTo>
                    <a:pt x="1210548" y="330385"/>
                  </a:lnTo>
                  <a:lnTo>
                    <a:pt x="1215722" y="334276"/>
                  </a:lnTo>
                  <a:lnTo>
                    <a:pt x="1220895" y="338114"/>
                  </a:lnTo>
                  <a:lnTo>
                    <a:pt x="1226068" y="341899"/>
                  </a:lnTo>
                  <a:lnTo>
                    <a:pt x="1231242" y="345629"/>
                  </a:lnTo>
                  <a:lnTo>
                    <a:pt x="1236415" y="349304"/>
                  </a:lnTo>
                  <a:lnTo>
                    <a:pt x="1241588" y="352924"/>
                  </a:lnTo>
                  <a:lnTo>
                    <a:pt x="1246761" y="356489"/>
                  </a:lnTo>
                  <a:lnTo>
                    <a:pt x="1251935" y="359997"/>
                  </a:lnTo>
                  <a:lnTo>
                    <a:pt x="1257108" y="363449"/>
                  </a:lnTo>
                  <a:lnTo>
                    <a:pt x="1262281" y="366846"/>
                  </a:lnTo>
                  <a:lnTo>
                    <a:pt x="1267455" y="370185"/>
                  </a:lnTo>
                  <a:lnTo>
                    <a:pt x="1272628" y="373468"/>
                  </a:lnTo>
                  <a:lnTo>
                    <a:pt x="1277801" y="376695"/>
                  </a:lnTo>
                  <a:lnTo>
                    <a:pt x="1282974" y="379866"/>
                  </a:lnTo>
                  <a:lnTo>
                    <a:pt x="1288148" y="382981"/>
                  </a:lnTo>
                  <a:lnTo>
                    <a:pt x="1293321" y="386039"/>
                  </a:lnTo>
                  <a:lnTo>
                    <a:pt x="1298494" y="389042"/>
                  </a:lnTo>
                  <a:lnTo>
                    <a:pt x="1303668" y="391990"/>
                  </a:lnTo>
                  <a:lnTo>
                    <a:pt x="1308841" y="394883"/>
                  </a:lnTo>
                  <a:lnTo>
                    <a:pt x="1314014" y="397722"/>
                  </a:lnTo>
                  <a:lnTo>
                    <a:pt x="1319187" y="400507"/>
                  </a:lnTo>
                  <a:lnTo>
                    <a:pt x="1324361" y="403238"/>
                  </a:lnTo>
                  <a:lnTo>
                    <a:pt x="1329534" y="405917"/>
                  </a:lnTo>
                  <a:lnTo>
                    <a:pt x="1334707" y="408543"/>
                  </a:lnTo>
                  <a:lnTo>
                    <a:pt x="1339881" y="411118"/>
                  </a:lnTo>
                  <a:lnTo>
                    <a:pt x="1345054" y="413642"/>
                  </a:lnTo>
                  <a:lnTo>
                    <a:pt x="1350227" y="416117"/>
                  </a:lnTo>
                  <a:lnTo>
                    <a:pt x="1355400" y="418542"/>
                  </a:lnTo>
                  <a:lnTo>
                    <a:pt x="1360574" y="420918"/>
                  </a:lnTo>
                  <a:lnTo>
                    <a:pt x="1365747" y="423247"/>
                  </a:lnTo>
                  <a:lnTo>
                    <a:pt x="1370920" y="425530"/>
                  </a:lnTo>
                  <a:lnTo>
                    <a:pt x="1376094" y="427766"/>
                  </a:lnTo>
                  <a:lnTo>
                    <a:pt x="1381267" y="429958"/>
                  </a:lnTo>
                  <a:lnTo>
                    <a:pt x="1386440" y="432106"/>
                  </a:lnTo>
                  <a:lnTo>
                    <a:pt x="1391613" y="434211"/>
                  </a:lnTo>
                  <a:lnTo>
                    <a:pt x="1396787" y="436275"/>
                  </a:lnTo>
                  <a:lnTo>
                    <a:pt x="1401960" y="438297"/>
                  </a:lnTo>
                  <a:lnTo>
                    <a:pt x="1407133" y="440280"/>
                  </a:lnTo>
                  <a:lnTo>
                    <a:pt x="1412307" y="442224"/>
                  </a:lnTo>
                  <a:lnTo>
                    <a:pt x="1417480" y="444130"/>
                  </a:lnTo>
                  <a:lnTo>
                    <a:pt x="1422653" y="446000"/>
                  </a:lnTo>
                  <a:lnTo>
                    <a:pt x="1427826" y="447835"/>
                  </a:lnTo>
                  <a:lnTo>
                    <a:pt x="1433000" y="449635"/>
                  </a:lnTo>
                  <a:lnTo>
                    <a:pt x="1438173" y="451402"/>
                  </a:lnTo>
                  <a:lnTo>
                    <a:pt x="1443346" y="453137"/>
                  </a:lnTo>
                  <a:lnTo>
                    <a:pt x="1448520" y="454841"/>
                  </a:lnTo>
                  <a:lnTo>
                    <a:pt x="1453693" y="456514"/>
                  </a:lnTo>
                  <a:lnTo>
                    <a:pt x="1458866" y="458159"/>
                  </a:lnTo>
                  <a:lnTo>
                    <a:pt x="1464039" y="459777"/>
                  </a:lnTo>
                  <a:lnTo>
                    <a:pt x="1469213" y="461367"/>
                  </a:lnTo>
                  <a:lnTo>
                    <a:pt x="1474386" y="462931"/>
                  </a:lnTo>
                  <a:lnTo>
                    <a:pt x="1479559" y="464471"/>
                  </a:lnTo>
                  <a:lnTo>
                    <a:pt x="1484733" y="465986"/>
                  </a:lnTo>
                  <a:lnTo>
                    <a:pt x="1489906" y="467478"/>
                  </a:lnTo>
                  <a:lnTo>
                    <a:pt x="1495079" y="468948"/>
                  </a:lnTo>
                  <a:lnTo>
                    <a:pt x="1500252" y="470395"/>
                  </a:lnTo>
                  <a:lnTo>
                    <a:pt x="1505426" y="471821"/>
                  </a:lnTo>
                  <a:lnTo>
                    <a:pt x="1510599" y="473226"/>
                  </a:lnTo>
                  <a:lnTo>
                    <a:pt x="1515772" y="474610"/>
                  </a:lnTo>
                  <a:lnTo>
                    <a:pt x="1520946" y="475973"/>
                  </a:lnTo>
                  <a:lnTo>
                    <a:pt x="1526119" y="477316"/>
                  </a:lnTo>
                  <a:lnTo>
                    <a:pt x="1531292" y="478637"/>
                  </a:lnTo>
                  <a:lnTo>
                    <a:pt x="1536465" y="479938"/>
                  </a:lnTo>
                  <a:lnTo>
                    <a:pt x="1541639" y="481217"/>
                  </a:lnTo>
                  <a:lnTo>
                    <a:pt x="1546812" y="482473"/>
                  </a:lnTo>
                  <a:lnTo>
                    <a:pt x="1551985" y="483706"/>
                  </a:lnTo>
                  <a:lnTo>
                    <a:pt x="1557159" y="484915"/>
                  </a:lnTo>
                  <a:lnTo>
                    <a:pt x="1562332" y="486098"/>
                  </a:lnTo>
                  <a:lnTo>
                    <a:pt x="1567505" y="487255"/>
                  </a:lnTo>
                  <a:lnTo>
                    <a:pt x="1572678" y="488385"/>
                  </a:lnTo>
                  <a:lnTo>
                    <a:pt x="1577852" y="489484"/>
                  </a:lnTo>
                  <a:lnTo>
                    <a:pt x="1583025" y="490553"/>
                  </a:lnTo>
                  <a:lnTo>
                    <a:pt x="1588198" y="491590"/>
                  </a:lnTo>
                  <a:lnTo>
                    <a:pt x="1593372" y="492593"/>
                  </a:lnTo>
                  <a:lnTo>
                    <a:pt x="1598545" y="493560"/>
                  </a:lnTo>
                  <a:lnTo>
                    <a:pt x="1603718" y="494491"/>
                  </a:lnTo>
                  <a:lnTo>
                    <a:pt x="1608891" y="495385"/>
                  </a:lnTo>
                  <a:lnTo>
                    <a:pt x="1614065" y="496239"/>
                  </a:lnTo>
                  <a:lnTo>
                    <a:pt x="1619238" y="497054"/>
                  </a:lnTo>
                  <a:lnTo>
                    <a:pt x="1624411" y="497829"/>
                  </a:lnTo>
                  <a:lnTo>
                    <a:pt x="1629585" y="498563"/>
                  </a:lnTo>
                  <a:lnTo>
                    <a:pt x="1634758" y="499257"/>
                  </a:lnTo>
                  <a:lnTo>
                    <a:pt x="1639931" y="499909"/>
                  </a:lnTo>
                  <a:lnTo>
                    <a:pt x="1645104" y="500522"/>
                  </a:lnTo>
                  <a:lnTo>
                    <a:pt x="1650278" y="501096"/>
                  </a:lnTo>
                  <a:lnTo>
                    <a:pt x="1655451" y="501630"/>
                  </a:lnTo>
                  <a:lnTo>
                    <a:pt x="1660624" y="502127"/>
                  </a:lnTo>
                  <a:lnTo>
                    <a:pt x="1665798" y="502588"/>
                  </a:lnTo>
                  <a:lnTo>
                    <a:pt x="1670971" y="503014"/>
                  </a:lnTo>
                  <a:lnTo>
                    <a:pt x="1676144" y="503406"/>
                  </a:lnTo>
                  <a:lnTo>
                    <a:pt x="1681317" y="503767"/>
                  </a:lnTo>
                  <a:lnTo>
                    <a:pt x="1686491" y="504097"/>
                  </a:lnTo>
                  <a:lnTo>
                    <a:pt x="1691664" y="504399"/>
                  </a:lnTo>
                  <a:lnTo>
                    <a:pt x="1696837" y="504675"/>
                  </a:lnTo>
                  <a:lnTo>
                    <a:pt x="1702011" y="504926"/>
                  </a:lnTo>
                  <a:lnTo>
                    <a:pt x="1707184" y="505154"/>
                  </a:lnTo>
                  <a:lnTo>
                    <a:pt x="1712357" y="505360"/>
                  </a:lnTo>
                  <a:lnTo>
                    <a:pt x="1717530" y="505547"/>
                  </a:lnTo>
                  <a:lnTo>
                    <a:pt x="1722704" y="505716"/>
                  </a:lnTo>
                  <a:lnTo>
                    <a:pt x="1727877" y="505868"/>
                  </a:lnTo>
                  <a:lnTo>
                    <a:pt x="1733050" y="506005"/>
                  </a:lnTo>
                  <a:lnTo>
                    <a:pt x="1738224" y="506128"/>
                  </a:lnTo>
                  <a:lnTo>
                    <a:pt x="1743397" y="506238"/>
                  </a:lnTo>
                  <a:lnTo>
                    <a:pt x="1748570" y="506337"/>
                  </a:lnTo>
                  <a:lnTo>
                    <a:pt x="1753743" y="506426"/>
                  </a:lnTo>
                  <a:lnTo>
                    <a:pt x="1758917" y="506505"/>
                  </a:lnTo>
                  <a:lnTo>
                    <a:pt x="1764090" y="506576"/>
                  </a:lnTo>
                  <a:lnTo>
                    <a:pt x="1769263" y="506639"/>
                  </a:lnTo>
                  <a:lnTo>
                    <a:pt x="1774437" y="506696"/>
                  </a:lnTo>
                  <a:lnTo>
                    <a:pt x="1779610" y="506746"/>
                  </a:lnTo>
                  <a:lnTo>
                    <a:pt x="1784783" y="506791"/>
                  </a:lnTo>
                  <a:lnTo>
                    <a:pt x="1789956" y="506831"/>
                  </a:lnTo>
                  <a:lnTo>
                    <a:pt x="1795130" y="506866"/>
                  </a:lnTo>
                  <a:lnTo>
                    <a:pt x="1800303" y="506898"/>
                  </a:lnTo>
                  <a:lnTo>
                    <a:pt x="1805476" y="506926"/>
                  </a:lnTo>
                  <a:lnTo>
                    <a:pt x="1810650" y="506951"/>
                  </a:lnTo>
                  <a:lnTo>
                    <a:pt x="1815823" y="506973"/>
                  </a:lnTo>
                  <a:lnTo>
                    <a:pt x="1820996" y="506992"/>
                  </a:lnTo>
                  <a:lnTo>
                    <a:pt x="1826169" y="507010"/>
                  </a:lnTo>
                  <a:lnTo>
                    <a:pt x="1831343" y="507025"/>
                  </a:lnTo>
                  <a:lnTo>
                    <a:pt x="1836516" y="507039"/>
                  </a:lnTo>
                  <a:lnTo>
                    <a:pt x="1841689" y="507051"/>
                  </a:lnTo>
                  <a:lnTo>
                    <a:pt x="1846863" y="507062"/>
                  </a:lnTo>
                  <a:lnTo>
                    <a:pt x="1852036" y="507071"/>
                  </a:lnTo>
                  <a:lnTo>
                    <a:pt x="1857209" y="507080"/>
                  </a:lnTo>
                  <a:lnTo>
                    <a:pt x="1862382" y="507087"/>
                  </a:lnTo>
                  <a:lnTo>
                    <a:pt x="1867556" y="507094"/>
                  </a:lnTo>
                  <a:lnTo>
                    <a:pt x="1872729" y="507100"/>
                  </a:lnTo>
                  <a:lnTo>
                    <a:pt x="1877902" y="507105"/>
                  </a:lnTo>
                  <a:lnTo>
                    <a:pt x="1883076" y="507145"/>
                  </a:lnTo>
                  <a:lnTo>
                    <a:pt x="1877902" y="507145"/>
                  </a:lnTo>
                  <a:lnTo>
                    <a:pt x="1872729" y="507145"/>
                  </a:lnTo>
                  <a:lnTo>
                    <a:pt x="1867556" y="507145"/>
                  </a:lnTo>
                  <a:lnTo>
                    <a:pt x="1862382" y="507145"/>
                  </a:lnTo>
                  <a:lnTo>
                    <a:pt x="1857209" y="507145"/>
                  </a:lnTo>
                  <a:lnTo>
                    <a:pt x="1852036" y="507145"/>
                  </a:lnTo>
                  <a:lnTo>
                    <a:pt x="1846863" y="507145"/>
                  </a:lnTo>
                  <a:lnTo>
                    <a:pt x="1841689" y="507145"/>
                  </a:lnTo>
                  <a:lnTo>
                    <a:pt x="1836516" y="507145"/>
                  </a:lnTo>
                  <a:lnTo>
                    <a:pt x="1831343" y="507145"/>
                  </a:lnTo>
                  <a:lnTo>
                    <a:pt x="1826169" y="507145"/>
                  </a:lnTo>
                  <a:lnTo>
                    <a:pt x="1820996" y="507145"/>
                  </a:lnTo>
                  <a:lnTo>
                    <a:pt x="1815823" y="507145"/>
                  </a:lnTo>
                  <a:lnTo>
                    <a:pt x="1810650" y="507145"/>
                  </a:lnTo>
                  <a:lnTo>
                    <a:pt x="1805476" y="507145"/>
                  </a:lnTo>
                  <a:lnTo>
                    <a:pt x="1800303" y="507145"/>
                  </a:lnTo>
                  <a:lnTo>
                    <a:pt x="1795130" y="507145"/>
                  </a:lnTo>
                  <a:lnTo>
                    <a:pt x="1789956" y="507145"/>
                  </a:lnTo>
                  <a:lnTo>
                    <a:pt x="1784783" y="507145"/>
                  </a:lnTo>
                  <a:lnTo>
                    <a:pt x="1779610" y="507145"/>
                  </a:lnTo>
                  <a:lnTo>
                    <a:pt x="1774437" y="507145"/>
                  </a:lnTo>
                  <a:lnTo>
                    <a:pt x="1769263" y="507145"/>
                  </a:lnTo>
                  <a:lnTo>
                    <a:pt x="1764090" y="507145"/>
                  </a:lnTo>
                  <a:lnTo>
                    <a:pt x="1758917" y="507145"/>
                  </a:lnTo>
                  <a:lnTo>
                    <a:pt x="1753743" y="507145"/>
                  </a:lnTo>
                  <a:lnTo>
                    <a:pt x="1748570" y="507145"/>
                  </a:lnTo>
                  <a:lnTo>
                    <a:pt x="1743397" y="507145"/>
                  </a:lnTo>
                  <a:lnTo>
                    <a:pt x="1738224" y="507145"/>
                  </a:lnTo>
                  <a:lnTo>
                    <a:pt x="1733050" y="507145"/>
                  </a:lnTo>
                  <a:lnTo>
                    <a:pt x="1727877" y="507145"/>
                  </a:lnTo>
                  <a:lnTo>
                    <a:pt x="1722704" y="507145"/>
                  </a:lnTo>
                  <a:lnTo>
                    <a:pt x="1717530" y="507145"/>
                  </a:lnTo>
                  <a:lnTo>
                    <a:pt x="1712357" y="507145"/>
                  </a:lnTo>
                  <a:lnTo>
                    <a:pt x="1707184" y="507145"/>
                  </a:lnTo>
                  <a:lnTo>
                    <a:pt x="1702011" y="507145"/>
                  </a:lnTo>
                  <a:lnTo>
                    <a:pt x="1696837" y="507145"/>
                  </a:lnTo>
                  <a:lnTo>
                    <a:pt x="1691664" y="507145"/>
                  </a:lnTo>
                  <a:lnTo>
                    <a:pt x="1686491" y="507145"/>
                  </a:lnTo>
                  <a:lnTo>
                    <a:pt x="1681317" y="507145"/>
                  </a:lnTo>
                  <a:lnTo>
                    <a:pt x="1676144" y="507145"/>
                  </a:lnTo>
                  <a:lnTo>
                    <a:pt x="1670971" y="507145"/>
                  </a:lnTo>
                  <a:lnTo>
                    <a:pt x="1665798" y="507145"/>
                  </a:lnTo>
                  <a:lnTo>
                    <a:pt x="1660624" y="507145"/>
                  </a:lnTo>
                  <a:lnTo>
                    <a:pt x="1655451" y="507145"/>
                  </a:lnTo>
                  <a:lnTo>
                    <a:pt x="1650278" y="507145"/>
                  </a:lnTo>
                  <a:lnTo>
                    <a:pt x="1645104" y="507145"/>
                  </a:lnTo>
                  <a:lnTo>
                    <a:pt x="1639931" y="507145"/>
                  </a:lnTo>
                  <a:lnTo>
                    <a:pt x="1634758" y="507145"/>
                  </a:lnTo>
                  <a:lnTo>
                    <a:pt x="1629585" y="507145"/>
                  </a:lnTo>
                  <a:lnTo>
                    <a:pt x="1624411" y="507145"/>
                  </a:lnTo>
                  <a:lnTo>
                    <a:pt x="1619238" y="507145"/>
                  </a:lnTo>
                  <a:lnTo>
                    <a:pt x="1614065" y="507145"/>
                  </a:lnTo>
                  <a:lnTo>
                    <a:pt x="1608891" y="507145"/>
                  </a:lnTo>
                  <a:lnTo>
                    <a:pt x="1603718" y="507145"/>
                  </a:lnTo>
                  <a:lnTo>
                    <a:pt x="1598545" y="507145"/>
                  </a:lnTo>
                  <a:lnTo>
                    <a:pt x="1593372" y="507145"/>
                  </a:lnTo>
                  <a:lnTo>
                    <a:pt x="1588198" y="507145"/>
                  </a:lnTo>
                  <a:lnTo>
                    <a:pt x="1583025" y="507145"/>
                  </a:lnTo>
                  <a:lnTo>
                    <a:pt x="1577852" y="507145"/>
                  </a:lnTo>
                  <a:lnTo>
                    <a:pt x="1572678" y="507145"/>
                  </a:lnTo>
                  <a:lnTo>
                    <a:pt x="1567505" y="507145"/>
                  </a:lnTo>
                  <a:lnTo>
                    <a:pt x="1562332" y="507145"/>
                  </a:lnTo>
                  <a:lnTo>
                    <a:pt x="1557159" y="507145"/>
                  </a:lnTo>
                  <a:lnTo>
                    <a:pt x="1551985" y="507145"/>
                  </a:lnTo>
                  <a:lnTo>
                    <a:pt x="1546812" y="507145"/>
                  </a:lnTo>
                  <a:lnTo>
                    <a:pt x="1541639" y="507145"/>
                  </a:lnTo>
                  <a:lnTo>
                    <a:pt x="1536465" y="507145"/>
                  </a:lnTo>
                  <a:lnTo>
                    <a:pt x="1531292" y="507145"/>
                  </a:lnTo>
                  <a:lnTo>
                    <a:pt x="1526119" y="507145"/>
                  </a:lnTo>
                  <a:lnTo>
                    <a:pt x="1520946" y="507145"/>
                  </a:lnTo>
                  <a:lnTo>
                    <a:pt x="1515772" y="507145"/>
                  </a:lnTo>
                  <a:lnTo>
                    <a:pt x="1510599" y="507145"/>
                  </a:lnTo>
                  <a:lnTo>
                    <a:pt x="1505426" y="507145"/>
                  </a:lnTo>
                  <a:lnTo>
                    <a:pt x="1500252" y="507145"/>
                  </a:lnTo>
                  <a:lnTo>
                    <a:pt x="1495079" y="507145"/>
                  </a:lnTo>
                  <a:lnTo>
                    <a:pt x="1489906" y="507145"/>
                  </a:lnTo>
                  <a:lnTo>
                    <a:pt x="1484733" y="507145"/>
                  </a:lnTo>
                  <a:lnTo>
                    <a:pt x="1479559" y="507145"/>
                  </a:lnTo>
                  <a:lnTo>
                    <a:pt x="1474386" y="507145"/>
                  </a:lnTo>
                  <a:lnTo>
                    <a:pt x="1469213" y="507145"/>
                  </a:lnTo>
                  <a:lnTo>
                    <a:pt x="1464039" y="507145"/>
                  </a:lnTo>
                  <a:lnTo>
                    <a:pt x="1458866" y="507145"/>
                  </a:lnTo>
                  <a:lnTo>
                    <a:pt x="1453693" y="507145"/>
                  </a:lnTo>
                  <a:lnTo>
                    <a:pt x="1448520" y="507145"/>
                  </a:lnTo>
                  <a:lnTo>
                    <a:pt x="1443346" y="507145"/>
                  </a:lnTo>
                  <a:lnTo>
                    <a:pt x="1438173" y="507145"/>
                  </a:lnTo>
                  <a:lnTo>
                    <a:pt x="1433000" y="507145"/>
                  </a:lnTo>
                  <a:lnTo>
                    <a:pt x="1427826" y="507145"/>
                  </a:lnTo>
                  <a:lnTo>
                    <a:pt x="1422653" y="507145"/>
                  </a:lnTo>
                  <a:lnTo>
                    <a:pt x="1417480" y="507145"/>
                  </a:lnTo>
                  <a:lnTo>
                    <a:pt x="1412307" y="507145"/>
                  </a:lnTo>
                  <a:lnTo>
                    <a:pt x="1407133" y="507145"/>
                  </a:lnTo>
                  <a:lnTo>
                    <a:pt x="1401960" y="507145"/>
                  </a:lnTo>
                  <a:lnTo>
                    <a:pt x="1396787" y="507145"/>
                  </a:lnTo>
                  <a:lnTo>
                    <a:pt x="1391613" y="507145"/>
                  </a:lnTo>
                  <a:lnTo>
                    <a:pt x="1386440" y="507145"/>
                  </a:lnTo>
                  <a:lnTo>
                    <a:pt x="1381267" y="507145"/>
                  </a:lnTo>
                  <a:lnTo>
                    <a:pt x="1376094" y="507145"/>
                  </a:lnTo>
                  <a:lnTo>
                    <a:pt x="1370920" y="507145"/>
                  </a:lnTo>
                  <a:lnTo>
                    <a:pt x="1365747" y="507145"/>
                  </a:lnTo>
                  <a:lnTo>
                    <a:pt x="1360574" y="507145"/>
                  </a:lnTo>
                  <a:lnTo>
                    <a:pt x="1355400" y="507145"/>
                  </a:lnTo>
                  <a:lnTo>
                    <a:pt x="1350227" y="507145"/>
                  </a:lnTo>
                  <a:lnTo>
                    <a:pt x="1345054" y="507145"/>
                  </a:lnTo>
                  <a:lnTo>
                    <a:pt x="1339881" y="507145"/>
                  </a:lnTo>
                  <a:lnTo>
                    <a:pt x="1334707" y="507145"/>
                  </a:lnTo>
                  <a:lnTo>
                    <a:pt x="1329534" y="507145"/>
                  </a:lnTo>
                  <a:lnTo>
                    <a:pt x="1324361" y="507145"/>
                  </a:lnTo>
                  <a:lnTo>
                    <a:pt x="1319187" y="507145"/>
                  </a:lnTo>
                  <a:lnTo>
                    <a:pt x="1314014" y="507145"/>
                  </a:lnTo>
                  <a:lnTo>
                    <a:pt x="1308841" y="507145"/>
                  </a:lnTo>
                  <a:lnTo>
                    <a:pt x="1303668" y="507145"/>
                  </a:lnTo>
                  <a:lnTo>
                    <a:pt x="1298494" y="507145"/>
                  </a:lnTo>
                  <a:lnTo>
                    <a:pt x="1293321" y="507145"/>
                  </a:lnTo>
                  <a:lnTo>
                    <a:pt x="1288148" y="507145"/>
                  </a:lnTo>
                  <a:lnTo>
                    <a:pt x="1282974" y="507145"/>
                  </a:lnTo>
                  <a:lnTo>
                    <a:pt x="1277801" y="507145"/>
                  </a:lnTo>
                  <a:lnTo>
                    <a:pt x="1272628" y="507145"/>
                  </a:lnTo>
                  <a:lnTo>
                    <a:pt x="1267455" y="507145"/>
                  </a:lnTo>
                  <a:lnTo>
                    <a:pt x="1262281" y="507145"/>
                  </a:lnTo>
                  <a:lnTo>
                    <a:pt x="1257108" y="507145"/>
                  </a:lnTo>
                  <a:lnTo>
                    <a:pt x="1251935" y="507145"/>
                  </a:lnTo>
                  <a:lnTo>
                    <a:pt x="1246761" y="507145"/>
                  </a:lnTo>
                  <a:lnTo>
                    <a:pt x="1241588" y="507145"/>
                  </a:lnTo>
                  <a:lnTo>
                    <a:pt x="1236415" y="507145"/>
                  </a:lnTo>
                  <a:lnTo>
                    <a:pt x="1231242" y="507145"/>
                  </a:lnTo>
                  <a:lnTo>
                    <a:pt x="1226068" y="507145"/>
                  </a:lnTo>
                  <a:lnTo>
                    <a:pt x="1220895" y="507145"/>
                  </a:lnTo>
                  <a:lnTo>
                    <a:pt x="1215722" y="507145"/>
                  </a:lnTo>
                  <a:lnTo>
                    <a:pt x="1210548" y="507145"/>
                  </a:lnTo>
                  <a:lnTo>
                    <a:pt x="1205375" y="507145"/>
                  </a:lnTo>
                  <a:lnTo>
                    <a:pt x="1200202" y="507145"/>
                  </a:lnTo>
                  <a:lnTo>
                    <a:pt x="1195029" y="507145"/>
                  </a:lnTo>
                  <a:lnTo>
                    <a:pt x="1189855" y="507145"/>
                  </a:lnTo>
                  <a:lnTo>
                    <a:pt x="1184682" y="507145"/>
                  </a:lnTo>
                  <a:lnTo>
                    <a:pt x="1179509" y="507145"/>
                  </a:lnTo>
                  <a:lnTo>
                    <a:pt x="1174335" y="507145"/>
                  </a:lnTo>
                  <a:lnTo>
                    <a:pt x="1169162" y="507145"/>
                  </a:lnTo>
                  <a:lnTo>
                    <a:pt x="1163989" y="507145"/>
                  </a:lnTo>
                  <a:lnTo>
                    <a:pt x="1158816" y="507145"/>
                  </a:lnTo>
                  <a:lnTo>
                    <a:pt x="1153642" y="507145"/>
                  </a:lnTo>
                  <a:lnTo>
                    <a:pt x="1148469" y="507145"/>
                  </a:lnTo>
                  <a:lnTo>
                    <a:pt x="1143296" y="507145"/>
                  </a:lnTo>
                  <a:lnTo>
                    <a:pt x="1138122" y="507145"/>
                  </a:lnTo>
                  <a:lnTo>
                    <a:pt x="1132949" y="507145"/>
                  </a:lnTo>
                  <a:lnTo>
                    <a:pt x="1127776" y="507145"/>
                  </a:lnTo>
                  <a:lnTo>
                    <a:pt x="1122603" y="507145"/>
                  </a:lnTo>
                  <a:lnTo>
                    <a:pt x="1117429" y="507145"/>
                  </a:lnTo>
                  <a:lnTo>
                    <a:pt x="1112256" y="507145"/>
                  </a:lnTo>
                  <a:lnTo>
                    <a:pt x="1107083" y="507145"/>
                  </a:lnTo>
                  <a:lnTo>
                    <a:pt x="1101909" y="507145"/>
                  </a:lnTo>
                  <a:lnTo>
                    <a:pt x="1096736" y="507145"/>
                  </a:lnTo>
                  <a:lnTo>
                    <a:pt x="1091563" y="507145"/>
                  </a:lnTo>
                  <a:lnTo>
                    <a:pt x="1086390" y="507145"/>
                  </a:lnTo>
                  <a:lnTo>
                    <a:pt x="1081216" y="507145"/>
                  </a:lnTo>
                  <a:lnTo>
                    <a:pt x="1076043" y="507145"/>
                  </a:lnTo>
                  <a:lnTo>
                    <a:pt x="1070870" y="507145"/>
                  </a:lnTo>
                  <a:lnTo>
                    <a:pt x="1065696" y="507145"/>
                  </a:lnTo>
                  <a:lnTo>
                    <a:pt x="1060523" y="507145"/>
                  </a:lnTo>
                  <a:lnTo>
                    <a:pt x="1055350" y="507145"/>
                  </a:lnTo>
                  <a:lnTo>
                    <a:pt x="1050177" y="507145"/>
                  </a:lnTo>
                  <a:lnTo>
                    <a:pt x="1045003" y="507145"/>
                  </a:lnTo>
                  <a:lnTo>
                    <a:pt x="1039830" y="507145"/>
                  </a:lnTo>
                  <a:lnTo>
                    <a:pt x="1034657" y="507145"/>
                  </a:lnTo>
                  <a:lnTo>
                    <a:pt x="1029483" y="507145"/>
                  </a:lnTo>
                  <a:lnTo>
                    <a:pt x="1024310" y="507145"/>
                  </a:lnTo>
                  <a:lnTo>
                    <a:pt x="1019137" y="507145"/>
                  </a:lnTo>
                  <a:lnTo>
                    <a:pt x="1013964" y="507145"/>
                  </a:lnTo>
                  <a:lnTo>
                    <a:pt x="1008790" y="507145"/>
                  </a:lnTo>
                  <a:lnTo>
                    <a:pt x="1003617" y="507145"/>
                  </a:lnTo>
                  <a:lnTo>
                    <a:pt x="998444" y="507145"/>
                  </a:lnTo>
                  <a:lnTo>
                    <a:pt x="993270" y="507145"/>
                  </a:lnTo>
                  <a:lnTo>
                    <a:pt x="988097" y="507145"/>
                  </a:lnTo>
                  <a:lnTo>
                    <a:pt x="982924" y="507145"/>
                  </a:lnTo>
                  <a:lnTo>
                    <a:pt x="977751" y="507145"/>
                  </a:lnTo>
                  <a:lnTo>
                    <a:pt x="972577" y="507145"/>
                  </a:lnTo>
                  <a:lnTo>
                    <a:pt x="967404" y="507145"/>
                  </a:lnTo>
                  <a:lnTo>
                    <a:pt x="962231" y="507145"/>
                  </a:lnTo>
                  <a:lnTo>
                    <a:pt x="957057" y="507145"/>
                  </a:lnTo>
                  <a:lnTo>
                    <a:pt x="951884" y="507145"/>
                  </a:lnTo>
                  <a:lnTo>
                    <a:pt x="946711" y="507145"/>
                  </a:lnTo>
                  <a:lnTo>
                    <a:pt x="941538" y="507145"/>
                  </a:lnTo>
                  <a:lnTo>
                    <a:pt x="936364" y="507145"/>
                  </a:lnTo>
                  <a:lnTo>
                    <a:pt x="931191" y="507145"/>
                  </a:lnTo>
                  <a:lnTo>
                    <a:pt x="926018" y="507145"/>
                  </a:lnTo>
                  <a:lnTo>
                    <a:pt x="920844" y="507145"/>
                  </a:lnTo>
                  <a:lnTo>
                    <a:pt x="915671" y="507145"/>
                  </a:lnTo>
                  <a:lnTo>
                    <a:pt x="910498" y="507145"/>
                  </a:lnTo>
                  <a:lnTo>
                    <a:pt x="905325" y="507145"/>
                  </a:lnTo>
                  <a:lnTo>
                    <a:pt x="900151" y="507145"/>
                  </a:lnTo>
                  <a:lnTo>
                    <a:pt x="894978" y="507145"/>
                  </a:lnTo>
                  <a:lnTo>
                    <a:pt x="889805" y="507145"/>
                  </a:lnTo>
                  <a:lnTo>
                    <a:pt x="884631" y="507145"/>
                  </a:lnTo>
                  <a:lnTo>
                    <a:pt x="879458" y="507145"/>
                  </a:lnTo>
                  <a:lnTo>
                    <a:pt x="874285" y="507145"/>
                  </a:lnTo>
                  <a:lnTo>
                    <a:pt x="869112" y="507145"/>
                  </a:lnTo>
                  <a:lnTo>
                    <a:pt x="863938" y="507145"/>
                  </a:lnTo>
                  <a:lnTo>
                    <a:pt x="858765" y="507145"/>
                  </a:lnTo>
                  <a:lnTo>
                    <a:pt x="853592" y="507145"/>
                  </a:lnTo>
                  <a:lnTo>
                    <a:pt x="848418" y="507145"/>
                  </a:lnTo>
                  <a:lnTo>
                    <a:pt x="843245" y="507145"/>
                  </a:lnTo>
                  <a:lnTo>
                    <a:pt x="838072" y="507145"/>
                  </a:lnTo>
                  <a:lnTo>
                    <a:pt x="832899" y="507145"/>
                  </a:lnTo>
                  <a:lnTo>
                    <a:pt x="827725" y="507145"/>
                  </a:lnTo>
                  <a:lnTo>
                    <a:pt x="822552" y="507145"/>
                  </a:lnTo>
                  <a:lnTo>
                    <a:pt x="817379" y="507145"/>
                  </a:lnTo>
                  <a:lnTo>
                    <a:pt x="812205" y="507145"/>
                  </a:lnTo>
                  <a:lnTo>
                    <a:pt x="807032" y="507145"/>
                  </a:lnTo>
                  <a:lnTo>
                    <a:pt x="801859" y="507145"/>
                  </a:lnTo>
                  <a:lnTo>
                    <a:pt x="796686" y="507145"/>
                  </a:lnTo>
                  <a:lnTo>
                    <a:pt x="791512" y="507145"/>
                  </a:lnTo>
                  <a:lnTo>
                    <a:pt x="786339" y="507145"/>
                  </a:lnTo>
                  <a:lnTo>
                    <a:pt x="781166" y="507145"/>
                  </a:lnTo>
                  <a:lnTo>
                    <a:pt x="775992" y="507145"/>
                  </a:lnTo>
                  <a:lnTo>
                    <a:pt x="770819" y="507145"/>
                  </a:lnTo>
                  <a:lnTo>
                    <a:pt x="765646" y="507145"/>
                  </a:lnTo>
                  <a:lnTo>
                    <a:pt x="760473" y="507145"/>
                  </a:lnTo>
                  <a:lnTo>
                    <a:pt x="755299" y="507145"/>
                  </a:lnTo>
                  <a:lnTo>
                    <a:pt x="750126" y="507145"/>
                  </a:lnTo>
                  <a:lnTo>
                    <a:pt x="744953" y="507145"/>
                  </a:lnTo>
                  <a:lnTo>
                    <a:pt x="739779" y="507145"/>
                  </a:lnTo>
                  <a:lnTo>
                    <a:pt x="734606" y="507145"/>
                  </a:lnTo>
                  <a:lnTo>
                    <a:pt x="729433" y="507145"/>
                  </a:lnTo>
                  <a:lnTo>
                    <a:pt x="724260" y="507145"/>
                  </a:lnTo>
                  <a:lnTo>
                    <a:pt x="719086" y="507145"/>
                  </a:lnTo>
                  <a:lnTo>
                    <a:pt x="713913" y="507145"/>
                  </a:lnTo>
                  <a:lnTo>
                    <a:pt x="708740" y="507145"/>
                  </a:lnTo>
                  <a:lnTo>
                    <a:pt x="703566" y="507145"/>
                  </a:lnTo>
                  <a:lnTo>
                    <a:pt x="698393" y="507145"/>
                  </a:lnTo>
                  <a:lnTo>
                    <a:pt x="693220" y="507145"/>
                  </a:lnTo>
                  <a:lnTo>
                    <a:pt x="688047" y="507145"/>
                  </a:lnTo>
                  <a:lnTo>
                    <a:pt x="682873" y="507145"/>
                  </a:lnTo>
                  <a:lnTo>
                    <a:pt x="677700" y="507145"/>
                  </a:lnTo>
                  <a:lnTo>
                    <a:pt x="672527" y="507145"/>
                  </a:lnTo>
                  <a:lnTo>
                    <a:pt x="667353" y="507145"/>
                  </a:lnTo>
                  <a:lnTo>
                    <a:pt x="662180" y="507145"/>
                  </a:lnTo>
                  <a:lnTo>
                    <a:pt x="657007" y="507145"/>
                  </a:lnTo>
                  <a:lnTo>
                    <a:pt x="651834" y="507145"/>
                  </a:lnTo>
                  <a:lnTo>
                    <a:pt x="646660" y="507145"/>
                  </a:lnTo>
                  <a:lnTo>
                    <a:pt x="641487" y="507145"/>
                  </a:lnTo>
                  <a:lnTo>
                    <a:pt x="636314" y="507145"/>
                  </a:lnTo>
                  <a:lnTo>
                    <a:pt x="631140" y="507145"/>
                  </a:lnTo>
                  <a:lnTo>
                    <a:pt x="625967" y="507145"/>
                  </a:lnTo>
                  <a:lnTo>
                    <a:pt x="620794" y="507145"/>
                  </a:lnTo>
                  <a:lnTo>
                    <a:pt x="615621" y="507145"/>
                  </a:lnTo>
                  <a:lnTo>
                    <a:pt x="610447" y="507145"/>
                  </a:lnTo>
                  <a:lnTo>
                    <a:pt x="605274" y="507145"/>
                  </a:lnTo>
                  <a:lnTo>
                    <a:pt x="600101" y="507145"/>
                  </a:lnTo>
                  <a:lnTo>
                    <a:pt x="594927" y="507145"/>
                  </a:lnTo>
                  <a:lnTo>
                    <a:pt x="589754" y="507145"/>
                  </a:lnTo>
                  <a:lnTo>
                    <a:pt x="584581" y="507145"/>
                  </a:lnTo>
                  <a:lnTo>
                    <a:pt x="579408" y="507145"/>
                  </a:lnTo>
                  <a:lnTo>
                    <a:pt x="574234" y="507145"/>
                  </a:lnTo>
                  <a:lnTo>
                    <a:pt x="569061" y="507145"/>
                  </a:lnTo>
                  <a:lnTo>
                    <a:pt x="563888" y="507145"/>
                  </a:lnTo>
                  <a:lnTo>
                    <a:pt x="558714" y="507145"/>
                  </a:lnTo>
                  <a:lnTo>
                    <a:pt x="553541" y="507145"/>
                  </a:lnTo>
                  <a:lnTo>
                    <a:pt x="548368" y="507145"/>
                  </a:lnTo>
                  <a:lnTo>
                    <a:pt x="543195" y="507145"/>
                  </a:lnTo>
                  <a:lnTo>
                    <a:pt x="538021" y="507145"/>
                  </a:lnTo>
                  <a:lnTo>
                    <a:pt x="532848" y="507145"/>
                  </a:lnTo>
                  <a:lnTo>
                    <a:pt x="527675" y="507145"/>
                  </a:lnTo>
                  <a:lnTo>
                    <a:pt x="522501" y="507145"/>
                  </a:lnTo>
                  <a:lnTo>
                    <a:pt x="517328" y="507145"/>
                  </a:lnTo>
                  <a:lnTo>
                    <a:pt x="512155" y="507145"/>
                  </a:lnTo>
                  <a:lnTo>
                    <a:pt x="506982" y="507145"/>
                  </a:lnTo>
                  <a:lnTo>
                    <a:pt x="501808" y="507145"/>
                  </a:lnTo>
                  <a:lnTo>
                    <a:pt x="496635" y="507145"/>
                  </a:lnTo>
                  <a:lnTo>
                    <a:pt x="491462" y="507145"/>
                  </a:lnTo>
                  <a:lnTo>
                    <a:pt x="486288" y="507145"/>
                  </a:lnTo>
                  <a:lnTo>
                    <a:pt x="481115" y="507145"/>
                  </a:lnTo>
                  <a:lnTo>
                    <a:pt x="475942" y="507145"/>
                  </a:lnTo>
                  <a:lnTo>
                    <a:pt x="470769" y="507145"/>
                  </a:lnTo>
                  <a:lnTo>
                    <a:pt x="465595" y="507145"/>
                  </a:lnTo>
                  <a:lnTo>
                    <a:pt x="460422" y="507145"/>
                  </a:lnTo>
                  <a:lnTo>
                    <a:pt x="455249" y="507145"/>
                  </a:lnTo>
                  <a:lnTo>
                    <a:pt x="450075" y="507145"/>
                  </a:lnTo>
                  <a:lnTo>
                    <a:pt x="444902" y="507145"/>
                  </a:lnTo>
                  <a:lnTo>
                    <a:pt x="439729" y="507145"/>
                  </a:lnTo>
                  <a:lnTo>
                    <a:pt x="434556" y="507145"/>
                  </a:lnTo>
                  <a:lnTo>
                    <a:pt x="429382" y="507145"/>
                  </a:lnTo>
                  <a:lnTo>
                    <a:pt x="424209" y="507145"/>
                  </a:lnTo>
                  <a:lnTo>
                    <a:pt x="419036" y="507145"/>
                  </a:lnTo>
                  <a:lnTo>
                    <a:pt x="413862" y="507145"/>
                  </a:lnTo>
                  <a:lnTo>
                    <a:pt x="408689" y="507145"/>
                  </a:lnTo>
                  <a:lnTo>
                    <a:pt x="403516" y="507145"/>
                  </a:lnTo>
                  <a:lnTo>
                    <a:pt x="398343" y="507145"/>
                  </a:lnTo>
                  <a:lnTo>
                    <a:pt x="393169" y="507145"/>
                  </a:lnTo>
                  <a:lnTo>
                    <a:pt x="387996" y="507145"/>
                  </a:lnTo>
                  <a:lnTo>
                    <a:pt x="382823" y="507145"/>
                  </a:lnTo>
                  <a:lnTo>
                    <a:pt x="377649" y="507145"/>
                  </a:lnTo>
                  <a:lnTo>
                    <a:pt x="372476" y="507145"/>
                  </a:lnTo>
                  <a:lnTo>
                    <a:pt x="367303" y="507145"/>
                  </a:lnTo>
                  <a:lnTo>
                    <a:pt x="362130" y="507145"/>
                  </a:lnTo>
                  <a:lnTo>
                    <a:pt x="356956" y="507145"/>
                  </a:lnTo>
                  <a:lnTo>
                    <a:pt x="351783" y="507145"/>
                  </a:lnTo>
                  <a:lnTo>
                    <a:pt x="346610" y="507145"/>
                  </a:lnTo>
                  <a:lnTo>
                    <a:pt x="341436" y="507145"/>
                  </a:lnTo>
                  <a:lnTo>
                    <a:pt x="336263" y="507145"/>
                  </a:lnTo>
                  <a:lnTo>
                    <a:pt x="331090" y="507145"/>
                  </a:lnTo>
                  <a:lnTo>
                    <a:pt x="325917" y="507145"/>
                  </a:lnTo>
                  <a:lnTo>
                    <a:pt x="320743" y="507145"/>
                  </a:lnTo>
                  <a:lnTo>
                    <a:pt x="315570" y="507145"/>
                  </a:lnTo>
                  <a:lnTo>
                    <a:pt x="310397" y="507145"/>
                  </a:lnTo>
                  <a:lnTo>
                    <a:pt x="305223" y="507145"/>
                  </a:lnTo>
                  <a:lnTo>
                    <a:pt x="300050" y="507145"/>
                  </a:lnTo>
                  <a:lnTo>
                    <a:pt x="294877" y="507145"/>
                  </a:lnTo>
                  <a:lnTo>
                    <a:pt x="289704" y="507145"/>
                  </a:lnTo>
                  <a:lnTo>
                    <a:pt x="284530" y="507145"/>
                  </a:lnTo>
                  <a:lnTo>
                    <a:pt x="279357" y="507145"/>
                  </a:lnTo>
                  <a:lnTo>
                    <a:pt x="274184" y="507145"/>
                  </a:lnTo>
                  <a:lnTo>
                    <a:pt x="269010" y="507145"/>
                  </a:lnTo>
                  <a:lnTo>
                    <a:pt x="263837" y="507145"/>
                  </a:lnTo>
                  <a:lnTo>
                    <a:pt x="258664" y="507145"/>
                  </a:lnTo>
                  <a:lnTo>
                    <a:pt x="253491" y="507145"/>
                  </a:lnTo>
                  <a:lnTo>
                    <a:pt x="248317" y="507145"/>
                  </a:lnTo>
                  <a:lnTo>
                    <a:pt x="243144" y="507145"/>
                  </a:lnTo>
                  <a:lnTo>
                    <a:pt x="237971" y="507145"/>
                  </a:lnTo>
                  <a:lnTo>
                    <a:pt x="232797" y="507145"/>
                  </a:lnTo>
                  <a:lnTo>
                    <a:pt x="227624" y="507145"/>
                  </a:lnTo>
                  <a:lnTo>
                    <a:pt x="222451" y="507145"/>
                  </a:lnTo>
                  <a:lnTo>
                    <a:pt x="217278" y="507145"/>
                  </a:lnTo>
                  <a:lnTo>
                    <a:pt x="212104" y="507145"/>
                  </a:lnTo>
                  <a:lnTo>
                    <a:pt x="206931" y="507145"/>
                  </a:lnTo>
                  <a:lnTo>
                    <a:pt x="201758" y="507145"/>
                  </a:lnTo>
                  <a:lnTo>
                    <a:pt x="196584" y="507145"/>
                  </a:lnTo>
                  <a:lnTo>
                    <a:pt x="191411" y="507145"/>
                  </a:lnTo>
                  <a:lnTo>
                    <a:pt x="186238" y="507145"/>
                  </a:lnTo>
                  <a:lnTo>
                    <a:pt x="181065" y="507145"/>
                  </a:lnTo>
                  <a:lnTo>
                    <a:pt x="175891" y="507145"/>
                  </a:lnTo>
                  <a:lnTo>
                    <a:pt x="170718" y="507145"/>
                  </a:lnTo>
                  <a:lnTo>
                    <a:pt x="165545" y="507145"/>
                  </a:lnTo>
                  <a:lnTo>
                    <a:pt x="160371" y="507145"/>
                  </a:lnTo>
                  <a:lnTo>
                    <a:pt x="155198" y="507145"/>
                  </a:lnTo>
                  <a:lnTo>
                    <a:pt x="150025" y="507145"/>
                  </a:lnTo>
                  <a:lnTo>
                    <a:pt x="144852" y="507145"/>
                  </a:lnTo>
                  <a:lnTo>
                    <a:pt x="139678" y="507145"/>
                  </a:lnTo>
                  <a:lnTo>
                    <a:pt x="134505" y="507145"/>
                  </a:lnTo>
                  <a:lnTo>
                    <a:pt x="129332" y="507145"/>
                  </a:lnTo>
                  <a:lnTo>
                    <a:pt x="124158" y="507145"/>
                  </a:lnTo>
                  <a:lnTo>
                    <a:pt x="118985" y="507145"/>
                  </a:lnTo>
                  <a:lnTo>
                    <a:pt x="113812" y="507145"/>
                  </a:lnTo>
                  <a:lnTo>
                    <a:pt x="108639" y="507145"/>
                  </a:lnTo>
                  <a:lnTo>
                    <a:pt x="103465" y="507145"/>
                  </a:lnTo>
                  <a:lnTo>
                    <a:pt x="98292" y="507145"/>
                  </a:lnTo>
                  <a:lnTo>
                    <a:pt x="93119" y="507145"/>
                  </a:lnTo>
                  <a:lnTo>
                    <a:pt x="87945" y="507145"/>
                  </a:lnTo>
                  <a:lnTo>
                    <a:pt x="82772" y="507145"/>
                  </a:lnTo>
                  <a:lnTo>
                    <a:pt x="77599" y="507145"/>
                  </a:lnTo>
                  <a:lnTo>
                    <a:pt x="72426" y="507145"/>
                  </a:lnTo>
                  <a:lnTo>
                    <a:pt x="67252" y="507145"/>
                  </a:lnTo>
                  <a:lnTo>
                    <a:pt x="62079" y="507145"/>
                  </a:lnTo>
                  <a:lnTo>
                    <a:pt x="56906" y="507145"/>
                  </a:lnTo>
                  <a:lnTo>
                    <a:pt x="51732" y="507145"/>
                  </a:lnTo>
                  <a:lnTo>
                    <a:pt x="46559" y="507145"/>
                  </a:lnTo>
                  <a:lnTo>
                    <a:pt x="41386" y="507145"/>
                  </a:lnTo>
                  <a:lnTo>
                    <a:pt x="36213" y="507145"/>
                  </a:lnTo>
                  <a:lnTo>
                    <a:pt x="31039" y="507145"/>
                  </a:lnTo>
                  <a:lnTo>
                    <a:pt x="25866" y="507145"/>
                  </a:lnTo>
                  <a:lnTo>
                    <a:pt x="20693" y="507145"/>
                  </a:lnTo>
                  <a:lnTo>
                    <a:pt x="15519" y="507145"/>
                  </a:lnTo>
                  <a:lnTo>
                    <a:pt x="10346" y="507145"/>
                  </a:lnTo>
                  <a:lnTo>
                    <a:pt x="5173" y="507145"/>
                  </a:lnTo>
                  <a:lnTo>
                    <a:pt x="0" y="507145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644151" y="4501527"/>
              <a:ext cx="1883076" cy="507110"/>
            </a:xfrm>
            <a:custGeom>
              <a:avLst/>
              <a:pathLst>
                <a:path w="1883076" h="507110">
                  <a:moveTo>
                    <a:pt x="0" y="354721"/>
                  </a:moveTo>
                  <a:lnTo>
                    <a:pt x="5173" y="350429"/>
                  </a:lnTo>
                  <a:lnTo>
                    <a:pt x="10346" y="346108"/>
                  </a:lnTo>
                  <a:lnTo>
                    <a:pt x="15519" y="341763"/>
                  </a:lnTo>
                  <a:lnTo>
                    <a:pt x="20693" y="337396"/>
                  </a:lnTo>
                  <a:lnTo>
                    <a:pt x="25866" y="333011"/>
                  </a:lnTo>
                  <a:lnTo>
                    <a:pt x="31039" y="328612"/>
                  </a:lnTo>
                  <a:lnTo>
                    <a:pt x="36213" y="324201"/>
                  </a:lnTo>
                  <a:lnTo>
                    <a:pt x="41386" y="319782"/>
                  </a:lnTo>
                  <a:lnTo>
                    <a:pt x="46559" y="315357"/>
                  </a:lnTo>
                  <a:lnTo>
                    <a:pt x="51732" y="310931"/>
                  </a:lnTo>
                  <a:lnTo>
                    <a:pt x="56906" y="306506"/>
                  </a:lnTo>
                  <a:lnTo>
                    <a:pt x="62079" y="302084"/>
                  </a:lnTo>
                  <a:lnTo>
                    <a:pt x="67252" y="297670"/>
                  </a:lnTo>
                  <a:lnTo>
                    <a:pt x="72426" y="293264"/>
                  </a:lnTo>
                  <a:lnTo>
                    <a:pt x="77599" y="288870"/>
                  </a:lnTo>
                  <a:lnTo>
                    <a:pt x="82772" y="284489"/>
                  </a:lnTo>
                  <a:lnTo>
                    <a:pt x="87945" y="280126"/>
                  </a:lnTo>
                  <a:lnTo>
                    <a:pt x="93119" y="275780"/>
                  </a:lnTo>
                  <a:lnTo>
                    <a:pt x="98292" y="271455"/>
                  </a:lnTo>
                  <a:lnTo>
                    <a:pt x="103465" y="267152"/>
                  </a:lnTo>
                  <a:lnTo>
                    <a:pt x="108639" y="262873"/>
                  </a:lnTo>
                  <a:lnTo>
                    <a:pt x="113812" y="258619"/>
                  </a:lnTo>
                  <a:lnTo>
                    <a:pt x="118985" y="254392"/>
                  </a:lnTo>
                  <a:lnTo>
                    <a:pt x="124158" y="250194"/>
                  </a:lnTo>
                  <a:lnTo>
                    <a:pt x="129332" y="246025"/>
                  </a:lnTo>
                  <a:lnTo>
                    <a:pt x="134505" y="241886"/>
                  </a:lnTo>
                  <a:lnTo>
                    <a:pt x="139678" y="237779"/>
                  </a:lnTo>
                  <a:lnTo>
                    <a:pt x="144852" y="233704"/>
                  </a:lnTo>
                  <a:lnTo>
                    <a:pt x="150025" y="229663"/>
                  </a:lnTo>
                  <a:lnTo>
                    <a:pt x="155198" y="225655"/>
                  </a:lnTo>
                  <a:lnTo>
                    <a:pt x="160371" y="221682"/>
                  </a:lnTo>
                  <a:lnTo>
                    <a:pt x="165545" y="217744"/>
                  </a:lnTo>
                  <a:lnTo>
                    <a:pt x="170718" y="213840"/>
                  </a:lnTo>
                  <a:lnTo>
                    <a:pt x="175891" y="209973"/>
                  </a:lnTo>
                  <a:lnTo>
                    <a:pt x="181065" y="206141"/>
                  </a:lnTo>
                  <a:lnTo>
                    <a:pt x="186238" y="202345"/>
                  </a:lnTo>
                  <a:lnTo>
                    <a:pt x="191411" y="198585"/>
                  </a:lnTo>
                  <a:lnTo>
                    <a:pt x="196584" y="194862"/>
                  </a:lnTo>
                  <a:lnTo>
                    <a:pt x="201758" y="191175"/>
                  </a:lnTo>
                  <a:lnTo>
                    <a:pt x="206931" y="187523"/>
                  </a:lnTo>
                  <a:lnTo>
                    <a:pt x="212104" y="183908"/>
                  </a:lnTo>
                  <a:lnTo>
                    <a:pt x="217278" y="180329"/>
                  </a:lnTo>
                  <a:lnTo>
                    <a:pt x="222451" y="176786"/>
                  </a:lnTo>
                  <a:lnTo>
                    <a:pt x="227624" y="173278"/>
                  </a:lnTo>
                  <a:lnTo>
                    <a:pt x="232797" y="169806"/>
                  </a:lnTo>
                  <a:lnTo>
                    <a:pt x="237971" y="166369"/>
                  </a:lnTo>
                  <a:lnTo>
                    <a:pt x="243144" y="162967"/>
                  </a:lnTo>
                  <a:lnTo>
                    <a:pt x="248317" y="159600"/>
                  </a:lnTo>
                  <a:lnTo>
                    <a:pt x="253491" y="156267"/>
                  </a:lnTo>
                  <a:lnTo>
                    <a:pt x="258664" y="152968"/>
                  </a:lnTo>
                  <a:lnTo>
                    <a:pt x="263837" y="149703"/>
                  </a:lnTo>
                  <a:lnTo>
                    <a:pt x="269010" y="146472"/>
                  </a:lnTo>
                  <a:lnTo>
                    <a:pt x="274184" y="143274"/>
                  </a:lnTo>
                  <a:lnTo>
                    <a:pt x="279357" y="140110"/>
                  </a:lnTo>
                  <a:lnTo>
                    <a:pt x="284530" y="136978"/>
                  </a:lnTo>
                  <a:lnTo>
                    <a:pt x="289704" y="133879"/>
                  </a:lnTo>
                  <a:lnTo>
                    <a:pt x="294877" y="130812"/>
                  </a:lnTo>
                  <a:lnTo>
                    <a:pt x="300050" y="127777"/>
                  </a:lnTo>
                  <a:lnTo>
                    <a:pt x="305223" y="124774"/>
                  </a:lnTo>
                  <a:lnTo>
                    <a:pt x="310397" y="121802"/>
                  </a:lnTo>
                  <a:lnTo>
                    <a:pt x="315570" y="118862"/>
                  </a:lnTo>
                  <a:lnTo>
                    <a:pt x="320743" y="115953"/>
                  </a:lnTo>
                  <a:lnTo>
                    <a:pt x="325917" y="113076"/>
                  </a:lnTo>
                  <a:lnTo>
                    <a:pt x="331090" y="110229"/>
                  </a:lnTo>
                  <a:lnTo>
                    <a:pt x="336263" y="107412"/>
                  </a:lnTo>
                  <a:lnTo>
                    <a:pt x="341436" y="104627"/>
                  </a:lnTo>
                  <a:lnTo>
                    <a:pt x="346610" y="101872"/>
                  </a:lnTo>
                  <a:lnTo>
                    <a:pt x="351783" y="99147"/>
                  </a:lnTo>
                  <a:lnTo>
                    <a:pt x="356956" y="96452"/>
                  </a:lnTo>
                  <a:lnTo>
                    <a:pt x="362130" y="93788"/>
                  </a:lnTo>
                  <a:lnTo>
                    <a:pt x="367303" y="91154"/>
                  </a:lnTo>
                  <a:lnTo>
                    <a:pt x="372476" y="88551"/>
                  </a:lnTo>
                  <a:lnTo>
                    <a:pt x="377649" y="85977"/>
                  </a:lnTo>
                  <a:lnTo>
                    <a:pt x="382823" y="83434"/>
                  </a:lnTo>
                  <a:lnTo>
                    <a:pt x="387996" y="80922"/>
                  </a:lnTo>
                  <a:lnTo>
                    <a:pt x="393169" y="78440"/>
                  </a:lnTo>
                  <a:lnTo>
                    <a:pt x="398343" y="75988"/>
                  </a:lnTo>
                  <a:lnTo>
                    <a:pt x="403516" y="73567"/>
                  </a:lnTo>
                  <a:lnTo>
                    <a:pt x="408689" y="71177"/>
                  </a:lnTo>
                  <a:lnTo>
                    <a:pt x="413862" y="68817"/>
                  </a:lnTo>
                  <a:lnTo>
                    <a:pt x="419036" y="66489"/>
                  </a:lnTo>
                  <a:lnTo>
                    <a:pt x="424209" y="64193"/>
                  </a:lnTo>
                  <a:lnTo>
                    <a:pt x="429382" y="61927"/>
                  </a:lnTo>
                  <a:lnTo>
                    <a:pt x="434556" y="59694"/>
                  </a:lnTo>
                  <a:lnTo>
                    <a:pt x="439729" y="57493"/>
                  </a:lnTo>
                  <a:lnTo>
                    <a:pt x="444902" y="55324"/>
                  </a:lnTo>
                  <a:lnTo>
                    <a:pt x="450075" y="53188"/>
                  </a:lnTo>
                  <a:lnTo>
                    <a:pt x="455249" y="51085"/>
                  </a:lnTo>
                  <a:lnTo>
                    <a:pt x="460422" y="49016"/>
                  </a:lnTo>
                  <a:lnTo>
                    <a:pt x="465595" y="46980"/>
                  </a:lnTo>
                  <a:lnTo>
                    <a:pt x="470769" y="44979"/>
                  </a:lnTo>
                  <a:lnTo>
                    <a:pt x="475942" y="43012"/>
                  </a:lnTo>
                  <a:lnTo>
                    <a:pt x="481115" y="41080"/>
                  </a:lnTo>
                  <a:lnTo>
                    <a:pt x="486288" y="39184"/>
                  </a:lnTo>
                  <a:lnTo>
                    <a:pt x="491462" y="37324"/>
                  </a:lnTo>
                  <a:lnTo>
                    <a:pt x="496635" y="35500"/>
                  </a:lnTo>
                  <a:lnTo>
                    <a:pt x="501808" y="33713"/>
                  </a:lnTo>
                  <a:lnTo>
                    <a:pt x="506982" y="31965"/>
                  </a:lnTo>
                  <a:lnTo>
                    <a:pt x="512155" y="30254"/>
                  </a:lnTo>
                  <a:lnTo>
                    <a:pt x="517328" y="28582"/>
                  </a:lnTo>
                  <a:lnTo>
                    <a:pt x="522501" y="26949"/>
                  </a:lnTo>
                  <a:lnTo>
                    <a:pt x="527675" y="25356"/>
                  </a:lnTo>
                  <a:lnTo>
                    <a:pt x="532848" y="23804"/>
                  </a:lnTo>
                  <a:lnTo>
                    <a:pt x="538021" y="22294"/>
                  </a:lnTo>
                  <a:lnTo>
                    <a:pt x="543195" y="20825"/>
                  </a:lnTo>
                  <a:lnTo>
                    <a:pt x="548368" y="19399"/>
                  </a:lnTo>
                  <a:lnTo>
                    <a:pt x="553541" y="18016"/>
                  </a:lnTo>
                  <a:lnTo>
                    <a:pt x="558714" y="16678"/>
                  </a:lnTo>
                  <a:lnTo>
                    <a:pt x="563888" y="15385"/>
                  </a:lnTo>
                  <a:lnTo>
                    <a:pt x="569061" y="14137"/>
                  </a:lnTo>
                  <a:lnTo>
                    <a:pt x="574234" y="12935"/>
                  </a:lnTo>
                  <a:lnTo>
                    <a:pt x="579408" y="11781"/>
                  </a:lnTo>
                  <a:lnTo>
                    <a:pt x="584581" y="10675"/>
                  </a:lnTo>
                  <a:lnTo>
                    <a:pt x="589754" y="9618"/>
                  </a:lnTo>
                  <a:lnTo>
                    <a:pt x="594927" y="8611"/>
                  </a:lnTo>
                  <a:lnTo>
                    <a:pt x="600101" y="7655"/>
                  </a:lnTo>
                  <a:lnTo>
                    <a:pt x="605274" y="6750"/>
                  </a:lnTo>
                  <a:lnTo>
                    <a:pt x="610447" y="5897"/>
                  </a:lnTo>
                  <a:lnTo>
                    <a:pt x="615621" y="5098"/>
                  </a:lnTo>
                  <a:lnTo>
                    <a:pt x="620794" y="4353"/>
                  </a:lnTo>
                  <a:lnTo>
                    <a:pt x="625967" y="3664"/>
                  </a:lnTo>
                  <a:lnTo>
                    <a:pt x="631140" y="3030"/>
                  </a:lnTo>
                  <a:lnTo>
                    <a:pt x="636314" y="2454"/>
                  </a:lnTo>
                  <a:lnTo>
                    <a:pt x="641487" y="1936"/>
                  </a:lnTo>
                  <a:lnTo>
                    <a:pt x="646660" y="1477"/>
                  </a:lnTo>
                  <a:lnTo>
                    <a:pt x="651834" y="1078"/>
                  </a:lnTo>
                  <a:lnTo>
                    <a:pt x="657007" y="740"/>
                  </a:lnTo>
                  <a:lnTo>
                    <a:pt x="662180" y="464"/>
                  </a:lnTo>
                  <a:lnTo>
                    <a:pt x="667353" y="251"/>
                  </a:lnTo>
                  <a:lnTo>
                    <a:pt x="672527" y="102"/>
                  </a:lnTo>
                  <a:lnTo>
                    <a:pt x="677700" y="18"/>
                  </a:lnTo>
                  <a:lnTo>
                    <a:pt x="682873" y="0"/>
                  </a:lnTo>
                  <a:lnTo>
                    <a:pt x="688047" y="48"/>
                  </a:lnTo>
                  <a:lnTo>
                    <a:pt x="693220" y="165"/>
                  </a:lnTo>
                  <a:lnTo>
                    <a:pt x="698393" y="351"/>
                  </a:lnTo>
                  <a:lnTo>
                    <a:pt x="703566" y="607"/>
                  </a:lnTo>
                  <a:lnTo>
                    <a:pt x="708740" y="933"/>
                  </a:lnTo>
                  <a:lnTo>
                    <a:pt x="713913" y="1332"/>
                  </a:lnTo>
                  <a:lnTo>
                    <a:pt x="719086" y="1803"/>
                  </a:lnTo>
                  <a:lnTo>
                    <a:pt x="724260" y="2347"/>
                  </a:lnTo>
                  <a:lnTo>
                    <a:pt x="729433" y="2967"/>
                  </a:lnTo>
                  <a:lnTo>
                    <a:pt x="734606" y="3661"/>
                  </a:lnTo>
                  <a:lnTo>
                    <a:pt x="739779" y="4432"/>
                  </a:lnTo>
                  <a:lnTo>
                    <a:pt x="744953" y="5281"/>
                  </a:lnTo>
                  <a:lnTo>
                    <a:pt x="750126" y="6207"/>
                  </a:lnTo>
                  <a:lnTo>
                    <a:pt x="755299" y="7212"/>
                  </a:lnTo>
                  <a:lnTo>
                    <a:pt x="760473" y="8296"/>
                  </a:lnTo>
                  <a:lnTo>
                    <a:pt x="765646" y="9461"/>
                  </a:lnTo>
                  <a:lnTo>
                    <a:pt x="770819" y="10706"/>
                  </a:lnTo>
                  <a:lnTo>
                    <a:pt x="775992" y="12033"/>
                  </a:lnTo>
                  <a:lnTo>
                    <a:pt x="781166" y="13442"/>
                  </a:lnTo>
                  <a:lnTo>
                    <a:pt x="786339" y="14933"/>
                  </a:lnTo>
                  <a:lnTo>
                    <a:pt x="791512" y="16508"/>
                  </a:lnTo>
                  <a:lnTo>
                    <a:pt x="796686" y="18166"/>
                  </a:lnTo>
                  <a:lnTo>
                    <a:pt x="801859" y="19909"/>
                  </a:lnTo>
                  <a:lnTo>
                    <a:pt x="807032" y="21735"/>
                  </a:lnTo>
                  <a:lnTo>
                    <a:pt x="812205" y="23646"/>
                  </a:lnTo>
                  <a:lnTo>
                    <a:pt x="817379" y="25642"/>
                  </a:lnTo>
                  <a:lnTo>
                    <a:pt x="822552" y="27723"/>
                  </a:lnTo>
                  <a:lnTo>
                    <a:pt x="827725" y="29888"/>
                  </a:lnTo>
                  <a:lnTo>
                    <a:pt x="832899" y="32139"/>
                  </a:lnTo>
                  <a:lnTo>
                    <a:pt x="838072" y="34475"/>
                  </a:lnTo>
                  <a:lnTo>
                    <a:pt x="843245" y="36895"/>
                  </a:lnTo>
                  <a:lnTo>
                    <a:pt x="848418" y="39400"/>
                  </a:lnTo>
                  <a:lnTo>
                    <a:pt x="853592" y="41990"/>
                  </a:lnTo>
                  <a:lnTo>
                    <a:pt x="858765" y="44663"/>
                  </a:lnTo>
                  <a:lnTo>
                    <a:pt x="863938" y="47420"/>
                  </a:lnTo>
                  <a:lnTo>
                    <a:pt x="869112" y="50259"/>
                  </a:lnTo>
                  <a:lnTo>
                    <a:pt x="874285" y="53181"/>
                  </a:lnTo>
                  <a:lnTo>
                    <a:pt x="879458" y="56184"/>
                  </a:lnTo>
                  <a:lnTo>
                    <a:pt x="884631" y="59268"/>
                  </a:lnTo>
                  <a:lnTo>
                    <a:pt x="889805" y="62432"/>
                  </a:lnTo>
                  <a:lnTo>
                    <a:pt x="894978" y="65675"/>
                  </a:lnTo>
                  <a:lnTo>
                    <a:pt x="900151" y="68996"/>
                  </a:lnTo>
                  <a:lnTo>
                    <a:pt x="905325" y="72393"/>
                  </a:lnTo>
                  <a:lnTo>
                    <a:pt x="910498" y="75865"/>
                  </a:lnTo>
                  <a:lnTo>
                    <a:pt x="915671" y="79412"/>
                  </a:lnTo>
                  <a:lnTo>
                    <a:pt x="920844" y="83030"/>
                  </a:lnTo>
                  <a:lnTo>
                    <a:pt x="926018" y="86720"/>
                  </a:lnTo>
                  <a:lnTo>
                    <a:pt x="931191" y="90479"/>
                  </a:lnTo>
                  <a:lnTo>
                    <a:pt x="936364" y="94306"/>
                  </a:lnTo>
                  <a:lnTo>
                    <a:pt x="941538" y="98198"/>
                  </a:lnTo>
                  <a:lnTo>
                    <a:pt x="946711" y="102154"/>
                  </a:lnTo>
                  <a:lnTo>
                    <a:pt x="951884" y="106173"/>
                  </a:lnTo>
                  <a:lnTo>
                    <a:pt x="957057" y="110251"/>
                  </a:lnTo>
                  <a:lnTo>
                    <a:pt x="962231" y="114386"/>
                  </a:lnTo>
                  <a:lnTo>
                    <a:pt x="967404" y="118577"/>
                  </a:lnTo>
                  <a:lnTo>
                    <a:pt x="972577" y="122822"/>
                  </a:lnTo>
                  <a:lnTo>
                    <a:pt x="977751" y="127117"/>
                  </a:lnTo>
                  <a:lnTo>
                    <a:pt x="982924" y="131460"/>
                  </a:lnTo>
                  <a:lnTo>
                    <a:pt x="988097" y="135850"/>
                  </a:lnTo>
                  <a:lnTo>
                    <a:pt x="993270" y="140283"/>
                  </a:lnTo>
                  <a:lnTo>
                    <a:pt x="998444" y="144756"/>
                  </a:lnTo>
                  <a:lnTo>
                    <a:pt x="1003617" y="149268"/>
                  </a:lnTo>
                  <a:lnTo>
                    <a:pt x="1008790" y="153816"/>
                  </a:lnTo>
                  <a:lnTo>
                    <a:pt x="1013964" y="158396"/>
                  </a:lnTo>
                  <a:lnTo>
                    <a:pt x="1019137" y="163006"/>
                  </a:lnTo>
                  <a:lnTo>
                    <a:pt x="1024310" y="167644"/>
                  </a:lnTo>
                  <a:lnTo>
                    <a:pt x="1029483" y="172306"/>
                  </a:lnTo>
                  <a:lnTo>
                    <a:pt x="1034657" y="176989"/>
                  </a:lnTo>
                  <a:lnTo>
                    <a:pt x="1039830" y="181691"/>
                  </a:lnTo>
                  <a:lnTo>
                    <a:pt x="1045003" y="186410"/>
                  </a:lnTo>
                  <a:lnTo>
                    <a:pt x="1050177" y="191141"/>
                  </a:lnTo>
                  <a:lnTo>
                    <a:pt x="1055350" y="195883"/>
                  </a:lnTo>
                  <a:lnTo>
                    <a:pt x="1060523" y="200632"/>
                  </a:lnTo>
                  <a:lnTo>
                    <a:pt x="1065696" y="205386"/>
                  </a:lnTo>
                  <a:lnTo>
                    <a:pt x="1070870" y="210142"/>
                  </a:lnTo>
                  <a:lnTo>
                    <a:pt x="1076043" y="214897"/>
                  </a:lnTo>
                  <a:lnTo>
                    <a:pt x="1081216" y="219648"/>
                  </a:lnTo>
                  <a:lnTo>
                    <a:pt x="1086390" y="224393"/>
                  </a:lnTo>
                  <a:lnTo>
                    <a:pt x="1091563" y="229129"/>
                  </a:lnTo>
                  <a:lnTo>
                    <a:pt x="1096736" y="233854"/>
                  </a:lnTo>
                  <a:lnTo>
                    <a:pt x="1101909" y="238564"/>
                  </a:lnTo>
                  <a:lnTo>
                    <a:pt x="1107083" y="243258"/>
                  </a:lnTo>
                  <a:lnTo>
                    <a:pt x="1112256" y="247933"/>
                  </a:lnTo>
                  <a:lnTo>
                    <a:pt x="1117429" y="252586"/>
                  </a:lnTo>
                  <a:lnTo>
                    <a:pt x="1122603" y="257215"/>
                  </a:lnTo>
                  <a:lnTo>
                    <a:pt x="1127776" y="261819"/>
                  </a:lnTo>
                  <a:lnTo>
                    <a:pt x="1132949" y="266394"/>
                  </a:lnTo>
                  <a:lnTo>
                    <a:pt x="1138122" y="270939"/>
                  </a:lnTo>
                  <a:lnTo>
                    <a:pt x="1143296" y="275451"/>
                  </a:lnTo>
                  <a:lnTo>
                    <a:pt x="1148469" y="279929"/>
                  </a:lnTo>
                  <a:lnTo>
                    <a:pt x="1153642" y="284371"/>
                  </a:lnTo>
                  <a:lnTo>
                    <a:pt x="1158816" y="288775"/>
                  </a:lnTo>
                  <a:lnTo>
                    <a:pt x="1163989" y="293139"/>
                  </a:lnTo>
                  <a:lnTo>
                    <a:pt x="1169162" y="297461"/>
                  </a:lnTo>
                  <a:lnTo>
                    <a:pt x="1174335" y="301741"/>
                  </a:lnTo>
                  <a:lnTo>
                    <a:pt x="1179509" y="305976"/>
                  </a:lnTo>
                  <a:lnTo>
                    <a:pt x="1184682" y="310166"/>
                  </a:lnTo>
                  <a:lnTo>
                    <a:pt x="1189855" y="314308"/>
                  </a:lnTo>
                  <a:lnTo>
                    <a:pt x="1195029" y="318403"/>
                  </a:lnTo>
                  <a:lnTo>
                    <a:pt x="1200202" y="322447"/>
                  </a:lnTo>
                  <a:lnTo>
                    <a:pt x="1205375" y="326442"/>
                  </a:lnTo>
                  <a:lnTo>
                    <a:pt x="1210548" y="330385"/>
                  </a:lnTo>
                  <a:lnTo>
                    <a:pt x="1215722" y="334276"/>
                  </a:lnTo>
                  <a:lnTo>
                    <a:pt x="1220895" y="338114"/>
                  </a:lnTo>
                  <a:lnTo>
                    <a:pt x="1226068" y="341899"/>
                  </a:lnTo>
                  <a:lnTo>
                    <a:pt x="1231242" y="345629"/>
                  </a:lnTo>
                  <a:lnTo>
                    <a:pt x="1236415" y="349304"/>
                  </a:lnTo>
                  <a:lnTo>
                    <a:pt x="1241588" y="352924"/>
                  </a:lnTo>
                  <a:lnTo>
                    <a:pt x="1246761" y="356489"/>
                  </a:lnTo>
                  <a:lnTo>
                    <a:pt x="1251935" y="359997"/>
                  </a:lnTo>
                  <a:lnTo>
                    <a:pt x="1257108" y="363449"/>
                  </a:lnTo>
                  <a:lnTo>
                    <a:pt x="1262281" y="366846"/>
                  </a:lnTo>
                  <a:lnTo>
                    <a:pt x="1267455" y="370185"/>
                  </a:lnTo>
                  <a:lnTo>
                    <a:pt x="1272628" y="373468"/>
                  </a:lnTo>
                  <a:lnTo>
                    <a:pt x="1277801" y="376695"/>
                  </a:lnTo>
                  <a:lnTo>
                    <a:pt x="1282974" y="379866"/>
                  </a:lnTo>
                  <a:lnTo>
                    <a:pt x="1288148" y="382981"/>
                  </a:lnTo>
                  <a:lnTo>
                    <a:pt x="1293321" y="386039"/>
                  </a:lnTo>
                  <a:lnTo>
                    <a:pt x="1298494" y="389042"/>
                  </a:lnTo>
                  <a:lnTo>
                    <a:pt x="1303668" y="391990"/>
                  </a:lnTo>
                  <a:lnTo>
                    <a:pt x="1308841" y="394883"/>
                  </a:lnTo>
                  <a:lnTo>
                    <a:pt x="1314014" y="397722"/>
                  </a:lnTo>
                  <a:lnTo>
                    <a:pt x="1319187" y="400507"/>
                  </a:lnTo>
                  <a:lnTo>
                    <a:pt x="1324361" y="403238"/>
                  </a:lnTo>
                  <a:lnTo>
                    <a:pt x="1329534" y="405917"/>
                  </a:lnTo>
                  <a:lnTo>
                    <a:pt x="1334707" y="408543"/>
                  </a:lnTo>
                  <a:lnTo>
                    <a:pt x="1339881" y="411118"/>
                  </a:lnTo>
                  <a:lnTo>
                    <a:pt x="1345054" y="413642"/>
                  </a:lnTo>
                  <a:lnTo>
                    <a:pt x="1350227" y="416117"/>
                  </a:lnTo>
                  <a:lnTo>
                    <a:pt x="1355400" y="418542"/>
                  </a:lnTo>
                  <a:lnTo>
                    <a:pt x="1360574" y="420918"/>
                  </a:lnTo>
                  <a:lnTo>
                    <a:pt x="1365747" y="423247"/>
                  </a:lnTo>
                  <a:lnTo>
                    <a:pt x="1370920" y="425530"/>
                  </a:lnTo>
                  <a:lnTo>
                    <a:pt x="1376094" y="427766"/>
                  </a:lnTo>
                  <a:lnTo>
                    <a:pt x="1381267" y="429958"/>
                  </a:lnTo>
                  <a:lnTo>
                    <a:pt x="1386440" y="432106"/>
                  </a:lnTo>
                  <a:lnTo>
                    <a:pt x="1391613" y="434211"/>
                  </a:lnTo>
                  <a:lnTo>
                    <a:pt x="1396787" y="436275"/>
                  </a:lnTo>
                  <a:lnTo>
                    <a:pt x="1401960" y="438297"/>
                  </a:lnTo>
                  <a:lnTo>
                    <a:pt x="1407133" y="440280"/>
                  </a:lnTo>
                  <a:lnTo>
                    <a:pt x="1412307" y="442224"/>
                  </a:lnTo>
                  <a:lnTo>
                    <a:pt x="1417480" y="444130"/>
                  </a:lnTo>
                  <a:lnTo>
                    <a:pt x="1422653" y="446000"/>
                  </a:lnTo>
                  <a:lnTo>
                    <a:pt x="1427826" y="447835"/>
                  </a:lnTo>
                  <a:lnTo>
                    <a:pt x="1433000" y="449635"/>
                  </a:lnTo>
                  <a:lnTo>
                    <a:pt x="1438173" y="451402"/>
                  </a:lnTo>
                  <a:lnTo>
                    <a:pt x="1443346" y="453137"/>
                  </a:lnTo>
                  <a:lnTo>
                    <a:pt x="1448520" y="454841"/>
                  </a:lnTo>
                  <a:lnTo>
                    <a:pt x="1453693" y="456514"/>
                  </a:lnTo>
                  <a:lnTo>
                    <a:pt x="1458866" y="458159"/>
                  </a:lnTo>
                  <a:lnTo>
                    <a:pt x="1464039" y="459777"/>
                  </a:lnTo>
                  <a:lnTo>
                    <a:pt x="1469213" y="461367"/>
                  </a:lnTo>
                  <a:lnTo>
                    <a:pt x="1474386" y="462931"/>
                  </a:lnTo>
                  <a:lnTo>
                    <a:pt x="1479559" y="464471"/>
                  </a:lnTo>
                  <a:lnTo>
                    <a:pt x="1484733" y="465986"/>
                  </a:lnTo>
                  <a:lnTo>
                    <a:pt x="1489906" y="467478"/>
                  </a:lnTo>
                  <a:lnTo>
                    <a:pt x="1495079" y="468948"/>
                  </a:lnTo>
                  <a:lnTo>
                    <a:pt x="1500252" y="470395"/>
                  </a:lnTo>
                  <a:lnTo>
                    <a:pt x="1505426" y="471821"/>
                  </a:lnTo>
                  <a:lnTo>
                    <a:pt x="1510599" y="473226"/>
                  </a:lnTo>
                  <a:lnTo>
                    <a:pt x="1515772" y="474610"/>
                  </a:lnTo>
                  <a:lnTo>
                    <a:pt x="1520946" y="475973"/>
                  </a:lnTo>
                  <a:lnTo>
                    <a:pt x="1526119" y="477316"/>
                  </a:lnTo>
                  <a:lnTo>
                    <a:pt x="1531292" y="478637"/>
                  </a:lnTo>
                  <a:lnTo>
                    <a:pt x="1536465" y="479938"/>
                  </a:lnTo>
                  <a:lnTo>
                    <a:pt x="1541639" y="481217"/>
                  </a:lnTo>
                  <a:lnTo>
                    <a:pt x="1546812" y="482473"/>
                  </a:lnTo>
                  <a:lnTo>
                    <a:pt x="1551985" y="483706"/>
                  </a:lnTo>
                  <a:lnTo>
                    <a:pt x="1557159" y="484915"/>
                  </a:lnTo>
                  <a:lnTo>
                    <a:pt x="1562332" y="486098"/>
                  </a:lnTo>
                  <a:lnTo>
                    <a:pt x="1567505" y="487255"/>
                  </a:lnTo>
                  <a:lnTo>
                    <a:pt x="1572678" y="488385"/>
                  </a:lnTo>
                  <a:lnTo>
                    <a:pt x="1577852" y="489484"/>
                  </a:lnTo>
                  <a:lnTo>
                    <a:pt x="1583025" y="490553"/>
                  </a:lnTo>
                  <a:lnTo>
                    <a:pt x="1588198" y="491590"/>
                  </a:lnTo>
                  <a:lnTo>
                    <a:pt x="1593372" y="492593"/>
                  </a:lnTo>
                  <a:lnTo>
                    <a:pt x="1598545" y="493560"/>
                  </a:lnTo>
                  <a:lnTo>
                    <a:pt x="1603718" y="494491"/>
                  </a:lnTo>
                  <a:lnTo>
                    <a:pt x="1608891" y="495385"/>
                  </a:lnTo>
                  <a:lnTo>
                    <a:pt x="1614065" y="496239"/>
                  </a:lnTo>
                  <a:lnTo>
                    <a:pt x="1619238" y="497054"/>
                  </a:lnTo>
                  <a:lnTo>
                    <a:pt x="1624411" y="497829"/>
                  </a:lnTo>
                  <a:lnTo>
                    <a:pt x="1629585" y="498563"/>
                  </a:lnTo>
                  <a:lnTo>
                    <a:pt x="1634758" y="499257"/>
                  </a:lnTo>
                  <a:lnTo>
                    <a:pt x="1639931" y="499909"/>
                  </a:lnTo>
                  <a:lnTo>
                    <a:pt x="1645104" y="500522"/>
                  </a:lnTo>
                  <a:lnTo>
                    <a:pt x="1650278" y="501096"/>
                  </a:lnTo>
                  <a:lnTo>
                    <a:pt x="1655451" y="501630"/>
                  </a:lnTo>
                  <a:lnTo>
                    <a:pt x="1660624" y="502127"/>
                  </a:lnTo>
                  <a:lnTo>
                    <a:pt x="1665798" y="502588"/>
                  </a:lnTo>
                  <a:lnTo>
                    <a:pt x="1670971" y="503014"/>
                  </a:lnTo>
                  <a:lnTo>
                    <a:pt x="1676144" y="503406"/>
                  </a:lnTo>
                  <a:lnTo>
                    <a:pt x="1681317" y="503767"/>
                  </a:lnTo>
                  <a:lnTo>
                    <a:pt x="1686491" y="504097"/>
                  </a:lnTo>
                  <a:lnTo>
                    <a:pt x="1691664" y="504399"/>
                  </a:lnTo>
                  <a:lnTo>
                    <a:pt x="1696837" y="504675"/>
                  </a:lnTo>
                  <a:lnTo>
                    <a:pt x="1702011" y="504926"/>
                  </a:lnTo>
                  <a:lnTo>
                    <a:pt x="1707184" y="505154"/>
                  </a:lnTo>
                  <a:lnTo>
                    <a:pt x="1712357" y="505360"/>
                  </a:lnTo>
                  <a:lnTo>
                    <a:pt x="1717530" y="505547"/>
                  </a:lnTo>
                  <a:lnTo>
                    <a:pt x="1722704" y="505716"/>
                  </a:lnTo>
                  <a:lnTo>
                    <a:pt x="1727877" y="505868"/>
                  </a:lnTo>
                  <a:lnTo>
                    <a:pt x="1733050" y="506005"/>
                  </a:lnTo>
                  <a:lnTo>
                    <a:pt x="1738224" y="506128"/>
                  </a:lnTo>
                  <a:lnTo>
                    <a:pt x="1743397" y="506238"/>
                  </a:lnTo>
                  <a:lnTo>
                    <a:pt x="1748570" y="506337"/>
                  </a:lnTo>
                  <a:lnTo>
                    <a:pt x="1753743" y="506426"/>
                  </a:lnTo>
                  <a:lnTo>
                    <a:pt x="1758917" y="506505"/>
                  </a:lnTo>
                  <a:lnTo>
                    <a:pt x="1764090" y="506576"/>
                  </a:lnTo>
                  <a:lnTo>
                    <a:pt x="1769263" y="506639"/>
                  </a:lnTo>
                  <a:lnTo>
                    <a:pt x="1774437" y="506696"/>
                  </a:lnTo>
                  <a:lnTo>
                    <a:pt x="1779610" y="506746"/>
                  </a:lnTo>
                  <a:lnTo>
                    <a:pt x="1784783" y="506791"/>
                  </a:lnTo>
                  <a:lnTo>
                    <a:pt x="1789956" y="506831"/>
                  </a:lnTo>
                  <a:lnTo>
                    <a:pt x="1795130" y="506866"/>
                  </a:lnTo>
                  <a:lnTo>
                    <a:pt x="1800303" y="506898"/>
                  </a:lnTo>
                  <a:lnTo>
                    <a:pt x="1805476" y="506926"/>
                  </a:lnTo>
                  <a:lnTo>
                    <a:pt x="1810650" y="506951"/>
                  </a:lnTo>
                  <a:lnTo>
                    <a:pt x="1815823" y="506973"/>
                  </a:lnTo>
                  <a:lnTo>
                    <a:pt x="1820996" y="506992"/>
                  </a:lnTo>
                  <a:lnTo>
                    <a:pt x="1826169" y="507010"/>
                  </a:lnTo>
                  <a:lnTo>
                    <a:pt x="1831343" y="507025"/>
                  </a:lnTo>
                  <a:lnTo>
                    <a:pt x="1836516" y="507039"/>
                  </a:lnTo>
                  <a:lnTo>
                    <a:pt x="1841689" y="507051"/>
                  </a:lnTo>
                  <a:lnTo>
                    <a:pt x="1846863" y="507062"/>
                  </a:lnTo>
                  <a:lnTo>
                    <a:pt x="1852036" y="507071"/>
                  </a:lnTo>
                  <a:lnTo>
                    <a:pt x="1857209" y="507080"/>
                  </a:lnTo>
                  <a:lnTo>
                    <a:pt x="1862382" y="507087"/>
                  </a:lnTo>
                  <a:lnTo>
                    <a:pt x="1867556" y="507094"/>
                  </a:lnTo>
                  <a:lnTo>
                    <a:pt x="1872729" y="507100"/>
                  </a:lnTo>
                  <a:lnTo>
                    <a:pt x="1877902" y="507105"/>
                  </a:lnTo>
                  <a:lnTo>
                    <a:pt x="1883076" y="507110"/>
                  </a:lnTo>
                  <a:lnTo>
                    <a:pt x="1883076" y="5071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6258216" y="4231404"/>
              <a:ext cx="269010" cy="77726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6596816" y="282557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6596816" y="2631255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596816" y="2436938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6596816" y="224262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596816" y="204830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596816" y="2048304"/>
              <a:ext cx="1883076" cy="186140"/>
            </a:xfrm>
            <a:custGeom>
              <a:avLst/>
              <a:pathLst>
                <a:path w="1883076" h="186140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0"/>
                  </a:lnTo>
                  <a:lnTo>
                    <a:pt x="1448520" y="0"/>
                  </a:lnTo>
                  <a:lnTo>
                    <a:pt x="1443346" y="0"/>
                  </a:lnTo>
                  <a:lnTo>
                    <a:pt x="1438173" y="0"/>
                  </a:lnTo>
                  <a:lnTo>
                    <a:pt x="1433000" y="0"/>
                  </a:lnTo>
                  <a:lnTo>
                    <a:pt x="1427826" y="0"/>
                  </a:lnTo>
                  <a:lnTo>
                    <a:pt x="1422653" y="0"/>
                  </a:lnTo>
                  <a:lnTo>
                    <a:pt x="1417480" y="0"/>
                  </a:lnTo>
                  <a:lnTo>
                    <a:pt x="1412307" y="0"/>
                  </a:lnTo>
                  <a:lnTo>
                    <a:pt x="1407133" y="0"/>
                  </a:lnTo>
                  <a:lnTo>
                    <a:pt x="1401960" y="0"/>
                  </a:lnTo>
                  <a:lnTo>
                    <a:pt x="1396787" y="0"/>
                  </a:lnTo>
                  <a:lnTo>
                    <a:pt x="1391613" y="0"/>
                  </a:lnTo>
                  <a:lnTo>
                    <a:pt x="1386440" y="0"/>
                  </a:lnTo>
                  <a:lnTo>
                    <a:pt x="1381267" y="0"/>
                  </a:lnTo>
                  <a:lnTo>
                    <a:pt x="1376094" y="0"/>
                  </a:lnTo>
                  <a:lnTo>
                    <a:pt x="1370920" y="0"/>
                  </a:lnTo>
                  <a:lnTo>
                    <a:pt x="1365747" y="0"/>
                  </a:lnTo>
                  <a:lnTo>
                    <a:pt x="1360574" y="0"/>
                  </a:lnTo>
                  <a:lnTo>
                    <a:pt x="1355400" y="0"/>
                  </a:lnTo>
                  <a:lnTo>
                    <a:pt x="1350227" y="0"/>
                  </a:lnTo>
                  <a:lnTo>
                    <a:pt x="1345054" y="0"/>
                  </a:lnTo>
                  <a:lnTo>
                    <a:pt x="1339881" y="0"/>
                  </a:lnTo>
                  <a:lnTo>
                    <a:pt x="1334707" y="0"/>
                  </a:lnTo>
                  <a:lnTo>
                    <a:pt x="1329534" y="0"/>
                  </a:lnTo>
                  <a:lnTo>
                    <a:pt x="1324361" y="0"/>
                  </a:lnTo>
                  <a:lnTo>
                    <a:pt x="1319187" y="0"/>
                  </a:lnTo>
                  <a:lnTo>
                    <a:pt x="1314014" y="0"/>
                  </a:lnTo>
                  <a:lnTo>
                    <a:pt x="1308841" y="0"/>
                  </a:lnTo>
                  <a:lnTo>
                    <a:pt x="1303668" y="0"/>
                  </a:lnTo>
                  <a:lnTo>
                    <a:pt x="1298494" y="0"/>
                  </a:lnTo>
                  <a:lnTo>
                    <a:pt x="1293321" y="0"/>
                  </a:lnTo>
                  <a:lnTo>
                    <a:pt x="1288148" y="0"/>
                  </a:lnTo>
                  <a:lnTo>
                    <a:pt x="1282974" y="0"/>
                  </a:lnTo>
                  <a:lnTo>
                    <a:pt x="1277801" y="0"/>
                  </a:lnTo>
                  <a:lnTo>
                    <a:pt x="1272628" y="0"/>
                  </a:lnTo>
                  <a:lnTo>
                    <a:pt x="1267455" y="0"/>
                  </a:lnTo>
                  <a:lnTo>
                    <a:pt x="1262281" y="0"/>
                  </a:lnTo>
                  <a:lnTo>
                    <a:pt x="1257108" y="0"/>
                  </a:lnTo>
                  <a:lnTo>
                    <a:pt x="1251935" y="0"/>
                  </a:lnTo>
                  <a:lnTo>
                    <a:pt x="1246761" y="0"/>
                  </a:lnTo>
                  <a:lnTo>
                    <a:pt x="1241588" y="0"/>
                  </a:lnTo>
                  <a:lnTo>
                    <a:pt x="1236415" y="0"/>
                  </a:lnTo>
                  <a:lnTo>
                    <a:pt x="1231242" y="0"/>
                  </a:lnTo>
                  <a:lnTo>
                    <a:pt x="1226068" y="0"/>
                  </a:lnTo>
                  <a:lnTo>
                    <a:pt x="1220895" y="0"/>
                  </a:lnTo>
                  <a:lnTo>
                    <a:pt x="1215722" y="0"/>
                  </a:lnTo>
                  <a:lnTo>
                    <a:pt x="1210548" y="0"/>
                  </a:lnTo>
                  <a:lnTo>
                    <a:pt x="1205375" y="0"/>
                  </a:lnTo>
                  <a:lnTo>
                    <a:pt x="1200202" y="0"/>
                  </a:lnTo>
                  <a:lnTo>
                    <a:pt x="1195029" y="1"/>
                  </a:lnTo>
                  <a:lnTo>
                    <a:pt x="1189855" y="1"/>
                  </a:lnTo>
                  <a:lnTo>
                    <a:pt x="1184682" y="1"/>
                  </a:lnTo>
                  <a:lnTo>
                    <a:pt x="1179509" y="1"/>
                  </a:lnTo>
                  <a:lnTo>
                    <a:pt x="1174335" y="1"/>
                  </a:lnTo>
                  <a:lnTo>
                    <a:pt x="1169162" y="1"/>
                  </a:lnTo>
                  <a:lnTo>
                    <a:pt x="1163989" y="1"/>
                  </a:lnTo>
                  <a:lnTo>
                    <a:pt x="1158816" y="1"/>
                  </a:lnTo>
                  <a:lnTo>
                    <a:pt x="1153642" y="1"/>
                  </a:lnTo>
                  <a:lnTo>
                    <a:pt x="1148469" y="1"/>
                  </a:lnTo>
                  <a:lnTo>
                    <a:pt x="1143296" y="2"/>
                  </a:lnTo>
                  <a:lnTo>
                    <a:pt x="1138122" y="2"/>
                  </a:lnTo>
                  <a:lnTo>
                    <a:pt x="1132949" y="2"/>
                  </a:lnTo>
                  <a:lnTo>
                    <a:pt x="1127776" y="2"/>
                  </a:lnTo>
                  <a:lnTo>
                    <a:pt x="1122603" y="2"/>
                  </a:lnTo>
                  <a:lnTo>
                    <a:pt x="1117429" y="2"/>
                  </a:lnTo>
                  <a:lnTo>
                    <a:pt x="1112256" y="3"/>
                  </a:lnTo>
                  <a:lnTo>
                    <a:pt x="1107083" y="3"/>
                  </a:lnTo>
                  <a:lnTo>
                    <a:pt x="1101909" y="3"/>
                  </a:lnTo>
                  <a:lnTo>
                    <a:pt x="1096736" y="3"/>
                  </a:lnTo>
                  <a:lnTo>
                    <a:pt x="1091563" y="4"/>
                  </a:lnTo>
                  <a:lnTo>
                    <a:pt x="1086390" y="4"/>
                  </a:lnTo>
                  <a:lnTo>
                    <a:pt x="1081216" y="4"/>
                  </a:lnTo>
                  <a:lnTo>
                    <a:pt x="1076043" y="4"/>
                  </a:lnTo>
                  <a:lnTo>
                    <a:pt x="1070870" y="5"/>
                  </a:lnTo>
                  <a:lnTo>
                    <a:pt x="1065696" y="5"/>
                  </a:lnTo>
                  <a:lnTo>
                    <a:pt x="1060523" y="5"/>
                  </a:lnTo>
                  <a:lnTo>
                    <a:pt x="1055350" y="6"/>
                  </a:lnTo>
                  <a:lnTo>
                    <a:pt x="1050177" y="6"/>
                  </a:lnTo>
                  <a:lnTo>
                    <a:pt x="1045003" y="7"/>
                  </a:lnTo>
                  <a:lnTo>
                    <a:pt x="1039830" y="7"/>
                  </a:lnTo>
                  <a:lnTo>
                    <a:pt x="1034657" y="8"/>
                  </a:lnTo>
                  <a:lnTo>
                    <a:pt x="1029483" y="8"/>
                  </a:lnTo>
                  <a:lnTo>
                    <a:pt x="1024310" y="9"/>
                  </a:lnTo>
                  <a:lnTo>
                    <a:pt x="1019137" y="9"/>
                  </a:lnTo>
                  <a:lnTo>
                    <a:pt x="1013964" y="10"/>
                  </a:lnTo>
                  <a:lnTo>
                    <a:pt x="1008790" y="11"/>
                  </a:lnTo>
                  <a:lnTo>
                    <a:pt x="1003617" y="11"/>
                  </a:lnTo>
                  <a:lnTo>
                    <a:pt x="998444" y="12"/>
                  </a:lnTo>
                  <a:lnTo>
                    <a:pt x="993270" y="13"/>
                  </a:lnTo>
                  <a:lnTo>
                    <a:pt x="988097" y="14"/>
                  </a:lnTo>
                  <a:lnTo>
                    <a:pt x="982924" y="15"/>
                  </a:lnTo>
                  <a:lnTo>
                    <a:pt x="977751" y="16"/>
                  </a:lnTo>
                  <a:lnTo>
                    <a:pt x="972577" y="17"/>
                  </a:lnTo>
                  <a:lnTo>
                    <a:pt x="967404" y="18"/>
                  </a:lnTo>
                  <a:lnTo>
                    <a:pt x="962231" y="19"/>
                  </a:lnTo>
                  <a:lnTo>
                    <a:pt x="957057" y="20"/>
                  </a:lnTo>
                  <a:lnTo>
                    <a:pt x="951884" y="21"/>
                  </a:lnTo>
                  <a:lnTo>
                    <a:pt x="946711" y="23"/>
                  </a:lnTo>
                  <a:lnTo>
                    <a:pt x="941538" y="24"/>
                  </a:lnTo>
                  <a:lnTo>
                    <a:pt x="936364" y="26"/>
                  </a:lnTo>
                  <a:lnTo>
                    <a:pt x="931191" y="27"/>
                  </a:lnTo>
                  <a:lnTo>
                    <a:pt x="926018" y="29"/>
                  </a:lnTo>
                  <a:lnTo>
                    <a:pt x="920844" y="31"/>
                  </a:lnTo>
                  <a:lnTo>
                    <a:pt x="915671" y="33"/>
                  </a:lnTo>
                  <a:lnTo>
                    <a:pt x="910498" y="35"/>
                  </a:lnTo>
                  <a:lnTo>
                    <a:pt x="905325" y="37"/>
                  </a:lnTo>
                  <a:lnTo>
                    <a:pt x="900151" y="39"/>
                  </a:lnTo>
                  <a:lnTo>
                    <a:pt x="894978" y="42"/>
                  </a:lnTo>
                  <a:lnTo>
                    <a:pt x="889805" y="44"/>
                  </a:lnTo>
                  <a:lnTo>
                    <a:pt x="884631" y="47"/>
                  </a:lnTo>
                  <a:lnTo>
                    <a:pt x="879458" y="50"/>
                  </a:lnTo>
                  <a:lnTo>
                    <a:pt x="874285" y="53"/>
                  </a:lnTo>
                  <a:lnTo>
                    <a:pt x="869112" y="56"/>
                  </a:lnTo>
                  <a:lnTo>
                    <a:pt x="863938" y="59"/>
                  </a:lnTo>
                  <a:lnTo>
                    <a:pt x="858765" y="63"/>
                  </a:lnTo>
                  <a:lnTo>
                    <a:pt x="853592" y="67"/>
                  </a:lnTo>
                  <a:lnTo>
                    <a:pt x="848418" y="71"/>
                  </a:lnTo>
                  <a:lnTo>
                    <a:pt x="843245" y="75"/>
                  </a:lnTo>
                  <a:lnTo>
                    <a:pt x="838072" y="79"/>
                  </a:lnTo>
                  <a:lnTo>
                    <a:pt x="832899" y="84"/>
                  </a:lnTo>
                  <a:lnTo>
                    <a:pt x="827725" y="89"/>
                  </a:lnTo>
                  <a:lnTo>
                    <a:pt x="822552" y="94"/>
                  </a:lnTo>
                  <a:lnTo>
                    <a:pt x="817379" y="100"/>
                  </a:lnTo>
                  <a:lnTo>
                    <a:pt x="812205" y="106"/>
                  </a:lnTo>
                  <a:lnTo>
                    <a:pt x="807032" y="112"/>
                  </a:lnTo>
                  <a:lnTo>
                    <a:pt x="801859" y="118"/>
                  </a:lnTo>
                  <a:lnTo>
                    <a:pt x="796686" y="125"/>
                  </a:lnTo>
                  <a:lnTo>
                    <a:pt x="791512" y="133"/>
                  </a:lnTo>
                  <a:lnTo>
                    <a:pt x="786339" y="140"/>
                  </a:lnTo>
                  <a:lnTo>
                    <a:pt x="781166" y="148"/>
                  </a:lnTo>
                  <a:lnTo>
                    <a:pt x="775992" y="157"/>
                  </a:lnTo>
                  <a:lnTo>
                    <a:pt x="770819" y="166"/>
                  </a:lnTo>
                  <a:lnTo>
                    <a:pt x="765646" y="176"/>
                  </a:lnTo>
                  <a:lnTo>
                    <a:pt x="760473" y="186"/>
                  </a:lnTo>
                  <a:lnTo>
                    <a:pt x="755299" y="197"/>
                  </a:lnTo>
                  <a:lnTo>
                    <a:pt x="750126" y="208"/>
                  </a:lnTo>
                  <a:lnTo>
                    <a:pt x="744953" y="220"/>
                  </a:lnTo>
                  <a:lnTo>
                    <a:pt x="739779" y="232"/>
                  </a:lnTo>
                  <a:lnTo>
                    <a:pt x="734606" y="245"/>
                  </a:lnTo>
                  <a:lnTo>
                    <a:pt x="729433" y="259"/>
                  </a:lnTo>
                  <a:lnTo>
                    <a:pt x="724260" y="274"/>
                  </a:lnTo>
                  <a:lnTo>
                    <a:pt x="719086" y="290"/>
                  </a:lnTo>
                  <a:lnTo>
                    <a:pt x="713913" y="306"/>
                  </a:lnTo>
                  <a:lnTo>
                    <a:pt x="708740" y="324"/>
                  </a:lnTo>
                  <a:lnTo>
                    <a:pt x="703566" y="342"/>
                  </a:lnTo>
                  <a:lnTo>
                    <a:pt x="698393" y="361"/>
                  </a:lnTo>
                  <a:lnTo>
                    <a:pt x="693220" y="381"/>
                  </a:lnTo>
                  <a:lnTo>
                    <a:pt x="688047" y="403"/>
                  </a:lnTo>
                  <a:lnTo>
                    <a:pt x="682873" y="426"/>
                  </a:lnTo>
                  <a:lnTo>
                    <a:pt x="677700" y="449"/>
                  </a:lnTo>
                  <a:lnTo>
                    <a:pt x="672527" y="475"/>
                  </a:lnTo>
                  <a:lnTo>
                    <a:pt x="667353" y="501"/>
                  </a:lnTo>
                  <a:lnTo>
                    <a:pt x="662180" y="529"/>
                  </a:lnTo>
                  <a:lnTo>
                    <a:pt x="657007" y="559"/>
                  </a:lnTo>
                  <a:lnTo>
                    <a:pt x="651834" y="590"/>
                  </a:lnTo>
                  <a:lnTo>
                    <a:pt x="646660" y="622"/>
                  </a:lnTo>
                  <a:lnTo>
                    <a:pt x="641487" y="657"/>
                  </a:lnTo>
                  <a:lnTo>
                    <a:pt x="636314" y="693"/>
                  </a:lnTo>
                  <a:lnTo>
                    <a:pt x="631140" y="732"/>
                  </a:lnTo>
                  <a:lnTo>
                    <a:pt x="625967" y="772"/>
                  </a:lnTo>
                  <a:lnTo>
                    <a:pt x="620794" y="815"/>
                  </a:lnTo>
                  <a:lnTo>
                    <a:pt x="615621" y="860"/>
                  </a:lnTo>
                  <a:lnTo>
                    <a:pt x="610447" y="907"/>
                  </a:lnTo>
                  <a:lnTo>
                    <a:pt x="605274" y="957"/>
                  </a:lnTo>
                  <a:lnTo>
                    <a:pt x="600101" y="1009"/>
                  </a:lnTo>
                  <a:lnTo>
                    <a:pt x="594927" y="1065"/>
                  </a:lnTo>
                  <a:lnTo>
                    <a:pt x="589754" y="1123"/>
                  </a:lnTo>
                  <a:lnTo>
                    <a:pt x="584581" y="1184"/>
                  </a:lnTo>
                  <a:lnTo>
                    <a:pt x="579408" y="1249"/>
                  </a:lnTo>
                  <a:lnTo>
                    <a:pt x="574234" y="1317"/>
                  </a:lnTo>
                  <a:lnTo>
                    <a:pt x="569061" y="1388"/>
                  </a:lnTo>
                  <a:lnTo>
                    <a:pt x="563888" y="1464"/>
                  </a:lnTo>
                  <a:lnTo>
                    <a:pt x="558714" y="1543"/>
                  </a:lnTo>
                  <a:lnTo>
                    <a:pt x="553541" y="1627"/>
                  </a:lnTo>
                  <a:lnTo>
                    <a:pt x="548368" y="1715"/>
                  </a:lnTo>
                  <a:lnTo>
                    <a:pt x="543195" y="1808"/>
                  </a:lnTo>
                  <a:lnTo>
                    <a:pt x="538021" y="1905"/>
                  </a:lnTo>
                  <a:lnTo>
                    <a:pt x="532848" y="2008"/>
                  </a:lnTo>
                  <a:lnTo>
                    <a:pt x="527675" y="2116"/>
                  </a:lnTo>
                  <a:lnTo>
                    <a:pt x="522501" y="2230"/>
                  </a:lnTo>
                  <a:lnTo>
                    <a:pt x="517328" y="2349"/>
                  </a:lnTo>
                  <a:lnTo>
                    <a:pt x="512155" y="2475"/>
                  </a:lnTo>
                  <a:lnTo>
                    <a:pt x="506982" y="2607"/>
                  </a:lnTo>
                  <a:lnTo>
                    <a:pt x="501808" y="2747"/>
                  </a:lnTo>
                  <a:lnTo>
                    <a:pt x="496635" y="2893"/>
                  </a:lnTo>
                  <a:lnTo>
                    <a:pt x="491462" y="3047"/>
                  </a:lnTo>
                  <a:lnTo>
                    <a:pt x="486288" y="3209"/>
                  </a:lnTo>
                  <a:lnTo>
                    <a:pt x="481115" y="3380"/>
                  </a:lnTo>
                  <a:lnTo>
                    <a:pt x="475942" y="3559"/>
                  </a:lnTo>
                  <a:lnTo>
                    <a:pt x="470769" y="3747"/>
                  </a:lnTo>
                  <a:lnTo>
                    <a:pt x="465595" y="3945"/>
                  </a:lnTo>
                  <a:lnTo>
                    <a:pt x="460422" y="4153"/>
                  </a:lnTo>
                  <a:lnTo>
                    <a:pt x="455249" y="4372"/>
                  </a:lnTo>
                  <a:lnTo>
                    <a:pt x="450075" y="4602"/>
                  </a:lnTo>
                  <a:lnTo>
                    <a:pt x="444902" y="4843"/>
                  </a:lnTo>
                  <a:lnTo>
                    <a:pt x="439729" y="5097"/>
                  </a:lnTo>
                  <a:lnTo>
                    <a:pt x="434556" y="5363"/>
                  </a:lnTo>
                  <a:lnTo>
                    <a:pt x="429382" y="5643"/>
                  </a:lnTo>
                  <a:lnTo>
                    <a:pt x="424209" y="5937"/>
                  </a:lnTo>
                  <a:lnTo>
                    <a:pt x="419036" y="6246"/>
                  </a:lnTo>
                  <a:lnTo>
                    <a:pt x="413862" y="6571"/>
                  </a:lnTo>
                  <a:lnTo>
                    <a:pt x="408689" y="6911"/>
                  </a:lnTo>
                  <a:lnTo>
                    <a:pt x="403516" y="7268"/>
                  </a:lnTo>
                  <a:lnTo>
                    <a:pt x="398343" y="7643"/>
                  </a:lnTo>
                  <a:lnTo>
                    <a:pt x="393169" y="8037"/>
                  </a:lnTo>
                  <a:lnTo>
                    <a:pt x="387996" y="8450"/>
                  </a:lnTo>
                  <a:lnTo>
                    <a:pt x="382823" y="8883"/>
                  </a:lnTo>
                  <a:lnTo>
                    <a:pt x="377649" y="9338"/>
                  </a:lnTo>
                  <a:lnTo>
                    <a:pt x="372476" y="9814"/>
                  </a:lnTo>
                  <a:lnTo>
                    <a:pt x="367303" y="10314"/>
                  </a:lnTo>
                  <a:lnTo>
                    <a:pt x="362130" y="10838"/>
                  </a:lnTo>
                  <a:lnTo>
                    <a:pt x="356956" y="11387"/>
                  </a:lnTo>
                  <a:lnTo>
                    <a:pt x="351783" y="11963"/>
                  </a:lnTo>
                  <a:lnTo>
                    <a:pt x="346610" y="12566"/>
                  </a:lnTo>
                  <a:lnTo>
                    <a:pt x="341436" y="13198"/>
                  </a:lnTo>
                  <a:lnTo>
                    <a:pt x="336263" y="13860"/>
                  </a:lnTo>
                  <a:lnTo>
                    <a:pt x="331090" y="14553"/>
                  </a:lnTo>
                  <a:lnTo>
                    <a:pt x="325917" y="15278"/>
                  </a:lnTo>
                  <a:lnTo>
                    <a:pt x="320743" y="16037"/>
                  </a:lnTo>
                  <a:lnTo>
                    <a:pt x="315570" y="16832"/>
                  </a:lnTo>
                  <a:lnTo>
                    <a:pt x="310397" y="17663"/>
                  </a:lnTo>
                  <a:lnTo>
                    <a:pt x="305223" y="18533"/>
                  </a:lnTo>
                  <a:lnTo>
                    <a:pt x="300050" y="19442"/>
                  </a:lnTo>
                  <a:lnTo>
                    <a:pt x="294877" y="20392"/>
                  </a:lnTo>
                  <a:lnTo>
                    <a:pt x="289704" y="21386"/>
                  </a:lnTo>
                  <a:lnTo>
                    <a:pt x="284530" y="22423"/>
                  </a:lnTo>
                  <a:lnTo>
                    <a:pt x="279357" y="23507"/>
                  </a:lnTo>
                  <a:lnTo>
                    <a:pt x="274184" y="24639"/>
                  </a:lnTo>
                  <a:lnTo>
                    <a:pt x="269010" y="25820"/>
                  </a:lnTo>
                  <a:lnTo>
                    <a:pt x="263837" y="27052"/>
                  </a:lnTo>
                  <a:lnTo>
                    <a:pt x="258664" y="28338"/>
                  </a:lnTo>
                  <a:lnTo>
                    <a:pt x="253491" y="29678"/>
                  </a:lnTo>
                  <a:lnTo>
                    <a:pt x="248317" y="31075"/>
                  </a:lnTo>
                  <a:lnTo>
                    <a:pt x="243144" y="32531"/>
                  </a:lnTo>
                  <a:lnTo>
                    <a:pt x="237971" y="34046"/>
                  </a:lnTo>
                  <a:lnTo>
                    <a:pt x="232797" y="35625"/>
                  </a:lnTo>
                  <a:lnTo>
                    <a:pt x="227624" y="37267"/>
                  </a:lnTo>
                  <a:lnTo>
                    <a:pt x="222451" y="38975"/>
                  </a:lnTo>
                  <a:lnTo>
                    <a:pt x="217278" y="40751"/>
                  </a:lnTo>
                  <a:lnTo>
                    <a:pt x="212104" y="42597"/>
                  </a:lnTo>
                  <a:lnTo>
                    <a:pt x="206931" y="44513"/>
                  </a:lnTo>
                  <a:lnTo>
                    <a:pt x="201758" y="46503"/>
                  </a:lnTo>
                  <a:lnTo>
                    <a:pt x="196584" y="48568"/>
                  </a:lnTo>
                  <a:lnTo>
                    <a:pt x="191411" y="50709"/>
                  </a:lnTo>
                  <a:lnTo>
                    <a:pt x="186238" y="52928"/>
                  </a:lnTo>
                  <a:lnTo>
                    <a:pt x="181065" y="55227"/>
                  </a:lnTo>
                  <a:lnTo>
                    <a:pt x="175891" y="57607"/>
                  </a:lnTo>
                  <a:lnTo>
                    <a:pt x="170718" y="60069"/>
                  </a:lnTo>
                  <a:lnTo>
                    <a:pt x="165545" y="62615"/>
                  </a:lnTo>
                  <a:lnTo>
                    <a:pt x="160371" y="65245"/>
                  </a:lnTo>
                  <a:lnTo>
                    <a:pt x="155198" y="67961"/>
                  </a:lnTo>
                  <a:lnTo>
                    <a:pt x="150025" y="70764"/>
                  </a:lnTo>
                  <a:lnTo>
                    <a:pt x="144852" y="73654"/>
                  </a:lnTo>
                  <a:lnTo>
                    <a:pt x="139678" y="76632"/>
                  </a:lnTo>
                  <a:lnTo>
                    <a:pt x="134505" y="79697"/>
                  </a:lnTo>
                  <a:lnTo>
                    <a:pt x="129332" y="82852"/>
                  </a:lnTo>
                  <a:lnTo>
                    <a:pt x="124158" y="86094"/>
                  </a:lnTo>
                  <a:lnTo>
                    <a:pt x="118985" y="89425"/>
                  </a:lnTo>
                  <a:lnTo>
                    <a:pt x="113812" y="92843"/>
                  </a:lnTo>
                  <a:lnTo>
                    <a:pt x="108639" y="96348"/>
                  </a:lnTo>
                  <a:lnTo>
                    <a:pt x="103465" y="99939"/>
                  </a:lnTo>
                  <a:lnTo>
                    <a:pt x="98292" y="103615"/>
                  </a:lnTo>
                  <a:lnTo>
                    <a:pt x="93119" y="107374"/>
                  </a:lnTo>
                  <a:lnTo>
                    <a:pt x="87945" y="111215"/>
                  </a:lnTo>
                  <a:lnTo>
                    <a:pt x="82772" y="115136"/>
                  </a:lnTo>
                  <a:lnTo>
                    <a:pt x="77599" y="119134"/>
                  </a:lnTo>
                  <a:lnTo>
                    <a:pt x="72426" y="123208"/>
                  </a:lnTo>
                  <a:lnTo>
                    <a:pt x="67252" y="127353"/>
                  </a:lnTo>
                  <a:lnTo>
                    <a:pt x="62079" y="131569"/>
                  </a:lnTo>
                  <a:lnTo>
                    <a:pt x="56906" y="135850"/>
                  </a:lnTo>
                  <a:lnTo>
                    <a:pt x="51732" y="140194"/>
                  </a:lnTo>
                  <a:lnTo>
                    <a:pt x="46559" y="144596"/>
                  </a:lnTo>
                  <a:lnTo>
                    <a:pt x="41386" y="149054"/>
                  </a:lnTo>
                  <a:lnTo>
                    <a:pt x="36213" y="153562"/>
                  </a:lnTo>
                  <a:lnTo>
                    <a:pt x="31039" y="158116"/>
                  </a:lnTo>
                  <a:lnTo>
                    <a:pt x="25866" y="162712"/>
                  </a:lnTo>
                  <a:lnTo>
                    <a:pt x="20693" y="167344"/>
                  </a:lnTo>
                  <a:lnTo>
                    <a:pt x="15519" y="172008"/>
                  </a:lnTo>
                  <a:lnTo>
                    <a:pt x="10346" y="176699"/>
                  </a:lnTo>
                  <a:lnTo>
                    <a:pt x="5173" y="181412"/>
                  </a:lnTo>
                  <a:lnTo>
                    <a:pt x="0" y="186140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596816" y="204830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596816" y="2048304"/>
              <a:ext cx="1883076" cy="194057"/>
            </a:xfrm>
            <a:custGeom>
              <a:avLst/>
              <a:pathLst>
                <a:path w="1883076" h="194057">
                  <a:moveTo>
                    <a:pt x="0" y="186140"/>
                  </a:moveTo>
                  <a:lnTo>
                    <a:pt x="5173" y="181412"/>
                  </a:lnTo>
                  <a:lnTo>
                    <a:pt x="10346" y="176699"/>
                  </a:lnTo>
                  <a:lnTo>
                    <a:pt x="15519" y="172008"/>
                  </a:lnTo>
                  <a:lnTo>
                    <a:pt x="20693" y="167344"/>
                  </a:lnTo>
                  <a:lnTo>
                    <a:pt x="25866" y="162712"/>
                  </a:lnTo>
                  <a:lnTo>
                    <a:pt x="31039" y="158116"/>
                  </a:lnTo>
                  <a:lnTo>
                    <a:pt x="36213" y="153562"/>
                  </a:lnTo>
                  <a:lnTo>
                    <a:pt x="41386" y="149054"/>
                  </a:lnTo>
                  <a:lnTo>
                    <a:pt x="46559" y="144596"/>
                  </a:lnTo>
                  <a:lnTo>
                    <a:pt x="51732" y="140194"/>
                  </a:lnTo>
                  <a:lnTo>
                    <a:pt x="56906" y="135850"/>
                  </a:lnTo>
                  <a:lnTo>
                    <a:pt x="62079" y="131569"/>
                  </a:lnTo>
                  <a:lnTo>
                    <a:pt x="67252" y="127353"/>
                  </a:lnTo>
                  <a:lnTo>
                    <a:pt x="72426" y="123208"/>
                  </a:lnTo>
                  <a:lnTo>
                    <a:pt x="77599" y="119134"/>
                  </a:lnTo>
                  <a:lnTo>
                    <a:pt x="82772" y="115136"/>
                  </a:lnTo>
                  <a:lnTo>
                    <a:pt x="87945" y="111215"/>
                  </a:lnTo>
                  <a:lnTo>
                    <a:pt x="93119" y="107374"/>
                  </a:lnTo>
                  <a:lnTo>
                    <a:pt x="98292" y="103615"/>
                  </a:lnTo>
                  <a:lnTo>
                    <a:pt x="103465" y="99939"/>
                  </a:lnTo>
                  <a:lnTo>
                    <a:pt x="108639" y="96348"/>
                  </a:lnTo>
                  <a:lnTo>
                    <a:pt x="113812" y="92843"/>
                  </a:lnTo>
                  <a:lnTo>
                    <a:pt x="118985" y="89425"/>
                  </a:lnTo>
                  <a:lnTo>
                    <a:pt x="124158" y="86094"/>
                  </a:lnTo>
                  <a:lnTo>
                    <a:pt x="129332" y="82852"/>
                  </a:lnTo>
                  <a:lnTo>
                    <a:pt x="134505" y="79697"/>
                  </a:lnTo>
                  <a:lnTo>
                    <a:pt x="139678" y="76632"/>
                  </a:lnTo>
                  <a:lnTo>
                    <a:pt x="144852" y="73654"/>
                  </a:lnTo>
                  <a:lnTo>
                    <a:pt x="150025" y="70764"/>
                  </a:lnTo>
                  <a:lnTo>
                    <a:pt x="155198" y="67961"/>
                  </a:lnTo>
                  <a:lnTo>
                    <a:pt x="160371" y="65245"/>
                  </a:lnTo>
                  <a:lnTo>
                    <a:pt x="165545" y="62615"/>
                  </a:lnTo>
                  <a:lnTo>
                    <a:pt x="170718" y="60069"/>
                  </a:lnTo>
                  <a:lnTo>
                    <a:pt x="175891" y="57607"/>
                  </a:lnTo>
                  <a:lnTo>
                    <a:pt x="181065" y="55227"/>
                  </a:lnTo>
                  <a:lnTo>
                    <a:pt x="186238" y="52928"/>
                  </a:lnTo>
                  <a:lnTo>
                    <a:pt x="191411" y="50709"/>
                  </a:lnTo>
                  <a:lnTo>
                    <a:pt x="196584" y="48568"/>
                  </a:lnTo>
                  <a:lnTo>
                    <a:pt x="201758" y="46503"/>
                  </a:lnTo>
                  <a:lnTo>
                    <a:pt x="206931" y="44513"/>
                  </a:lnTo>
                  <a:lnTo>
                    <a:pt x="212104" y="42597"/>
                  </a:lnTo>
                  <a:lnTo>
                    <a:pt x="217278" y="40751"/>
                  </a:lnTo>
                  <a:lnTo>
                    <a:pt x="222451" y="38975"/>
                  </a:lnTo>
                  <a:lnTo>
                    <a:pt x="227624" y="37267"/>
                  </a:lnTo>
                  <a:lnTo>
                    <a:pt x="232797" y="35625"/>
                  </a:lnTo>
                  <a:lnTo>
                    <a:pt x="237971" y="34046"/>
                  </a:lnTo>
                  <a:lnTo>
                    <a:pt x="243144" y="32531"/>
                  </a:lnTo>
                  <a:lnTo>
                    <a:pt x="248317" y="31075"/>
                  </a:lnTo>
                  <a:lnTo>
                    <a:pt x="253491" y="29678"/>
                  </a:lnTo>
                  <a:lnTo>
                    <a:pt x="258664" y="28338"/>
                  </a:lnTo>
                  <a:lnTo>
                    <a:pt x="263837" y="27052"/>
                  </a:lnTo>
                  <a:lnTo>
                    <a:pt x="269010" y="25820"/>
                  </a:lnTo>
                  <a:lnTo>
                    <a:pt x="274184" y="24639"/>
                  </a:lnTo>
                  <a:lnTo>
                    <a:pt x="279357" y="23507"/>
                  </a:lnTo>
                  <a:lnTo>
                    <a:pt x="284530" y="22423"/>
                  </a:lnTo>
                  <a:lnTo>
                    <a:pt x="289704" y="21386"/>
                  </a:lnTo>
                  <a:lnTo>
                    <a:pt x="294877" y="20392"/>
                  </a:lnTo>
                  <a:lnTo>
                    <a:pt x="300050" y="19442"/>
                  </a:lnTo>
                  <a:lnTo>
                    <a:pt x="305223" y="18533"/>
                  </a:lnTo>
                  <a:lnTo>
                    <a:pt x="310397" y="17663"/>
                  </a:lnTo>
                  <a:lnTo>
                    <a:pt x="315570" y="16832"/>
                  </a:lnTo>
                  <a:lnTo>
                    <a:pt x="320743" y="16037"/>
                  </a:lnTo>
                  <a:lnTo>
                    <a:pt x="325917" y="15278"/>
                  </a:lnTo>
                  <a:lnTo>
                    <a:pt x="331090" y="14553"/>
                  </a:lnTo>
                  <a:lnTo>
                    <a:pt x="336263" y="13860"/>
                  </a:lnTo>
                  <a:lnTo>
                    <a:pt x="341436" y="13198"/>
                  </a:lnTo>
                  <a:lnTo>
                    <a:pt x="346610" y="12566"/>
                  </a:lnTo>
                  <a:lnTo>
                    <a:pt x="351783" y="11963"/>
                  </a:lnTo>
                  <a:lnTo>
                    <a:pt x="356956" y="11387"/>
                  </a:lnTo>
                  <a:lnTo>
                    <a:pt x="362130" y="10838"/>
                  </a:lnTo>
                  <a:lnTo>
                    <a:pt x="367303" y="10314"/>
                  </a:lnTo>
                  <a:lnTo>
                    <a:pt x="372476" y="9814"/>
                  </a:lnTo>
                  <a:lnTo>
                    <a:pt x="377649" y="9338"/>
                  </a:lnTo>
                  <a:lnTo>
                    <a:pt x="382823" y="8883"/>
                  </a:lnTo>
                  <a:lnTo>
                    <a:pt x="387996" y="8450"/>
                  </a:lnTo>
                  <a:lnTo>
                    <a:pt x="393169" y="8037"/>
                  </a:lnTo>
                  <a:lnTo>
                    <a:pt x="398343" y="7643"/>
                  </a:lnTo>
                  <a:lnTo>
                    <a:pt x="403516" y="7268"/>
                  </a:lnTo>
                  <a:lnTo>
                    <a:pt x="408689" y="6911"/>
                  </a:lnTo>
                  <a:lnTo>
                    <a:pt x="413862" y="6571"/>
                  </a:lnTo>
                  <a:lnTo>
                    <a:pt x="419036" y="6246"/>
                  </a:lnTo>
                  <a:lnTo>
                    <a:pt x="424209" y="5937"/>
                  </a:lnTo>
                  <a:lnTo>
                    <a:pt x="429382" y="5643"/>
                  </a:lnTo>
                  <a:lnTo>
                    <a:pt x="434556" y="5363"/>
                  </a:lnTo>
                  <a:lnTo>
                    <a:pt x="439729" y="5097"/>
                  </a:lnTo>
                  <a:lnTo>
                    <a:pt x="444902" y="4843"/>
                  </a:lnTo>
                  <a:lnTo>
                    <a:pt x="450075" y="4602"/>
                  </a:lnTo>
                  <a:lnTo>
                    <a:pt x="455249" y="4372"/>
                  </a:lnTo>
                  <a:lnTo>
                    <a:pt x="460422" y="4153"/>
                  </a:lnTo>
                  <a:lnTo>
                    <a:pt x="465595" y="3945"/>
                  </a:lnTo>
                  <a:lnTo>
                    <a:pt x="470769" y="3747"/>
                  </a:lnTo>
                  <a:lnTo>
                    <a:pt x="475942" y="3559"/>
                  </a:lnTo>
                  <a:lnTo>
                    <a:pt x="481115" y="3380"/>
                  </a:lnTo>
                  <a:lnTo>
                    <a:pt x="486288" y="3209"/>
                  </a:lnTo>
                  <a:lnTo>
                    <a:pt x="491462" y="3047"/>
                  </a:lnTo>
                  <a:lnTo>
                    <a:pt x="496635" y="2893"/>
                  </a:lnTo>
                  <a:lnTo>
                    <a:pt x="501808" y="2747"/>
                  </a:lnTo>
                  <a:lnTo>
                    <a:pt x="506982" y="2607"/>
                  </a:lnTo>
                  <a:lnTo>
                    <a:pt x="512155" y="2475"/>
                  </a:lnTo>
                  <a:lnTo>
                    <a:pt x="517328" y="2349"/>
                  </a:lnTo>
                  <a:lnTo>
                    <a:pt x="522501" y="2230"/>
                  </a:lnTo>
                  <a:lnTo>
                    <a:pt x="527675" y="2116"/>
                  </a:lnTo>
                  <a:lnTo>
                    <a:pt x="532848" y="2008"/>
                  </a:lnTo>
                  <a:lnTo>
                    <a:pt x="538021" y="1905"/>
                  </a:lnTo>
                  <a:lnTo>
                    <a:pt x="543195" y="1808"/>
                  </a:lnTo>
                  <a:lnTo>
                    <a:pt x="548368" y="1715"/>
                  </a:lnTo>
                  <a:lnTo>
                    <a:pt x="553541" y="1627"/>
                  </a:lnTo>
                  <a:lnTo>
                    <a:pt x="558714" y="1543"/>
                  </a:lnTo>
                  <a:lnTo>
                    <a:pt x="563888" y="1464"/>
                  </a:lnTo>
                  <a:lnTo>
                    <a:pt x="569061" y="1388"/>
                  </a:lnTo>
                  <a:lnTo>
                    <a:pt x="574234" y="1317"/>
                  </a:lnTo>
                  <a:lnTo>
                    <a:pt x="579408" y="1249"/>
                  </a:lnTo>
                  <a:lnTo>
                    <a:pt x="584581" y="1184"/>
                  </a:lnTo>
                  <a:lnTo>
                    <a:pt x="589754" y="1123"/>
                  </a:lnTo>
                  <a:lnTo>
                    <a:pt x="594927" y="1065"/>
                  </a:lnTo>
                  <a:lnTo>
                    <a:pt x="600101" y="1009"/>
                  </a:lnTo>
                  <a:lnTo>
                    <a:pt x="605274" y="957"/>
                  </a:lnTo>
                  <a:lnTo>
                    <a:pt x="610447" y="907"/>
                  </a:lnTo>
                  <a:lnTo>
                    <a:pt x="615621" y="860"/>
                  </a:lnTo>
                  <a:lnTo>
                    <a:pt x="620794" y="815"/>
                  </a:lnTo>
                  <a:lnTo>
                    <a:pt x="625967" y="772"/>
                  </a:lnTo>
                  <a:lnTo>
                    <a:pt x="631140" y="732"/>
                  </a:lnTo>
                  <a:lnTo>
                    <a:pt x="636314" y="693"/>
                  </a:lnTo>
                  <a:lnTo>
                    <a:pt x="641487" y="657"/>
                  </a:lnTo>
                  <a:lnTo>
                    <a:pt x="646660" y="622"/>
                  </a:lnTo>
                  <a:lnTo>
                    <a:pt x="651834" y="590"/>
                  </a:lnTo>
                  <a:lnTo>
                    <a:pt x="657007" y="559"/>
                  </a:lnTo>
                  <a:lnTo>
                    <a:pt x="662180" y="529"/>
                  </a:lnTo>
                  <a:lnTo>
                    <a:pt x="667353" y="501"/>
                  </a:lnTo>
                  <a:lnTo>
                    <a:pt x="672527" y="475"/>
                  </a:lnTo>
                  <a:lnTo>
                    <a:pt x="677700" y="449"/>
                  </a:lnTo>
                  <a:lnTo>
                    <a:pt x="682873" y="426"/>
                  </a:lnTo>
                  <a:lnTo>
                    <a:pt x="688047" y="403"/>
                  </a:lnTo>
                  <a:lnTo>
                    <a:pt x="693220" y="381"/>
                  </a:lnTo>
                  <a:lnTo>
                    <a:pt x="698393" y="361"/>
                  </a:lnTo>
                  <a:lnTo>
                    <a:pt x="703566" y="342"/>
                  </a:lnTo>
                  <a:lnTo>
                    <a:pt x="708740" y="324"/>
                  </a:lnTo>
                  <a:lnTo>
                    <a:pt x="713913" y="306"/>
                  </a:lnTo>
                  <a:lnTo>
                    <a:pt x="719086" y="290"/>
                  </a:lnTo>
                  <a:lnTo>
                    <a:pt x="724260" y="274"/>
                  </a:lnTo>
                  <a:lnTo>
                    <a:pt x="729433" y="259"/>
                  </a:lnTo>
                  <a:lnTo>
                    <a:pt x="734606" y="245"/>
                  </a:lnTo>
                  <a:lnTo>
                    <a:pt x="739779" y="232"/>
                  </a:lnTo>
                  <a:lnTo>
                    <a:pt x="744953" y="220"/>
                  </a:lnTo>
                  <a:lnTo>
                    <a:pt x="750126" y="208"/>
                  </a:lnTo>
                  <a:lnTo>
                    <a:pt x="755299" y="197"/>
                  </a:lnTo>
                  <a:lnTo>
                    <a:pt x="760473" y="186"/>
                  </a:lnTo>
                  <a:lnTo>
                    <a:pt x="765646" y="176"/>
                  </a:lnTo>
                  <a:lnTo>
                    <a:pt x="770819" y="166"/>
                  </a:lnTo>
                  <a:lnTo>
                    <a:pt x="775992" y="157"/>
                  </a:lnTo>
                  <a:lnTo>
                    <a:pt x="781166" y="148"/>
                  </a:lnTo>
                  <a:lnTo>
                    <a:pt x="786339" y="140"/>
                  </a:lnTo>
                  <a:lnTo>
                    <a:pt x="791512" y="133"/>
                  </a:lnTo>
                  <a:lnTo>
                    <a:pt x="796686" y="125"/>
                  </a:lnTo>
                  <a:lnTo>
                    <a:pt x="801859" y="118"/>
                  </a:lnTo>
                  <a:lnTo>
                    <a:pt x="807032" y="112"/>
                  </a:lnTo>
                  <a:lnTo>
                    <a:pt x="812205" y="106"/>
                  </a:lnTo>
                  <a:lnTo>
                    <a:pt x="817379" y="100"/>
                  </a:lnTo>
                  <a:lnTo>
                    <a:pt x="822552" y="94"/>
                  </a:lnTo>
                  <a:lnTo>
                    <a:pt x="827725" y="89"/>
                  </a:lnTo>
                  <a:lnTo>
                    <a:pt x="832899" y="84"/>
                  </a:lnTo>
                  <a:lnTo>
                    <a:pt x="838072" y="79"/>
                  </a:lnTo>
                  <a:lnTo>
                    <a:pt x="843245" y="75"/>
                  </a:lnTo>
                  <a:lnTo>
                    <a:pt x="848418" y="71"/>
                  </a:lnTo>
                  <a:lnTo>
                    <a:pt x="853592" y="67"/>
                  </a:lnTo>
                  <a:lnTo>
                    <a:pt x="858765" y="63"/>
                  </a:lnTo>
                  <a:lnTo>
                    <a:pt x="863938" y="59"/>
                  </a:lnTo>
                  <a:lnTo>
                    <a:pt x="869112" y="56"/>
                  </a:lnTo>
                  <a:lnTo>
                    <a:pt x="874285" y="53"/>
                  </a:lnTo>
                  <a:lnTo>
                    <a:pt x="879458" y="50"/>
                  </a:lnTo>
                  <a:lnTo>
                    <a:pt x="884631" y="47"/>
                  </a:lnTo>
                  <a:lnTo>
                    <a:pt x="889805" y="44"/>
                  </a:lnTo>
                  <a:lnTo>
                    <a:pt x="894978" y="42"/>
                  </a:lnTo>
                  <a:lnTo>
                    <a:pt x="900151" y="39"/>
                  </a:lnTo>
                  <a:lnTo>
                    <a:pt x="905325" y="37"/>
                  </a:lnTo>
                  <a:lnTo>
                    <a:pt x="910498" y="35"/>
                  </a:lnTo>
                  <a:lnTo>
                    <a:pt x="915671" y="33"/>
                  </a:lnTo>
                  <a:lnTo>
                    <a:pt x="920844" y="31"/>
                  </a:lnTo>
                  <a:lnTo>
                    <a:pt x="926018" y="29"/>
                  </a:lnTo>
                  <a:lnTo>
                    <a:pt x="931191" y="27"/>
                  </a:lnTo>
                  <a:lnTo>
                    <a:pt x="936364" y="26"/>
                  </a:lnTo>
                  <a:lnTo>
                    <a:pt x="941538" y="24"/>
                  </a:lnTo>
                  <a:lnTo>
                    <a:pt x="946711" y="23"/>
                  </a:lnTo>
                  <a:lnTo>
                    <a:pt x="951884" y="21"/>
                  </a:lnTo>
                  <a:lnTo>
                    <a:pt x="957057" y="20"/>
                  </a:lnTo>
                  <a:lnTo>
                    <a:pt x="962231" y="19"/>
                  </a:lnTo>
                  <a:lnTo>
                    <a:pt x="967404" y="18"/>
                  </a:lnTo>
                  <a:lnTo>
                    <a:pt x="972577" y="17"/>
                  </a:lnTo>
                  <a:lnTo>
                    <a:pt x="977751" y="16"/>
                  </a:lnTo>
                  <a:lnTo>
                    <a:pt x="982924" y="15"/>
                  </a:lnTo>
                  <a:lnTo>
                    <a:pt x="988097" y="14"/>
                  </a:lnTo>
                  <a:lnTo>
                    <a:pt x="993270" y="13"/>
                  </a:lnTo>
                  <a:lnTo>
                    <a:pt x="998444" y="12"/>
                  </a:lnTo>
                  <a:lnTo>
                    <a:pt x="1003617" y="11"/>
                  </a:lnTo>
                  <a:lnTo>
                    <a:pt x="1008790" y="11"/>
                  </a:lnTo>
                  <a:lnTo>
                    <a:pt x="1013964" y="10"/>
                  </a:lnTo>
                  <a:lnTo>
                    <a:pt x="1019137" y="9"/>
                  </a:lnTo>
                  <a:lnTo>
                    <a:pt x="1024310" y="9"/>
                  </a:lnTo>
                  <a:lnTo>
                    <a:pt x="1029483" y="8"/>
                  </a:lnTo>
                  <a:lnTo>
                    <a:pt x="1034657" y="8"/>
                  </a:lnTo>
                  <a:lnTo>
                    <a:pt x="1039830" y="7"/>
                  </a:lnTo>
                  <a:lnTo>
                    <a:pt x="1045003" y="7"/>
                  </a:lnTo>
                  <a:lnTo>
                    <a:pt x="1050177" y="6"/>
                  </a:lnTo>
                  <a:lnTo>
                    <a:pt x="1055350" y="6"/>
                  </a:lnTo>
                  <a:lnTo>
                    <a:pt x="1060523" y="5"/>
                  </a:lnTo>
                  <a:lnTo>
                    <a:pt x="1065696" y="5"/>
                  </a:lnTo>
                  <a:lnTo>
                    <a:pt x="1070870" y="5"/>
                  </a:lnTo>
                  <a:lnTo>
                    <a:pt x="1076043" y="4"/>
                  </a:lnTo>
                  <a:lnTo>
                    <a:pt x="1081216" y="4"/>
                  </a:lnTo>
                  <a:lnTo>
                    <a:pt x="1086390" y="4"/>
                  </a:lnTo>
                  <a:lnTo>
                    <a:pt x="1091563" y="4"/>
                  </a:lnTo>
                  <a:lnTo>
                    <a:pt x="1096736" y="3"/>
                  </a:lnTo>
                  <a:lnTo>
                    <a:pt x="1101909" y="3"/>
                  </a:lnTo>
                  <a:lnTo>
                    <a:pt x="1107083" y="3"/>
                  </a:lnTo>
                  <a:lnTo>
                    <a:pt x="1112256" y="3"/>
                  </a:lnTo>
                  <a:lnTo>
                    <a:pt x="1117429" y="2"/>
                  </a:lnTo>
                  <a:lnTo>
                    <a:pt x="1122603" y="2"/>
                  </a:lnTo>
                  <a:lnTo>
                    <a:pt x="1127776" y="2"/>
                  </a:lnTo>
                  <a:lnTo>
                    <a:pt x="1132949" y="2"/>
                  </a:lnTo>
                  <a:lnTo>
                    <a:pt x="1138122" y="2"/>
                  </a:lnTo>
                  <a:lnTo>
                    <a:pt x="1143296" y="2"/>
                  </a:lnTo>
                  <a:lnTo>
                    <a:pt x="1148469" y="1"/>
                  </a:lnTo>
                  <a:lnTo>
                    <a:pt x="1153642" y="1"/>
                  </a:lnTo>
                  <a:lnTo>
                    <a:pt x="1158816" y="1"/>
                  </a:lnTo>
                  <a:lnTo>
                    <a:pt x="1163989" y="1"/>
                  </a:lnTo>
                  <a:lnTo>
                    <a:pt x="1169162" y="1"/>
                  </a:lnTo>
                  <a:lnTo>
                    <a:pt x="1174335" y="1"/>
                  </a:lnTo>
                  <a:lnTo>
                    <a:pt x="1179509" y="1"/>
                  </a:lnTo>
                  <a:lnTo>
                    <a:pt x="1184682" y="1"/>
                  </a:lnTo>
                  <a:lnTo>
                    <a:pt x="1189855" y="1"/>
                  </a:lnTo>
                  <a:lnTo>
                    <a:pt x="1195029" y="1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1"/>
                  </a:lnTo>
                  <a:lnTo>
                    <a:pt x="1464039" y="1"/>
                  </a:lnTo>
                  <a:lnTo>
                    <a:pt x="1458866" y="1"/>
                  </a:lnTo>
                  <a:lnTo>
                    <a:pt x="1453693" y="1"/>
                  </a:lnTo>
                  <a:lnTo>
                    <a:pt x="1448520" y="1"/>
                  </a:lnTo>
                  <a:lnTo>
                    <a:pt x="1443346" y="1"/>
                  </a:lnTo>
                  <a:lnTo>
                    <a:pt x="1438173" y="1"/>
                  </a:lnTo>
                  <a:lnTo>
                    <a:pt x="1433000" y="1"/>
                  </a:lnTo>
                  <a:lnTo>
                    <a:pt x="1427826" y="2"/>
                  </a:lnTo>
                  <a:lnTo>
                    <a:pt x="1422653" y="2"/>
                  </a:lnTo>
                  <a:lnTo>
                    <a:pt x="1417480" y="2"/>
                  </a:lnTo>
                  <a:lnTo>
                    <a:pt x="1412307" y="2"/>
                  </a:lnTo>
                  <a:lnTo>
                    <a:pt x="1407133" y="2"/>
                  </a:lnTo>
                  <a:lnTo>
                    <a:pt x="1401960" y="3"/>
                  </a:lnTo>
                  <a:lnTo>
                    <a:pt x="1396787" y="3"/>
                  </a:lnTo>
                  <a:lnTo>
                    <a:pt x="1391613" y="3"/>
                  </a:lnTo>
                  <a:lnTo>
                    <a:pt x="1386440" y="3"/>
                  </a:lnTo>
                  <a:lnTo>
                    <a:pt x="1381267" y="4"/>
                  </a:lnTo>
                  <a:lnTo>
                    <a:pt x="1376094" y="4"/>
                  </a:lnTo>
                  <a:lnTo>
                    <a:pt x="1370920" y="4"/>
                  </a:lnTo>
                  <a:lnTo>
                    <a:pt x="1365747" y="4"/>
                  </a:lnTo>
                  <a:lnTo>
                    <a:pt x="1360574" y="5"/>
                  </a:lnTo>
                  <a:lnTo>
                    <a:pt x="1355400" y="5"/>
                  </a:lnTo>
                  <a:lnTo>
                    <a:pt x="1350227" y="5"/>
                  </a:lnTo>
                  <a:lnTo>
                    <a:pt x="1345054" y="6"/>
                  </a:lnTo>
                  <a:lnTo>
                    <a:pt x="1339881" y="6"/>
                  </a:lnTo>
                  <a:lnTo>
                    <a:pt x="1334707" y="6"/>
                  </a:lnTo>
                  <a:lnTo>
                    <a:pt x="1329534" y="7"/>
                  </a:lnTo>
                  <a:lnTo>
                    <a:pt x="1324361" y="7"/>
                  </a:lnTo>
                  <a:lnTo>
                    <a:pt x="1319187" y="8"/>
                  </a:lnTo>
                  <a:lnTo>
                    <a:pt x="1314014" y="8"/>
                  </a:lnTo>
                  <a:lnTo>
                    <a:pt x="1308841" y="8"/>
                  </a:lnTo>
                  <a:lnTo>
                    <a:pt x="1303668" y="9"/>
                  </a:lnTo>
                  <a:lnTo>
                    <a:pt x="1298494" y="9"/>
                  </a:lnTo>
                  <a:lnTo>
                    <a:pt x="1293321" y="10"/>
                  </a:lnTo>
                  <a:lnTo>
                    <a:pt x="1288148" y="10"/>
                  </a:lnTo>
                  <a:lnTo>
                    <a:pt x="1282974" y="11"/>
                  </a:lnTo>
                  <a:lnTo>
                    <a:pt x="1277801" y="12"/>
                  </a:lnTo>
                  <a:lnTo>
                    <a:pt x="1272628" y="12"/>
                  </a:lnTo>
                  <a:lnTo>
                    <a:pt x="1267455" y="13"/>
                  </a:lnTo>
                  <a:lnTo>
                    <a:pt x="1262281" y="13"/>
                  </a:lnTo>
                  <a:lnTo>
                    <a:pt x="1257108" y="14"/>
                  </a:lnTo>
                  <a:lnTo>
                    <a:pt x="1251935" y="15"/>
                  </a:lnTo>
                  <a:lnTo>
                    <a:pt x="1246761" y="16"/>
                  </a:lnTo>
                  <a:lnTo>
                    <a:pt x="1241588" y="16"/>
                  </a:lnTo>
                  <a:lnTo>
                    <a:pt x="1236415" y="17"/>
                  </a:lnTo>
                  <a:lnTo>
                    <a:pt x="1231242" y="18"/>
                  </a:lnTo>
                  <a:lnTo>
                    <a:pt x="1226068" y="19"/>
                  </a:lnTo>
                  <a:lnTo>
                    <a:pt x="1220895" y="20"/>
                  </a:lnTo>
                  <a:lnTo>
                    <a:pt x="1215722" y="21"/>
                  </a:lnTo>
                  <a:lnTo>
                    <a:pt x="1210548" y="22"/>
                  </a:lnTo>
                  <a:lnTo>
                    <a:pt x="1205375" y="23"/>
                  </a:lnTo>
                  <a:lnTo>
                    <a:pt x="1200202" y="24"/>
                  </a:lnTo>
                  <a:lnTo>
                    <a:pt x="1195029" y="25"/>
                  </a:lnTo>
                  <a:lnTo>
                    <a:pt x="1189855" y="26"/>
                  </a:lnTo>
                  <a:lnTo>
                    <a:pt x="1184682" y="27"/>
                  </a:lnTo>
                  <a:lnTo>
                    <a:pt x="1179509" y="29"/>
                  </a:lnTo>
                  <a:lnTo>
                    <a:pt x="1174335" y="30"/>
                  </a:lnTo>
                  <a:lnTo>
                    <a:pt x="1169162" y="31"/>
                  </a:lnTo>
                  <a:lnTo>
                    <a:pt x="1163989" y="33"/>
                  </a:lnTo>
                  <a:lnTo>
                    <a:pt x="1158816" y="34"/>
                  </a:lnTo>
                  <a:lnTo>
                    <a:pt x="1153642" y="36"/>
                  </a:lnTo>
                  <a:lnTo>
                    <a:pt x="1148469" y="37"/>
                  </a:lnTo>
                  <a:lnTo>
                    <a:pt x="1143296" y="39"/>
                  </a:lnTo>
                  <a:lnTo>
                    <a:pt x="1138122" y="41"/>
                  </a:lnTo>
                  <a:lnTo>
                    <a:pt x="1132949" y="42"/>
                  </a:lnTo>
                  <a:lnTo>
                    <a:pt x="1127776" y="44"/>
                  </a:lnTo>
                  <a:lnTo>
                    <a:pt x="1122603" y="46"/>
                  </a:lnTo>
                  <a:lnTo>
                    <a:pt x="1117429" y="48"/>
                  </a:lnTo>
                  <a:lnTo>
                    <a:pt x="1112256" y="50"/>
                  </a:lnTo>
                  <a:lnTo>
                    <a:pt x="1107083" y="52"/>
                  </a:lnTo>
                  <a:lnTo>
                    <a:pt x="1101909" y="54"/>
                  </a:lnTo>
                  <a:lnTo>
                    <a:pt x="1096736" y="57"/>
                  </a:lnTo>
                  <a:lnTo>
                    <a:pt x="1091563" y="59"/>
                  </a:lnTo>
                  <a:lnTo>
                    <a:pt x="1086390" y="61"/>
                  </a:lnTo>
                  <a:lnTo>
                    <a:pt x="1081216" y="64"/>
                  </a:lnTo>
                  <a:lnTo>
                    <a:pt x="1076043" y="67"/>
                  </a:lnTo>
                  <a:lnTo>
                    <a:pt x="1070870" y="69"/>
                  </a:lnTo>
                  <a:lnTo>
                    <a:pt x="1065696" y="72"/>
                  </a:lnTo>
                  <a:lnTo>
                    <a:pt x="1060523" y="75"/>
                  </a:lnTo>
                  <a:lnTo>
                    <a:pt x="1055350" y="78"/>
                  </a:lnTo>
                  <a:lnTo>
                    <a:pt x="1050177" y="81"/>
                  </a:lnTo>
                  <a:lnTo>
                    <a:pt x="1045003" y="84"/>
                  </a:lnTo>
                  <a:lnTo>
                    <a:pt x="1039830" y="88"/>
                  </a:lnTo>
                  <a:lnTo>
                    <a:pt x="1034657" y="91"/>
                  </a:lnTo>
                  <a:lnTo>
                    <a:pt x="1029483" y="95"/>
                  </a:lnTo>
                  <a:lnTo>
                    <a:pt x="1024310" y="98"/>
                  </a:lnTo>
                  <a:lnTo>
                    <a:pt x="1019137" y="102"/>
                  </a:lnTo>
                  <a:lnTo>
                    <a:pt x="1013964" y="106"/>
                  </a:lnTo>
                  <a:lnTo>
                    <a:pt x="1008790" y="110"/>
                  </a:lnTo>
                  <a:lnTo>
                    <a:pt x="1003617" y="114"/>
                  </a:lnTo>
                  <a:lnTo>
                    <a:pt x="998444" y="119"/>
                  </a:lnTo>
                  <a:lnTo>
                    <a:pt x="993270" y="123"/>
                  </a:lnTo>
                  <a:lnTo>
                    <a:pt x="988097" y="128"/>
                  </a:lnTo>
                  <a:lnTo>
                    <a:pt x="982924" y="133"/>
                  </a:lnTo>
                  <a:lnTo>
                    <a:pt x="977751" y="138"/>
                  </a:lnTo>
                  <a:lnTo>
                    <a:pt x="972577" y="143"/>
                  </a:lnTo>
                  <a:lnTo>
                    <a:pt x="967404" y="149"/>
                  </a:lnTo>
                  <a:lnTo>
                    <a:pt x="962231" y="154"/>
                  </a:lnTo>
                  <a:lnTo>
                    <a:pt x="957057" y="160"/>
                  </a:lnTo>
                  <a:lnTo>
                    <a:pt x="951884" y="166"/>
                  </a:lnTo>
                  <a:lnTo>
                    <a:pt x="946711" y="172"/>
                  </a:lnTo>
                  <a:lnTo>
                    <a:pt x="941538" y="178"/>
                  </a:lnTo>
                  <a:lnTo>
                    <a:pt x="936364" y="185"/>
                  </a:lnTo>
                  <a:lnTo>
                    <a:pt x="931191" y="192"/>
                  </a:lnTo>
                  <a:lnTo>
                    <a:pt x="926018" y="199"/>
                  </a:lnTo>
                  <a:lnTo>
                    <a:pt x="920844" y="206"/>
                  </a:lnTo>
                  <a:lnTo>
                    <a:pt x="915671" y="214"/>
                  </a:lnTo>
                  <a:lnTo>
                    <a:pt x="910498" y="222"/>
                  </a:lnTo>
                  <a:lnTo>
                    <a:pt x="905325" y="230"/>
                  </a:lnTo>
                  <a:lnTo>
                    <a:pt x="900151" y="239"/>
                  </a:lnTo>
                  <a:lnTo>
                    <a:pt x="894978" y="247"/>
                  </a:lnTo>
                  <a:lnTo>
                    <a:pt x="889805" y="256"/>
                  </a:lnTo>
                  <a:lnTo>
                    <a:pt x="884631" y="266"/>
                  </a:lnTo>
                  <a:lnTo>
                    <a:pt x="879458" y="275"/>
                  </a:lnTo>
                  <a:lnTo>
                    <a:pt x="874285" y="286"/>
                  </a:lnTo>
                  <a:lnTo>
                    <a:pt x="869112" y="296"/>
                  </a:lnTo>
                  <a:lnTo>
                    <a:pt x="863938" y="307"/>
                  </a:lnTo>
                  <a:lnTo>
                    <a:pt x="858765" y="318"/>
                  </a:lnTo>
                  <a:lnTo>
                    <a:pt x="853592" y="330"/>
                  </a:lnTo>
                  <a:lnTo>
                    <a:pt x="848418" y="342"/>
                  </a:lnTo>
                  <a:lnTo>
                    <a:pt x="843245" y="354"/>
                  </a:lnTo>
                  <a:lnTo>
                    <a:pt x="838072" y="367"/>
                  </a:lnTo>
                  <a:lnTo>
                    <a:pt x="832899" y="381"/>
                  </a:lnTo>
                  <a:lnTo>
                    <a:pt x="827725" y="394"/>
                  </a:lnTo>
                  <a:lnTo>
                    <a:pt x="822552" y="409"/>
                  </a:lnTo>
                  <a:lnTo>
                    <a:pt x="817379" y="424"/>
                  </a:lnTo>
                  <a:lnTo>
                    <a:pt x="812205" y="439"/>
                  </a:lnTo>
                  <a:lnTo>
                    <a:pt x="807032" y="456"/>
                  </a:lnTo>
                  <a:lnTo>
                    <a:pt x="801859" y="472"/>
                  </a:lnTo>
                  <a:lnTo>
                    <a:pt x="796686" y="490"/>
                  </a:lnTo>
                  <a:lnTo>
                    <a:pt x="791512" y="508"/>
                  </a:lnTo>
                  <a:lnTo>
                    <a:pt x="786339" y="526"/>
                  </a:lnTo>
                  <a:lnTo>
                    <a:pt x="781166" y="546"/>
                  </a:lnTo>
                  <a:lnTo>
                    <a:pt x="775992" y="566"/>
                  </a:lnTo>
                  <a:lnTo>
                    <a:pt x="770819" y="587"/>
                  </a:lnTo>
                  <a:lnTo>
                    <a:pt x="765646" y="609"/>
                  </a:lnTo>
                  <a:lnTo>
                    <a:pt x="760473" y="631"/>
                  </a:lnTo>
                  <a:lnTo>
                    <a:pt x="755299" y="655"/>
                  </a:lnTo>
                  <a:lnTo>
                    <a:pt x="750126" y="679"/>
                  </a:lnTo>
                  <a:lnTo>
                    <a:pt x="744953" y="704"/>
                  </a:lnTo>
                  <a:lnTo>
                    <a:pt x="739779" y="731"/>
                  </a:lnTo>
                  <a:lnTo>
                    <a:pt x="734606" y="758"/>
                  </a:lnTo>
                  <a:lnTo>
                    <a:pt x="729433" y="787"/>
                  </a:lnTo>
                  <a:lnTo>
                    <a:pt x="724260" y="816"/>
                  </a:lnTo>
                  <a:lnTo>
                    <a:pt x="719086" y="847"/>
                  </a:lnTo>
                  <a:lnTo>
                    <a:pt x="713913" y="879"/>
                  </a:lnTo>
                  <a:lnTo>
                    <a:pt x="708740" y="912"/>
                  </a:lnTo>
                  <a:lnTo>
                    <a:pt x="703566" y="947"/>
                  </a:lnTo>
                  <a:lnTo>
                    <a:pt x="698393" y="983"/>
                  </a:lnTo>
                  <a:lnTo>
                    <a:pt x="693220" y="1021"/>
                  </a:lnTo>
                  <a:lnTo>
                    <a:pt x="688047" y="1060"/>
                  </a:lnTo>
                  <a:lnTo>
                    <a:pt x="682873" y="1101"/>
                  </a:lnTo>
                  <a:lnTo>
                    <a:pt x="677700" y="1143"/>
                  </a:lnTo>
                  <a:lnTo>
                    <a:pt x="672527" y="1187"/>
                  </a:lnTo>
                  <a:lnTo>
                    <a:pt x="667353" y="1233"/>
                  </a:lnTo>
                  <a:lnTo>
                    <a:pt x="662180" y="1281"/>
                  </a:lnTo>
                  <a:lnTo>
                    <a:pt x="657007" y="1331"/>
                  </a:lnTo>
                  <a:lnTo>
                    <a:pt x="651834" y="1383"/>
                  </a:lnTo>
                  <a:lnTo>
                    <a:pt x="646660" y="1437"/>
                  </a:lnTo>
                  <a:lnTo>
                    <a:pt x="641487" y="1494"/>
                  </a:lnTo>
                  <a:lnTo>
                    <a:pt x="636314" y="1552"/>
                  </a:lnTo>
                  <a:lnTo>
                    <a:pt x="631140" y="1614"/>
                  </a:lnTo>
                  <a:lnTo>
                    <a:pt x="625967" y="1678"/>
                  </a:lnTo>
                  <a:lnTo>
                    <a:pt x="620794" y="1744"/>
                  </a:lnTo>
                  <a:lnTo>
                    <a:pt x="615621" y="1814"/>
                  </a:lnTo>
                  <a:lnTo>
                    <a:pt x="610447" y="1887"/>
                  </a:lnTo>
                  <a:lnTo>
                    <a:pt x="605274" y="1962"/>
                  </a:lnTo>
                  <a:lnTo>
                    <a:pt x="600101" y="2041"/>
                  </a:lnTo>
                  <a:lnTo>
                    <a:pt x="594927" y="2124"/>
                  </a:lnTo>
                  <a:lnTo>
                    <a:pt x="589754" y="2210"/>
                  </a:lnTo>
                  <a:lnTo>
                    <a:pt x="584581" y="2299"/>
                  </a:lnTo>
                  <a:lnTo>
                    <a:pt x="579408" y="2393"/>
                  </a:lnTo>
                  <a:lnTo>
                    <a:pt x="574234" y="2491"/>
                  </a:lnTo>
                  <a:lnTo>
                    <a:pt x="569061" y="2593"/>
                  </a:lnTo>
                  <a:lnTo>
                    <a:pt x="563888" y="2699"/>
                  </a:lnTo>
                  <a:lnTo>
                    <a:pt x="558714" y="2811"/>
                  </a:lnTo>
                  <a:lnTo>
                    <a:pt x="553541" y="2927"/>
                  </a:lnTo>
                  <a:lnTo>
                    <a:pt x="548368" y="3048"/>
                  </a:lnTo>
                  <a:lnTo>
                    <a:pt x="543195" y="3175"/>
                  </a:lnTo>
                  <a:lnTo>
                    <a:pt x="538021" y="3307"/>
                  </a:lnTo>
                  <a:lnTo>
                    <a:pt x="532848" y="3445"/>
                  </a:lnTo>
                  <a:lnTo>
                    <a:pt x="527675" y="3590"/>
                  </a:lnTo>
                  <a:lnTo>
                    <a:pt x="522501" y="3740"/>
                  </a:lnTo>
                  <a:lnTo>
                    <a:pt x="517328" y="3898"/>
                  </a:lnTo>
                  <a:lnTo>
                    <a:pt x="512155" y="4063"/>
                  </a:lnTo>
                  <a:lnTo>
                    <a:pt x="506982" y="4235"/>
                  </a:lnTo>
                  <a:lnTo>
                    <a:pt x="501808" y="4415"/>
                  </a:lnTo>
                  <a:lnTo>
                    <a:pt x="496635" y="4603"/>
                  </a:lnTo>
                  <a:lnTo>
                    <a:pt x="491462" y="4799"/>
                  </a:lnTo>
                  <a:lnTo>
                    <a:pt x="486288" y="5004"/>
                  </a:lnTo>
                  <a:lnTo>
                    <a:pt x="481115" y="5219"/>
                  </a:lnTo>
                  <a:lnTo>
                    <a:pt x="475942" y="5443"/>
                  </a:lnTo>
                  <a:lnTo>
                    <a:pt x="470769" y="5677"/>
                  </a:lnTo>
                  <a:lnTo>
                    <a:pt x="465595" y="5922"/>
                  </a:lnTo>
                  <a:lnTo>
                    <a:pt x="460422" y="6179"/>
                  </a:lnTo>
                  <a:lnTo>
                    <a:pt x="455249" y="6446"/>
                  </a:lnTo>
                  <a:lnTo>
                    <a:pt x="450075" y="6726"/>
                  </a:lnTo>
                  <a:lnTo>
                    <a:pt x="444902" y="7019"/>
                  </a:lnTo>
                  <a:lnTo>
                    <a:pt x="439729" y="7324"/>
                  </a:lnTo>
                  <a:lnTo>
                    <a:pt x="434556" y="7644"/>
                  </a:lnTo>
                  <a:lnTo>
                    <a:pt x="429382" y="7978"/>
                  </a:lnTo>
                  <a:lnTo>
                    <a:pt x="424209" y="8328"/>
                  </a:lnTo>
                  <a:lnTo>
                    <a:pt x="419036" y="8693"/>
                  </a:lnTo>
                  <a:lnTo>
                    <a:pt x="413862" y="9074"/>
                  </a:lnTo>
                  <a:lnTo>
                    <a:pt x="408689" y="9473"/>
                  </a:lnTo>
                  <a:lnTo>
                    <a:pt x="403516" y="9890"/>
                  </a:lnTo>
                  <a:lnTo>
                    <a:pt x="398343" y="10326"/>
                  </a:lnTo>
                  <a:lnTo>
                    <a:pt x="393169" y="10782"/>
                  </a:lnTo>
                  <a:lnTo>
                    <a:pt x="387996" y="11258"/>
                  </a:lnTo>
                  <a:lnTo>
                    <a:pt x="382823" y="11755"/>
                  </a:lnTo>
                  <a:lnTo>
                    <a:pt x="377649" y="12275"/>
                  </a:lnTo>
                  <a:lnTo>
                    <a:pt x="372476" y="12818"/>
                  </a:lnTo>
                  <a:lnTo>
                    <a:pt x="367303" y="13385"/>
                  </a:lnTo>
                  <a:lnTo>
                    <a:pt x="362130" y="13978"/>
                  </a:lnTo>
                  <a:lnTo>
                    <a:pt x="356956" y="14597"/>
                  </a:lnTo>
                  <a:lnTo>
                    <a:pt x="351783" y="15244"/>
                  </a:lnTo>
                  <a:lnTo>
                    <a:pt x="346610" y="15919"/>
                  </a:lnTo>
                  <a:lnTo>
                    <a:pt x="341436" y="16624"/>
                  </a:lnTo>
                  <a:lnTo>
                    <a:pt x="336263" y="17361"/>
                  </a:lnTo>
                  <a:lnTo>
                    <a:pt x="331090" y="18129"/>
                  </a:lnTo>
                  <a:lnTo>
                    <a:pt x="325917" y="18931"/>
                  </a:lnTo>
                  <a:lnTo>
                    <a:pt x="320743" y="19769"/>
                  </a:lnTo>
                  <a:lnTo>
                    <a:pt x="315570" y="20642"/>
                  </a:lnTo>
                  <a:lnTo>
                    <a:pt x="310397" y="21554"/>
                  </a:lnTo>
                  <a:lnTo>
                    <a:pt x="305223" y="22504"/>
                  </a:lnTo>
                  <a:lnTo>
                    <a:pt x="300050" y="23496"/>
                  </a:lnTo>
                  <a:lnTo>
                    <a:pt x="294877" y="24529"/>
                  </a:lnTo>
                  <a:lnTo>
                    <a:pt x="289704" y="25607"/>
                  </a:lnTo>
                  <a:lnTo>
                    <a:pt x="284530" y="26729"/>
                  </a:lnTo>
                  <a:lnTo>
                    <a:pt x="279357" y="27899"/>
                  </a:lnTo>
                  <a:lnTo>
                    <a:pt x="274184" y="29118"/>
                  </a:lnTo>
                  <a:lnTo>
                    <a:pt x="269010" y="30387"/>
                  </a:lnTo>
                  <a:lnTo>
                    <a:pt x="263837" y="31708"/>
                  </a:lnTo>
                  <a:lnTo>
                    <a:pt x="258664" y="33083"/>
                  </a:lnTo>
                  <a:lnTo>
                    <a:pt x="253491" y="34513"/>
                  </a:lnTo>
                  <a:lnTo>
                    <a:pt x="248317" y="36001"/>
                  </a:lnTo>
                  <a:lnTo>
                    <a:pt x="243144" y="37548"/>
                  </a:lnTo>
                  <a:lnTo>
                    <a:pt x="237971" y="39156"/>
                  </a:lnTo>
                  <a:lnTo>
                    <a:pt x="232797" y="40826"/>
                  </a:lnTo>
                  <a:lnTo>
                    <a:pt x="227624" y="42561"/>
                  </a:lnTo>
                  <a:lnTo>
                    <a:pt x="222451" y="44362"/>
                  </a:lnTo>
                  <a:lnTo>
                    <a:pt x="217278" y="46231"/>
                  </a:lnTo>
                  <a:lnTo>
                    <a:pt x="212104" y="48170"/>
                  </a:lnTo>
                  <a:lnTo>
                    <a:pt x="206931" y="50180"/>
                  </a:lnTo>
                  <a:lnTo>
                    <a:pt x="201758" y="52263"/>
                  </a:lnTo>
                  <a:lnTo>
                    <a:pt x="196584" y="54421"/>
                  </a:lnTo>
                  <a:lnTo>
                    <a:pt x="191411" y="56655"/>
                  </a:lnTo>
                  <a:lnTo>
                    <a:pt x="186238" y="58967"/>
                  </a:lnTo>
                  <a:lnTo>
                    <a:pt x="181065" y="61358"/>
                  </a:lnTo>
                  <a:lnTo>
                    <a:pt x="175891" y="63829"/>
                  </a:lnTo>
                  <a:lnTo>
                    <a:pt x="170718" y="66381"/>
                  </a:lnTo>
                  <a:lnTo>
                    <a:pt x="165545" y="69017"/>
                  </a:lnTo>
                  <a:lnTo>
                    <a:pt x="160371" y="71736"/>
                  </a:lnTo>
                  <a:lnTo>
                    <a:pt x="155198" y="74539"/>
                  </a:lnTo>
                  <a:lnTo>
                    <a:pt x="150025" y="77428"/>
                  </a:lnTo>
                  <a:lnTo>
                    <a:pt x="144852" y="80402"/>
                  </a:lnTo>
                  <a:lnTo>
                    <a:pt x="139678" y="83463"/>
                  </a:lnTo>
                  <a:lnTo>
                    <a:pt x="134505" y="86610"/>
                  </a:lnTo>
                  <a:lnTo>
                    <a:pt x="129332" y="89844"/>
                  </a:lnTo>
                  <a:lnTo>
                    <a:pt x="124158" y="93163"/>
                  </a:lnTo>
                  <a:lnTo>
                    <a:pt x="118985" y="96569"/>
                  </a:lnTo>
                  <a:lnTo>
                    <a:pt x="113812" y="100059"/>
                  </a:lnTo>
                  <a:lnTo>
                    <a:pt x="108639" y="103634"/>
                  </a:lnTo>
                  <a:lnTo>
                    <a:pt x="103465" y="107293"/>
                  </a:lnTo>
                  <a:lnTo>
                    <a:pt x="98292" y="111033"/>
                  </a:lnTo>
                  <a:lnTo>
                    <a:pt x="93119" y="114853"/>
                  </a:lnTo>
                  <a:lnTo>
                    <a:pt x="87945" y="118752"/>
                  </a:lnTo>
                  <a:lnTo>
                    <a:pt x="82772" y="122728"/>
                  </a:lnTo>
                  <a:lnTo>
                    <a:pt x="77599" y="126778"/>
                  </a:lnTo>
                  <a:lnTo>
                    <a:pt x="72426" y="130899"/>
                  </a:lnTo>
                  <a:lnTo>
                    <a:pt x="67252" y="135089"/>
                  </a:lnTo>
                  <a:lnTo>
                    <a:pt x="62079" y="139344"/>
                  </a:lnTo>
                  <a:lnTo>
                    <a:pt x="56906" y="143661"/>
                  </a:lnTo>
                  <a:lnTo>
                    <a:pt x="51732" y="148037"/>
                  </a:lnTo>
                  <a:lnTo>
                    <a:pt x="46559" y="152467"/>
                  </a:lnTo>
                  <a:lnTo>
                    <a:pt x="41386" y="156948"/>
                  </a:lnTo>
                  <a:lnTo>
                    <a:pt x="36213" y="161475"/>
                  </a:lnTo>
                  <a:lnTo>
                    <a:pt x="31039" y="166043"/>
                  </a:lnTo>
                  <a:lnTo>
                    <a:pt x="25866" y="170649"/>
                  </a:lnTo>
                  <a:lnTo>
                    <a:pt x="20693" y="175286"/>
                  </a:lnTo>
                  <a:lnTo>
                    <a:pt x="15519" y="179951"/>
                  </a:lnTo>
                  <a:lnTo>
                    <a:pt x="10346" y="184638"/>
                  </a:lnTo>
                  <a:lnTo>
                    <a:pt x="5173" y="189342"/>
                  </a:lnTo>
                  <a:lnTo>
                    <a:pt x="0" y="194057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596816" y="2048304"/>
              <a:ext cx="1883076" cy="186140"/>
            </a:xfrm>
            <a:custGeom>
              <a:avLst/>
              <a:pathLst>
                <a:path w="1883076" h="186140">
                  <a:moveTo>
                    <a:pt x="0" y="186140"/>
                  </a:moveTo>
                  <a:lnTo>
                    <a:pt x="5173" y="181412"/>
                  </a:lnTo>
                  <a:lnTo>
                    <a:pt x="10346" y="176699"/>
                  </a:lnTo>
                  <a:lnTo>
                    <a:pt x="15519" y="172008"/>
                  </a:lnTo>
                  <a:lnTo>
                    <a:pt x="20693" y="167344"/>
                  </a:lnTo>
                  <a:lnTo>
                    <a:pt x="25866" y="162712"/>
                  </a:lnTo>
                  <a:lnTo>
                    <a:pt x="31039" y="158116"/>
                  </a:lnTo>
                  <a:lnTo>
                    <a:pt x="36213" y="153562"/>
                  </a:lnTo>
                  <a:lnTo>
                    <a:pt x="41386" y="149054"/>
                  </a:lnTo>
                  <a:lnTo>
                    <a:pt x="46559" y="144596"/>
                  </a:lnTo>
                  <a:lnTo>
                    <a:pt x="51732" y="140194"/>
                  </a:lnTo>
                  <a:lnTo>
                    <a:pt x="56906" y="135850"/>
                  </a:lnTo>
                  <a:lnTo>
                    <a:pt x="62079" y="131569"/>
                  </a:lnTo>
                  <a:lnTo>
                    <a:pt x="67252" y="127353"/>
                  </a:lnTo>
                  <a:lnTo>
                    <a:pt x="72426" y="123208"/>
                  </a:lnTo>
                  <a:lnTo>
                    <a:pt x="77599" y="119134"/>
                  </a:lnTo>
                  <a:lnTo>
                    <a:pt x="82772" y="115136"/>
                  </a:lnTo>
                  <a:lnTo>
                    <a:pt x="87945" y="111215"/>
                  </a:lnTo>
                  <a:lnTo>
                    <a:pt x="93119" y="107374"/>
                  </a:lnTo>
                  <a:lnTo>
                    <a:pt x="98292" y="103615"/>
                  </a:lnTo>
                  <a:lnTo>
                    <a:pt x="103465" y="99939"/>
                  </a:lnTo>
                  <a:lnTo>
                    <a:pt x="108639" y="96348"/>
                  </a:lnTo>
                  <a:lnTo>
                    <a:pt x="113812" y="92843"/>
                  </a:lnTo>
                  <a:lnTo>
                    <a:pt x="118985" y="89425"/>
                  </a:lnTo>
                  <a:lnTo>
                    <a:pt x="124158" y="86094"/>
                  </a:lnTo>
                  <a:lnTo>
                    <a:pt x="129332" y="82852"/>
                  </a:lnTo>
                  <a:lnTo>
                    <a:pt x="134505" y="79697"/>
                  </a:lnTo>
                  <a:lnTo>
                    <a:pt x="139678" y="76632"/>
                  </a:lnTo>
                  <a:lnTo>
                    <a:pt x="144852" y="73654"/>
                  </a:lnTo>
                  <a:lnTo>
                    <a:pt x="150025" y="70764"/>
                  </a:lnTo>
                  <a:lnTo>
                    <a:pt x="155198" y="67961"/>
                  </a:lnTo>
                  <a:lnTo>
                    <a:pt x="160371" y="65245"/>
                  </a:lnTo>
                  <a:lnTo>
                    <a:pt x="165545" y="62615"/>
                  </a:lnTo>
                  <a:lnTo>
                    <a:pt x="170718" y="60069"/>
                  </a:lnTo>
                  <a:lnTo>
                    <a:pt x="175891" y="57607"/>
                  </a:lnTo>
                  <a:lnTo>
                    <a:pt x="181065" y="55227"/>
                  </a:lnTo>
                  <a:lnTo>
                    <a:pt x="186238" y="52928"/>
                  </a:lnTo>
                  <a:lnTo>
                    <a:pt x="191411" y="50709"/>
                  </a:lnTo>
                  <a:lnTo>
                    <a:pt x="196584" y="48568"/>
                  </a:lnTo>
                  <a:lnTo>
                    <a:pt x="201758" y="46503"/>
                  </a:lnTo>
                  <a:lnTo>
                    <a:pt x="206931" y="44513"/>
                  </a:lnTo>
                  <a:lnTo>
                    <a:pt x="212104" y="42597"/>
                  </a:lnTo>
                  <a:lnTo>
                    <a:pt x="217278" y="40751"/>
                  </a:lnTo>
                  <a:lnTo>
                    <a:pt x="222451" y="38975"/>
                  </a:lnTo>
                  <a:lnTo>
                    <a:pt x="227624" y="37267"/>
                  </a:lnTo>
                  <a:lnTo>
                    <a:pt x="232797" y="35625"/>
                  </a:lnTo>
                  <a:lnTo>
                    <a:pt x="237971" y="34046"/>
                  </a:lnTo>
                  <a:lnTo>
                    <a:pt x="243144" y="32531"/>
                  </a:lnTo>
                  <a:lnTo>
                    <a:pt x="248317" y="31075"/>
                  </a:lnTo>
                  <a:lnTo>
                    <a:pt x="253491" y="29678"/>
                  </a:lnTo>
                  <a:lnTo>
                    <a:pt x="258664" y="28338"/>
                  </a:lnTo>
                  <a:lnTo>
                    <a:pt x="263837" y="27052"/>
                  </a:lnTo>
                  <a:lnTo>
                    <a:pt x="269010" y="25820"/>
                  </a:lnTo>
                  <a:lnTo>
                    <a:pt x="274184" y="24639"/>
                  </a:lnTo>
                  <a:lnTo>
                    <a:pt x="279357" y="23507"/>
                  </a:lnTo>
                  <a:lnTo>
                    <a:pt x="284530" y="22423"/>
                  </a:lnTo>
                  <a:lnTo>
                    <a:pt x="289704" y="21386"/>
                  </a:lnTo>
                  <a:lnTo>
                    <a:pt x="294877" y="20392"/>
                  </a:lnTo>
                  <a:lnTo>
                    <a:pt x="300050" y="19442"/>
                  </a:lnTo>
                  <a:lnTo>
                    <a:pt x="305223" y="18533"/>
                  </a:lnTo>
                  <a:lnTo>
                    <a:pt x="310397" y="17663"/>
                  </a:lnTo>
                  <a:lnTo>
                    <a:pt x="315570" y="16832"/>
                  </a:lnTo>
                  <a:lnTo>
                    <a:pt x="320743" y="16037"/>
                  </a:lnTo>
                  <a:lnTo>
                    <a:pt x="325917" y="15278"/>
                  </a:lnTo>
                  <a:lnTo>
                    <a:pt x="331090" y="14553"/>
                  </a:lnTo>
                  <a:lnTo>
                    <a:pt x="336263" y="13860"/>
                  </a:lnTo>
                  <a:lnTo>
                    <a:pt x="341436" y="13198"/>
                  </a:lnTo>
                  <a:lnTo>
                    <a:pt x="346610" y="12566"/>
                  </a:lnTo>
                  <a:lnTo>
                    <a:pt x="351783" y="11963"/>
                  </a:lnTo>
                  <a:lnTo>
                    <a:pt x="356956" y="11387"/>
                  </a:lnTo>
                  <a:lnTo>
                    <a:pt x="362130" y="10838"/>
                  </a:lnTo>
                  <a:lnTo>
                    <a:pt x="367303" y="10314"/>
                  </a:lnTo>
                  <a:lnTo>
                    <a:pt x="372476" y="9814"/>
                  </a:lnTo>
                  <a:lnTo>
                    <a:pt x="377649" y="9338"/>
                  </a:lnTo>
                  <a:lnTo>
                    <a:pt x="382823" y="8883"/>
                  </a:lnTo>
                  <a:lnTo>
                    <a:pt x="387996" y="8450"/>
                  </a:lnTo>
                  <a:lnTo>
                    <a:pt x="393169" y="8037"/>
                  </a:lnTo>
                  <a:lnTo>
                    <a:pt x="398343" y="7643"/>
                  </a:lnTo>
                  <a:lnTo>
                    <a:pt x="403516" y="7268"/>
                  </a:lnTo>
                  <a:lnTo>
                    <a:pt x="408689" y="6911"/>
                  </a:lnTo>
                  <a:lnTo>
                    <a:pt x="413862" y="6571"/>
                  </a:lnTo>
                  <a:lnTo>
                    <a:pt x="419036" y="6246"/>
                  </a:lnTo>
                  <a:lnTo>
                    <a:pt x="424209" y="5937"/>
                  </a:lnTo>
                  <a:lnTo>
                    <a:pt x="429382" y="5643"/>
                  </a:lnTo>
                  <a:lnTo>
                    <a:pt x="434556" y="5363"/>
                  </a:lnTo>
                  <a:lnTo>
                    <a:pt x="439729" y="5097"/>
                  </a:lnTo>
                  <a:lnTo>
                    <a:pt x="444902" y="4843"/>
                  </a:lnTo>
                  <a:lnTo>
                    <a:pt x="450075" y="4602"/>
                  </a:lnTo>
                  <a:lnTo>
                    <a:pt x="455249" y="4372"/>
                  </a:lnTo>
                  <a:lnTo>
                    <a:pt x="460422" y="4153"/>
                  </a:lnTo>
                  <a:lnTo>
                    <a:pt x="465595" y="3945"/>
                  </a:lnTo>
                  <a:lnTo>
                    <a:pt x="470769" y="3747"/>
                  </a:lnTo>
                  <a:lnTo>
                    <a:pt x="475942" y="3559"/>
                  </a:lnTo>
                  <a:lnTo>
                    <a:pt x="481115" y="3380"/>
                  </a:lnTo>
                  <a:lnTo>
                    <a:pt x="486288" y="3209"/>
                  </a:lnTo>
                  <a:lnTo>
                    <a:pt x="491462" y="3047"/>
                  </a:lnTo>
                  <a:lnTo>
                    <a:pt x="496635" y="2893"/>
                  </a:lnTo>
                  <a:lnTo>
                    <a:pt x="501808" y="2747"/>
                  </a:lnTo>
                  <a:lnTo>
                    <a:pt x="506982" y="2607"/>
                  </a:lnTo>
                  <a:lnTo>
                    <a:pt x="512155" y="2475"/>
                  </a:lnTo>
                  <a:lnTo>
                    <a:pt x="517328" y="2349"/>
                  </a:lnTo>
                  <a:lnTo>
                    <a:pt x="522501" y="2230"/>
                  </a:lnTo>
                  <a:lnTo>
                    <a:pt x="527675" y="2116"/>
                  </a:lnTo>
                  <a:lnTo>
                    <a:pt x="532848" y="2008"/>
                  </a:lnTo>
                  <a:lnTo>
                    <a:pt x="538021" y="1905"/>
                  </a:lnTo>
                  <a:lnTo>
                    <a:pt x="543195" y="1808"/>
                  </a:lnTo>
                  <a:lnTo>
                    <a:pt x="548368" y="1715"/>
                  </a:lnTo>
                  <a:lnTo>
                    <a:pt x="553541" y="1627"/>
                  </a:lnTo>
                  <a:lnTo>
                    <a:pt x="558714" y="1543"/>
                  </a:lnTo>
                  <a:lnTo>
                    <a:pt x="563888" y="1464"/>
                  </a:lnTo>
                  <a:lnTo>
                    <a:pt x="569061" y="1388"/>
                  </a:lnTo>
                  <a:lnTo>
                    <a:pt x="574234" y="1317"/>
                  </a:lnTo>
                  <a:lnTo>
                    <a:pt x="579408" y="1249"/>
                  </a:lnTo>
                  <a:lnTo>
                    <a:pt x="584581" y="1184"/>
                  </a:lnTo>
                  <a:lnTo>
                    <a:pt x="589754" y="1123"/>
                  </a:lnTo>
                  <a:lnTo>
                    <a:pt x="594927" y="1065"/>
                  </a:lnTo>
                  <a:lnTo>
                    <a:pt x="600101" y="1009"/>
                  </a:lnTo>
                  <a:lnTo>
                    <a:pt x="605274" y="957"/>
                  </a:lnTo>
                  <a:lnTo>
                    <a:pt x="610447" y="907"/>
                  </a:lnTo>
                  <a:lnTo>
                    <a:pt x="615621" y="860"/>
                  </a:lnTo>
                  <a:lnTo>
                    <a:pt x="620794" y="815"/>
                  </a:lnTo>
                  <a:lnTo>
                    <a:pt x="625967" y="772"/>
                  </a:lnTo>
                  <a:lnTo>
                    <a:pt x="631140" y="732"/>
                  </a:lnTo>
                  <a:lnTo>
                    <a:pt x="636314" y="693"/>
                  </a:lnTo>
                  <a:lnTo>
                    <a:pt x="641487" y="657"/>
                  </a:lnTo>
                  <a:lnTo>
                    <a:pt x="646660" y="622"/>
                  </a:lnTo>
                  <a:lnTo>
                    <a:pt x="651834" y="590"/>
                  </a:lnTo>
                  <a:lnTo>
                    <a:pt x="657007" y="559"/>
                  </a:lnTo>
                  <a:lnTo>
                    <a:pt x="662180" y="529"/>
                  </a:lnTo>
                  <a:lnTo>
                    <a:pt x="667353" y="501"/>
                  </a:lnTo>
                  <a:lnTo>
                    <a:pt x="672527" y="475"/>
                  </a:lnTo>
                  <a:lnTo>
                    <a:pt x="677700" y="449"/>
                  </a:lnTo>
                  <a:lnTo>
                    <a:pt x="682873" y="426"/>
                  </a:lnTo>
                  <a:lnTo>
                    <a:pt x="688047" y="403"/>
                  </a:lnTo>
                  <a:lnTo>
                    <a:pt x="693220" y="381"/>
                  </a:lnTo>
                  <a:lnTo>
                    <a:pt x="698393" y="361"/>
                  </a:lnTo>
                  <a:lnTo>
                    <a:pt x="703566" y="342"/>
                  </a:lnTo>
                  <a:lnTo>
                    <a:pt x="708740" y="324"/>
                  </a:lnTo>
                  <a:lnTo>
                    <a:pt x="713913" y="306"/>
                  </a:lnTo>
                  <a:lnTo>
                    <a:pt x="719086" y="290"/>
                  </a:lnTo>
                  <a:lnTo>
                    <a:pt x="724260" y="274"/>
                  </a:lnTo>
                  <a:lnTo>
                    <a:pt x="729433" y="259"/>
                  </a:lnTo>
                  <a:lnTo>
                    <a:pt x="734606" y="245"/>
                  </a:lnTo>
                  <a:lnTo>
                    <a:pt x="739779" y="232"/>
                  </a:lnTo>
                  <a:lnTo>
                    <a:pt x="744953" y="220"/>
                  </a:lnTo>
                  <a:lnTo>
                    <a:pt x="750126" y="208"/>
                  </a:lnTo>
                  <a:lnTo>
                    <a:pt x="755299" y="197"/>
                  </a:lnTo>
                  <a:lnTo>
                    <a:pt x="760473" y="186"/>
                  </a:lnTo>
                  <a:lnTo>
                    <a:pt x="765646" y="176"/>
                  </a:lnTo>
                  <a:lnTo>
                    <a:pt x="770819" y="166"/>
                  </a:lnTo>
                  <a:lnTo>
                    <a:pt x="775992" y="157"/>
                  </a:lnTo>
                  <a:lnTo>
                    <a:pt x="781166" y="148"/>
                  </a:lnTo>
                  <a:lnTo>
                    <a:pt x="786339" y="140"/>
                  </a:lnTo>
                  <a:lnTo>
                    <a:pt x="791512" y="133"/>
                  </a:lnTo>
                  <a:lnTo>
                    <a:pt x="796686" y="125"/>
                  </a:lnTo>
                  <a:lnTo>
                    <a:pt x="801859" y="118"/>
                  </a:lnTo>
                  <a:lnTo>
                    <a:pt x="807032" y="112"/>
                  </a:lnTo>
                  <a:lnTo>
                    <a:pt x="812205" y="106"/>
                  </a:lnTo>
                  <a:lnTo>
                    <a:pt x="817379" y="100"/>
                  </a:lnTo>
                  <a:lnTo>
                    <a:pt x="822552" y="94"/>
                  </a:lnTo>
                  <a:lnTo>
                    <a:pt x="827725" y="89"/>
                  </a:lnTo>
                  <a:lnTo>
                    <a:pt x="832899" y="84"/>
                  </a:lnTo>
                  <a:lnTo>
                    <a:pt x="838072" y="79"/>
                  </a:lnTo>
                  <a:lnTo>
                    <a:pt x="843245" y="75"/>
                  </a:lnTo>
                  <a:lnTo>
                    <a:pt x="848418" y="71"/>
                  </a:lnTo>
                  <a:lnTo>
                    <a:pt x="853592" y="67"/>
                  </a:lnTo>
                  <a:lnTo>
                    <a:pt x="858765" y="63"/>
                  </a:lnTo>
                  <a:lnTo>
                    <a:pt x="863938" y="59"/>
                  </a:lnTo>
                  <a:lnTo>
                    <a:pt x="869112" y="56"/>
                  </a:lnTo>
                  <a:lnTo>
                    <a:pt x="874285" y="53"/>
                  </a:lnTo>
                  <a:lnTo>
                    <a:pt x="879458" y="50"/>
                  </a:lnTo>
                  <a:lnTo>
                    <a:pt x="884631" y="47"/>
                  </a:lnTo>
                  <a:lnTo>
                    <a:pt x="889805" y="44"/>
                  </a:lnTo>
                  <a:lnTo>
                    <a:pt x="894978" y="42"/>
                  </a:lnTo>
                  <a:lnTo>
                    <a:pt x="900151" y="39"/>
                  </a:lnTo>
                  <a:lnTo>
                    <a:pt x="905325" y="37"/>
                  </a:lnTo>
                  <a:lnTo>
                    <a:pt x="910498" y="35"/>
                  </a:lnTo>
                  <a:lnTo>
                    <a:pt x="915671" y="33"/>
                  </a:lnTo>
                  <a:lnTo>
                    <a:pt x="920844" y="31"/>
                  </a:lnTo>
                  <a:lnTo>
                    <a:pt x="926018" y="29"/>
                  </a:lnTo>
                  <a:lnTo>
                    <a:pt x="931191" y="27"/>
                  </a:lnTo>
                  <a:lnTo>
                    <a:pt x="936364" y="26"/>
                  </a:lnTo>
                  <a:lnTo>
                    <a:pt x="941538" y="24"/>
                  </a:lnTo>
                  <a:lnTo>
                    <a:pt x="946711" y="23"/>
                  </a:lnTo>
                  <a:lnTo>
                    <a:pt x="951884" y="21"/>
                  </a:lnTo>
                  <a:lnTo>
                    <a:pt x="957057" y="20"/>
                  </a:lnTo>
                  <a:lnTo>
                    <a:pt x="962231" y="19"/>
                  </a:lnTo>
                  <a:lnTo>
                    <a:pt x="967404" y="18"/>
                  </a:lnTo>
                  <a:lnTo>
                    <a:pt x="972577" y="17"/>
                  </a:lnTo>
                  <a:lnTo>
                    <a:pt x="977751" y="16"/>
                  </a:lnTo>
                  <a:lnTo>
                    <a:pt x="982924" y="15"/>
                  </a:lnTo>
                  <a:lnTo>
                    <a:pt x="988097" y="14"/>
                  </a:lnTo>
                  <a:lnTo>
                    <a:pt x="993270" y="13"/>
                  </a:lnTo>
                  <a:lnTo>
                    <a:pt x="998444" y="12"/>
                  </a:lnTo>
                  <a:lnTo>
                    <a:pt x="1003617" y="11"/>
                  </a:lnTo>
                  <a:lnTo>
                    <a:pt x="1008790" y="11"/>
                  </a:lnTo>
                  <a:lnTo>
                    <a:pt x="1013964" y="10"/>
                  </a:lnTo>
                  <a:lnTo>
                    <a:pt x="1019137" y="9"/>
                  </a:lnTo>
                  <a:lnTo>
                    <a:pt x="1024310" y="9"/>
                  </a:lnTo>
                  <a:lnTo>
                    <a:pt x="1029483" y="8"/>
                  </a:lnTo>
                  <a:lnTo>
                    <a:pt x="1034657" y="8"/>
                  </a:lnTo>
                  <a:lnTo>
                    <a:pt x="1039830" y="7"/>
                  </a:lnTo>
                  <a:lnTo>
                    <a:pt x="1045003" y="7"/>
                  </a:lnTo>
                  <a:lnTo>
                    <a:pt x="1050177" y="6"/>
                  </a:lnTo>
                  <a:lnTo>
                    <a:pt x="1055350" y="6"/>
                  </a:lnTo>
                  <a:lnTo>
                    <a:pt x="1060523" y="5"/>
                  </a:lnTo>
                  <a:lnTo>
                    <a:pt x="1065696" y="5"/>
                  </a:lnTo>
                  <a:lnTo>
                    <a:pt x="1070870" y="5"/>
                  </a:lnTo>
                  <a:lnTo>
                    <a:pt x="1076043" y="4"/>
                  </a:lnTo>
                  <a:lnTo>
                    <a:pt x="1081216" y="4"/>
                  </a:lnTo>
                  <a:lnTo>
                    <a:pt x="1086390" y="4"/>
                  </a:lnTo>
                  <a:lnTo>
                    <a:pt x="1091563" y="4"/>
                  </a:lnTo>
                  <a:lnTo>
                    <a:pt x="1096736" y="3"/>
                  </a:lnTo>
                  <a:lnTo>
                    <a:pt x="1101909" y="3"/>
                  </a:lnTo>
                  <a:lnTo>
                    <a:pt x="1107083" y="3"/>
                  </a:lnTo>
                  <a:lnTo>
                    <a:pt x="1112256" y="3"/>
                  </a:lnTo>
                  <a:lnTo>
                    <a:pt x="1117429" y="2"/>
                  </a:lnTo>
                  <a:lnTo>
                    <a:pt x="1122603" y="2"/>
                  </a:lnTo>
                  <a:lnTo>
                    <a:pt x="1127776" y="2"/>
                  </a:lnTo>
                  <a:lnTo>
                    <a:pt x="1132949" y="2"/>
                  </a:lnTo>
                  <a:lnTo>
                    <a:pt x="1138122" y="2"/>
                  </a:lnTo>
                  <a:lnTo>
                    <a:pt x="1143296" y="2"/>
                  </a:lnTo>
                  <a:lnTo>
                    <a:pt x="1148469" y="1"/>
                  </a:lnTo>
                  <a:lnTo>
                    <a:pt x="1153642" y="1"/>
                  </a:lnTo>
                  <a:lnTo>
                    <a:pt x="1158816" y="1"/>
                  </a:lnTo>
                  <a:lnTo>
                    <a:pt x="1163989" y="1"/>
                  </a:lnTo>
                  <a:lnTo>
                    <a:pt x="1169162" y="1"/>
                  </a:lnTo>
                  <a:lnTo>
                    <a:pt x="1174335" y="1"/>
                  </a:lnTo>
                  <a:lnTo>
                    <a:pt x="1179509" y="1"/>
                  </a:lnTo>
                  <a:lnTo>
                    <a:pt x="1184682" y="1"/>
                  </a:lnTo>
                  <a:lnTo>
                    <a:pt x="1189855" y="1"/>
                  </a:lnTo>
                  <a:lnTo>
                    <a:pt x="1195029" y="1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6596816" y="2048304"/>
              <a:ext cx="1883076" cy="360842"/>
            </a:xfrm>
            <a:custGeom>
              <a:avLst/>
              <a:pathLst>
                <a:path w="1883076" h="360842">
                  <a:moveTo>
                    <a:pt x="0" y="194057"/>
                  </a:moveTo>
                  <a:lnTo>
                    <a:pt x="5173" y="189342"/>
                  </a:lnTo>
                  <a:lnTo>
                    <a:pt x="10346" y="184638"/>
                  </a:lnTo>
                  <a:lnTo>
                    <a:pt x="15519" y="179951"/>
                  </a:lnTo>
                  <a:lnTo>
                    <a:pt x="20693" y="175286"/>
                  </a:lnTo>
                  <a:lnTo>
                    <a:pt x="25866" y="170649"/>
                  </a:lnTo>
                  <a:lnTo>
                    <a:pt x="31039" y="166043"/>
                  </a:lnTo>
                  <a:lnTo>
                    <a:pt x="36213" y="161475"/>
                  </a:lnTo>
                  <a:lnTo>
                    <a:pt x="41386" y="156948"/>
                  </a:lnTo>
                  <a:lnTo>
                    <a:pt x="46559" y="152467"/>
                  </a:lnTo>
                  <a:lnTo>
                    <a:pt x="51732" y="148037"/>
                  </a:lnTo>
                  <a:lnTo>
                    <a:pt x="56906" y="143661"/>
                  </a:lnTo>
                  <a:lnTo>
                    <a:pt x="62079" y="139344"/>
                  </a:lnTo>
                  <a:lnTo>
                    <a:pt x="67252" y="135089"/>
                  </a:lnTo>
                  <a:lnTo>
                    <a:pt x="72426" y="130899"/>
                  </a:lnTo>
                  <a:lnTo>
                    <a:pt x="77599" y="126778"/>
                  </a:lnTo>
                  <a:lnTo>
                    <a:pt x="82772" y="122728"/>
                  </a:lnTo>
                  <a:lnTo>
                    <a:pt x="87945" y="118752"/>
                  </a:lnTo>
                  <a:lnTo>
                    <a:pt x="93119" y="114853"/>
                  </a:lnTo>
                  <a:lnTo>
                    <a:pt x="98292" y="111033"/>
                  </a:lnTo>
                  <a:lnTo>
                    <a:pt x="103465" y="107293"/>
                  </a:lnTo>
                  <a:lnTo>
                    <a:pt x="108639" y="103634"/>
                  </a:lnTo>
                  <a:lnTo>
                    <a:pt x="113812" y="100059"/>
                  </a:lnTo>
                  <a:lnTo>
                    <a:pt x="118985" y="96569"/>
                  </a:lnTo>
                  <a:lnTo>
                    <a:pt x="124158" y="93163"/>
                  </a:lnTo>
                  <a:lnTo>
                    <a:pt x="129332" y="89844"/>
                  </a:lnTo>
                  <a:lnTo>
                    <a:pt x="134505" y="86610"/>
                  </a:lnTo>
                  <a:lnTo>
                    <a:pt x="139678" y="83463"/>
                  </a:lnTo>
                  <a:lnTo>
                    <a:pt x="144852" y="80402"/>
                  </a:lnTo>
                  <a:lnTo>
                    <a:pt x="150025" y="77428"/>
                  </a:lnTo>
                  <a:lnTo>
                    <a:pt x="155198" y="74539"/>
                  </a:lnTo>
                  <a:lnTo>
                    <a:pt x="160371" y="71736"/>
                  </a:lnTo>
                  <a:lnTo>
                    <a:pt x="165545" y="69017"/>
                  </a:lnTo>
                  <a:lnTo>
                    <a:pt x="170718" y="66381"/>
                  </a:lnTo>
                  <a:lnTo>
                    <a:pt x="175891" y="63829"/>
                  </a:lnTo>
                  <a:lnTo>
                    <a:pt x="181065" y="61358"/>
                  </a:lnTo>
                  <a:lnTo>
                    <a:pt x="186238" y="58967"/>
                  </a:lnTo>
                  <a:lnTo>
                    <a:pt x="191411" y="56655"/>
                  </a:lnTo>
                  <a:lnTo>
                    <a:pt x="196584" y="54421"/>
                  </a:lnTo>
                  <a:lnTo>
                    <a:pt x="201758" y="52263"/>
                  </a:lnTo>
                  <a:lnTo>
                    <a:pt x="206931" y="50180"/>
                  </a:lnTo>
                  <a:lnTo>
                    <a:pt x="212104" y="48170"/>
                  </a:lnTo>
                  <a:lnTo>
                    <a:pt x="217278" y="46231"/>
                  </a:lnTo>
                  <a:lnTo>
                    <a:pt x="222451" y="44362"/>
                  </a:lnTo>
                  <a:lnTo>
                    <a:pt x="227624" y="42561"/>
                  </a:lnTo>
                  <a:lnTo>
                    <a:pt x="232797" y="40826"/>
                  </a:lnTo>
                  <a:lnTo>
                    <a:pt x="237971" y="39156"/>
                  </a:lnTo>
                  <a:lnTo>
                    <a:pt x="243144" y="37548"/>
                  </a:lnTo>
                  <a:lnTo>
                    <a:pt x="248317" y="36001"/>
                  </a:lnTo>
                  <a:lnTo>
                    <a:pt x="253491" y="34513"/>
                  </a:lnTo>
                  <a:lnTo>
                    <a:pt x="258664" y="33083"/>
                  </a:lnTo>
                  <a:lnTo>
                    <a:pt x="263837" y="31708"/>
                  </a:lnTo>
                  <a:lnTo>
                    <a:pt x="269010" y="30387"/>
                  </a:lnTo>
                  <a:lnTo>
                    <a:pt x="274184" y="29118"/>
                  </a:lnTo>
                  <a:lnTo>
                    <a:pt x="279357" y="27899"/>
                  </a:lnTo>
                  <a:lnTo>
                    <a:pt x="284530" y="26729"/>
                  </a:lnTo>
                  <a:lnTo>
                    <a:pt x="289704" y="25607"/>
                  </a:lnTo>
                  <a:lnTo>
                    <a:pt x="294877" y="24529"/>
                  </a:lnTo>
                  <a:lnTo>
                    <a:pt x="300050" y="23496"/>
                  </a:lnTo>
                  <a:lnTo>
                    <a:pt x="305223" y="22504"/>
                  </a:lnTo>
                  <a:lnTo>
                    <a:pt x="310397" y="21554"/>
                  </a:lnTo>
                  <a:lnTo>
                    <a:pt x="315570" y="20642"/>
                  </a:lnTo>
                  <a:lnTo>
                    <a:pt x="320743" y="19769"/>
                  </a:lnTo>
                  <a:lnTo>
                    <a:pt x="325917" y="18931"/>
                  </a:lnTo>
                  <a:lnTo>
                    <a:pt x="331090" y="18129"/>
                  </a:lnTo>
                  <a:lnTo>
                    <a:pt x="336263" y="17361"/>
                  </a:lnTo>
                  <a:lnTo>
                    <a:pt x="341436" y="16624"/>
                  </a:lnTo>
                  <a:lnTo>
                    <a:pt x="346610" y="15919"/>
                  </a:lnTo>
                  <a:lnTo>
                    <a:pt x="351783" y="15244"/>
                  </a:lnTo>
                  <a:lnTo>
                    <a:pt x="356956" y="14597"/>
                  </a:lnTo>
                  <a:lnTo>
                    <a:pt x="362130" y="13978"/>
                  </a:lnTo>
                  <a:lnTo>
                    <a:pt x="367303" y="13385"/>
                  </a:lnTo>
                  <a:lnTo>
                    <a:pt x="372476" y="12818"/>
                  </a:lnTo>
                  <a:lnTo>
                    <a:pt x="377649" y="12275"/>
                  </a:lnTo>
                  <a:lnTo>
                    <a:pt x="382823" y="11755"/>
                  </a:lnTo>
                  <a:lnTo>
                    <a:pt x="387996" y="11258"/>
                  </a:lnTo>
                  <a:lnTo>
                    <a:pt x="393169" y="10782"/>
                  </a:lnTo>
                  <a:lnTo>
                    <a:pt x="398343" y="10326"/>
                  </a:lnTo>
                  <a:lnTo>
                    <a:pt x="403516" y="9890"/>
                  </a:lnTo>
                  <a:lnTo>
                    <a:pt x="408689" y="9473"/>
                  </a:lnTo>
                  <a:lnTo>
                    <a:pt x="413862" y="9074"/>
                  </a:lnTo>
                  <a:lnTo>
                    <a:pt x="419036" y="8693"/>
                  </a:lnTo>
                  <a:lnTo>
                    <a:pt x="424209" y="8328"/>
                  </a:lnTo>
                  <a:lnTo>
                    <a:pt x="429382" y="7978"/>
                  </a:lnTo>
                  <a:lnTo>
                    <a:pt x="434556" y="7644"/>
                  </a:lnTo>
                  <a:lnTo>
                    <a:pt x="439729" y="7324"/>
                  </a:lnTo>
                  <a:lnTo>
                    <a:pt x="444902" y="7019"/>
                  </a:lnTo>
                  <a:lnTo>
                    <a:pt x="450075" y="6726"/>
                  </a:lnTo>
                  <a:lnTo>
                    <a:pt x="455249" y="6446"/>
                  </a:lnTo>
                  <a:lnTo>
                    <a:pt x="460422" y="6179"/>
                  </a:lnTo>
                  <a:lnTo>
                    <a:pt x="465595" y="5922"/>
                  </a:lnTo>
                  <a:lnTo>
                    <a:pt x="470769" y="5677"/>
                  </a:lnTo>
                  <a:lnTo>
                    <a:pt x="475942" y="5443"/>
                  </a:lnTo>
                  <a:lnTo>
                    <a:pt x="481115" y="5219"/>
                  </a:lnTo>
                  <a:lnTo>
                    <a:pt x="486288" y="5004"/>
                  </a:lnTo>
                  <a:lnTo>
                    <a:pt x="491462" y="4799"/>
                  </a:lnTo>
                  <a:lnTo>
                    <a:pt x="496635" y="4603"/>
                  </a:lnTo>
                  <a:lnTo>
                    <a:pt x="501808" y="4415"/>
                  </a:lnTo>
                  <a:lnTo>
                    <a:pt x="506982" y="4235"/>
                  </a:lnTo>
                  <a:lnTo>
                    <a:pt x="512155" y="4063"/>
                  </a:lnTo>
                  <a:lnTo>
                    <a:pt x="517328" y="3898"/>
                  </a:lnTo>
                  <a:lnTo>
                    <a:pt x="522501" y="3740"/>
                  </a:lnTo>
                  <a:lnTo>
                    <a:pt x="527675" y="3590"/>
                  </a:lnTo>
                  <a:lnTo>
                    <a:pt x="532848" y="3445"/>
                  </a:lnTo>
                  <a:lnTo>
                    <a:pt x="538021" y="3307"/>
                  </a:lnTo>
                  <a:lnTo>
                    <a:pt x="543195" y="3175"/>
                  </a:lnTo>
                  <a:lnTo>
                    <a:pt x="548368" y="3048"/>
                  </a:lnTo>
                  <a:lnTo>
                    <a:pt x="553541" y="2927"/>
                  </a:lnTo>
                  <a:lnTo>
                    <a:pt x="558714" y="2811"/>
                  </a:lnTo>
                  <a:lnTo>
                    <a:pt x="563888" y="2699"/>
                  </a:lnTo>
                  <a:lnTo>
                    <a:pt x="569061" y="2593"/>
                  </a:lnTo>
                  <a:lnTo>
                    <a:pt x="574234" y="2491"/>
                  </a:lnTo>
                  <a:lnTo>
                    <a:pt x="579408" y="2393"/>
                  </a:lnTo>
                  <a:lnTo>
                    <a:pt x="584581" y="2299"/>
                  </a:lnTo>
                  <a:lnTo>
                    <a:pt x="589754" y="2210"/>
                  </a:lnTo>
                  <a:lnTo>
                    <a:pt x="594927" y="2124"/>
                  </a:lnTo>
                  <a:lnTo>
                    <a:pt x="600101" y="2041"/>
                  </a:lnTo>
                  <a:lnTo>
                    <a:pt x="605274" y="1962"/>
                  </a:lnTo>
                  <a:lnTo>
                    <a:pt x="610447" y="1887"/>
                  </a:lnTo>
                  <a:lnTo>
                    <a:pt x="615621" y="1814"/>
                  </a:lnTo>
                  <a:lnTo>
                    <a:pt x="620794" y="1744"/>
                  </a:lnTo>
                  <a:lnTo>
                    <a:pt x="625967" y="1678"/>
                  </a:lnTo>
                  <a:lnTo>
                    <a:pt x="631140" y="1614"/>
                  </a:lnTo>
                  <a:lnTo>
                    <a:pt x="636314" y="1552"/>
                  </a:lnTo>
                  <a:lnTo>
                    <a:pt x="641487" y="1494"/>
                  </a:lnTo>
                  <a:lnTo>
                    <a:pt x="646660" y="1437"/>
                  </a:lnTo>
                  <a:lnTo>
                    <a:pt x="651834" y="1383"/>
                  </a:lnTo>
                  <a:lnTo>
                    <a:pt x="657007" y="1331"/>
                  </a:lnTo>
                  <a:lnTo>
                    <a:pt x="662180" y="1281"/>
                  </a:lnTo>
                  <a:lnTo>
                    <a:pt x="667353" y="1233"/>
                  </a:lnTo>
                  <a:lnTo>
                    <a:pt x="672527" y="1187"/>
                  </a:lnTo>
                  <a:lnTo>
                    <a:pt x="677700" y="1143"/>
                  </a:lnTo>
                  <a:lnTo>
                    <a:pt x="682873" y="1101"/>
                  </a:lnTo>
                  <a:lnTo>
                    <a:pt x="688047" y="1060"/>
                  </a:lnTo>
                  <a:lnTo>
                    <a:pt x="693220" y="1021"/>
                  </a:lnTo>
                  <a:lnTo>
                    <a:pt x="698393" y="983"/>
                  </a:lnTo>
                  <a:lnTo>
                    <a:pt x="703566" y="947"/>
                  </a:lnTo>
                  <a:lnTo>
                    <a:pt x="708740" y="912"/>
                  </a:lnTo>
                  <a:lnTo>
                    <a:pt x="713913" y="879"/>
                  </a:lnTo>
                  <a:lnTo>
                    <a:pt x="719086" y="847"/>
                  </a:lnTo>
                  <a:lnTo>
                    <a:pt x="724260" y="816"/>
                  </a:lnTo>
                  <a:lnTo>
                    <a:pt x="729433" y="787"/>
                  </a:lnTo>
                  <a:lnTo>
                    <a:pt x="734606" y="758"/>
                  </a:lnTo>
                  <a:lnTo>
                    <a:pt x="739779" y="731"/>
                  </a:lnTo>
                  <a:lnTo>
                    <a:pt x="744953" y="704"/>
                  </a:lnTo>
                  <a:lnTo>
                    <a:pt x="750126" y="679"/>
                  </a:lnTo>
                  <a:lnTo>
                    <a:pt x="755299" y="655"/>
                  </a:lnTo>
                  <a:lnTo>
                    <a:pt x="760473" y="631"/>
                  </a:lnTo>
                  <a:lnTo>
                    <a:pt x="765646" y="609"/>
                  </a:lnTo>
                  <a:lnTo>
                    <a:pt x="770819" y="587"/>
                  </a:lnTo>
                  <a:lnTo>
                    <a:pt x="775992" y="566"/>
                  </a:lnTo>
                  <a:lnTo>
                    <a:pt x="781166" y="546"/>
                  </a:lnTo>
                  <a:lnTo>
                    <a:pt x="786339" y="526"/>
                  </a:lnTo>
                  <a:lnTo>
                    <a:pt x="791512" y="508"/>
                  </a:lnTo>
                  <a:lnTo>
                    <a:pt x="796686" y="490"/>
                  </a:lnTo>
                  <a:lnTo>
                    <a:pt x="801859" y="472"/>
                  </a:lnTo>
                  <a:lnTo>
                    <a:pt x="807032" y="456"/>
                  </a:lnTo>
                  <a:lnTo>
                    <a:pt x="812205" y="439"/>
                  </a:lnTo>
                  <a:lnTo>
                    <a:pt x="817379" y="424"/>
                  </a:lnTo>
                  <a:lnTo>
                    <a:pt x="822552" y="409"/>
                  </a:lnTo>
                  <a:lnTo>
                    <a:pt x="827725" y="394"/>
                  </a:lnTo>
                  <a:lnTo>
                    <a:pt x="832899" y="381"/>
                  </a:lnTo>
                  <a:lnTo>
                    <a:pt x="838072" y="367"/>
                  </a:lnTo>
                  <a:lnTo>
                    <a:pt x="843245" y="354"/>
                  </a:lnTo>
                  <a:lnTo>
                    <a:pt x="848418" y="342"/>
                  </a:lnTo>
                  <a:lnTo>
                    <a:pt x="853592" y="330"/>
                  </a:lnTo>
                  <a:lnTo>
                    <a:pt x="858765" y="318"/>
                  </a:lnTo>
                  <a:lnTo>
                    <a:pt x="863938" y="307"/>
                  </a:lnTo>
                  <a:lnTo>
                    <a:pt x="869112" y="296"/>
                  </a:lnTo>
                  <a:lnTo>
                    <a:pt x="874285" y="286"/>
                  </a:lnTo>
                  <a:lnTo>
                    <a:pt x="879458" y="275"/>
                  </a:lnTo>
                  <a:lnTo>
                    <a:pt x="884631" y="266"/>
                  </a:lnTo>
                  <a:lnTo>
                    <a:pt x="889805" y="256"/>
                  </a:lnTo>
                  <a:lnTo>
                    <a:pt x="894978" y="247"/>
                  </a:lnTo>
                  <a:lnTo>
                    <a:pt x="900151" y="239"/>
                  </a:lnTo>
                  <a:lnTo>
                    <a:pt x="905325" y="230"/>
                  </a:lnTo>
                  <a:lnTo>
                    <a:pt x="910498" y="222"/>
                  </a:lnTo>
                  <a:lnTo>
                    <a:pt x="915671" y="214"/>
                  </a:lnTo>
                  <a:lnTo>
                    <a:pt x="920844" y="206"/>
                  </a:lnTo>
                  <a:lnTo>
                    <a:pt x="926018" y="199"/>
                  </a:lnTo>
                  <a:lnTo>
                    <a:pt x="931191" y="192"/>
                  </a:lnTo>
                  <a:lnTo>
                    <a:pt x="936364" y="185"/>
                  </a:lnTo>
                  <a:lnTo>
                    <a:pt x="941538" y="178"/>
                  </a:lnTo>
                  <a:lnTo>
                    <a:pt x="946711" y="172"/>
                  </a:lnTo>
                  <a:lnTo>
                    <a:pt x="951884" y="166"/>
                  </a:lnTo>
                  <a:lnTo>
                    <a:pt x="957057" y="160"/>
                  </a:lnTo>
                  <a:lnTo>
                    <a:pt x="962231" y="154"/>
                  </a:lnTo>
                  <a:lnTo>
                    <a:pt x="967404" y="149"/>
                  </a:lnTo>
                  <a:lnTo>
                    <a:pt x="972577" y="143"/>
                  </a:lnTo>
                  <a:lnTo>
                    <a:pt x="977751" y="138"/>
                  </a:lnTo>
                  <a:lnTo>
                    <a:pt x="982924" y="133"/>
                  </a:lnTo>
                  <a:lnTo>
                    <a:pt x="988097" y="128"/>
                  </a:lnTo>
                  <a:lnTo>
                    <a:pt x="993270" y="123"/>
                  </a:lnTo>
                  <a:lnTo>
                    <a:pt x="998444" y="119"/>
                  </a:lnTo>
                  <a:lnTo>
                    <a:pt x="1003617" y="114"/>
                  </a:lnTo>
                  <a:lnTo>
                    <a:pt x="1008790" y="110"/>
                  </a:lnTo>
                  <a:lnTo>
                    <a:pt x="1013964" y="106"/>
                  </a:lnTo>
                  <a:lnTo>
                    <a:pt x="1019137" y="102"/>
                  </a:lnTo>
                  <a:lnTo>
                    <a:pt x="1024310" y="98"/>
                  </a:lnTo>
                  <a:lnTo>
                    <a:pt x="1029483" y="95"/>
                  </a:lnTo>
                  <a:lnTo>
                    <a:pt x="1034657" y="91"/>
                  </a:lnTo>
                  <a:lnTo>
                    <a:pt x="1039830" y="88"/>
                  </a:lnTo>
                  <a:lnTo>
                    <a:pt x="1045003" y="84"/>
                  </a:lnTo>
                  <a:lnTo>
                    <a:pt x="1050177" y="81"/>
                  </a:lnTo>
                  <a:lnTo>
                    <a:pt x="1055350" y="78"/>
                  </a:lnTo>
                  <a:lnTo>
                    <a:pt x="1060523" y="75"/>
                  </a:lnTo>
                  <a:lnTo>
                    <a:pt x="1065696" y="72"/>
                  </a:lnTo>
                  <a:lnTo>
                    <a:pt x="1070870" y="69"/>
                  </a:lnTo>
                  <a:lnTo>
                    <a:pt x="1076043" y="67"/>
                  </a:lnTo>
                  <a:lnTo>
                    <a:pt x="1081216" y="64"/>
                  </a:lnTo>
                  <a:lnTo>
                    <a:pt x="1086390" y="61"/>
                  </a:lnTo>
                  <a:lnTo>
                    <a:pt x="1091563" y="59"/>
                  </a:lnTo>
                  <a:lnTo>
                    <a:pt x="1096736" y="57"/>
                  </a:lnTo>
                  <a:lnTo>
                    <a:pt x="1101909" y="54"/>
                  </a:lnTo>
                  <a:lnTo>
                    <a:pt x="1107083" y="52"/>
                  </a:lnTo>
                  <a:lnTo>
                    <a:pt x="1112256" y="50"/>
                  </a:lnTo>
                  <a:lnTo>
                    <a:pt x="1117429" y="48"/>
                  </a:lnTo>
                  <a:lnTo>
                    <a:pt x="1122603" y="46"/>
                  </a:lnTo>
                  <a:lnTo>
                    <a:pt x="1127776" y="44"/>
                  </a:lnTo>
                  <a:lnTo>
                    <a:pt x="1132949" y="42"/>
                  </a:lnTo>
                  <a:lnTo>
                    <a:pt x="1138122" y="41"/>
                  </a:lnTo>
                  <a:lnTo>
                    <a:pt x="1143296" y="39"/>
                  </a:lnTo>
                  <a:lnTo>
                    <a:pt x="1148469" y="37"/>
                  </a:lnTo>
                  <a:lnTo>
                    <a:pt x="1153642" y="36"/>
                  </a:lnTo>
                  <a:lnTo>
                    <a:pt x="1158816" y="34"/>
                  </a:lnTo>
                  <a:lnTo>
                    <a:pt x="1163989" y="33"/>
                  </a:lnTo>
                  <a:lnTo>
                    <a:pt x="1169162" y="31"/>
                  </a:lnTo>
                  <a:lnTo>
                    <a:pt x="1174335" y="30"/>
                  </a:lnTo>
                  <a:lnTo>
                    <a:pt x="1179509" y="29"/>
                  </a:lnTo>
                  <a:lnTo>
                    <a:pt x="1184682" y="27"/>
                  </a:lnTo>
                  <a:lnTo>
                    <a:pt x="1189855" y="26"/>
                  </a:lnTo>
                  <a:lnTo>
                    <a:pt x="1195029" y="25"/>
                  </a:lnTo>
                  <a:lnTo>
                    <a:pt x="1200202" y="24"/>
                  </a:lnTo>
                  <a:lnTo>
                    <a:pt x="1205375" y="23"/>
                  </a:lnTo>
                  <a:lnTo>
                    <a:pt x="1210548" y="22"/>
                  </a:lnTo>
                  <a:lnTo>
                    <a:pt x="1215722" y="21"/>
                  </a:lnTo>
                  <a:lnTo>
                    <a:pt x="1220895" y="20"/>
                  </a:lnTo>
                  <a:lnTo>
                    <a:pt x="1226068" y="19"/>
                  </a:lnTo>
                  <a:lnTo>
                    <a:pt x="1231242" y="18"/>
                  </a:lnTo>
                  <a:lnTo>
                    <a:pt x="1236415" y="17"/>
                  </a:lnTo>
                  <a:lnTo>
                    <a:pt x="1241588" y="16"/>
                  </a:lnTo>
                  <a:lnTo>
                    <a:pt x="1246761" y="16"/>
                  </a:lnTo>
                  <a:lnTo>
                    <a:pt x="1251935" y="15"/>
                  </a:lnTo>
                  <a:lnTo>
                    <a:pt x="1257108" y="14"/>
                  </a:lnTo>
                  <a:lnTo>
                    <a:pt x="1262281" y="13"/>
                  </a:lnTo>
                  <a:lnTo>
                    <a:pt x="1267455" y="13"/>
                  </a:lnTo>
                  <a:lnTo>
                    <a:pt x="1272628" y="12"/>
                  </a:lnTo>
                  <a:lnTo>
                    <a:pt x="1277801" y="12"/>
                  </a:lnTo>
                  <a:lnTo>
                    <a:pt x="1282974" y="11"/>
                  </a:lnTo>
                  <a:lnTo>
                    <a:pt x="1288148" y="10"/>
                  </a:lnTo>
                  <a:lnTo>
                    <a:pt x="1293321" y="10"/>
                  </a:lnTo>
                  <a:lnTo>
                    <a:pt x="1298494" y="9"/>
                  </a:lnTo>
                  <a:lnTo>
                    <a:pt x="1303668" y="9"/>
                  </a:lnTo>
                  <a:lnTo>
                    <a:pt x="1308841" y="8"/>
                  </a:lnTo>
                  <a:lnTo>
                    <a:pt x="1314014" y="8"/>
                  </a:lnTo>
                  <a:lnTo>
                    <a:pt x="1319187" y="8"/>
                  </a:lnTo>
                  <a:lnTo>
                    <a:pt x="1324361" y="7"/>
                  </a:lnTo>
                  <a:lnTo>
                    <a:pt x="1329534" y="7"/>
                  </a:lnTo>
                  <a:lnTo>
                    <a:pt x="1334707" y="6"/>
                  </a:lnTo>
                  <a:lnTo>
                    <a:pt x="1339881" y="6"/>
                  </a:lnTo>
                  <a:lnTo>
                    <a:pt x="1345054" y="6"/>
                  </a:lnTo>
                  <a:lnTo>
                    <a:pt x="1350227" y="5"/>
                  </a:lnTo>
                  <a:lnTo>
                    <a:pt x="1355400" y="5"/>
                  </a:lnTo>
                  <a:lnTo>
                    <a:pt x="1360574" y="5"/>
                  </a:lnTo>
                  <a:lnTo>
                    <a:pt x="1365747" y="4"/>
                  </a:lnTo>
                  <a:lnTo>
                    <a:pt x="1370920" y="4"/>
                  </a:lnTo>
                  <a:lnTo>
                    <a:pt x="1376094" y="4"/>
                  </a:lnTo>
                  <a:lnTo>
                    <a:pt x="1381267" y="4"/>
                  </a:lnTo>
                  <a:lnTo>
                    <a:pt x="1386440" y="3"/>
                  </a:lnTo>
                  <a:lnTo>
                    <a:pt x="1391613" y="3"/>
                  </a:lnTo>
                  <a:lnTo>
                    <a:pt x="1396787" y="3"/>
                  </a:lnTo>
                  <a:lnTo>
                    <a:pt x="1401960" y="3"/>
                  </a:lnTo>
                  <a:lnTo>
                    <a:pt x="1407133" y="2"/>
                  </a:lnTo>
                  <a:lnTo>
                    <a:pt x="1412307" y="2"/>
                  </a:lnTo>
                  <a:lnTo>
                    <a:pt x="1417480" y="2"/>
                  </a:lnTo>
                  <a:lnTo>
                    <a:pt x="1422653" y="2"/>
                  </a:lnTo>
                  <a:lnTo>
                    <a:pt x="1427826" y="2"/>
                  </a:lnTo>
                  <a:lnTo>
                    <a:pt x="1433000" y="1"/>
                  </a:lnTo>
                  <a:lnTo>
                    <a:pt x="1438173" y="1"/>
                  </a:lnTo>
                  <a:lnTo>
                    <a:pt x="1443346" y="1"/>
                  </a:lnTo>
                  <a:lnTo>
                    <a:pt x="1448520" y="1"/>
                  </a:lnTo>
                  <a:lnTo>
                    <a:pt x="1453693" y="1"/>
                  </a:lnTo>
                  <a:lnTo>
                    <a:pt x="1458866" y="1"/>
                  </a:lnTo>
                  <a:lnTo>
                    <a:pt x="1464039" y="1"/>
                  </a:lnTo>
                  <a:lnTo>
                    <a:pt x="1469213" y="1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1"/>
                  </a:lnTo>
                  <a:lnTo>
                    <a:pt x="1469213" y="1"/>
                  </a:lnTo>
                  <a:lnTo>
                    <a:pt x="1464039" y="1"/>
                  </a:lnTo>
                  <a:lnTo>
                    <a:pt x="1458866" y="1"/>
                  </a:lnTo>
                  <a:lnTo>
                    <a:pt x="1453693" y="1"/>
                  </a:lnTo>
                  <a:lnTo>
                    <a:pt x="1448520" y="1"/>
                  </a:lnTo>
                  <a:lnTo>
                    <a:pt x="1443346" y="1"/>
                  </a:lnTo>
                  <a:lnTo>
                    <a:pt x="1438173" y="1"/>
                  </a:lnTo>
                  <a:lnTo>
                    <a:pt x="1433000" y="2"/>
                  </a:lnTo>
                  <a:lnTo>
                    <a:pt x="1427826" y="2"/>
                  </a:lnTo>
                  <a:lnTo>
                    <a:pt x="1422653" y="2"/>
                  </a:lnTo>
                  <a:lnTo>
                    <a:pt x="1417480" y="2"/>
                  </a:lnTo>
                  <a:lnTo>
                    <a:pt x="1412307" y="2"/>
                  </a:lnTo>
                  <a:lnTo>
                    <a:pt x="1407133" y="2"/>
                  </a:lnTo>
                  <a:lnTo>
                    <a:pt x="1401960" y="3"/>
                  </a:lnTo>
                  <a:lnTo>
                    <a:pt x="1396787" y="3"/>
                  </a:lnTo>
                  <a:lnTo>
                    <a:pt x="1391613" y="3"/>
                  </a:lnTo>
                  <a:lnTo>
                    <a:pt x="1386440" y="3"/>
                  </a:lnTo>
                  <a:lnTo>
                    <a:pt x="1381267" y="4"/>
                  </a:lnTo>
                  <a:lnTo>
                    <a:pt x="1376094" y="4"/>
                  </a:lnTo>
                  <a:lnTo>
                    <a:pt x="1370920" y="4"/>
                  </a:lnTo>
                  <a:lnTo>
                    <a:pt x="1365747" y="4"/>
                  </a:lnTo>
                  <a:lnTo>
                    <a:pt x="1360574" y="5"/>
                  </a:lnTo>
                  <a:lnTo>
                    <a:pt x="1355400" y="5"/>
                  </a:lnTo>
                  <a:lnTo>
                    <a:pt x="1350227" y="5"/>
                  </a:lnTo>
                  <a:lnTo>
                    <a:pt x="1345054" y="6"/>
                  </a:lnTo>
                  <a:lnTo>
                    <a:pt x="1339881" y="6"/>
                  </a:lnTo>
                  <a:lnTo>
                    <a:pt x="1334707" y="6"/>
                  </a:lnTo>
                  <a:lnTo>
                    <a:pt x="1329534" y="7"/>
                  </a:lnTo>
                  <a:lnTo>
                    <a:pt x="1324361" y="7"/>
                  </a:lnTo>
                  <a:lnTo>
                    <a:pt x="1319187" y="8"/>
                  </a:lnTo>
                  <a:lnTo>
                    <a:pt x="1314014" y="8"/>
                  </a:lnTo>
                  <a:lnTo>
                    <a:pt x="1308841" y="9"/>
                  </a:lnTo>
                  <a:lnTo>
                    <a:pt x="1303668" y="9"/>
                  </a:lnTo>
                  <a:lnTo>
                    <a:pt x="1298494" y="10"/>
                  </a:lnTo>
                  <a:lnTo>
                    <a:pt x="1293321" y="10"/>
                  </a:lnTo>
                  <a:lnTo>
                    <a:pt x="1288148" y="11"/>
                  </a:lnTo>
                  <a:lnTo>
                    <a:pt x="1282974" y="11"/>
                  </a:lnTo>
                  <a:lnTo>
                    <a:pt x="1277801" y="12"/>
                  </a:lnTo>
                  <a:lnTo>
                    <a:pt x="1272628" y="12"/>
                  </a:lnTo>
                  <a:lnTo>
                    <a:pt x="1267455" y="13"/>
                  </a:lnTo>
                  <a:lnTo>
                    <a:pt x="1262281" y="14"/>
                  </a:lnTo>
                  <a:lnTo>
                    <a:pt x="1257108" y="14"/>
                  </a:lnTo>
                  <a:lnTo>
                    <a:pt x="1251935" y="15"/>
                  </a:lnTo>
                  <a:lnTo>
                    <a:pt x="1246761" y="16"/>
                  </a:lnTo>
                  <a:lnTo>
                    <a:pt x="1241588" y="17"/>
                  </a:lnTo>
                  <a:lnTo>
                    <a:pt x="1236415" y="18"/>
                  </a:lnTo>
                  <a:lnTo>
                    <a:pt x="1231242" y="18"/>
                  </a:lnTo>
                  <a:lnTo>
                    <a:pt x="1226068" y="19"/>
                  </a:lnTo>
                  <a:lnTo>
                    <a:pt x="1220895" y="20"/>
                  </a:lnTo>
                  <a:lnTo>
                    <a:pt x="1215722" y="21"/>
                  </a:lnTo>
                  <a:lnTo>
                    <a:pt x="1210548" y="22"/>
                  </a:lnTo>
                  <a:lnTo>
                    <a:pt x="1205375" y="23"/>
                  </a:lnTo>
                  <a:lnTo>
                    <a:pt x="1200202" y="25"/>
                  </a:lnTo>
                  <a:lnTo>
                    <a:pt x="1195029" y="26"/>
                  </a:lnTo>
                  <a:lnTo>
                    <a:pt x="1189855" y="27"/>
                  </a:lnTo>
                  <a:lnTo>
                    <a:pt x="1184682" y="28"/>
                  </a:lnTo>
                  <a:lnTo>
                    <a:pt x="1179509" y="30"/>
                  </a:lnTo>
                  <a:lnTo>
                    <a:pt x="1174335" y="31"/>
                  </a:lnTo>
                  <a:lnTo>
                    <a:pt x="1169162" y="32"/>
                  </a:lnTo>
                  <a:lnTo>
                    <a:pt x="1163989" y="34"/>
                  </a:lnTo>
                  <a:lnTo>
                    <a:pt x="1158816" y="35"/>
                  </a:lnTo>
                  <a:lnTo>
                    <a:pt x="1153642" y="37"/>
                  </a:lnTo>
                  <a:lnTo>
                    <a:pt x="1148469" y="39"/>
                  </a:lnTo>
                  <a:lnTo>
                    <a:pt x="1143296" y="40"/>
                  </a:lnTo>
                  <a:lnTo>
                    <a:pt x="1138122" y="42"/>
                  </a:lnTo>
                  <a:lnTo>
                    <a:pt x="1132949" y="44"/>
                  </a:lnTo>
                  <a:lnTo>
                    <a:pt x="1127776" y="46"/>
                  </a:lnTo>
                  <a:lnTo>
                    <a:pt x="1122603" y="48"/>
                  </a:lnTo>
                  <a:lnTo>
                    <a:pt x="1117429" y="50"/>
                  </a:lnTo>
                  <a:lnTo>
                    <a:pt x="1112256" y="52"/>
                  </a:lnTo>
                  <a:lnTo>
                    <a:pt x="1107083" y="54"/>
                  </a:lnTo>
                  <a:lnTo>
                    <a:pt x="1101909" y="57"/>
                  </a:lnTo>
                  <a:lnTo>
                    <a:pt x="1096736" y="59"/>
                  </a:lnTo>
                  <a:lnTo>
                    <a:pt x="1091563" y="62"/>
                  </a:lnTo>
                  <a:lnTo>
                    <a:pt x="1086390" y="64"/>
                  </a:lnTo>
                  <a:lnTo>
                    <a:pt x="1081216" y="67"/>
                  </a:lnTo>
                  <a:lnTo>
                    <a:pt x="1076043" y="70"/>
                  </a:lnTo>
                  <a:lnTo>
                    <a:pt x="1070870" y="73"/>
                  </a:lnTo>
                  <a:lnTo>
                    <a:pt x="1065696" y="76"/>
                  </a:lnTo>
                  <a:lnTo>
                    <a:pt x="1060523" y="79"/>
                  </a:lnTo>
                  <a:lnTo>
                    <a:pt x="1055350" y="82"/>
                  </a:lnTo>
                  <a:lnTo>
                    <a:pt x="1050177" y="86"/>
                  </a:lnTo>
                  <a:lnTo>
                    <a:pt x="1045003" y="89"/>
                  </a:lnTo>
                  <a:lnTo>
                    <a:pt x="1039830" y="93"/>
                  </a:lnTo>
                  <a:lnTo>
                    <a:pt x="1034657" y="97"/>
                  </a:lnTo>
                  <a:lnTo>
                    <a:pt x="1029483" y="101"/>
                  </a:lnTo>
                  <a:lnTo>
                    <a:pt x="1024310" y="105"/>
                  </a:lnTo>
                  <a:lnTo>
                    <a:pt x="1019137" y="109"/>
                  </a:lnTo>
                  <a:lnTo>
                    <a:pt x="1013964" y="114"/>
                  </a:lnTo>
                  <a:lnTo>
                    <a:pt x="1008790" y="118"/>
                  </a:lnTo>
                  <a:lnTo>
                    <a:pt x="1003617" y="123"/>
                  </a:lnTo>
                  <a:lnTo>
                    <a:pt x="998444" y="128"/>
                  </a:lnTo>
                  <a:lnTo>
                    <a:pt x="993270" y="133"/>
                  </a:lnTo>
                  <a:lnTo>
                    <a:pt x="988097" y="138"/>
                  </a:lnTo>
                  <a:lnTo>
                    <a:pt x="982924" y="144"/>
                  </a:lnTo>
                  <a:lnTo>
                    <a:pt x="977751" y="150"/>
                  </a:lnTo>
                  <a:lnTo>
                    <a:pt x="972577" y="156"/>
                  </a:lnTo>
                  <a:lnTo>
                    <a:pt x="967404" y="162"/>
                  </a:lnTo>
                  <a:lnTo>
                    <a:pt x="962231" y="168"/>
                  </a:lnTo>
                  <a:lnTo>
                    <a:pt x="957057" y="175"/>
                  </a:lnTo>
                  <a:lnTo>
                    <a:pt x="951884" y="182"/>
                  </a:lnTo>
                  <a:lnTo>
                    <a:pt x="946711" y="189"/>
                  </a:lnTo>
                  <a:lnTo>
                    <a:pt x="941538" y="196"/>
                  </a:lnTo>
                  <a:lnTo>
                    <a:pt x="936364" y="204"/>
                  </a:lnTo>
                  <a:lnTo>
                    <a:pt x="931191" y="212"/>
                  </a:lnTo>
                  <a:lnTo>
                    <a:pt x="926018" y="221"/>
                  </a:lnTo>
                  <a:lnTo>
                    <a:pt x="920844" y="229"/>
                  </a:lnTo>
                  <a:lnTo>
                    <a:pt x="915671" y="238"/>
                  </a:lnTo>
                  <a:lnTo>
                    <a:pt x="910498" y="248"/>
                  </a:lnTo>
                  <a:lnTo>
                    <a:pt x="905325" y="258"/>
                  </a:lnTo>
                  <a:lnTo>
                    <a:pt x="900151" y="268"/>
                  </a:lnTo>
                  <a:lnTo>
                    <a:pt x="894978" y="278"/>
                  </a:lnTo>
                  <a:lnTo>
                    <a:pt x="889805" y="289"/>
                  </a:lnTo>
                  <a:lnTo>
                    <a:pt x="884631" y="301"/>
                  </a:lnTo>
                  <a:lnTo>
                    <a:pt x="879458" y="313"/>
                  </a:lnTo>
                  <a:lnTo>
                    <a:pt x="874285" y="325"/>
                  </a:lnTo>
                  <a:lnTo>
                    <a:pt x="869112" y="338"/>
                  </a:lnTo>
                  <a:lnTo>
                    <a:pt x="863938" y="351"/>
                  </a:lnTo>
                  <a:lnTo>
                    <a:pt x="858765" y="365"/>
                  </a:lnTo>
                  <a:lnTo>
                    <a:pt x="853592" y="379"/>
                  </a:lnTo>
                  <a:lnTo>
                    <a:pt x="848418" y="395"/>
                  </a:lnTo>
                  <a:lnTo>
                    <a:pt x="843245" y="410"/>
                  </a:lnTo>
                  <a:lnTo>
                    <a:pt x="838072" y="427"/>
                  </a:lnTo>
                  <a:lnTo>
                    <a:pt x="832899" y="444"/>
                  </a:lnTo>
                  <a:lnTo>
                    <a:pt x="827725" y="461"/>
                  </a:lnTo>
                  <a:lnTo>
                    <a:pt x="822552" y="480"/>
                  </a:lnTo>
                  <a:lnTo>
                    <a:pt x="817379" y="499"/>
                  </a:lnTo>
                  <a:lnTo>
                    <a:pt x="812205" y="519"/>
                  </a:lnTo>
                  <a:lnTo>
                    <a:pt x="807032" y="540"/>
                  </a:lnTo>
                  <a:lnTo>
                    <a:pt x="801859" y="561"/>
                  </a:lnTo>
                  <a:lnTo>
                    <a:pt x="796686" y="584"/>
                  </a:lnTo>
                  <a:lnTo>
                    <a:pt x="791512" y="608"/>
                  </a:lnTo>
                  <a:lnTo>
                    <a:pt x="786339" y="632"/>
                  </a:lnTo>
                  <a:lnTo>
                    <a:pt x="781166" y="658"/>
                  </a:lnTo>
                  <a:lnTo>
                    <a:pt x="775992" y="685"/>
                  </a:lnTo>
                  <a:lnTo>
                    <a:pt x="770819" y="713"/>
                  </a:lnTo>
                  <a:lnTo>
                    <a:pt x="765646" y="742"/>
                  </a:lnTo>
                  <a:lnTo>
                    <a:pt x="760473" y="772"/>
                  </a:lnTo>
                  <a:lnTo>
                    <a:pt x="755299" y="804"/>
                  </a:lnTo>
                  <a:lnTo>
                    <a:pt x="750126" y="837"/>
                  </a:lnTo>
                  <a:lnTo>
                    <a:pt x="744953" y="872"/>
                  </a:lnTo>
                  <a:lnTo>
                    <a:pt x="739779" y="908"/>
                  </a:lnTo>
                  <a:lnTo>
                    <a:pt x="734606" y="945"/>
                  </a:lnTo>
                  <a:lnTo>
                    <a:pt x="729433" y="985"/>
                  </a:lnTo>
                  <a:lnTo>
                    <a:pt x="724260" y="1026"/>
                  </a:lnTo>
                  <a:lnTo>
                    <a:pt x="719086" y="1069"/>
                  </a:lnTo>
                  <a:lnTo>
                    <a:pt x="713913" y="1114"/>
                  </a:lnTo>
                  <a:lnTo>
                    <a:pt x="708740" y="1161"/>
                  </a:lnTo>
                  <a:lnTo>
                    <a:pt x="703566" y="1210"/>
                  </a:lnTo>
                  <a:lnTo>
                    <a:pt x="698393" y="1261"/>
                  </a:lnTo>
                  <a:lnTo>
                    <a:pt x="693220" y="1314"/>
                  </a:lnTo>
                  <a:lnTo>
                    <a:pt x="688047" y="1370"/>
                  </a:lnTo>
                  <a:lnTo>
                    <a:pt x="682873" y="1429"/>
                  </a:lnTo>
                  <a:lnTo>
                    <a:pt x="677700" y="1490"/>
                  </a:lnTo>
                  <a:lnTo>
                    <a:pt x="672527" y="1554"/>
                  </a:lnTo>
                  <a:lnTo>
                    <a:pt x="667353" y="1621"/>
                  </a:lnTo>
                  <a:lnTo>
                    <a:pt x="662180" y="1691"/>
                  </a:lnTo>
                  <a:lnTo>
                    <a:pt x="657007" y="1764"/>
                  </a:lnTo>
                  <a:lnTo>
                    <a:pt x="651834" y="1841"/>
                  </a:lnTo>
                  <a:lnTo>
                    <a:pt x="646660" y="1921"/>
                  </a:lnTo>
                  <a:lnTo>
                    <a:pt x="641487" y="2005"/>
                  </a:lnTo>
                  <a:lnTo>
                    <a:pt x="636314" y="2092"/>
                  </a:lnTo>
                  <a:lnTo>
                    <a:pt x="631140" y="2184"/>
                  </a:lnTo>
                  <a:lnTo>
                    <a:pt x="625967" y="2280"/>
                  </a:lnTo>
                  <a:lnTo>
                    <a:pt x="620794" y="2381"/>
                  </a:lnTo>
                  <a:lnTo>
                    <a:pt x="615621" y="2486"/>
                  </a:lnTo>
                  <a:lnTo>
                    <a:pt x="610447" y="2597"/>
                  </a:lnTo>
                  <a:lnTo>
                    <a:pt x="605274" y="2712"/>
                  </a:lnTo>
                  <a:lnTo>
                    <a:pt x="600101" y="2833"/>
                  </a:lnTo>
                  <a:lnTo>
                    <a:pt x="594927" y="2960"/>
                  </a:lnTo>
                  <a:lnTo>
                    <a:pt x="589754" y="3093"/>
                  </a:lnTo>
                  <a:lnTo>
                    <a:pt x="584581" y="3232"/>
                  </a:lnTo>
                  <a:lnTo>
                    <a:pt x="579408" y="3377"/>
                  </a:lnTo>
                  <a:lnTo>
                    <a:pt x="574234" y="3530"/>
                  </a:lnTo>
                  <a:lnTo>
                    <a:pt x="569061" y="3690"/>
                  </a:lnTo>
                  <a:lnTo>
                    <a:pt x="563888" y="3857"/>
                  </a:lnTo>
                  <a:lnTo>
                    <a:pt x="558714" y="4033"/>
                  </a:lnTo>
                  <a:lnTo>
                    <a:pt x="553541" y="4216"/>
                  </a:lnTo>
                  <a:lnTo>
                    <a:pt x="548368" y="4409"/>
                  </a:lnTo>
                  <a:lnTo>
                    <a:pt x="543195" y="4611"/>
                  </a:lnTo>
                  <a:lnTo>
                    <a:pt x="538021" y="4823"/>
                  </a:lnTo>
                  <a:lnTo>
                    <a:pt x="532848" y="5044"/>
                  </a:lnTo>
                  <a:lnTo>
                    <a:pt x="527675" y="5277"/>
                  </a:lnTo>
                  <a:lnTo>
                    <a:pt x="522501" y="5520"/>
                  </a:lnTo>
                  <a:lnTo>
                    <a:pt x="517328" y="5775"/>
                  </a:lnTo>
                  <a:lnTo>
                    <a:pt x="512155" y="6043"/>
                  </a:lnTo>
                  <a:lnTo>
                    <a:pt x="506982" y="6323"/>
                  </a:lnTo>
                  <a:lnTo>
                    <a:pt x="501808" y="6617"/>
                  </a:lnTo>
                  <a:lnTo>
                    <a:pt x="496635" y="6925"/>
                  </a:lnTo>
                  <a:lnTo>
                    <a:pt x="491462" y="7248"/>
                  </a:lnTo>
                  <a:lnTo>
                    <a:pt x="486288" y="7586"/>
                  </a:lnTo>
                  <a:lnTo>
                    <a:pt x="481115" y="7941"/>
                  </a:lnTo>
                  <a:lnTo>
                    <a:pt x="475942" y="8313"/>
                  </a:lnTo>
                  <a:lnTo>
                    <a:pt x="470769" y="8702"/>
                  </a:lnTo>
                  <a:lnTo>
                    <a:pt x="465595" y="9111"/>
                  </a:lnTo>
                  <a:lnTo>
                    <a:pt x="460422" y="9539"/>
                  </a:lnTo>
                  <a:lnTo>
                    <a:pt x="455249" y="9988"/>
                  </a:lnTo>
                  <a:lnTo>
                    <a:pt x="450075" y="10458"/>
                  </a:lnTo>
                  <a:lnTo>
                    <a:pt x="444902" y="10951"/>
                  </a:lnTo>
                  <a:lnTo>
                    <a:pt x="439729" y="11467"/>
                  </a:lnTo>
                  <a:lnTo>
                    <a:pt x="434556" y="12009"/>
                  </a:lnTo>
                  <a:lnTo>
                    <a:pt x="429382" y="12576"/>
                  </a:lnTo>
                  <a:lnTo>
                    <a:pt x="424209" y="13170"/>
                  </a:lnTo>
                  <a:lnTo>
                    <a:pt x="419036" y="13793"/>
                  </a:lnTo>
                  <a:lnTo>
                    <a:pt x="413862" y="14446"/>
                  </a:lnTo>
                  <a:lnTo>
                    <a:pt x="408689" y="15130"/>
                  </a:lnTo>
                  <a:lnTo>
                    <a:pt x="403516" y="15846"/>
                  </a:lnTo>
                  <a:lnTo>
                    <a:pt x="398343" y="16596"/>
                  </a:lnTo>
                  <a:lnTo>
                    <a:pt x="393169" y="17382"/>
                  </a:lnTo>
                  <a:lnTo>
                    <a:pt x="387996" y="18205"/>
                  </a:lnTo>
                  <a:lnTo>
                    <a:pt x="382823" y="19067"/>
                  </a:lnTo>
                  <a:lnTo>
                    <a:pt x="377649" y="19970"/>
                  </a:lnTo>
                  <a:lnTo>
                    <a:pt x="372476" y="20915"/>
                  </a:lnTo>
                  <a:lnTo>
                    <a:pt x="367303" y="21904"/>
                  </a:lnTo>
                  <a:lnTo>
                    <a:pt x="362130" y="22940"/>
                  </a:lnTo>
                  <a:lnTo>
                    <a:pt x="356956" y="24024"/>
                  </a:lnTo>
                  <a:lnTo>
                    <a:pt x="351783" y="25159"/>
                  </a:lnTo>
                  <a:lnTo>
                    <a:pt x="346610" y="26346"/>
                  </a:lnTo>
                  <a:lnTo>
                    <a:pt x="341436" y="27588"/>
                  </a:lnTo>
                  <a:lnTo>
                    <a:pt x="336263" y="28887"/>
                  </a:lnTo>
                  <a:lnTo>
                    <a:pt x="331090" y="30246"/>
                  </a:lnTo>
                  <a:lnTo>
                    <a:pt x="325917" y="31667"/>
                  </a:lnTo>
                  <a:lnTo>
                    <a:pt x="320743" y="33152"/>
                  </a:lnTo>
                  <a:lnTo>
                    <a:pt x="315570" y="34705"/>
                  </a:lnTo>
                  <a:lnTo>
                    <a:pt x="310397" y="36328"/>
                  </a:lnTo>
                  <a:lnTo>
                    <a:pt x="305223" y="38024"/>
                  </a:lnTo>
                  <a:lnTo>
                    <a:pt x="300050" y="39795"/>
                  </a:lnTo>
                  <a:lnTo>
                    <a:pt x="294877" y="41645"/>
                  </a:lnTo>
                  <a:lnTo>
                    <a:pt x="289704" y="43577"/>
                  </a:lnTo>
                  <a:lnTo>
                    <a:pt x="284530" y="45593"/>
                  </a:lnTo>
                  <a:lnTo>
                    <a:pt x="279357" y="47697"/>
                  </a:lnTo>
                  <a:lnTo>
                    <a:pt x="274184" y="49893"/>
                  </a:lnTo>
                  <a:lnTo>
                    <a:pt x="269010" y="52182"/>
                  </a:lnTo>
                  <a:lnTo>
                    <a:pt x="263837" y="54570"/>
                  </a:lnTo>
                  <a:lnTo>
                    <a:pt x="258664" y="57059"/>
                  </a:lnTo>
                  <a:lnTo>
                    <a:pt x="253491" y="59652"/>
                  </a:lnTo>
                  <a:lnTo>
                    <a:pt x="248317" y="62353"/>
                  </a:lnTo>
                  <a:lnTo>
                    <a:pt x="243144" y="65166"/>
                  </a:lnTo>
                  <a:lnTo>
                    <a:pt x="237971" y="68094"/>
                  </a:lnTo>
                  <a:lnTo>
                    <a:pt x="232797" y="71141"/>
                  </a:lnTo>
                  <a:lnTo>
                    <a:pt x="227624" y="74310"/>
                  </a:lnTo>
                  <a:lnTo>
                    <a:pt x="222451" y="77604"/>
                  </a:lnTo>
                  <a:lnTo>
                    <a:pt x="217278" y="81028"/>
                  </a:lnTo>
                  <a:lnTo>
                    <a:pt x="212104" y="84584"/>
                  </a:lnTo>
                  <a:lnTo>
                    <a:pt x="206931" y="88277"/>
                  </a:lnTo>
                  <a:lnTo>
                    <a:pt x="201758" y="92108"/>
                  </a:lnTo>
                  <a:lnTo>
                    <a:pt x="196584" y="96083"/>
                  </a:lnTo>
                  <a:lnTo>
                    <a:pt x="191411" y="100204"/>
                  </a:lnTo>
                  <a:lnTo>
                    <a:pt x="186238" y="104473"/>
                  </a:lnTo>
                  <a:lnTo>
                    <a:pt x="181065" y="108895"/>
                  </a:lnTo>
                  <a:lnTo>
                    <a:pt x="175891" y="113472"/>
                  </a:lnTo>
                  <a:lnTo>
                    <a:pt x="170718" y="118205"/>
                  </a:lnTo>
                  <a:lnTo>
                    <a:pt x="165545" y="123099"/>
                  </a:lnTo>
                  <a:lnTo>
                    <a:pt x="160371" y="128155"/>
                  </a:lnTo>
                  <a:lnTo>
                    <a:pt x="155198" y="133374"/>
                  </a:lnTo>
                  <a:lnTo>
                    <a:pt x="150025" y="138759"/>
                  </a:lnTo>
                  <a:lnTo>
                    <a:pt x="144852" y="144312"/>
                  </a:lnTo>
                  <a:lnTo>
                    <a:pt x="139678" y="150033"/>
                  </a:lnTo>
                  <a:lnTo>
                    <a:pt x="134505" y="155922"/>
                  </a:lnTo>
                  <a:lnTo>
                    <a:pt x="129332" y="161982"/>
                  </a:lnTo>
                  <a:lnTo>
                    <a:pt x="124158" y="168210"/>
                  </a:lnTo>
                  <a:lnTo>
                    <a:pt x="118985" y="174609"/>
                  </a:lnTo>
                  <a:lnTo>
                    <a:pt x="113812" y="181175"/>
                  </a:lnTo>
                  <a:lnTo>
                    <a:pt x="108639" y="187909"/>
                  </a:lnTo>
                  <a:lnTo>
                    <a:pt x="103465" y="194809"/>
                  </a:lnTo>
                  <a:lnTo>
                    <a:pt x="98292" y="201872"/>
                  </a:lnTo>
                  <a:lnTo>
                    <a:pt x="93119" y="209096"/>
                  </a:lnTo>
                  <a:lnTo>
                    <a:pt x="87945" y="216479"/>
                  </a:lnTo>
                  <a:lnTo>
                    <a:pt x="82772" y="224016"/>
                  </a:lnTo>
                  <a:lnTo>
                    <a:pt x="77599" y="231703"/>
                  </a:lnTo>
                  <a:lnTo>
                    <a:pt x="72426" y="239537"/>
                  </a:lnTo>
                  <a:lnTo>
                    <a:pt x="67252" y="247511"/>
                  </a:lnTo>
                  <a:lnTo>
                    <a:pt x="62079" y="255620"/>
                  </a:lnTo>
                  <a:lnTo>
                    <a:pt x="56906" y="263859"/>
                  </a:lnTo>
                  <a:lnTo>
                    <a:pt x="51732" y="272220"/>
                  </a:lnTo>
                  <a:lnTo>
                    <a:pt x="46559" y="280697"/>
                  </a:lnTo>
                  <a:lnTo>
                    <a:pt x="41386" y="289283"/>
                  </a:lnTo>
                  <a:lnTo>
                    <a:pt x="36213" y="297969"/>
                  </a:lnTo>
                  <a:lnTo>
                    <a:pt x="31039" y="306746"/>
                  </a:lnTo>
                  <a:lnTo>
                    <a:pt x="25866" y="315608"/>
                  </a:lnTo>
                  <a:lnTo>
                    <a:pt x="20693" y="324544"/>
                  </a:lnTo>
                  <a:lnTo>
                    <a:pt x="15519" y="333545"/>
                  </a:lnTo>
                  <a:lnTo>
                    <a:pt x="10346" y="342601"/>
                  </a:lnTo>
                  <a:lnTo>
                    <a:pt x="5173" y="351703"/>
                  </a:lnTo>
                  <a:lnTo>
                    <a:pt x="0" y="360842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6596816" y="2048304"/>
              <a:ext cx="1883076" cy="194057"/>
            </a:xfrm>
            <a:custGeom>
              <a:avLst/>
              <a:pathLst>
                <a:path w="1883076" h="194057">
                  <a:moveTo>
                    <a:pt x="0" y="194057"/>
                  </a:moveTo>
                  <a:lnTo>
                    <a:pt x="5173" y="189342"/>
                  </a:lnTo>
                  <a:lnTo>
                    <a:pt x="10346" y="184638"/>
                  </a:lnTo>
                  <a:lnTo>
                    <a:pt x="15519" y="179951"/>
                  </a:lnTo>
                  <a:lnTo>
                    <a:pt x="20693" y="175286"/>
                  </a:lnTo>
                  <a:lnTo>
                    <a:pt x="25866" y="170649"/>
                  </a:lnTo>
                  <a:lnTo>
                    <a:pt x="31039" y="166043"/>
                  </a:lnTo>
                  <a:lnTo>
                    <a:pt x="36213" y="161475"/>
                  </a:lnTo>
                  <a:lnTo>
                    <a:pt x="41386" y="156948"/>
                  </a:lnTo>
                  <a:lnTo>
                    <a:pt x="46559" y="152467"/>
                  </a:lnTo>
                  <a:lnTo>
                    <a:pt x="51732" y="148037"/>
                  </a:lnTo>
                  <a:lnTo>
                    <a:pt x="56906" y="143661"/>
                  </a:lnTo>
                  <a:lnTo>
                    <a:pt x="62079" y="139344"/>
                  </a:lnTo>
                  <a:lnTo>
                    <a:pt x="67252" y="135089"/>
                  </a:lnTo>
                  <a:lnTo>
                    <a:pt x="72426" y="130899"/>
                  </a:lnTo>
                  <a:lnTo>
                    <a:pt x="77599" y="126778"/>
                  </a:lnTo>
                  <a:lnTo>
                    <a:pt x="82772" y="122728"/>
                  </a:lnTo>
                  <a:lnTo>
                    <a:pt x="87945" y="118752"/>
                  </a:lnTo>
                  <a:lnTo>
                    <a:pt x="93119" y="114853"/>
                  </a:lnTo>
                  <a:lnTo>
                    <a:pt x="98292" y="111033"/>
                  </a:lnTo>
                  <a:lnTo>
                    <a:pt x="103465" y="107293"/>
                  </a:lnTo>
                  <a:lnTo>
                    <a:pt x="108639" y="103634"/>
                  </a:lnTo>
                  <a:lnTo>
                    <a:pt x="113812" y="100059"/>
                  </a:lnTo>
                  <a:lnTo>
                    <a:pt x="118985" y="96569"/>
                  </a:lnTo>
                  <a:lnTo>
                    <a:pt x="124158" y="93163"/>
                  </a:lnTo>
                  <a:lnTo>
                    <a:pt x="129332" y="89844"/>
                  </a:lnTo>
                  <a:lnTo>
                    <a:pt x="134505" y="86610"/>
                  </a:lnTo>
                  <a:lnTo>
                    <a:pt x="139678" y="83463"/>
                  </a:lnTo>
                  <a:lnTo>
                    <a:pt x="144852" y="80402"/>
                  </a:lnTo>
                  <a:lnTo>
                    <a:pt x="150025" y="77428"/>
                  </a:lnTo>
                  <a:lnTo>
                    <a:pt x="155198" y="74539"/>
                  </a:lnTo>
                  <a:lnTo>
                    <a:pt x="160371" y="71736"/>
                  </a:lnTo>
                  <a:lnTo>
                    <a:pt x="165545" y="69017"/>
                  </a:lnTo>
                  <a:lnTo>
                    <a:pt x="170718" y="66381"/>
                  </a:lnTo>
                  <a:lnTo>
                    <a:pt x="175891" y="63829"/>
                  </a:lnTo>
                  <a:lnTo>
                    <a:pt x="181065" y="61358"/>
                  </a:lnTo>
                  <a:lnTo>
                    <a:pt x="186238" y="58967"/>
                  </a:lnTo>
                  <a:lnTo>
                    <a:pt x="191411" y="56655"/>
                  </a:lnTo>
                  <a:lnTo>
                    <a:pt x="196584" y="54421"/>
                  </a:lnTo>
                  <a:lnTo>
                    <a:pt x="201758" y="52263"/>
                  </a:lnTo>
                  <a:lnTo>
                    <a:pt x="206931" y="50180"/>
                  </a:lnTo>
                  <a:lnTo>
                    <a:pt x="212104" y="48170"/>
                  </a:lnTo>
                  <a:lnTo>
                    <a:pt x="217278" y="46231"/>
                  </a:lnTo>
                  <a:lnTo>
                    <a:pt x="222451" y="44362"/>
                  </a:lnTo>
                  <a:lnTo>
                    <a:pt x="227624" y="42561"/>
                  </a:lnTo>
                  <a:lnTo>
                    <a:pt x="232797" y="40826"/>
                  </a:lnTo>
                  <a:lnTo>
                    <a:pt x="237971" y="39156"/>
                  </a:lnTo>
                  <a:lnTo>
                    <a:pt x="243144" y="37548"/>
                  </a:lnTo>
                  <a:lnTo>
                    <a:pt x="248317" y="36001"/>
                  </a:lnTo>
                  <a:lnTo>
                    <a:pt x="253491" y="34513"/>
                  </a:lnTo>
                  <a:lnTo>
                    <a:pt x="258664" y="33083"/>
                  </a:lnTo>
                  <a:lnTo>
                    <a:pt x="263837" y="31708"/>
                  </a:lnTo>
                  <a:lnTo>
                    <a:pt x="269010" y="30387"/>
                  </a:lnTo>
                  <a:lnTo>
                    <a:pt x="274184" y="29118"/>
                  </a:lnTo>
                  <a:lnTo>
                    <a:pt x="279357" y="27899"/>
                  </a:lnTo>
                  <a:lnTo>
                    <a:pt x="284530" y="26729"/>
                  </a:lnTo>
                  <a:lnTo>
                    <a:pt x="289704" y="25607"/>
                  </a:lnTo>
                  <a:lnTo>
                    <a:pt x="294877" y="24529"/>
                  </a:lnTo>
                  <a:lnTo>
                    <a:pt x="300050" y="23496"/>
                  </a:lnTo>
                  <a:lnTo>
                    <a:pt x="305223" y="22504"/>
                  </a:lnTo>
                  <a:lnTo>
                    <a:pt x="310397" y="21554"/>
                  </a:lnTo>
                  <a:lnTo>
                    <a:pt x="315570" y="20642"/>
                  </a:lnTo>
                  <a:lnTo>
                    <a:pt x="320743" y="19769"/>
                  </a:lnTo>
                  <a:lnTo>
                    <a:pt x="325917" y="18931"/>
                  </a:lnTo>
                  <a:lnTo>
                    <a:pt x="331090" y="18129"/>
                  </a:lnTo>
                  <a:lnTo>
                    <a:pt x="336263" y="17361"/>
                  </a:lnTo>
                  <a:lnTo>
                    <a:pt x="341436" y="16624"/>
                  </a:lnTo>
                  <a:lnTo>
                    <a:pt x="346610" y="15919"/>
                  </a:lnTo>
                  <a:lnTo>
                    <a:pt x="351783" y="15244"/>
                  </a:lnTo>
                  <a:lnTo>
                    <a:pt x="356956" y="14597"/>
                  </a:lnTo>
                  <a:lnTo>
                    <a:pt x="362130" y="13978"/>
                  </a:lnTo>
                  <a:lnTo>
                    <a:pt x="367303" y="13385"/>
                  </a:lnTo>
                  <a:lnTo>
                    <a:pt x="372476" y="12818"/>
                  </a:lnTo>
                  <a:lnTo>
                    <a:pt x="377649" y="12275"/>
                  </a:lnTo>
                  <a:lnTo>
                    <a:pt x="382823" y="11755"/>
                  </a:lnTo>
                  <a:lnTo>
                    <a:pt x="387996" y="11258"/>
                  </a:lnTo>
                  <a:lnTo>
                    <a:pt x="393169" y="10782"/>
                  </a:lnTo>
                  <a:lnTo>
                    <a:pt x="398343" y="10326"/>
                  </a:lnTo>
                  <a:lnTo>
                    <a:pt x="403516" y="9890"/>
                  </a:lnTo>
                  <a:lnTo>
                    <a:pt x="408689" y="9473"/>
                  </a:lnTo>
                  <a:lnTo>
                    <a:pt x="413862" y="9074"/>
                  </a:lnTo>
                  <a:lnTo>
                    <a:pt x="419036" y="8693"/>
                  </a:lnTo>
                  <a:lnTo>
                    <a:pt x="424209" y="8328"/>
                  </a:lnTo>
                  <a:lnTo>
                    <a:pt x="429382" y="7978"/>
                  </a:lnTo>
                  <a:lnTo>
                    <a:pt x="434556" y="7644"/>
                  </a:lnTo>
                  <a:lnTo>
                    <a:pt x="439729" y="7324"/>
                  </a:lnTo>
                  <a:lnTo>
                    <a:pt x="444902" y="7019"/>
                  </a:lnTo>
                  <a:lnTo>
                    <a:pt x="450075" y="6726"/>
                  </a:lnTo>
                  <a:lnTo>
                    <a:pt x="455249" y="6446"/>
                  </a:lnTo>
                  <a:lnTo>
                    <a:pt x="460422" y="6179"/>
                  </a:lnTo>
                  <a:lnTo>
                    <a:pt x="465595" y="5922"/>
                  </a:lnTo>
                  <a:lnTo>
                    <a:pt x="470769" y="5677"/>
                  </a:lnTo>
                  <a:lnTo>
                    <a:pt x="475942" y="5443"/>
                  </a:lnTo>
                  <a:lnTo>
                    <a:pt x="481115" y="5219"/>
                  </a:lnTo>
                  <a:lnTo>
                    <a:pt x="486288" y="5004"/>
                  </a:lnTo>
                  <a:lnTo>
                    <a:pt x="491462" y="4799"/>
                  </a:lnTo>
                  <a:lnTo>
                    <a:pt x="496635" y="4603"/>
                  </a:lnTo>
                  <a:lnTo>
                    <a:pt x="501808" y="4415"/>
                  </a:lnTo>
                  <a:lnTo>
                    <a:pt x="506982" y="4235"/>
                  </a:lnTo>
                  <a:lnTo>
                    <a:pt x="512155" y="4063"/>
                  </a:lnTo>
                  <a:lnTo>
                    <a:pt x="517328" y="3898"/>
                  </a:lnTo>
                  <a:lnTo>
                    <a:pt x="522501" y="3740"/>
                  </a:lnTo>
                  <a:lnTo>
                    <a:pt x="527675" y="3590"/>
                  </a:lnTo>
                  <a:lnTo>
                    <a:pt x="532848" y="3445"/>
                  </a:lnTo>
                  <a:lnTo>
                    <a:pt x="538021" y="3307"/>
                  </a:lnTo>
                  <a:lnTo>
                    <a:pt x="543195" y="3175"/>
                  </a:lnTo>
                  <a:lnTo>
                    <a:pt x="548368" y="3048"/>
                  </a:lnTo>
                  <a:lnTo>
                    <a:pt x="553541" y="2927"/>
                  </a:lnTo>
                  <a:lnTo>
                    <a:pt x="558714" y="2811"/>
                  </a:lnTo>
                  <a:lnTo>
                    <a:pt x="563888" y="2699"/>
                  </a:lnTo>
                  <a:lnTo>
                    <a:pt x="569061" y="2593"/>
                  </a:lnTo>
                  <a:lnTo>
                    <a:pt x="574234" y="2491"/>
                  </a:lnTo>
                  <a:lnTo>
                    <a:pt x="579408" y="2393"/>
                  </a:lnTo>
                  <a:lnTo>
                    <a:pt x="584581" y="2299"/>
                  </a:lnTo>
                  <a:lnTo>
                    <a:pt x="589754" y="2210"/>
                  </a:lnTo>
                  <a:lnTo>
                    <a:pt x="594927" y="2124"/>
                  </a:lnTo>
                  <a:lnTo>
                    <a:pt x="600101" y="2041"/>
                  </a:lnTo>
                  <a:lnTo>
                    <a:pt x="605274" y="1962"/>
                  </a:lnTo>
                  <a:lnTo>
                    <a:pt x="610447" y="1887"/>
                  </a:lnTo>
                  <a:lnTo>
                    <a:pt x="615621" y="1814"/>
                  </a:lnTo>
                  <a:lnTo>
                    <a:pt x="620794" y="1744"/>
                  </a:lnTo>
                  <a:lnTo>
                    <a:pt x="625967" y="1678"/>
                  </a:lnTo>
                  <a:lnTo>
                    <a:pt x="631140" y="1614"/>
                  </a:lnTo>
                  <a:lnTo>
                    <a:pt x="636314" y="1552"/>
                  </a:lnTo>
                  <a:lnTo>
                    <a:pt x="641487" y="1494"/>
                  </a:lnTo>
                  <a:lnTo>
                    <a:pt x="646660" y="1437"/>
                  </a:lnTo>
                  <a:lnTo>
                    <a:pt x="651834" y="1383"/>
                  </a:lnTo>
                  <a:lnTo>
                    <a:pt x="657007" y="1331"/>
                  </a:lnTo>
                  <a:lnTo>
                    <a:pt x="662180" y="1281"/>
                  </a:lnTo>
                  <a:lnTo>
                    <a:pt x="667353" y="1233"/>
                  </a:lnTo>
                  <a:lnTo>
                    <a:pt x="672527" y="1187"/>
                  </a:lnTo>
                  <a:lnTo>
                    <a:pt x="677700" y="1143"/>
                  </a:lnTo>
                  <a:lnTo>
                    <a:pt x="682873" y="1101"/>
                  </a:lnTo>
                  <a:lnTo>
                    <a:pt x="688047" y="1060"/>
                  </a:lnTo>
                  <a:lnTo>
                    <a:pt x="693220" y="1021"/>
                  </a:lnTo>
                  <a:lnTo>
                    <a:pt x="698393" y="983"/>
                  </a:lnTo>
                  <a:lnTo>
                    <a:pt x="703566" y="947"/>
                  </a:lnTo>
                  <a:lnTo>
                    <a:pt x="708740" y="912"/>
                  </a:lnTo>
                  <a:lnTo>
                    <a:pt x="713913" y="879"/>
                  </a:lnTo>
                  <a:lnTo>
                    <a:pt x="719086" y="847"/>
                  </a:lnTo>
                  <a:lnTo>
                    <a:pt x="724260" y="816"/>
                  </a:lnTo>
                  <a:lnTo>
                    <a:pt x="729433" y="787"/>
                  </a:lnTo>
                  <a:lnTo>
                    <a:pt x="734606" y="758"/>
                  </a:lnTo>
                  <a:lnTo>
                    <a:pt x="739779" y="731"/>
                  </a:lnTo>
                  <a:lnTo>
                    <a:pt x="744953" y="704"/>
                  </a:lnTo>
                  <a:lnTo>
                    <a:pt x="750126" y="679"/>
                  </a:lnTo>
                  <a:lnTo>
                    <a:pt x="755299" y="655"/>
                  </a:lnTo>
                  <a:lnTo>
                    <a:pt x="760473" y="631"/>
                  </a:lnTo>
                  <a:lnTo>
                    <a:pt x="765646" y="609"/>
                  </a:lnTo>
                  <a:lnTo>
                    <a:pt x="770819" y="587"/>
                  </a:lnTo>
                  <a:lnTo>
                    <a:pt x="775992" y="566"/>
                  </a:lnTo>
                  <a:lnTo>
                    <a:pt x="781166" y="546"/>
                  </a:lnTo>
                  <a:lnTo>
                    <a:pt x="786339" y="526"/>
                  </a:lnTo>
                  <a:lnTo>
                    <a:pt x="791512" y="508"/>
                  </a:lnTo>
                  <a:lnTo>
                    <a:pt x="796686" y="490"/>
                  </a:lnTo>
                  <a:lnTo>
                    <a:pt x="801859" y="472"/>
                  </a:lnTo>
                  <a:lnTo>
                    <a:pt x="807032" y="456"/>
                  </a:lnTo>
                  <a:lnTo>
                    <a:pt x="812205" y="439"/>
                  </a:lnTo>
                  <a:lnTo>
                    <a:pt x="817379" y="424"/>
                  </a:lnTo>
                  <a:lnTo>
                    <a:pt x="822552" y="409"/>
                  </a:lnTo>
                  <a:lnTo>
                    <a:pt x="827725" y="394"/>
                  </a:lnTo>
                  <a:lnTo>
                    <a:pt x="832899" y="381"/>
                  </a:lnTo>
                  <a:lnTo>
                    <a:pt x="838072" y="367"/>
                  </a:lnTo>
                  <a:lnTo>
                    <a:pt x="843245" y="354"/>
                  </a:lnTo>
                  <a:lnTo>
                    <a:pt x="848418" y="342"/>
                  </a:lnTo>
                  <a:lnTo>
                    <a:pt x="853592" y="330"/>
                  </a:lnTo>
                  <a:lnTo>
                    <a:pt x="858765" y="318"/>
                  </a:lnTo>
                  <a:lnTo>
                    <a:pt x="863938" y="307"/>
                  </a:lnTo>
                  <a:lnTo>
                    <a:pt x="869112" y="296"/>
                  </a:lnTo>
                  <a:lnTo>
                    <a:pt x="874285" y="286"/>
                  </a:lnTo>
                  <a:lnTo>
                    <a:pt x="879458" y="275"/>
                  </a:lnTo>
                  <a:lnTo>
                    <a:pt x="884631" y="266"/>
                  </a:lnTo>
                  <a:lnTo>
                    <a:pt x="889805" y="256"/>
                  </a:lnTo>
                  <a:lnTo>
                    <a:pt x="894978" y="247"/>
                  </a:lnTo>
                  <a:lnTo>
                    <a:pt x="900151" y="239"/>
                  </a:lnTo>
                  <a:lnTo>
                    <a:pt x="905325" y="230"/>
                  </a:lnTo>
                  <a:lnTo>
                    <a:pt x="910498" y="222"/>
                  </a:lnTo>
                  <a:lnTo>
                    <a:pt x="915671" y="214"/>
                  </a:lnTo>
                  <a:lnTo>
                    <a:pt x="920844" y="206"/>
                  </a:lnTo>
                  <a:lnTo>
                    <a:pt x="926018" y="199"/>
                  </a:lnTo>
                  <a:lnTo>
                    <a:pt x="931191" y="192"/>
                  </a:lnTo>
                  <a:lnTo>
                    <a:pt x="936364" y="185"/>
                  </a:lnTo>
                  <a:lnTo>
                    <a:pt x="941538" y="178"/>
                  </a:lnTo>
                  <a:lnTo>
                    <a:pt x="946711" y="172"/>
                  </a:lnTo>
                  <a:lnTo>
                    <a:pt x="951884" y="166"/>
                  </a:lnTo>
                  <a:lnTo>
                    <a:pt x="957057" y="160"/>
                  </a:lnTo>
                  <a:lnTo>
                    <a:pt x="962231" y="154"/>
                  </a:lnTo>
                  <a:lnTo>
                    <a:pt x="967404" y="149"/>
                  </a:lnTo>
                  <a:lnTo>
                    <a:pt x="972577" y="143"/>
                  </a:lnTo>
                  <a:lnTo>
                    <a:pt x="977751" y="138"/>
                  </a:lnTo>
                  <a:lnTo>
                    <a:pt x="982924" y="133"/>
                  </a:lnTo>
                  <a:lnTo>
                    <a:pt x="988097" y="128"/>
                  </a:lnTo>
                  <a:lnTo>
                    <a:pt x="993270" y="123"/>
                  </a:lnTo>
                  <a:lnTo>
                    <a:pt x="998444" y="119"/>
                  </a:lnTo>
                  <a:lnTo>
                    <a:pt x="1003617" y="114"/>
                  </a:lnTo>
                  <a:lnTo>
                    <a:pt x="1008790" y="110"/>
                  </a:lnTo>
                  <a:lnTo>
                    <a:pt x="1013964" y="106"/>
                  </a:lnTo>
                  <a:lnTo>
                    <a:pt x="1019137" y="102"/>
                  </a:lnTo>
                  <a:lnTo>
                    <a:pt x="1024310" y="98"/>
                  </a:lnTo>
                  <a:lnTo>
                    <a:pt x="1029483" y="95"/>
                  </a:lnTo>
                  <a:lnTo>
                    <a:pt x="1034657" y="91"/>
                  </a:lnTo>
                  <a:lnTo>
                    <a:pt x="1039830" y="88"/>
                  </a:lnTo>
                  <a:lnTo>
                    <a:pt x="1045003" y="84"/>
                  </a:lnTo>
                  <a:lnTo>
                    <a:pt x="1050177" y="81"/>
                  </a:lnTo>
                  <a:lnTo>
                    <a:pt x="1055350" y="78"/>
                  </a:lnTo>
                  <a:lnTo>
                    <a:pt x="1060523" y="75"/>
                  </a:lnTo>
                  <a:lnTo>
                    <a:pt x="1065696" y="72"/>
                  </a:lnTo>
                  <a:lnTo>
                    <a:pt x="1070870" y="69"/>
                  </a:lnTo>
                  <a:lnTo>
                    <a:pt x="1076043" y="67"/>
                  </a:lnTo>
                  <a:lnTo>
                    <a:pt x="1081216" y="64"/>
                  </a:lnTo>
                  <a:lnTo>
                    <a:pt x="1086390" y="61"/>
                  </a:lnTo>
                  <a:lnTo>
                    <a:pt x="1091563" y="59"/>
                  </a:lnTo>
                  <a:lnTo>
                    <a:pt x="1096736" y="57"/>
                  </a:lnTo>
                  <a:lnTo>
                    <a:pt x="1101909" y="54"/>
                  </a:lnTo>
                  <a:lnTo>
                    <a:pt x="1107083" y="52"/>
                  </a:lnTo>
                  <a:lnTo>
                    <a:pt x="1112256" y="50"/>
                  </a:lnTo>
                  <a:lnTo>
                    <a:pt x="1117429" y="48"/>
                  </a:lnTo>
                  <a:lnTo>
                    <a:pt x="1122603" y="46"/>
                  </a:lnTo>
                  <a:lnTo>
                    <a:pt x="1127776" y="44"/>
                  </a:lnTo>
                  <a:lnTo>
                    <a:pt x="1132949" y="42"/>
                  </a:lnTo>
                  <a:lnTo>
                    <a:pt x="1138122" y="41"/>
                  </a:lnTo>
                  <a:lnTo>
                    <a:pt x="1143296" y="39"/>
                  </a:lnTo>
                  <a:lnTo>
                    <a:pt x="1148469" y="37"/>
                  </a:lnTo>
                  <a:lnTo>
                    <a:pt x="1153642" y="36"/>
                  </a:lnTo>
                  <a:lnTo>
                    <a:pt x="1158816" y="34"/>
                  </a:lnTo>
                  <a:lnTo>
                    <a:pt x="1163989" y="33"/>
                  </a:lnTo>
                  <a:lnTo>
                    <a:pt x="1169162" y="31"/>
                  </a:lnTo>
                  <a:lnTo>
                    <a:pt x="1174335" y="30"/>
                  </a:lnTo>
                  <a:lnTo>
                    <a:pt x="1179509" y="29"/>
                  </a:lnTo>
                  <a:lnTo>
                    <a:pt x="1184682" y="27"/>
                  </a:lnTo>
                  <a:lnTo>
                    <a:pt x="1189855" y="26"/>
                  </a:lnTo>
                  <a:lnTo>
                    <a:pt x="1195029" y="25"/>
                  </a:lnTo>
                  <a:lnTo>
                    <a:pt x="1200202" y="24"/>
                  </a:lnTo>
                  <a:lnTo>
                    <a:pt x="1205375" y="23"/>
                  </a:lnTo>
                  <a:lnTo>
                    <a:pt x="1210548" y="22"/>
                  </a:lnTo>
                  <a:lnTo>
                    <a:pt x="1215722" y="21"/>
                  </a:lnTo>
                  <a:lnTo>
                    <a:pt x="1220895" y="20"/>
                  </a:lnTo>
                  <a:lnTo>
                    <a:pt x="1226068" y="19"/>
                  </a:lnTo>
                  <a:lnTo>
                    <a:pt x="1231242" y="18"/>
                  </a:lnTo>
                  <a:lnTo>
                    <a:pt x="1236415" y="17"/>
                  </a:lnTo>
                  <a:lnTo>
                    <a:pt x="1241588" y="16"/>
                  </a:lnTo>
                  <a:lnTo>
                    <a:pt x="1246761" y="16"/>
                  </a:lnTo>
                  <a:lnTo>
                    <a:pt x="1251935" y="15"/>
                  </a:lnTo>
                  <a:lnTo>
                    <a:pt x="1257108" y="14"/>
                  </a:lnTo>
                  <a:lnTo>
                    <a:pt x="1262281" y="13"/>
                  </a:lnTo>
                  <a:lnTo>
                    <a:pt x="1267455" y="13"/>
                  </a:lnTo>
                  <a:lnTo>
                    <a:pt x="1272628" y="12"/>
                  </a:lnTo>
                  <a:lnTo>
                    <a:pt x="1277801" y="12"/>
                  </a:lnTo>
                  <a:lnTo>
                    <a:pt x="1282974" y="11"/>
                  </a:lnTo>
                  <a:lnTo>
                    <a:pt x="1288148" y="10"/>
                  </a:lnTo>
                  <a:lnTo>
                    <a:pt x="1293321" y="10"/>
                  </a:lnTo>
                  <a:lnTo>
                    <a:pt x="1298494" y="9"/>
                  </a:lnTo>
                  <a:lnTo>
                    <a:pt x="1303668" y="9"/>
                  </a:lnTo>
                  <a:lnTo>
                    <a:pt x="1308841" y="8"/>
                  </a:lnTo>
                  <a:lnTo>
                    <a:pt x="1314014" y="8"/>
                  </a:lnTo>
                  <a:lnTo>
                    <a:pt x="1319187" y="8"/>
                  </a:lnTo>
                  <a:lnTo>
                    <a:pt x="1324361" y="7"/>
                  </a:lnTo>
                  <a:lnTo>
                    <a:pt x="1329534" y="7"/>
                  </a:lnTo>
                  <a:lnTo>
                    <a:pt x="1334707" y="6"/>
                  </a:lnTo>
                  <a:lnTo>
                    <a:pt x="1339881" y="6"/>
                  </a:lnTo>
                  <a:lnTo>
                    <a:pt x="1345054" y="6"/>
                  </a:lnTo>
                  <a:lnTo>
                    <a:pt x="1350227" y="5"/>
                  </a:lnTo>
                  <a:lnTo>
                    <a:pt x="1355400" y="5"/>
                  </a:lnTo>
                  <a:lnTo>
                    <a:pt x="1360574" y="5"/>
                  </a:lnTo>
                  <a:lnTo>
                    <a:pt x="1365747" y="4"/>
                  </a:lnTo>
                  <a:lnTo>
                    <a:pt x="1370920" y="4"/>
                  </a:lnTo>
                  <a:lnTo>
                    <a:pt x="1376094" y="4"/>
                  </a:lnTo>
                  <a:lnTo>
                    <a:pt x="1381267" y="4"/>
                  </a:lnTo>
                  <a:lnTo>
                    <a:pt x="1386440" y="3"/>
                  </a:lnTo>
                  <a:lnTo>
                    <a:pt x="1391613" y="3"/>
                  </a:lnTo>
                  <a:lnTo>
                    <a:pt x="1396787" y="3"/>
                  </a:lnTo>
                  <a:lnTo>
                    <a:pt x="1401960" y="3"/>
                  </a:lnTo>
                  <a:lnTo>
                    <a:pt x="1407133" y="2"/>
                  </a:lnTo>
                  <a:lnTo>
                    <a:pt x="1412307" y="2"/>
                  </a:lnTo>
                  <a:lnTo>
                    <a:pt x="1417480" y="2"/>
                  </a:lnTo>
                  <a:lnTo>
                    <a:pt x="1422653" y="2"/>
                  </a:lnTo>
                  <a:lnTo>
                    <a:pt x="1427826" y="2"/>
                  </a:lnTo>
                  <a:lnTo>
                    <a:pt x="1433000" y="1"/>
                  </a:lnTo>
                  <a:lnTo>
                    <a:pt x="1438173" y="1"/>
                  </a:lnTo>
                  <a:lnTo>
                    <a:pt x="1443346" y="1"/>
                  </a:lnTo>
                  <a:lnTo>
                    <a:pt x="1448520" y="1"/>
                  </a:lnTo>
                  <a:lnTo>
                    <a:pt x="1453693" y="1"/>
                  </a:lnTo>
                  <a:lnTo>
                    <a:pt x="1458866" y="1"/>
                  </a:lnTo>
                  <a:lnTo>
                    <a:pt x="1464039" y="1"/>
                  </a:lnTo>
                  <a:lnTo>
                    <a:pt x="1469213" y="1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6596816" y="2048304"/>
              <a:ext cx="1883076" cy="414193"/>
            </a:xfrm>
            <a:custGeom>
              <a:avLst/>
              <a:pathLst>
                <a:path w="1883076" h="414193">
                  <a:moveTo>
                    <a:pt x="0" y="360842"/>
                  </a:moveTo>
                  <a:lnTo>
                    <a:pt x="5173" y="351703"/>
                  </a:lnTo>
                  <a:lnTo>
                    <a:pt x="10346" y="342601"/>
                  </a:lnTo>
                  <a:lnTo>
                    <a:pt x="15519" y="333545"/>
                  </a:lnTo>
                  <a:lnTo>
                    <a:pt x="20693" y="324544"/>
                  </a:lnTo>
                  <a:lnTo>
                    <a:pt x="25866" y="315608"/>
                  </a:lnTo>
                  <a:lnTo>
                    <a:pt x="31039" y="306746"/>
                  </a:lnTo>
                  <a:lnTo>
                    <a:pt x="36213" y="297969"/>
                  </a:lnTo>
                  <a:lnTo>
                    <a:pt x="41386" y="289283"/>
                  </a:lnTo>
                  <a:lnTo>
                    <a:pt x="46559" y="280697"/>
                  </a:lnTo>
                  <a:lnTo>
                    <a:pt x="51732" y="272220"/>
                  </a:lnTo>
                  <a:lnTo>
                    <a:pt x="56906" y="263859"/>
                  </a:lnTo>
                  <a:lnTo>
                    <a:pt x="62079" y="255620"/>
                  </a:lnTo>
                  <a:lnTo>
                    <a:pt x="67252" y="247511"/>
                  </a:lnTo>
                  <a:lnTo>
                    <a:pt x="72426" y="239537"/>
                  </a:lnTo>
                  <a:lnTo>
                    <a:pt x="77599" y="231703"/>
                  </a:lnTo>
                  <a:lnTo>
                    <a:pt x="82772" y="224016"/>
                  </a:lnTo>
                  <a:lnTo>
                    <a:pt x="87945" y="216479"/>
                  </a:lnTo>
                  <a:lnTo>
                    <a:pt x="93119" y="209096"/>
                  </a:lnTo>
                  <a:lnTo>
                    <a:pt x="98292" y="201872"/>
                  </a:lnTo>
                  <a:lnTo>
                    <a:pt x="103465" y="194809"/>
                  </a:lnTo>
                  <a:lnTo>
                    <a:pt x="108639" y="187909"/>
                  </a:lnTo>
                  <a:lnTo>
                    <a:pt x="113812" y="181175"/>
                  </a:lnTo>
                  <a:lnTo>
                    <a:pt x="118985" y="174609"/>
                  </a:lnTo>
                  <a:lnTo>
                    <a:pt x="124158" y="168210"/>
                  </a:lnTo>
                  <a:lnTo>
                    <a:pt x="129332" y="161982"/>
                  </a:lnTo>
                  <a:lnTo>
                    <a:pt x="134505" y="155922"/>
                  </a:lnTo>
                  <a:lnTo>
                    <a:pt x="139678" y="150033"/>
                  </a:lnTo>
                  <a:lnTo>
                    <a:pt x="144852" y="144312"/>
                  </a:lnTo>
                  <a:lnTo>
                    <a:pt x="150025" y="138759"/>
                  </a:lnTo>
                  <a:lnTo>
                    <a:pt x="155198" y="133374"/>
                  </a:lnTo>
                  <a:lnTo>
                    <a:pt x="160371" y="128155"/>
                  </a:lnTo>
                  <a:lnTo>
                    <a:pt x="165545" y="123099"/>
                  </a:lnTo>
                  <a:lnTo>
                    <a:pt x="170718" y="118205"/>
                  </a:lnTo>
                  <a:lnTo>
                    <a:pt x="175891" y="113472"/>
                  </a:lnTo>
                  <a:lnTo>
                    <a:pt x="181065" y="108895"/>
                  </a:lnTo>
                  <a:lnTo>
                    <a:pt x="186238" y="104473"/>
                  </a:lnTo>
                  <a:lnTo>
                    <a:pt x="191411" y="100204"/>
                  </a:lnTo>
                  <a:lnTo>
                    <a:pt x="196584" y="96083"/>
                  </a:lnTo>
                  <a:lnTo>
                    <a:pt x="201758" y="92108"/>
                  </a:lnTo>
                  <a:lnTo>
                    <a:pt x="206931" y="88277"/>
                  </a:lnTo>
                  <a:lnTo>
                    <a:pt x="212104" y="84584"/>
                  </a:lnTo>
                  <a:lnTo>
                    <a:pt x="217278" y="81028"/>
                  </a:lnTo>
                  <a:lnTo>
                    <a:pt x="222451" y="77604"/>
                  </a:lnTo>
                  <a:lnTo>
                    <a:pt x="227624" y="74310"/>
                  </a:lnTo>
                  <a:lnTo>
                    <a:pt x="232797" y="71141"/>
                  </a:lnTo>
                  <a:lnTo>
                    <a:pt x="237971" y="68094"/>
                  </a:lnTo>
                  <a:lnTo>
                    <a:pt x="243144" y="65166"/>
                  </a:lnTo>
                  <a:lnTo>
                    <a:pt x="248317" y="62353"/>
                  </a:lnTo>
                  <a:lnTo>
                    <a:pt x="253491" y="59652"/>
                  </a:lnTo>
                  <a:lnTo>
                    <a:pt x="258664" y="57059"/>
                  </a:lnTo>
                  <a:lnTo>
                    <a:pt x="263837" y="54570"/>
                  </a:lnTo>
                  <a:lnTo>
                    <a:pt x="269010" y="52182"/>
                  </a:lnTo>
                  <a:lnTo>
                    <a:pt x="274184" y="49893"/>
                  </a:lnTo>
                  <a:lnTo>
                    <a:pt x="279357" y="47697"/>
                  </a:lnTo>
                  <a:lnTo>
                    <a:pt x="284530" y="45593"/>
                  </a:lnTo>
                  <a:lnTo>
                    <a:pt x="289704" y="43577"/>
                  </a:lnTo>
                  <a:lnTo>
                    <a:pt x="294877" y="41645"/>
                  </a:lnTo>
                  <a:lnTo>
                    <a:pt x="300050" y="39795"/>
                  </a:lnTo>
                  <a:lnTo>
                    <a:pt x="305223" y="38024"/>
                  </a:lnTo>
                  <a:lnTo>
                    <a:pt x="310397" y="36328"/>
                  </a:lnTo>
                  <a:lnTo>
                    <a:pt x="315570" y="34705"/>
                  </a:lnTo>
                  <a:lnTo>
                    <a:pt x="320743" y="33152"/>
                  </a:lnTo>
                  <a:lnTo>
                    <a:pt x="325917" y="31667"/>
                  </a:lnTo>
                  <a:lnTo>
                    <a:pt x="331090" y="30246"/>
                  </a:lnTo>
                  <a:lnTo>
                    <a:pt x="336263" y="28887"/>
                  </a:lnTo>
                  <a:lnTo>
                    <a:pt x="341436" y="27588"/>
                  </a:lnTo>
                  <a:lnTo>
                    <a:pt x="346610" y="26346"/>
                  </a:lnTo>
                  <a:lnTo>
                    <a:pt x="351783" y="25159"/>
                  </a:lnTo>
                  <a:lnTo>
                    <a:pt x="356956" y="24024"/>
                  </a:lnTo>
                  <a:lnTo>
                    <a:pt x="362130" y="22940"/>
                  </a:lnTo>
                  <a:lnTo>
                    <a:pt x="367303" y="21904"/>
                  </a:lnTo>
                  <a:lnTo>
                    <a:pt x="372476" y="20915"/>
                  </a:lnTo>
                  <a:lnTo>
                    <a:pt x="377649" y="19970"/>
                  </a:lnTo>
                  <a:lnTo>
                    <a:pt x="382823" y="19067"/>
                  </a:lnTo>
                  <a:lnTo>
                    <a:pt x="387996" y="18205"/>
                  </a:lnTo>
                  <a:lnTo>
                    <a:pt x="393169" y="17382"/>
                  </a:lnTo>
                  <a:lnTo>
                    <a:pt x="398343" y="16596"/>
                  </a:lnTo>
                  <a:lnTo>
                    <a:pt x="403516" y="15846"/>
                  </a:lnTo>
                  <a:lnTo>
                    <a:pt x="408689" y="15130"/>
                  </a:lnTo>
                  <a:lnTo>
                    <a:pt x="413862" y="14446"/>
                  </a:lnTo>
                  <a:lnTo>
                    <a:pt x="419036" y="13793"/>
                  </a:lnTo>
                  <a:lnTo>
                    <a:pt x="424209" y="13170"/>
                  </a:lnTo>
                  <a:lnTo>
                    <a:pt x="429382" y="12576"/>
                  </a:lnTo>
                  <a:lnTo>
                    <a:pt x="434556" y="12009"/>
                  </a:lnTo>
                  <a:lnTo>
                    <a:pt x="439729" y="11467"/>
                  </a:lnTo>
                  <a:lnTo>
                    <a:pt x="444902" y="10951"/>
                  </a:lnTo>
                  <a:lnTo>
                    <a:pt x="450075" y="10458"/>
                  </a:lnTo>
                  <a:lnTo>
                    <a:pt x="455249" y="9988"/>
                  </a:lnTo>
                  <a:lnTo>
                    <a:pt x="460422" y="9539"/>
                  </a:lnTo>
                  <a:lnTo>
                    <a:pt x="465595" y="9111"/>
                  </a:lnTo>
                  <a:lnTo>
                    <a:pt x="470769" y="8702"/>
                  </a:lnTo>
                  <a:lnTo>
                    <a:pt x="475942" y="8313"/>
                  </a:lnTo>
                  <a:lnTo>
                    <a:pt x="481115" y="7941"/>
                  </a:lnTo>
                  <a:lnTo>
                    <a:pt x="486288" y="7586"/>
                  </a:lnTo>
                  <a:lnTo>
                    <a:pt x="491462" y="7248"/>
                  </a:lnTo>
                  <a:lnTo>
                    <a:pt x="496635" y="6925"/>
                  </a:lnTo>
                  <a:lnTo>
                    <a:pt x="501808" y="6617"/>
                  </a:lnTo>
                  <a:lnTo>
                    <a:pt x="506982" y="6323"/>
                  </a:lnTo>
                  <a:lnTo>
                    <a:pt x="512155" y="6043"/>
                  </a:lnTo>
                  <a:lnTo>
                    <a:pt x="517328" y="5775"/>
                  </a:lnTo>
                  <a:lnTo>
                    <a:pt x="522501" y="5520"/>
                  </a:lnTo>
                  <a:lnTo>
                    <a:pt x="527675" y="5277"/>
                  </a:lnTo>
                  <a:lnTo>
                    <a:pt x="532848" y="5044"/>
                  </a:lnTo>
                  <a:lnTo>
                    <a:pt x="538021" y="4823"/>
                  </a:lnTo>
                  <a:lnTo>
                    <a:pt x="543195" y="4611"/>
                  </a:lnTo>
                  <a:lnTo>
                    <a:pt x="548368" y="4409"/>
                  </a:lnTo>
                  <a:lnTo>
                    <a:pt x="553541" y="4216"/>
                  </a:lnTo>
                  <a:lnTo>
                    <a:pt x="558714" y="4033"/>
                  </a:lnTo>
                  <a:lnTo>
                    <a:pt x="563888" y="3857"/>
                  </a:lnTo>
                  <a:lnTo>
                    <a:pt x="569061" y="3690"/>
                  </a:lnTo>
                  <a:lnTo>
                    <a:pt x="574234" y="3530"/>
                  </a:lnTo>
                  <a:lnTo>
                    <a:pt x="579408" y="3377"/>
                  </a:lnTo>
                  <a:lnTo>
                    <a:pt x="584581" y="3232"/>
                  </a:lnTo>
                  <a:lnTo>
                    <a:pt x="589754" y="3093"/>
                  </a:lnTo>
                  <a:lnTo>
                    <a:pt x="594927" y="2960"/>
                  </a:lnTo>
                  <a:lnTo>
                    <a:pt x="600101" y="2833"/>
                  </a:lnTo>
                  <a:lnTo>
                    <a:pt x="605274" y="2712"/>
                  </a:lnTo>
                  <a:lnTo>
                    <a:pt x="610447" y="2597"/>
                  </a:lnTo>
                  <a:lnTo>
                    <a:pt x="615621" y="2486"/>
                  </a:lnTo>
                  <a:lnTo>
                    <a:pt x="620794" y="2381"/>
                  </a:lnTo>
                  <a:lnTo>
                    <a:pt x="625967" y="2280"/>
                  </a:lnTo>
                  <a:lnTo>
                    <a:pt x="631140" y="2184"/>
                  </a:lnTo>
                  <a:lnTo>
                    <a:pt x="636314" y="2092"/>
                  </a:lnTo>
                  <a:lnTo>
                    <a:pt x="641487" y="2005"/>
                  </a:lnTo>
                  <a:lnTo>
                    <a:pt x="646660" y="1921"/>
                  </a:lnTo>
                  <a:lnTo>
                    <a:pt x="651834" y="1841"/>
                  </a:lnTo>
                  <a:lnTo>
                    <a:pt x="657007" y="1764"/>
                  </a:lnTo>
                  <a:lnTo>
                    <a:pt x="662180" y="1691"/>
                  </a:lnTo>
                  <a:lnTo>
                    <a:pt x="667353" y="1621"/>
                  </a:lnTo>
                  <a:lnTo>
                    <a:pt x="672527" y="1554"/>
                  </a:lnTo>
                  <a:lnTo>
                    <a:pt x="677700" y="1490"/>
                  </a:lnTo>
                  <a:lnTo>
                    <a:pt x="682873" y="1429"/>
                  </a:lnTo>
                  <a:lnTo>
                    <a:pt x="688047" y="1370"/>
                  </a:lnTo>
                  <a:lnTo>
                    <a:pt x="693220" y="1314"/>
                  </a:lnTo>
                  <a:lnTo>
                    <a:pt x="698393" y="1261"/>
                  </a:lnTo>
                  <a:lnTo>
                    <a:pt x="703566" y="1210"/>
                  </a:lnTo>
                  <a:lnTo>
                    <a:pt x="708740" y="1161"/>
                  </a:lnTo>
                  <a:lnTo>
                    <a:pt x="713913" y="1114"/>
                  </a:lnTo>
                  <a:lnTo>
                    <a:pt x="719086" y="1069"/>
                  </a:lnTo>
                  <a:lnTo>
                    <a:pt x="724260" y="1026"/>
                  </a:lnTo>
                  <a:lnTo>
                    <a:pt x="729433" y="985"/>
                  </a:lnTo>
                  <a:lnTo>
                    <a:pt x="734606" y="945"/>
                  </a:lnTo>
                  <a:lnTo>
                    <a:pt x="739779" y="908"/>
                  </a:lnTo>
                  <a:lnTo>
                    <a:pt x="744953" y="872"/>
                  </a:lnTo>
                  <a:lnTo>
                    <a:pt x="750126" y="837"/>
                  </a:lnTo>
                  <a:lnTo>
                    <a:pt x="755299" y="804"/>
                  </a:lnTo>
                  <a:lnTo>
                    <a:pt x="760473" y="772"/>
                  </a:lnTo>
                  <a:lnTo>
                    <a:pt x="765646" y="742"/>
                  </a:lnTo>
                  <a:lnTo>
                    <a:pt x="770819" y="713"/>
                  </a:lnTo>
                  <a:lnTo>
                    <a:pt x="775992" y="685"/>
                  </a:lnTo>
                  <a:lnTo>
                    <a:pt x="781166" y="658"/>
                  </a:lnTo>
                  <a:lnTo>
                    <a:pt x="786339" y="632"/>
                  </a:lnTo>
                  <a:lnTo>
                    <a:pt x="791512" y="608"/>
                  </a:lnTo>
                  <a:lnTo>
                    <a:pt x="796686" y="584"/>
                  </a:lnTo>
                  <a:lnTo>
                    <a:pt x="801859" y="561"/>
                  </a:lnTo>
                  <a:lnTo>
                    <a:pt x="807032" y="540"/>
                  </a:lnTo>
                  <a:lnTo>
                    <a:pt x="812205" y="519"/>
                  </a:lnTo>
                  <a:lnTo>
                    <a:pt x="817379" y="499"/>
                  </a:lnTo>
                  <a:lnTo>
                    <a:pt x="822552" y="480"/>
                  </a:lnTo>
                  <a:lnTo>
                    <a:pt x="827725" y="461"/>
                  </a:lnTo>
                  <a:lnTo>
                    <a:pt x="832899" y="444"/>
                  </a:lnTo>
                  <a:lnTo>
                    <a:pt x="838072" y="427"/>
                  </a:lnTo>
                  <a:lnTo>
                    <a:pt x="843245" y="410"/>
                  </a:lnTo>
                  <a:lnTo>
                    <a:pt x="848418" y="395"/>
                  </a:lnTo>
                  <a:lnTo>
                    <a:pt x="853592" y="379"/>
                  </a:lnTo>
                  <a:lnTo>
                    <a:pt x="858765" y="365"/>
                  </a:lnTo>
                  <a:lnTo>
                    <a:pt x="863938" y="351"/>
                  </a:lnTo>
                  <a:lnTo>
                    <a:pt x="869112" y="338"/>
                  </a:lnTo>
                  <a:lnTo>
                    <a:pt x="874285" y="325"/>
                  </a:lnTo>
                  <a:lnTo>
                    <a:pt x="879458" y="313"/>
                  </a:lnTo>
                  <a:lnTo>
                    <a:pt x="884631" y="301"/>
                  </a:lnTo>
                  <a:lnTo>
                    <a:pt x="889805" y="289"/>
                  </a:lnTo>
                  <a:lnTo>
                    <a:pt x="894978" y="278"/>
                  </a:lnTo>
                  <a:lnTo>
                    <a:pt x="900151" y="268"/>
                  </a:lnTo>
                  <a:lnTo>
                    <a:pt x="905325" y="258"/>
                  </a:lnTo>
                  <a:lnTo>
                    <a:pt x="910498" y="248"/>
                  </a:lnTo>
                  <a:lnTo>
                    <a:pt x="915671" y="238"/>
                  </a:lnTo>
                  <a:lnTo>
                    <a:pt x="920844" y="229"/>
                  </a:lnTo>
                  <a:lnTo>
                    <a:pt x="926018" y="221"/>
                  </a:lnTo>
                  <a:lnTo>
                    <a:pt x="931191" y="212"/>
                  </a:lnTo>
                  <a:lnTo>
                    <a:pt x="936364" y="204"/>
                  </a:lnTo>
                  <a:lnTo>
                    <a:pt x="941538" y="196"/>
                  </a:lnTo>
                  <a:lnTo>
                    <a:pt x="946711" y="189"/>
                  </a:lnTo>
                  <a:lnTo>
                    <a:pt x="951884" y="182"/>
                  </a:lnTo>
                  <a:lnTo>
                    <a:pt x="957057" y="175"/>
                  </a:lnTo>
                  <a:lnTo>
                    <a:pt x="962231" y="168"/>
                  </a:lnTo>
                  <a:lnTo>
                    <a:pt x="967404" y="162"/>
                  </a:lnTo>
                  <a:lnTo>
                    <a:pt x="972577" y="156"/>
                  </a:lnTo>
                  <a:lnTo>
                    <a:pt x="977751" y="150"/>
                  </a:lnTo>
                  <a:lnTo>
                    <a:pt x="982924" y="144"/>
                  </a:lnTo>
                  <a:lnTo>
                    <a:pt x="988097" y="138"/>
                  </a:lnTo>
                  <a:lnTo>
                    <a:pt x="993270" y="133"/>
                  </a:lnTo>
                  <a:lnTo>
                    <a:pt x="998444" y="128"/>
                  </a:lnTo>
                  <a:lnTo>
                    <a:pt x="1003617" y="123"/>
                  </a:lnTo>
                  <a:lnTo>
                    <a:pt x="1008790" y="118"/>
                  </a:lnTo>
                  <a:lnTo>
                    <a:pt x="1013964" y="114"/>
                  </a:lnTo>
                  <a:lnTo>
                    <a:pt x="1019137" y="109"/>
                  </a:lnTo>
                  <a:lnTo>
                    <a:pt x="1024310" y="105"/>
                  </a:lnTo>
                  <a:lnTo>
                    <a:pt x="1029483" y="101"/>
                  </a:lnTo>
                  <a:lnTo>
                    <a:pt x="1034657" y="97"/>
                  </a:lnTo>
                  <a:lnTo>
                    <a:pt x="1039830" y="93"/>
                  </a:lnTo>
                  <a:lnTo>
                    <a:pt x="1045003" y="89"/>
                  </a:lnTo>
                  <a:lnTo>
                    <a:pt x="1050177" y="86"/>
                  </a:lnTo>
                  <a:lnTo>
                    <a:pt x="1055350" y="82"/>
                  </a:lnTo>
                  <a:lnTo>
                    <a:pt x="1060523" y="79"/>
                  </a:lnTo>
                  <a:lnTo>
                    <a:pt x="1065696" y="76"/>
                  </a:lnTo>
                  <a:lnTo>
                    <a:pt x="1070870" y="73"/>
                  </a:lnTo>
                  <a:lnTo>
                    <a:pt x="1076043" y="70"/>
                  </a:lnTo>
                  <a:lnTo>
                    <a:pt x="1081216" y="67"/>
                  </a:lnTo>
                  <a:lnTo>
                    <a:pt x="1086390" y="64"/>
                  </a:lnTo>
                  <a:lnTo>
                    <a:pt x="1091563" y="62"/>
                  </a:lnTo>
                  <a:lnTo>
                    <a:pt x="1096736" y="59"/>
                  </a:lnTo>
                  <a:lnTo>
                    <a:pt x="1101909" y="57"/>
                  </a:lnTo>
                  <a:lnTo>
                    <a:pt x="1107083" y="54"/>
                  </a:lnTo>
                  <a:lnTo>
                    <a:pt x="1112256" y="52"/>
                  </a:lnTo>
                  <a:lnTo>
                    <a:pt x="1117429" y="50"/>
                  </a:lnTo>
                  <a:lnTo>
                    <a:pt x="1122603" y="48"/>
                  </a:lnTo>
                  <a:lnTo>
                    <a:pt x="1127776" y="46"/>
                  </a:lnTo>
                  <a:lnTo>
                    <a:pt x="1132949" y="44"/>
                  </a:lnTo>
                  <a:lnTo>
                    <a:pt x="1138122" y="42"/>
                  </a:lnTo>
                  <a:lnTo>
                    <a:pt x="1143296" y="40"/>
                  </a:lnTo>
                  <a:lnTo>
                    <a:pt x="1148469" y="39"/>
                  </a:lnTo>
                  <a:lnTo>
                    <a:pt x="1153642" y="37"/>
                  </a:lnTo>
                  <a:lnTo>
                    <a:pt x="1158816" y="35"/>
                  </a:lnTo>
                  <a:lnTo>
                    <a:pt x="1163989" y="34"/>
                  </a:lnTo>
                  <a:lnTo>
                    <a:pt x="1169162" y="32"/>
                  </a:lnTo>
                  <a:lnTo>
                    <a:pt x="1174335" y="31"/>
                  </a:lnTo>
                  <a:lnTo>
                    <a:pt x="1179509" y="30"/>
                  </a:lnTo>
                  <a:lnTo>
                    <a:pt x="1184682" y="28"/>
                  </a:lnTo>
                  <a:lnTo>
                    <a:pt x="1189855" y="27"/>
                  </a:lnTo>
                  <a:lnTo>
                    <a:pt x="1195029" y="26"/>
                  </a:lnTo>
                  <a:lnTo>
                    <a:pt x="1200202" y="25"/>
                  </a:lnTo>
                  <a:lnTo>
                    <a:pt x="1205375" y="23"/>
                  </a:lnTo>
                  <a:lnTo>
                    <a:pt x="1210548" y="22"/>
                  </a:lnTo>
                  <a:lnTo>
                    <a:pt x="1215722" y="21"/>
                  </a:lnTo>
                  <a:lnTo>
                    <a:pt x="1220895" y="20"/>
                  </a:lnTo>
                  <a:lnTo>
                    <a:pt x="1226068" y="19"/>
                  </a:lnTo>
                  <a:lnTo>
                    <a:pt x="1231242" y="18"/>
                  </a:lnTo>
                  <a:lnTo>
                    <a:pt x="1236415" y="18"/>
                  </a:lnTo>
                  <a:lnTo>
                    <a:pt x="1241588" y="17"/>
                  </a:lnTo>
                  <a:lnTo>
                    <a:pt x="1246761" y="16"/>
                  </a:lnTo>
                  <a:lnTo>
                    <a:pt x="1251935" y="15"/>
                  </a:lnTo>
                  <a:lnTo>
                    <a:pt x="1257108" y="14"/>
                  </a:lnTo>
                  <a:lnTo>
                    <a:pt x="1262281" y="14"/>
                  </a:lnTo>
                  <a:lnTo>
                    <a:pt x="1267455" y="13"/>
                  </a:lnTo>
                  <a:lnTo>
                    <a:pt x="1272628" y="12"/>
                  </a:lnTo>
                  <a:lnTo>
                    <a:pt x="1277801" y="12"/>
                  </a:lnTo>
                  <a:lnTo>
                    <a:pt x="1282974" y="11"/>
                  </a:lnTo>
                  <a:lnTo>
                    <a:pt x="1288148" y="11"/>
                  </a:lnTo>
                  <a:lnTo>
                    <a:pt x="1293321" y="10"/>
                  </a:lnTo>
                  <a:lnTo>
                    <a:pt x="1298494" y="10"/>
                  </a:lnTo>
                  <a:lnTo>
                    <a:pt x="1303668" y="9"/>
                  </a:lnTo>
                  <a:lnTo>
                    <a:pt x="1308841" y="9"/>
                  </a:lnTo>
                  <a:lnTo>
                    <a:pt x="1314014" y="8"/>
                  </a:lnTo>
                  <a:lnTo>
                    <a:pt x="1319187" y="8"/>
                  </a:lnTo>
                  <a:lnTo>
                    <a:pt x="1324361" y="7"/>
                  </a:lnTo>
                  <a:lnTo>
                    <a:pt x="1329534" y="7"/>
                  </a:lnTo>
                  <a:lnTo>
                    <a:pt x="1334707" y="6"/>
                  </a:lnTo>
                  <a:lnTo>
                    <a:pt x="1339881" y="6"/>
                  </a:lnTo>
                  <a:lnTo>
                    <a:pt x="1345054" y="6"/>
                  </a:lnTo>
                  <a:lnTo>
                    <a:pt x="1350227" y="5"/>
                  </a:lnTo>
                  <a:lnTo>
                    <a:pt x="1355400" y="5"/>
                  </a:lnTo>
                  <a:lnTo>
                    <a:pt x="1360574" y="5"/>
                  </a:lnTo>
                  <a:lnTo>
                    <a:pt x="1365747" y="4"/>
                  </a:lnTo>
                  <a:lnTo>
                    <a:pt x="1370920" y="4"/>
                  </a:lnTo>
                  <a:lnTo>
                    <a:pt x="1376094" y="4"/>
                  </a:lnTo>
                  <a:lnTo>
                    <a:pt x="1381267" y="4"/>
                  </a:lnTo>
                  <a:lnTo>
                    <a:pt x="1386440" y="3"/>
                  </a:lnTo>
                  <a:lnTo>
                    <a:pt x="1391613" y="3"/>
                  </a:lnTo>
                  <a:lnTo>
                    <a:pt x="1396787" y="3"/>
                  </a:lnTo>
                  <a:lnTo>
                    <a:pt x="1401960" y="3"/>
                  </a:lnTo>
                  <a:lnTo>
                    <a:pt x="1407133" y="2"/>
                  </a:lnTo>
                  <a:lnTo>
                    <a:pt x="1412307" y="2"/>
                  </a:lnTo>
                  <a:lnTo>
                    <a:pt x="1417480" y="2"/>
                  </a:lnTo>
                  <a:lnTo>
                    <a:pt x="1422653" y="2"/>
                  </a:lnTo>
                  <a:lnTo>
                    <a:pt x="1427826" y="2"/>
                  </a:lnTo>
                  <a:lnTo>
                    <a:pt x="1433000" y="2"/>
                  </a:lnTo>
                  <a:lnTo>
                    <a:pt x="1438173" y="1"/>
                  </a:lnTo>
                  <a:lnTo>
                    <a:pt x="1443346" y="1"/>
                  </a:lnTo>
                  <a:lnTo>
                    <a:pt x="1448520" y="1"/>
                  </a:lnTo>
                  <a:lnTo>
                    <a:pt x="1453693" y="1"/>
                  </a:lnTo>
                  <a:lnTo>
                    <a:pt x="1458866" y="1"/>
                  </a:lnTo>
                  <a:lnTo>
                    <a:pt x="1464039" y="1"/>
                  </a:lnTo>
                  <a:lnTo>
                    <a:pt x="1469213" y="1"/>
                  </a:lnTo>
                  <a:lnTo>
                    <a:pt x="1474386" y="1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1"/>
                  </a:lnTo>
                  <a:lnTo>
                    <a:pt x="1820996" y="1"/>
                  </a:lnTo>
                  <a:lnTo>
                    <a:pt x="1815823" y="1"/>
                  </a:lnTo>
                  <a:lnTo>
                    <a:pt x="1810650" y="1"/>
                  </a:lnTo>
                  <a:lnTo>
                    <a:pt x="1805476" y="1"/>
                  </a:lnTo>
                  <a:lnTo>
                    <a:pt x="1800303" y="1"/>
                  </a:lnTo>
                  <a:lnTo>
                    <a:pt x="1795130" y="2"/>
                  </a:lnTo>
                  <a:lnTo>
                    <a:pt x="1789956" y="2"/>
                  </a:lnTo>
                  <a:lnTo>
                    <a:pt x="1784783" y="2"/>
                  </a:lnTo>
                  <a:lnTo>
                    <a:pt x="1779610" y="3"/>
                  </a:lnTo>
                  <a:lnTo>
                    <a:pt x="1774437" y="3"/>
                  </a:lnTo>
                  <a:lnTo>
                    <a:pt x="1769263" y="4"/>
                  </a:lnTo>
                  <a:lnTo>
                    <a:pt x="1764090" y="4"/>
                  </a:lnTo>
                  <a:lnTo>
                    <a:pt x="1758917" y="5"/>
                  </a:lnTo>
                  <a:lnTo>
                    <a:pt x="1753743" y="6"/>
                  </a:lnTo>
                  <a:lnTo>
                    <a:pt x="1748570" y="7"/>
                  </a:lnTo>
                  <a:lnTo>
                    <a:pt x="1743397" y="8"/>
                  </a:lnTo>
                  <a:lnTo>
                    <a:pt x="1738224" y="9"/>
                  </a:lnTo>
                  <a:lnTo>
                    <a:pt x="1733050" y="10"/>
                  </a:lnTo>
                  <a:lnTo>
                    <a:pt x="1727877" y="12"/>
                  </a:lnTo>
                  <a:lnTo>
                    <a:pt x="1722704" y="14"/>
                  </a:lnTo>
                  <a:lnTo>
                    <a:pt x="1717530" y="16"/>
                  </a:lnTo>
                  <a:lnTo>
                    <a:pt x="1712357" y="18"/>
                  </a:lnTo>
                  <a:lnTo>
                    <a:pt x="1707184" y="20"/>
                  </a:lnTo>
                  <a:lnTo>
                    <a:pt x="1702011" y="23"/>
                  </a:lnTo>
                  <a:lnTo>
                    <a:pt x="1696837" y="26"/>
                  </a:lnTo>
                  <a:lnTo>
                    <a:pt x="1691664" y="30"/>
                  </a:lnTo>
                  <a:lnTo>
                    <a:pt x="1686491" y="34"/>
                  </a:lnTo>
                  <a:lnTo>
                    <a:pt x="1681317" y="39"/>
                  </a:lnTo>
                  <a:lnTo>
                    <a:pt x="1676144" y="45"/>
                  </a:lnTo>
                  <a:lnTo>
                    <a:pt x="1670971" y="51"/>
                  </a:lnTo>
                  <a:lnTo>
                    <a:pt x="1665798" y="58"/>
                  </a:lnTo>
                  <a:lnTo>
                    <a:pt x="1660624" y="66"/>
                  </a:lnTo>
                  <a:lnTo>
                    <a:pt x="1655451" y="75"/>
                  </a:lnTo>
                  <a:lnTo>
                    <a:pt x="1650278" y="85"/>
                  </a:lnTo>
                  <a:lnTo>
                    <a:pt x="1645104" y="97"/>
                  </a:lnTo>
                  <a:lnTo>
                    <a:pt x="1639931" y="110"/>
                  </a:lnTo>
                  <a:lnTo>
                    <a:pt x="1634758" y="125"/>
                  </a:lnTo>
                  <a:lnTo>
                    <a:pt x="1629585" y="141"/>
                  </a:lnTo>
                  <a:lnTo>
                    <a:pt x="1624411" y="160"/>
                  </a:lnTo>
                  <a:lnTo>
                    <a:pt x="1619238" y="181"/>
                  </a:lnTo>
                  <a:lnTo>
                    <a:pt x="1614065" y="205"/>
                  </a:lnTo>
                  <a:lnTo>
                    <a:pt x="1608891" y="232"/>
                  </a:lnTo>
                  <a:lnTo>
                    <a:pt x="1603718" y="262"/>
                  </a:lnTo>
                  <a:lnTo>
                    <a:pt x="1598545" y="296"/>
                  </a:lnTo>
                  <a:lnTo>
                    <a:pt x="1593372" y="333"/>
                  </a:lnTo>
                  <a:lnTo>
                    <a:pt x="1588198" y="375"/>
                  </a:lnTo>
                  <a:lnTo>
                    <a:pt x="1583025" y="422"/>
                  </a:lnTo>
                  <a:lnTo>
                    <a:pt x="1577852" y="474"/>
                  </a:lnTo>
                  <a:lnTo>
                    <a:pt x="1572678" y="532"/>
                  </a:lnTo>
                  <a:lnTo>
                    <a:pt x="1567505" y="596"/>
                  </a:lnTo>
                  <a:lnTo>
                    <a:pt x="1562332" y="667"/>
                  </a:lnTo>
                  <a:lnTo>
                    <a:pt x="1557159" y="746"/>
                  </a:lnTo>
                  <a:lnTo>
                    <a:pt x="1551985" y="832"/>
                  </a:lnTo>
                  <a:lnTo>
                    <a:pt x="1546812" y="926"/>
                  </a:lnTo>
                  <a:lnTo>
                    <a:pt x="1541639" y="1029"/>
                  </a:lnTo>
                  <a:lnTo>
                    <a:pt x="1536465" y="1141"/>
                  </a:lnTo>
                  <a:lnTo>
                    <a:pt x="1531292" y="1263"/>
                  </a:lnTo>
                  <a:lnTo>
                    <a:pt x="1526119" y="1395"/>
                  </a:lnTo>
                  <a:lnTo>
                    <a:pt x="1520946" y="1538"/>
                  </a:lnTo>
                  <a:lnTo>
                    <a:pt x="1515772" y="1691"/>
                  </a:lnTo>
                  <a:lnTo>
                    <a:pt x="1510599" y="1856"/>
                  </a:lnTo>
                  <a:lnTo>
                    <a:pt x="1505426" y="2031"/>
                  </a:lnTo>
                  <a:lnTo>
                    <a:pt x="1500252" y="2218"/>
                  </a:lnTo>
                  <a:lnTo>
                    <a:pt x="1495079" y="2416"/>
                  </a:lnTo>
                  <a:lnTo>
                    <a:pt x="1489906" y="2625"/>
                  </a:lnTo>
                  <a:lnTo>
                    <a:pt x="1484733" y="2846"/>
                  </a:lnTo>
                  <a:lnTo>
                    <a:pt x="1479559" y="3077"/>
                  </a:lnTo>
                  <a:lnTo>
                    <a:pt x="1474386" y="3318"/>
                  </a:lnTo>
                  <a:lnTo>
                    <a:pt x="1469213" y="3570"/>
                  </a:lnTo>
                  <a:lnTo>
                    <a:pt x="1464039" y="3832"/>
                  </a:lnTo>
                  <a:lnTo>
                    <a:pt x="1458866" y="4103"/>
                  </a:lnTo>
                  <a:lnTo>
                    <a:pt x="1453693" y="4383"/>
                  </a:lnTo>
                  <a:lnTo>
                    <a:pt x="1448520" y="4672"/>
                  </a:lnTo>
                  <a:lnTo>
                    <a:pt x="1443346" y="4968"/>
                  </a:lnTo>
                  <a:lnTo>
                    <a:pt x="1438173" y="5272"/>
                  </a:lnTo>
                  <a:lnTo>
                    <a:pt x="1433000" y="5583"/>
                  </a:lnTo>
                  <a:lnTo>
                    <a:pt x="1427826" y="5901"/>
                  </a:lnTo>
                  <a:lnTo>
                    <a:pt x="1422653" y="6225"/>
                  </a:lnTo>
                  <a:lnTo>
                    <a:pt x="1417480" y="6554"/>
                  </a:lnTo>
                  <a:lnTo>
                    <a:pt x="1412307" y="6890"/>
                  </a:lnTo>
                  <a:lnTo>
                    <a:pt x="1407133" y="7230"/>
                  </a:lnTo>
                  <a:lnTo>
                    <a:pt x="1401960" y="7576"/>
                  </a:lnTo>
                  <a:lnTo>
                    <a:pt x="1396787" y="7926"/>
                  </a:lnTo>
                  <a:lnTo>
                    <a:pt x="1391613" y="8281"/>
                  </a:lnTo>
                  <a:lnTo>
                    <a:pt x="1386440" y="8641"/>
                  </a:lnTo>
                  <a:lnTo>
                    <a:pt x="1381267" y="9005"/>
                  </a:lnTo>
                  <a:lnTo>
                    <a:pt x="1376094" y="9374"/>
                  </a:lnTo>
                  <a:lnTo>
                    <a:pt x="1370920" y="9747"/>
                  </a:lnTo>
                  <a:lnTo>
                    <a:pt x="1365747" y="10125"/>
                  </a:lnTo>
                  <a:lnTo>
                    <a:pt x="1360574" y="10507"/>
                  </a:lnTo>
                  <a:lnTo>
                    <a:pt x="1355400" y="10893"/>
                  </a:lnTo>
                  <a:lnTo>
                    <a:pt x="1350227" y="11284"/>
                  </a:lnTo>
                  <a:lnTo>
                    <a:pt x="1345054" y="11680"/>
                  </a:lnTo>
                  <a:lnTo>
                    <a:pt x="1339881" y="12080"/>
                  </a:lnTo>
                  <a:lnTo>
                    <a:pt x="1334707" y="12486"/>
                  </a:lnTo>
                  <a:lnTo>
                    <a:pt x="1329534" y="12896"/>
                  </a:lnTo>
                  <a:lnTo>
                    <a:pt x="1324361" y="13311"/>
                  </a:lnTo>
                  <a:lnTo>
                    <a:pt x="1319187" y="13731"/>
                  </a:lnTo>
                  <a:lnTo>
                    <a:pt x="1314014" y="14156"/>
                  </a:lnTo>
                  <a:lnTo>
                    <a:pt x="1308841" y="14587"/>
                  </a:lnTo>
                  <a:lnTo>
                    <a:pt x="1303668" y="15023"/>
                  </a:lnTo>
                  <a:lnTo>
                    <a:pt x="1298494" y="15464"/>
                  </a:lnTo>
                  <a:lnTo>
                    <a:pt x="1293321" y="15911"/>
                  </a:lnTo>
                  <a:lnTo>
                    <a:pt x="1288148" y="16364"/>
                  </a:lnTo>
                  <a:lnTo>
                    <a:pt x="1282974" y="16822"/>
                  </a:lnTo>
                  <a:lnTo>
                    <a:pt x="1277801" y="17285"/>
                  </a:lnTo>
                  <a:lnTo>
                    <a:pt x="1272628" y="17754"/>
                  </a:lnTo>
                  <a:lnTo>
                    <a:pt x="1267455" y="18229"/>
                  </a:lnTo>
                  <a:lnTo>
                    <a:pt x="1262281" y="18710"/>
                  </a:lnTo>
                  <a:lnTo>
                    <a:pt x="1257108" y="19196"/>
                  </a:lnTo>
                  <a:lnTo>
                    <a:pt x="1251935" y="19688"/>
                  </a:lnTo>
                  <a:lnTo>
                    <a:pt x="1246761" y="20185"/>
                  </a:lnTo>
                  <a:lnTo>
                    <a:pt x="1241588" y="20688"/>
                  </a:lnTo>
                  <a:lnTo>
                    <a:pt x="1236415" y="21197"/>
                  </a:lnTo>
                  <a:lnTo>
                    <a:pt x="1231242" y="21711"/>
                  </a:lnTo>
                  <a:lnTo>
                    <a:pt x="1226068" y="22230"/>
                  </a:lnTo>
                  <a:lnTo>
                    <a:pt x="1220895" y="22755"/>
                  </a:lnTo>
                  <a:lnTo>
                    <a:pt x="1215722" y="23285"/>
                  </a:lnTo>
                  <a:lnTo>
                    <a:pt x="1210548" y="23821"/>
                  </a:lnTo>
                  <a:lnTo>
                    <a:pt x="1205375" y="24361"/>
                  </a:lnTo>
                  <a:lnTo>
                    <a:pt x="1200202" y="24907"/>
                  </a:lnTo>
                  <a:lnTo>
                    <a:pt x="1195029" y="25457"/>
                  </a:lnTo>
                  <a:lnTo>
                    <a:pt x="1189855" y="26012"/>
                  </a:lnTo>
                  <a:lnTo>
                    <a:pt x="1184682" y="26572"/>
                  </a:lnTo>
                  <a:lnTo>
                    <a:pt x="1179509" y="27136"/>
                  </a:lnTo>
                  <a:lnTo>
                    <a:pt x="1174335" y="27705"/>
                  </a:lnTo>
                  <a:lnTo>
                    <a:pt x="1169162" y="28278"/>
                  </a:lnTo>
                  <a:lnTo>
                    <a:pt x="1163989" y="28855"/>
                  </a:lnTo>
                  <a:lnTo>
                    <a:pt x="1158816" y="29435"/>
                  </a:lnTo>
                  <a:lnTo>
                    <a:pt x="1153642" y="30020"/>
                  </a:lnTo>
                  <a:lnTo>
                    <a:pt x="1148469" y="30608"/>
                  </a:lnTo>
                  <a:lnTo>
                    <a:pt x="1143296" y="31200"/>
                  </a:lnTo>
                  <a:lnTo>
                    <a:pt x="1138122" y="31794"/>
                  </a:lnTo>
                  <a:lnTo>
                    <a:pt x="1132949" y="32392"/>
                  </a:lnTo>
                  <a:lnTo>
                    <a:pt x="1127776" y="32993"/>
                  </a:lnTo>
                  <a:lnTo>
                    <a:pt x="1122603" y="33597"/>
                  </a:lnTo>
                  <a:lnTo>
                    <a:pt x="1117429" y="34203"/>
                  </a:lnTo>
                  <a:lnTo>
                    <a:pt x="1112256" y="34811"/>
                  </a:lnTo>
                  <a:lnTo>
                    <a:pt x="1107083" y="35422"/>
                  </a:lnTo>
                  <a:lnTo>
                    <a:pt x="1101909" y="36035"/>
                  </a:lnTo>
                  <a:lnTo>
                    <a:pt x="1096736" y="36650"/>
                  </a:lnTo>
                  <a:lnTo>
                    <a:pt x="1091563" y="37266"/>
                  </a:lnTo>
                  <a:lnTo>
                    <a:pt x="1086390" y="37884"/>
                  </a:lnTo>
                  <a:lnTo>
                    <a:pt x="1081216" y="38503"/>
                  </a:lnTo>
                  <a:lnTo>
                    <a:pt x="1076043" y="39124"/>
                  </a:lnTo>
                  <a:lnTo>
                    <a:pt x="1070870" y="39745"/>
                  </a:lnTo>
                  <a:lnTo>
                    <a:pt x="1065696" y="40367"/>
                  </a:lnTo>
                  <a:lnTo>
                    <a:pt x="1060523" y="40990"/>
                  </a:lnTo>
                  <a:lnTo>
                    <a:pt x="1055350" y="41614"/>
                  </a:lnTo>
                  <a:lnTo>
                    <a:pt x="1050177" y="42238"/>
                  </a:lnTo>
                  <a:lnTo>
                    <a:pt x="1045003" y="42862"/>
                  </a:lnTo>
                  <a:lnTo>
                    <a:pt x="1039830" y="43486"/>
                  </a:lnTo>
                  <a:lnTo>
                    <a:pt x="1034657" y="44111"/>
                  </a:lnTo>
                  <a:lnTo>
                    <a:pt x="1029483" y="44735"/>
                  </a:lnTo>
                  <a:lnTo>
                    <a:pt x="1024310" y="45358"/>
                  </a:lnTo>
                  <a:lnTo>
                    <a:pt x="1019137" y="45982"/>
                  </a:lnTo>
                  <a:lnTo>
                    <a:pt x="1013964" y="46604"/>
                  </a:lnTo>
                  <a:lnTo>
                    <a:pt x="1008790" y="47226"/>
                  </a:lnTo>
                  <a:lnTo>
                    <a:pt x="1003617" y="47847"/>
                  </a:lnTo>
                  <a:lnTo>
                    <a:pt x="998444" y="48467"/>
                  </a:lnTo>
                  <a:lnTo>
                    <a:pt x="993270" y="49086"/>
                  </a:lnTo>
                  <a:lnTo>
                    <a:pt x="988097" y="49704"/>
                  </a:lnTo>
                  <a:lnTo>
                    <a:pt x="982924" y="50320"/>
                  </a:lnTo>
                  <a:lnTo>
                    <a:pt x="977751" y="50936"/>
                  </a:lnTo>
                  <a:lnTo>
                    <a:pt x="972577" y="51549"/>
                  </a:lnTo>
                  <a:lnTo>
                    <a:pt x="967404" y="52161"/>
                  </a:lnTo>
                  <a:lnTo>
                    <a:pt x="962231" y="52772"/>
                  </a:lnTo>
                  <a:lnTo>
                    <a:pt x="957057" y="53381"/>
                  </a:lnTo>
                  <a:lnTo>
                    <a:pt x="951884" y="53987"/>
                  </a:lnTo>
                  <a:lnTo>
                    <a:pt x="946711" y="54592"/>
                  </a:lnTo>
                  <a:lnTo>
                    <a:pt x="941538" y="55196"/>
                  </a:lnTo>
                  <a:lnTo>
                    <a:pt x="936364" y="55797"/>
                  </a:lnTo>
                  <a:lnTo>
                    <a:pt x="931191" y="56396"/>
                  </a:lnTo>
                  <a:lnTo>
                    <a:pt x="926018" y="56992"/>
                  </a:lnTo>
                  <a:lnTo>
                    <a:pt x="920844" y="57587"/>
                  </a:lnTo>
                  <a:lnTo>
                    <a:pt x="915671" y="58179"/>
                  </a:lnTo>
                  <a:lnTo>
                    <a:pt x="910498" y="58770"/>
                  </a:lnTo>
                  <a:lnTo>
                    <a:pt x="905325" y="59357"/>
                  </a:lnTo>
                  <a:lnTo>
                    <a:pt x="900151" y="59943"/>
                  </a:lnTo>
                  <a:lnTo>
                    <a:pt x="894978" y="60526"/>
                  </a:lnTo>
                  <a:lnTo>
                    <a:pt x="889805" y="61107"/>
                  </a:lnTo>
                  <a:lnTo>
                    <a:pt x="884631" y="61685"/>
                  </a:lnTo>
                  <a:lnTo>
                    <a:pt x="879458" y="62261"/>
                  </a:lnTo>
                  <a:lnTo>
                    <a:pt x="874285" y="62834"/>
                  </a:lnTo>
                  <a:lnTo>
                    <a:pt x="869112" y="63404"/>
                  </a:lnTo>
                  <a:lnTo>
                    <a:pt x="863938" y="63973"/>
                  </a:lnTo>
                  <a:lnTo>
                    <a:pt x="858765" y="64538"/>
                  </a:lnTo>
                  <a:lnTo>
                    <a:pt x="853592" y="65101"/>
                  </a:lnTo>
                  <a:lnTo>
                    <a:pt x="848418" y="65662"/>
                  </a:lnTo>
                  <a:lnTo>
                    <a:pt x="843245" y="66220"/>
                  </a:lnTo>
                  <a:lnTo>
                    <a:pt x="838072" y="66775"/>
                  </a:lnTo>
                  <a:lnTo>
                    <a:pt x="832899" y="67328"/>
                  </a:lnTo>
                  <a:lnTo>
                    <a:pt x="827725" y="67878"/>
                  </a:lnTo>
                  <a:lnTo>
                    <a:pt x="822552" y="68426"/>
                  </a:lnTo>
                  <a:lnTo>
                    <a:pt x="817379" y="68971"/>
                  </a:lnTo>
                  <a:lnTo>
                    <a:pt x="812205" y="69514"/>
                  </a:lnTo>
                  <a:lnTo>
                    <a:pt x="807032" y="70054"/>
                  </a:lnTo>
                  <a:lnTo>
                    <a:pt x="801859" y="70592"/>
                  </a:lnTo>
                  <a:lnTo>
                    <a:pt x="796686" y="71127"/>
                  </a:lnTo>
                  <a:lnTo>
                    <a:pt x="791512" y="71659"/>
                  </a:lnTo>
                  <a:lnTo>
                    <a:pt x="786339" y="72190"/>
                  </a:lnTo>
                  <a:lnTo>
                    <a:pt x="781166" y="72717"/>
                  </a:lnTo>
                  <a:lnTo>
                    <a:pt x="775992" y="73243"/>
                  </a:lnTo>
                  <a:lnTo>
                    <a:pt x="770819" y="73766"/>
                  </a:lnTo>
                  <a:lnTo>
                    <a:pt x="765646" y="74287"/>
                  </a:lnTo>
                  <a:lnTo>
                    <a:pt x="760473" y="74805"/>
                  </a:lnTo>
                  <a:lnTo>
                    <a:pt x="755299" y="75321"/>
                  </a:lnTo>
                  <a:lnTo>
                    <a:pt x="750126" y="75835"/>
                  </a:lnTo>
                  <a:lnTo>
                    <a:pt x="744953" y="76347"/>
                  </a:lnTo>
                  <a:lnTo>
                    <a:pt x="739779" y="76857"/>
                  </a:lnTo>
                  <a:lnTo>
                    <a:pt x="734606" y="77364"/>
                  </a:lnTo>
                  <a:lnTo>
                    <a:pt x="729433" y="77870"/>
                  </a:lnTo>
                  <a:lnTo>
                    <a:pt x="724260" y="78374"/>
                  </a:lnTo>
                  <a:lnTo>
                    <a:pt x="719086" y="78875"/>
                  </a:lnTo>
                  <a:lnTo>
                    <a:pt x="713913" y="79375"/>
                  </a:lnTo>
                  <a:lnTo>
                    <a:pt x="708740" y="79873"/>
                  </a:lnTo>
                  <a:lnTo>
                    <a:pt x="703566" y="80370"/>
                  </a:lnTo>
                  <a:lnTo>
                    <a:pt x="698393" y="80865"/>
                  </a:lnTo>
                  <a:lnTo>
                    <a:pt x="693220" y="81358"/>
                  </a:lnTo>
                  <a:lnTo>
                    <a:pt x="688047" y="81850"/>
                  </a:lnTo>
                  <a:lnTo>
                    <a:pt x="682873" y="82340"/>
                  </a:lnTo>
                  <a:lnTo>
                    <a:pt x="677700" y="82829"/>
                  </a:lnTo>
                  <a:lnTo>
                    <a:pt x="672527" y="83317"/>
                  </a:lnTo>
                  <a:lnTo>
                    <a:pt x="667353" y="83804"/>
                  </a:lnTo>
                  <a:lnTo>
                    <a:pt x="662180" y="84290"/>
                  </a:lnTo>
                  <a:lnTo>
                    <a:pt x="657007" y="84775"/>
                  </a:lnTo>
                  <a:lnTo>
                    <a:pt x="651834" y="85259"/>
                  </a:lnTo>
                  <a:lnTo>
                    <a:pt x="646660" y="85742"/>
                  </a:lnTo>
                  <a:lnTo>
                    <a:pt x="641487" y="86225"/>
                  </a:lnTo>
                  <a:lnTo>
                    <a:pt x="636314" y="86708"/>
                  </a:lnTo>
                  <a:lnTo>
                    <a:pt x="631140" y="87191"/>
                  </a:lnTo>
                  <a:lnTo>
                    <a:pt x="625967" y="87673"/>
                  </a:lnTo>
                  <a:lnTo>
                    <a:pt x="620794" y="88155"/>
                  </a:lnTo>
                  <a:lnTo>
                    <a:pt x="615621" y="88638"/>
                  </a:lnTo>
                  <a:lnTo>
                    <a:pt x="610447" y="89121"/>
                  </a:lnTo>
                  <a:lnTo>
                    <a:pt x="605274" y="89605"/>
                  </a:lnTo>
                  <a:lnTo>
                    <a:pt x="600101" y="90090"/>
                  </a:lnTo>
                  <a:lnTo>
                    <a:pt x="594927" y="90575"/>
                  </a:lnTo>
                  <a:lnTo>
                    <a:pt x="589754" y="91062"/>
                  </a:lnTo>
                  <a:lnTo>
                    <a:pt x="584581" y="91551"/>
                  </a:lnTo>
                  <a:lnTo>
                    <a:pt x="579408" y="92041"/>
                  </a:lnTo>
                  <a:lnTo>
                    <a:pt x="574234" y="92533"/>
                  </a:lnTo>
                  <a:lnTo>
                    <a:pt x="569061" y="93027"/>
                  </a:lnTo>
                  <a:lnTo>
                    <a:pt x="563888" y="93524"/>
                  </a:lnTo>
                  <a:lnTo>
                    <a:pt x="558714" y="94024"/>
                  </a:lnTo>
                  <a:lnTo>
                    <a:pt x="553541" y="94527"/>
                  </a:lnTo>
                  <a:lnTo>
                    <a:pt x="548368" y="95033"/>
                  </a:lnTo>
                  <a:lnTo>
                    <a:pt x="543195" y="95543"/>
                  </a:lnTo>
                  <a:lnTo>
                    <a:pt x="538021" y="96058"/>
                  </a:lnTo>
                  <a:lnTo>
                    <a:pt x="532848" y="96577"/>
                  </a:lnTo>
                  <a:lnTo>
                    <a:pt x="527675" y="97100"/>
                  </a:lnTo>
                  <a:lnTo>
                    <a:pt x="522501" y="97630"/>
                  </a:lnTo>
                  <a:lnTo>
                    <a:pt x="517328" y="98165"/>
                  </a:lnTo>
                  <a:lnTo>
                    <a:pt x="512155" y="98706"/>
                  </a:lnTo>
                  <a:lnTo>
                    <a:pt x="506982" y="99254"/>
                  </a:lnTo>
                  <a:lnTo>
                    <a:pt x="501808" y="99810"/>
                  </a:lnTo>
                  <a:lnTo>
                    <a:pt x="496635" y="100373"/>
                  </a:lnTo>
                  <a:lnTo>
                    <a:pt x="491462" y="100945"/>
                  </a:lnTo>
                  <a:lnTo>
                    <a:pt x="486288" y="101525"/>
                  </a:lnTo>
                  <a:lnTo>
                    <a:pt x="481115" y="102115"/>
                  </a:lnTo>
                  <a:lnTo>
                    <a:pt x="475942" y="102716"/>
                  </a:lnTo>
                  <a:lnTo>
                    <a:pt x="470769" y="103327"/>
                  </a:lnTo>
                  <a:lnTo>
                    <a:pt x="465595" y="103950"/>
                  </a:lnTo>
                  <a:lnTo>
                    <a:pt x="460422" y="104586"/>
                  </a:lnTo>
                  <a:lnTo>
                    <a:pt x="455249" y="105235"/>
                  </a:lnTo>
                  <a:lnTo>
                    <a:pt x="450075" y="105897"/>
                  </a:lnTo>
                  <a:lnTo>
                    <a:pt x="444902" y="106575"/>
                  </a:lnTo>
                  <a:lnTo>
                    <a:pt x="439729" y="107268"/>
                  </a:lnTo>
                  <a:lnTo>
                    <a:pt x="434556" y="107978"/>
                  </a:lnTo>
                  <a:lnTo>
                    <a:pt x="429382" y="108705"/>
                  </a:lnTo>
                  <a:lnTo>
                    <a:pt x="424209" y="109452"/>
                  </a:lnTo>
                  <a:lnTo>
                    <a:pt x="419036" y="110218"/>
                  </a:lnTo>
                  <a:lnTo>
                    <a:pt x="413862" y="111005"/>
                  </a:lnTo>
                  <a:lnTo>
                    <a:pt x="408689" y="111814"/>
                  </a:lnTo>
                  <a:lnTo>
                    <a:pt x="403516" y="112646"/>
                  </a:lnTo>
                  <a:lnTo>
                    <a:pt x="398343" y="113502"/>
                  </a:lnTo>
                  <a:lnTo>
                    <a:pt x="393169" y="114385"/>
                  </a:lnTo>
                  <a:lnTo>
                    <a:pt x="387996" y="115295"/>
                  </a:lnTo>
                  <a:lnTo>
                    <a:pt x="382823" y="116233"/>
                  </a:lnTo>
                  <a:lnTo>
                    <a:pt x="377649" y="117202"/>
                  </a:lnTo>
                  <a:lnTo>
                    <a:pt x="372476" y="118202"/>
                  </a:lnTo>
                  <a:lnTo>
                    <a:pt x="367303" y="119236"/>
                  </a:lnTo>
                  <a:lnTo>
                    <a:pt x="362130" y="120304"/>
                  </a:lnTo>
                  <a:lnTo>
                    <a:pt x="356956" y="121410"/>
                  </a:lnTo>
                  <a:lnTo>
                    <a:pt x="351783" y="122553"/>
                  </a:lnTo>
                  <a:lnTo>
                    <a:pt x="346610" y="123738"/>
                  </a:lnTo>
                  <a:lnTo>
                    <a:pt x="341436" y="124964"/>
                  </a:lnTo>
                  <a:lnTo>
                    <a:pt x="336263" y="126235"/>
                  </a:lnTo>
                  <a:lnTo>
                    <a:pt x="331090" y="127552"/>
                  </a:lnTo>
                  <a:lnTo>
                    <a:pt x="325917" y="128918"/>
                  </a:lnTo>
                  <a:lnTo>
                    <a:pt x="320743" y="130335"/>
                  </a:lnTo>
                  <a:lnTo>
                    <a:pt x="315570" y="131804"/>
                  </a:lnTo>
                  <a:lnTo>
                    <a:pt x="310397" y="133329"/>
                  </a:lnTo>
                  <a:lnTo>
                    <a:pt x="305223" y="134912"/>
                  </a:lnTo>
                  <a:lnTo>
                    <a:pt x="300050" y="136555"/>
                  </a:lnTo>
                  <a:lnTo>
                    <a:pt x="294877" y="138262"/>
                  </a:lnTo>
                  <a:lnTo>
                    <a:pt x="289704" y="140033"/>
                  </a:lnTo>
                  <a:lnTo>
                    <a:pt x="284530" y="141873"/>
                  </a:lnTo>
                  <a:lnTo>
                    <a:pt x="279357" y="143783"/>
                  </a:lnTo>
                  <a:lnTo>
                    <a:pt x="274184" y="145768"/>
                  </a:lnTo>
                  <a:lnTo>
                    <a:pt x="269010" y="147829"/>
                  </a:lnTo>
                  <a:lnTo>
                    <a:pt x="263837" y="149969"/>
                  </a:lnTo>
                  <a:lnTo>
                    <a:pt x="258664" y="152192"/>
                  </a:lnTo>
                  <a:lnTo>
                    <a:pt x="253491" y="154500"/>
                  </a:lnTo>
                  <a:lnTo>
                    <a:pt x="248317" y="156897"/>
                  </a:lnTo>
                  <a:lnTo>
                    <a:pt x="243144" y="159386"/>
                  </a:lnTo>
                  <a:lnTo>
                    <a:pt x="237971" y="161969"/>
                  </a:lnTo>
                  <a:lnTo>
                    <a:pt x="232797" y="164650"/>
                  </a:lnTo>
                  <a:lnTo>
                    <a:pt x="227624" y="167432"/>
                  </a:lnTo>
                  <a:lnTo>
                    <a:pt x="222451" y="170318"/>
                  </a:lnTo>
                  <a:lnTo>
                    <a:pt x="217278" y="173311"/>
                  </a:lnTo>
                  <a:lnTo>
                    <a:pt x="212104" y="176414"/>
                  </a:lnTo>
                  <a:lnTo>
                    <a:pt x="206931" y="179630"/>
                  </a:lnTo>
                  <a:lnTo>
                    <a:pt x="201758" y="182963"/>
                  </a:lnTo>
                  <a:lnTo>
                    <a:pt x="196584" y="186415"/>
                  </a:lnTo>
                  <a:lnTo>
                    <a:pt x="191411" y="189989"/>
                  </a:lnTo>
                  <a:lnTo>
                    <a:pt x="186238" y="193687"/>
                  </a:lnTo>
                  <a:lnTo>
                    <a:pt x="181065" y="197513"/>
                  </a:lnTo>
                  <a:lnTo>
                    <a:pt x="175891" y="201469"/>
                  </a:lnTo>
                  <a:lnTo>
                    <a:pt x="170718" y="205558"/>
                  </a:lnTo>
                  <a:lnTo>
                    <a:pt x="165545" y="209781"/>
                  </a:lnTo>
                  <a:lnTo>
                    <a:pt x="160371" y="214140"/>
                  </a:lnTo>
                  <a:lnTo>
                    <a:pt x="155198" y="218638"/>
                  </a:lnTo>
                  <a:lnTo>
                    <a:pt x="150025" y="223276"/>
                  </a:lnTo>
                  <a:lnTo>
                    <a:pt x="144852" y="228056"/>
                  </a:lnTo>
                  <a:lnTo>
                    <a:pt x="139678" y="232978"/>
                  </a:lnTo>
                  <a:lnTo>
                    <a:pt x="134505" y="238043"/>
                  </a:lnTo>
                  <a:lnTo>
                    <a:pt x="129332" y="243253"/>
                  </a:lnTo>
                  <a:lnTo>
                    <a:pt x="124158" y="248607"/>
                  </a:lnTo>
                  <a:lnTo>
                    <a:pt x="118985" y="254105"/>
                  </a:lnTo>
                  <a:lnTo>
                    <a:pt x="113812" y="259746"/>
                  </a:lnTo>
                  <a:lnTo>
                    <a:pt x="108639" y="265531"/>
                  </a:lnTo>
                  <a:lnTo>
                    <a:pt x="103465" y="271457"/>
                  </a:lnTo>
                  <a:lnTo>
                    <a:pt x="98292" y="277524"/>
                  </a:lnTo>
                  <a:lnTo>
                    <a:pt x="93119" y="283728"/>
                  </a:lnTo>
                  <a:lnTo>
                    <a:pt x="87945" y="290068"/>
                  </a:lnTo>
                  <a:lnTo>
                    <a:pt x="82772" y="296541"/>
                  </a:lnTo>
                  <a:lnTo>
                    <a:pt x="77599" y="303143"/>
                  </a:lnTo>
                  <a:lnTo>
                    <a:pt x="72426" y="309871"/>
                  </a:lnTo>
                  <a:lnTo>
                    <a:pt x="67252" y="316721"/>
                  </a:lnTo>
                  <a:lnTo>
                    <a:pt x="62079" y="323687"/>
                  </a:lnTo>
                  <a:lnTo>
                    <a:pt x="56906" y="330766"/>
                  </a:lnTo>
                  <a:lnTo>
                    <a:pt x="51732" y="337951"/>
                  </a:lnTo>
                  <a:lnTo>
                    <a:pt x="46559" y="345236"/>
                  </a:lnTo>
                  <a:lnTo>
                    <a:pt x="41386" y="352616"/>
                  </a:lnTo>
                  <a:lnTo>
                    <a:pt x="36213" y="360084"/>
                  </a:lnTo>
                  <a:lnTo>
                    <a:pt x="31039" y="367633"/>
                  </a:lnTo>
                  <a:lnTo>
                    <a:pt x="25866" y="375255"/>
                  </a:lnTo>
                  <a:lnTo>
                    <a:pt x="20693" y="382943"/>
                  </a:lnTo>
                  <a:lnTo>
                    <a:pt x="15519" y="390689"/>
                  </a:lnTo>
                  <a:lnTo>
                    <a:pt x="10346" y="398485"/>
                  </a:lnTo>
                  <a:lnTo>
                    <a:pt x="5173" y="406322"/>
                  </a:lnTo>
                  <a:lnTo>
                    <a:pt x="0" y="414193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596816" y="2048304"/>
              <a:ext cx="1883076" cy="360842"/>
            </a:xfrm>
            <a:custGeom>
              <a:avLst/>
              <a:pathLst>
                <a:path w="1883076" h="360842">
                  <a:moveTo>
                    <a:pt x="0" y="360842"/>
                  </a:moveTo>
                  <a:lnTo>
                    <a:pt x="5173" y="351703"/>
                  </a:lnTo>
                  <a:lnTo>
                    <a:pt x="10346" y="342601"/>
                  </a:lnTo>
                  <a:lnTo>
                    <a:pt x="15519" y="333545"/>
                  </a:lnTo>
                  <a:lnTo>
                    <a:pt x="20693" y="324544"/>
                  </a:lnTo>
                  <a:lnTo>
                    <a:pt x="25866" y="315608"/>
                  </a:lnTo>
                  <a:lnTo>
                    <a:pt x="31039" y="306746"/>
                  </a:lnTo>
                  <a:lnTo>
                    <a:pt x="36213" y="297969"/>
                  </a:lnTo>
                  <a:lnTo>
                    <a:pt x="41386" y="289283"/>
                  </a:lnTo>
                  <a:lnTo>
                    <a:pt x="46559" y="280697"/>
                  </a:lnTo>
                  <a:lnTo>
                    <a:pt x="51732" y="272220"/>
                  </a:lnTo>
                  <a:lnTo>
                    <a:pt x="56906" y="263859"/>
                  </a:lnTo>
                  <a:lnTo>
                    <a:pt x="62079" y="255620"/>
                  </a:lnTo>
                  <a:lnTo>
                    <a:pt x="67252" y="247511"/>
                  </a:lnTo>
                  <a:lnTo>
                    <a:pt x="72426" y="239537"/>
                  </a:lnTo>
                  <a:lnTo>
                    <a:pt x="77599" y="231703"/>
                  </a:lnTo>
                  <a:lnTo>
                    <a:pt x="82772" y="224016"/>
                  </a:lnTo>
                  <a:lnTo>
                    <a:pt x="87945" y="216479"/>
                  </a:lnTo>
                  <a:lnTo>
                    <a:pt x="93119" y="209096"/>
                  </a:lnTo>
                  <a:lnTo>
                    <a:pt x="98292" y="201872"/>
                  </a:lnTo>
                  <a:lnTo>
                    <a:pt x="103465" y="194809"/>
                  </a:lnTo>
                  <a:lnTo>
                    <a:pt x="108639" y="187909"/>
                  </a:lnTo>
                  <a:lnTo>
                    <a:pt x="113812" y="181175"/>
                  </a:lnTo>
                  <a:lnTo>
                    <a:pt x="118985" y="174609"/>
                  </a:lnTo>
                  <a:lnTo>
                    <a:pt x="124158" y="168210"/>
                  </a:lnTo>
                  <a:lnTo>
                    <a:pt x="129332" y="161982"/>
                  </a:lnTo>
                  <a:lnTo>
                    <a:pt x="134505" y="155922"/>
                  </a:lnTo>
                  <a:lnTo>
                    <a:pt x="139678" y="150033"/>
                  </a:lnTo>
                  <a:lnTo>
                    <a:pt x="144852" y="144312"/>
                  </a:lnTo>
                  <a:lnTo>
                    <a:pt x="150025" y="138759"/>
                  </a:lnTo>
                  <a:lnTo>
                    <a:pt x="155198" y="133374"/>
                  </a:lnTo>
                  <a:lnTo>
                    <a:pt x="160371" y="128155"/>
                  </a:lnTo>
                  <a:lnTo>
                    <a:pt x="165545" y="123099"/>
                  </a:lnTo>
                  <a:lnTo>
                    <a:pt x="170718" y="118205"/>
                  </a:lnTo>
                  <a:lnTo>
                    <a:pt x="175891" y="113472"/>
                  </a:lnTo>
                  <a:lnTo>
                    <a:pt x="181065" y="108895"/>
                  </a:lnTo>
                  <a:lnTo>
                    <a:pt x="186238" y="104473"/>
                  </a:lnTo>
                  <a:lnTo>
                    <a:pt x="191411" y="100204"/>
                  </a:lnTo>
                  <a:lnTo>
                    <a:pt x="196584" y="96083"/>
                  </a:lnTo>
                  <a:lnTo>
                    <a:pt x="201758" y="92108"/>
                  </a:lnTo>
                  <a:lnTo>
                    <a:pt x="206931" y="88277"/>
                  </a:lnTo>
                  <a:lnTo>
                    <a:pt x="212104" y="84584"/>
                  </a:lnTo>
                  <a:lnTo>
                    <a:pt x="217278" y="81028"/>
                  </a:lnTo>
                  <a:lnTo>
                    <a:pt x="222451" y="77604"/>
                  </a:lnTo>
                  <a:lnTo>
                    <a:pt x="227624" y="74310"/>
                  </a:lnTo>
                  <a:lnTo>
                    <a:pt x="232797" y="71141"/>
                  </a:lnTo>
                  <a:lnTo>
                    <a:pt x="237971" y="68094"/>
                  </a:lnTo>
                  <a:lnTo>
                    <a:pt x="243144" y="65166"/>
                  </a:lnTo>
                  <a:lnTo>
                    <a:pt x="248317" y="62353"/>
                  </a:lnTo>
                  <a:lnTo>
                    <a:pt x="253491" y="59652"/>
                  </a:lnTo>
                  <a:lnTo>
                    <a:pt x="258664" y="57059"/>
                  </a:lnTo>
                  <a:lnTo>
                    <a:pt x="263837" y="54570"/>
                  </a:lnTo>
                  <a:lnTo>
                    <a:pt x="269010" y="52182"/>
                  </a:lnTo>
                  <a:lnTo>
                    <a:pt x="274184" y="49893"/>
                  </a:lnTo>
                  <a:lnTo>
                    <a:pt x="279357" y="47697"/>
                  </a:lnTo>
                  <a:lnTo>
                    <a:pt x="284530" y="45593"/>
                  </a:lnTo>
                  <a:lnTo>
                    <a:pt x="289704" y="43577"/>
                  </a:lnTo>
                  <a:lnTo>
                    <a:pt x="294877" y="41645"/>
                  </a:lnTo>
                  <a:lnTo>
                    <a:pt x="300050" y="39795"/>
                  </a:lnTo>
                  <a:lnTo>
                    <a:pt x="305223" y="38024"/>
                  </a:lnTo>
                  <a:lnTo>
                    <a:pt x="310397" y="36328"/>
                  </a:lnTo>
                  <a:lnTo>
                    <a:pt x="315570" y="34705"/>
                  </a:lnTo>
                  <a:lnTo>
                    <a:pt x="320743" y="33152"/>
                  </a:lnTo>
                  <a:lnTo>
                    <a:pt x="325917" y="31667"/>
                  </a:lnTo>
                  <a:lnTo>
                    <a:pt x="331090" y="30246"/>
                  </a:lnTo>
                  <a:lnTo>
                    <a:pt x="336263" y="28887"/>
                  </a:lnTo>
                  <a:lnTo>
                    <a:pt x="341436" y="27588"/>
                  </a:lnTo>
                  <a:lnTo>
                    <a:pt x="346610" y="26346"/>
                  </a:lnTo>
                  <a:lnTo>
                    <a:pt x="351783" y="25159"/>
                  </a:lnTo>
                  <a:lnTo>
                    <a:pt x="356956" y="24024"/>
                  </a:lnTo>
                  <a:lnTo>
                    <a:pt x="362130" y="22940"/>
                  </a:lnTo>
                  <a:lnTo>
                    <a:pt x="367303" y="21904"/>
                  </a:lnTo>
                  <a:lnTo>
                    <a:pt x="372476" y="20915"/>
                  </a:lnTo>
                  <a:lnTo>
                    <a:pt x="377649" y="19970"/>
                  </a:lnTo>
                  <a:lnTo>
                    <a:pt x="382823" y="19067"/>
                  </a:lnTo>
                  <a:lnTo>
                    <a:pt x="387996" y="18205"/>
                  </a:lnTo>
                  <a:lnTo>
                    <a:pt x="393169" y="17382"/>
                  </a:lnTo>
                  <a:lnTo>
                    <a:pt x="398343" y="16596"/>
                  </a:lnTo>
                  <a:lnTo>
                    <a:pt x="403516" y="15846"/>
                  </a:lnTo>
                  <a:lnTo>
                    <a:pt x="408689" y="15130"/>
                  </a:lnTo>
                  <a:lnTo>
                    <a:pt x="413862" y="14446"/>
                  </a:lnTo>
                  <a:lnTo>
                    <a:pt x="419036" y="13793"/>
                  </a:lnTo>
                  <a:lnTo>
                    <a:pt x="424209" y="13170"/>
                  </a:lnTo>
                  <a:lnTo>
                    <a:pt x="429382" y="12576"/>
                  </a:lnTo>
                  <a:lnTo>
                    <a:pt x="434556" y="12009"/>
                  </a:lnTo>
                  <a:lnTo>
                    <a:pt x="439729" y="11467"/>
                  </a:lnTo>
                  <a:lnTo>
                    <a:pt x="444902" y="10951"/>
                  </a:lnTo>
                  <a:lnTo>
                    <a:pt x="450075" y="10458"/>
                  </a:lnTo>
                  <a:lnTo>
                    <a:pt x="455249" y="9988"/>
                  </a:lnTo>
                  <a:lnTo>
                    <a:pt x="460422" y="9539"/>
                  </a:lnTo>
                  <a:lnTo>
                    <a:pt x="465595" y="9111"/>
                  </a:lnTo>
                  <a:lnTo>
                    <a:pt x="470769" y="8702"/>
                  </a:lnTo>
                  <a:lnTo>
                    <a:pt x="475942" y="8313"/>
                  </a:lnTo>
                  <a:lnTo>
                    <a:pt x="481115" y="7941"/>
                  </a:lnTo>
                  <a:lnTo>
                    <a:pt x="486288" y="7586"/>
                  </a:lnTo>
                  <a:lnTo>
                    <a:pt x="491462" y="7248"/>
                  </a:lnTo>
                  <a:lnTo>
                    <a:pt x="496635" y="6925"/>
                  </a:lnTo>
                  <a:lnTo>
                    <a:pt x="501808" y="6617"/>
                  </a:lnTo>
                  <a:lnTo>
                    <a:pt x="506982" y="6323"/>
                  </a:lnTo>
                  <a:lnTo>
                    <a:pt x="512155" y="6043"/>
                  </a:lnTo>
                  <a:lnTo>
                    <a:pt x="517328" y="5775"/>
                  </a:lnTo>
                  <a:lnTo>
                    <a:pt x="522501" y="5520"/>
                  </a:lnTo>
                  <a:lnTo>
                    <a:pt x="527675" y="5277"/>
                  </a:lnTo>
                  <a:lnTo>
                    <a:pt x="532848" y="5044"/>
                  </a:lnTo>
                  <a:lnTo>
                    <a:pt x="538021" y="4823"/>
                  </a:lnTo>
                  <a:lnTo>
                    <a:pt x="543195" y="4611"/>
                  </a:lnTo>
                  <a:lnTo>
                    <a:pt x="548368" y="4409"/>
                  </a:lnTo>
                  <a:lnTo>
                    <a:pt x="553541" y="4216"/>
                  </a:lnTo>
                  <a:lnTo>
                    <a:pt x="558714" y="4033"/>
                  </a:lnTo>
                  <a:lnTo>
                    <a:pt x="563888" y="3857"/>
                  </a:lnTo>
                  <a:lnTo>
                    <a:pt x="569061" y="3690"/>
                  </a:lnTo>
                  <a:lnTo>
                    <a:pt x="574234" y="3530"/>
                  </a:lnTo>
                  <a:lnTo>
                    <a:pt x="579408" y="3377"/>
                  </a:lnTo>
                  <a:lnTo>
                    <a:pt x="584581" y="3232"/>
                  </a:lnTo>
                  <a:lnTo>
                    <a:pt x="589754" y="3093"/>
                  </a:lnTo>
                  <a:lnTo>
                    <a:pt x="594927" y="2960"/>
                  </a:lnTo>
                  <a:lnTo>
                    <a:pt x="600101" y="2833"/>
                  </a:lnTo>
                  <a:lnTo>
                    <a:pt x="605274" y="2712"/>
                  </a:lnTo>
                  <a:lnTo>
                    <a:pt x="610447" y="2597"/>
                  </a:lnTo>
                  <a:lnTo>
                    <a:pt x="615621" y="2486"/>
                  </a:lnTo>
                  <a:lnTo>
                    <a:pt x="620794" y="2381"/>
                  </a:lnTo>
                  <a:lnTo>
                    <a:pt x="625967" y="2280"/>
                  </a:lnTo>
                  <a:lnTo>
                    <a:pt x="631140" y="2184"/>
                  </a:lnTo>
                  <a:lnTo>
                    <a:pt x="636314" y="2092"/>
                  </a:lnTo>
                  <a:lnTo>
                    <a:pt x="641487" y="2005"/>
                  </a:lnTo>
                  <a:lnTo>
                    <a:pt x="646660" y="1921"/>
                  </a:lnTo>
                  <a:lnTo>
                    <a:pt x="651834" y="1841"/>
                  </a:lnTo>
                  <a:lnTo>
                    <a:pt x="657007" y="1764"/>
                  </a:lnTo>
                  <a:lnTo>
                    <a:pt x="662180" y="1691"/>
                  </a:lnTo>
                  <a:lnTo>
                    <a:pt x="667353" y="1621"/>
                  </a:lnTo>
                  <a:lnTo>
                    <a:pt x="672527" y="1554"/>
                  </a:lnTo>
                  <a:lnTo>
                    <a:pt x="677700" y="1490"/>
                  </a:lnTo>
                  <a:lnTo>
                    <a:pt x="682873" y="1429"/>
                  </a:lnTo>
                  <a:lnTo>
                    <a:pt x="688047" y="1370"/>
                  </a:lnTo>
                  <a:lnTo>
                    <a:pt x="693220" y="1314"/>
                  </a:lnTo>
                  <a:lnTo>
                    <a:pt x="698393" y="1261"/>
                  </a:lnTo>
                  <a:lnTo>
                    <a:pt x="703566" y="1210"/>
                  </a:lnTo>
                  <a:lnTo>
                    <a:pt x="708740" y="1161"/>
                  </a:lnTo>
                  <a:lnTo>
                    <a:pt x="713913" y="1114"/>
                  </a:lnTo>
                  <a:lnTo>
                    <a:pt x="719086" y="1069"/>
                  </a:lnTo>
                  <a:lnTo>
                    <a:pt x="724260" y="1026"/>
                  </a:lnTo>
                  <a:lnTo>
                    <a:pt x="729433" y="985"/>
                  </a:lnTo>
                  <a:lnTo>
                    <a:pt x="734606" y="945"/>
                  </a:lnTo>
                  <a:lnTo>
                    <a:pt x="739779" y="908"/>
                  </a:lnTo>
                  <a:lnTo>
                    <a:pt x="744953" y="872"/>
                  </a:lnTo>
                  <a:lnTo>
                    <a:pt x="750126" y="837"/>
                  </a:lnTo>
                  <a:lnTo>
                    <a:pt x="755299" y="804"/>
                  </a:lnTo>
                  <a:lnTo>
                    <a:pt x="760473" y="772"/>
                  </a:lnTo>
                  <a:lnTo>
                    <a:pt x="765646" y="742"/>
                  </a:lnTo>
                  <a:lnTo>
                    <a:pt x="770819" y="713"/>
                  </a:lnTo>
                  <a:lnTo>
                    <a:pt x="775992" y="685"/>
                  </a:lnTo>
                  <a:lnTo>
                    <a:pt x="781166" y="658"/>
                  </a:lnTo>
                  <a:lnTo>
                    <a:pt x="786339" y="632"/>
                  </a:lnTo>
                  <a:lnTo>
                    <a:pt x="791512" y="608"/>
                  </a:lnTo>
                  <a:lnTo>
                    <a:pt x="796686" y="584"/>
                  </a:lnTo>
                  <a:lnTo>
                    <a:pt x="801859" y="561"/>
                  </a:lnTo>
                  <a:lnTo>
                    <a:pt x="807032" y="540"/>
                  </a:lnTo>
                  <a:lnTo>
                    <a:pt x="812205" y="519"/>
                  </a:lnTo>
                  <a:lnTo>
                    <a:pt x="817379" y="499"/>
                  </a:lnTo>
                  <a:lnTo>
                    <a:pt x="822552" y="480"/>
                  </a:lnTo>
                  <a:lnTo>
                    <a:pt x="827725" y="461"/>
                  </a:lnTo>
                  <a:lnTo>
                    <a:pt x="832899" y="444"/>
                  </a:lnTo>
                  <a:lnTo>
                    <a:pt x="838072" y="427"/>
                  </a:lnTo>
                  <a:lnTo>
                    <a:pt x="843245" y="410"/>
                  </a:lnTo>
                  <a:lnTo>
                    <a:pt x="848418" y="395"/>
                  </a:lnTo>
                  <a:lnTo>
                    <a:pt x="853592" y="379"/>
                  </a:lnTo>
                  <a:lnTo>
                    <a:pt x="858765" y="365"/>
                  </a:lnTo>
                  <a:lnTo>
                    <a:pt x="863938" y="351"/>
                  </a:lnTo>
                  <a:lnTo>
                    <a:pt x="869112" y="338"/>
                  </a:lnTo>
                  <a:lnTo>
                    <a:pt x="874285" y="325"/>
                  </a:lnTo>
                  <a:lnTo>
                    <a:pt x="879458" y="313"/>
                  </a:lnTo>
                  <a:lnTo>
                    <a:pt x="884631" y="301"/>
                  </a:lnTo>
                  <a:lnTo>
                    <a:pt x="889805" y="289"/>
                  </a:lnTo>
                  <a:lnTo>
                    <a:pt x="894978" y="278"/>
                  </a:lnTo>
                  <a:lnTo>
                    <a:pt x="900151" y="268"/>
                  </a:lnTo>
                  <a:lnTo>
                    <a:pt x="905325" y="258"/>
                  </a:lnTo>
                  <a:lnTo>
                    <a:pt x="910498" y="248"/>
                  </a:lnTo>
                  <a:lnTo>
                    <a:pt x="915671" y="238"/>
                  </a:lnTo>
                  <a:lnTo>
                    <a:pt x="920844" y="229"/>
                  </a:lnTo>
                  <a:lnTo>
                    <a:pt x="926018" y="221"/>
                  </a:lnTo>
                  <a:lnTo>
                    <a:pt x="931191" y="212"/>
                  </a:lnTo>
                  <a:lnTo>
                    <a:pt x="936364" y="204"/>
                  </a:lnTo>
                  <a:lnTo>
                    <a:pt x="941538" y="196"/>
                  </a:lnTo>
                  <a:lnTo>
                    <a:pt x="946711" y="189"/>
                  </a:lnTo>
                  <a:lnTo>
                    <a:pt x="951884" y="182"/>
                  </a:lnTo>
                  <a:lnTo>
                    <a:pt x="957057" y="175"/>
                  </a:lnTo>
                  <a:lnTo>
                    <a:pt x="962231" y="168"/>
                  </a:lnTo>
                  <a:lnTo>
                    <a:pt x="967404" y="162"/>
                  </a:lnTo>
                  <a:lnTo>
                    <a:pt x="972577" y="156"/>
                  </a:lnTo>
                  <a:lnTo>
                    <a:pt x="977751" y="150"/>
                  </a:lnTo>
                  <a:lnTo>
                    <a:pt x="982924" y="144"/>
                  </a:lnTo>
                  <a:lnTo>
                    <a:pt x="988097" y="138"/>
                  </a:lnTo>
                  <a:lnTo>
                    <a:pt x="993270" y="133"/>
                  </a:lnTo>
                  <a:lnTo>
                    <a:pt x="998444" y="128"/>
                  </a:lnTo>
                  <a:lnTo>
                    <a:pt x="1003617" y="123"/>
                  </a:lnTo>
                  <a:lnTo>
                    <a:pt x="1008790" y="118"/>
                  </a:lnTo>
                  <a:lnTo>
                    <a:pt x="1013964" y="114"/>
                  </a:lnTo>
                  <a:lnTo>
                    <a:pt x="1019137" y="109"/>
                  </a:lnTo>
                  <a:lnTo>
                    <a:pt x="1024310" y="105"/>
                  </a:lnTo>
                  <a:lnTo>
                    <a:pt x="1029483" y="101"/>
                  </a:lnTo>
                  <a:lnTo>
                    <a:pt x="1034657" y="97"/>
                  </a:lnTo>
                  <a:lnTo>
                    <a:pt x="1039830" y="93"/>
                  </a:lnTo>
                  <a:lnTo>
                    <a:pt x="1045003" y="89"/>
                  </a:lnTo>
                  <a:lnTo>
                    <a:pt x="1050177" y="86"/>
                  </a:lnTo>
                  <a:lnTo>
                    <a:pt x="1055350" y="82"/>
                  </a:lnTo>
                  <a:lnTo>
                    <a:pt x="1060523" y="79"/>
                  </a:lnTo>
                  <a:lnTo>
                    <a:pt x="1065696" y="76"/>
                  </a:lnTo>
                  <a:lnTo>
                    <a:pt x="1070870" y="73"/>
                  </a:lnTo>
                  <a:lnTo>
                    <a:pt x="1076043" y="70"/>
                  </a:lnTo>
                  <a:lnTo>
                    <a:pt x="1081216" y="67"/>
                  </a:lnTo>
                  <a:lnTo>
                    <a:pt x="1086390" y="64"/>
                  </a:lnTo>
                  <a:lnTo>
                    <a:pt x="1091563" y="62"/>
                  </a:lnTo>
                  <a:lnTo>
                    <a:pt x="1096736" y="59"/>
                  </a:lnTo>
                  <a:lnTo>
                    <a:pt x="1101909" y="57"/>
                  </a:lnTo>
                  <a:lnTo>
                    <a:pt x="1107083" y="54"/>
                  </a:lnTo>
                  <a:lnTo>
                    <a:pt x="1112256" y="52"/>
                  </a:lnTo>
                  <a:lnTo>
                    <a:pt x="1117429" y="50"/>
                  </a:lnTo>
                  <a:lnTo>
                    <a:pt x="1122603" y="48"/>
                  </a:lnTo>
                  <a:lnTo>
                    <a:pt x="1127776" y="46"/>
                  </a:lnTo>
                  <a:lnTo>
                    <a:pt x="1132949" y="44"/>
                  </a:lnTo>
                  <a:lnTo>
                    <a:pt x="1138122" y="42"/>
                  </a:lnTo>
                  <a:lnTo>
                    <a:pt x="1143296" y="40"/>
                  </a:lnTo>
                  <a:lnTo>
                    <a:pt x="1148469" y="39"/>
                  </a:lnTo>
                  <a:lnTo>
                    <a:pt x="1153642" y="37"/>
                  </a:lnTo>
                  <a:lnTo>
                    <a:pt x="1158816" y="35"/>
                  </a:lnTo>
                  <a:lnTo>
                    <a:pt x="1163989" y="34"/>
                  </a:lnTo>
                  <a:lnTo>
                    <a:pt x="1169162" y="32"/>
                  </a:lnTo>
                  <a:lnTo>
                    <a:pt x="1174335" y="31"/>
                  </a:lnTo>
                  <a:lnTo>
                    <a:pt x="1179509" y="30"/>
                  </a:lnTo>
                  <a:lnTo>
                    <a:pt x="1184682" y="28"/>
                  </a:lnTo>
                  <a:lnTo>
                    <a:pt x="1189855" y="27"/>
                  </a:lnTo>
                  <a:lnTo>
                    <a:pt x="1195029" y="26"/>
                  </a:lnTo>
                  <a:lnTo>
                    <a:pt x="1200202" y="25"/>
                  </a:lnTo>
                  <a:lnTo>
                    <a:pt x="1205375" y="23"/>
                  </a:lnTo>
                  <a:lnTo>
                    <a:pt x="1210548" y="22"/>
                  </a:lnTo>
                  <a:lnTo>
                    <a:pt x="1215722" y="21"/>
                  </a:lnTo>
                  <a:lnTo>
                    <a:pt x="1220895" y="20"/>
                  </a:lnTo>
                  <a:lnTo>
                    <a:pt x="1226068" y="19"/>
                  </a:lnTo>
                  <a:lnTo>
                    <a:pt x="1231242" y="18"/>
                  </a:lnTo>
                  <a:lnTo>
                    <a:pt x="1236415" y="18"/>
                  </a:lnTo>
                  <a:lnTo>
                    <a:pt x="1241588" y="17"/>
                  </a:lnTo>
                  <a:lnTo>
                    <a:pt x="1246761" y="16"/>
                  </a:lnTo>
                  <a:lnTo>
                    <a:pt x="1251935" y="15"/>
                  </a:lnTo>
                  <a:lnTo>
                    <a:pt x="1257108" y="14"/>
                  </a:lnTo>
                  <a:lnTo>
                    <a:pt x="1262281" y="14"/>
                  </a:lnTo>
                  <a:lnTo>
                    <a:pt x="1267455" y="13"/>
                  </a:lnTo>
                  <a:lnTo>
                    <a:pt x="1272628" y="12"/>
                  </a:lnTo>
                  <a:lnTo>
                    <a:pt x="1277801" y="12"/>
                  </a:lnTo>
                  <a:lnTo>
                    <a:pt x="1282974" y="11"/>
                  </a:lnTo>
                  <a:lnTo>
                    <a:pt x="1288148" y="11"/>
                  </a:lnTo>
                  <a:lnTo>
                    <a:pt x="1293321" y="10"/>
                  </a:lnTo>
                  <a:lnTo>
                    <a:pt x="1298494" y="10"/>
                  </a:lnTo>
                  <a:lnTo>
                    <a:pt x="1303668" y="9"/>
                  </a:lnTo>
                  <a:lnTo>
                    <a:pt x="1308841" y="9"/>
                  </a:lnTo>
                  <a:lnTo>
                    <a:pt x="1314014" y="8"/>
                  </a:lnTo>
                  <a:lnTo>
                    <a:pt x="1319187" y="8"/>
                  </a:lnTo>
                  <a:lnTo>
                    <a:pt x="1324361" y="7"/>
                  </a:lnTo>
                  <a:lnTo>
                    <a:pt x="1329534" y="7"/>
                  </a:lnTo>
                  <a:lnTo>
                    <a:pt x="1334707" y="6"/>
                  </a:lnTo>
                  <a:lnTo>
                    <a:pt x="1339881" y="6"/>
                  </a:lnTo>
                  <a:lnTo>
                    <a:pt x="1345054" y="6"/>
                  </a:lnTo>
                  <a:lnTo>
                    <a:pt x="1350227" y="5"/>
                  </a:lnTo>
                  <a:lnTo>
                    <a:pt x="1355400" y="5"/>
                  </a:lnTo>
                  <a:lnTo>
                    <a:pt x="1360574" y="5"/>
                  </a:lnTo>
                  <a:lnTo>
                    <a:pt x="1365747" y="4"/>
                  </a:lnTo>
                  <a:lnTo>
                    <a:pt x="1370920" y="4"/>
                  </a:lnTo>
                  <a:lnTo>
                    <a:pt x="1376094" y="4"/>
                  </a:lnTo>
                  <a:lnTo>
                    <a:pt x="1381267" y="4"/>
                  </a:lnTo>
                  <a:lnTo>
                    <a:pt x="1386440" y="3"/>
                  </a:lnTo>
                  <a:lnTo>
                    <a:pt x="1391613" y="3"/>
                  </a:lnTo>
                  <a:lnTo>
                    <a:pt x="1396787" y="3"/>
                  </a:lnTo>
                  <a:lnTo>
                    <a:pt x="1401960" y="3"/>
                  </a:lnTo>
                  <a:lnTo>
                    <a:pt x="1407133" y="2"/>
                  </a:lnTo>
                  <a:lnTo>
                    <a:pt x="1412307" y="2"/>
                  </a:lnTo>
                  <a:lnTo>
                    <a:pt x="1417480" y="2"/>
                  </a:lnTo>
                  <a:lnTo>
                    <a:pt x="1422653" y="2"/>
                  </a:lnTo>
                  <a:lnTo>
                    <a:pt x="1427826" y="2"/>
                  </a:lnTo>
                  <a:lnTo>
                    <a:pt x="1433000" y="2"/>
                  </a:lnTo>
                  <a:lnTo>
                    <a:pt x="1438173" y="1"/>
                  </a:lnTo>
                  <a:lnTo>
                    <a:pt x="1443346" y="1"/>
                  </a:lnTo>
                  <a:lnTo>
                    <a:pt x="1448520" y="1"/>
                  </a:lnTo>
                  <a:lnTo>
                    <a:pt x="1453693" y="1"/>
                  </a:lnTo>
                  <a:lnTo>
                    <a:pt x="1458866" y="1"/>
                  </a:lnTo>
                  <a:lnTo>
                    <a:pt x="1464039" y="1"/>
                  </a:lnTo>
                  <a:lnTo>
                    <a:pt x="1469213" y="1"/>
                  </a:lnTo>
                  <a:lnTo>
                    <a:pt x="1474386" y="1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596816" y="2048305"/>
              <a:ext cx="1883076" cy="635789"/>
            </a:xfrm>
            <a:custGeom>
              <a:avLst/>
              <a:pathLst>
                <a:path w="1883076" h="635789">
                  <a:moveTo>
                    <a:pt x="0" y="414193"/>
                  </a:moveTo>
                  <a:lnTo>
                    <a:pt x="5173" y="406322"/>
                  </a:lnTo>
                  <a:lnTo>
                    <a:pt x="10346" y="398485"/>
                  </a:lnTo>
                  <a:lnTo>
                    <a:pt x="15519" y="390689"/>
                  </a:lnTo>
                  <a:lnTo>
                    <a:pt x="20693" y="382943"/>
                  </a:lnTo>
                  <a:lnTo>
                    <a:pt x="25866" y="375255"/>
                  </a:lnTo>
                  <a:lnTo>
                    <a:pt x="31039" y="367633"/>
                  </a:lnTo>
                  <a:lnTo>
                    <a:pt x="36213" y="360084"/>
                  </a:lnTo>
                  <a:lnTo>
                    <a:pt x="41386" y="352616"/>
                  </a:lnTo>
                  <a:lnTo>
                    <a:pt x="46559" y="345236"/>
                  </a:lnTo>
                  <a:lnTo>
                    <a:pt x="51732" y="337950"/>
                  </a:lnTo>
                  <a:lnTo>
                    <a:pt x="56906" y="330765"/>
                  </a:lnTo>
                  <a:lnTo>
                    <a:pt x="62079" y="323687"/>
                  </a:lnTo>
                  <a:lnTo>
                    <a:pt x="67252" y="316720"/>
                  </a:lnTo>
                  <a:lnTo>
                    <a:pt x="72426" y="309871"/>
                  </a:lnTo>
                  <a:lnTo>
                    <a:pt x="77599" y="303143"/>
                  </a:lnTo>
                  <a:lnTo>
                    <a:pt x="82772" y="296540"/>
                  </a:lnTo>
                  <a:lnTo>
                    <a:pt x="87945" y="290068"/>
                  </a:lnTo>
                  <a:lnTo>
                    <a:pt x="93119" y="283728"/>
                  </a:lnTo>
                  <a:lnTo>
                    <a:pt x="98292" y="277523"/>
                  </a:lnTo>
                  <a:lnTo>
                    <a:pt x="103465" y="271457"/>
                  </a:lnTo>
                  <a:lnTo>
                    <a:pt x="108639" y="265531"/>
                  </a:lnTo>
                  <a:lnTo>
                    <a:pt x="113812" y="259746"/>
                  </a:lnTo>
                  <a:lnTo>
                    <a:pt x="118985" y="254105"/>
                  </a:lnTo>
                  <a:lnTo>
                    <a:pt x="124158" y="248607"/>
                  </a:lnTo>
                  <a:lnTo>
                    <a:pt x="129332" y="243253"/>
                  </a:lnTo>
                  <a:lnTo>
                    <a:pt x="134505" y="238043"/>
                  </a:lnTo>
                  <a:lnTo>
                    <a:pt x="139678" y="232978"/>
                  </a:lnTo>
                  <a:lnTo>
                    <a:pt x="144852" y="228055"/>
                  </a:lnTo>
                  <a:lnTo>
                    <a:pt x="150025" y="223276"/>
                  </a:lnTo>
                  <a:lnTo>
                    <a:pt x="155198" y="218638"/>
                  </a:lnTo>
                  <a:lnTo>
                    <a:pt x="160371" y="214140"/>
                  </a:lnTo>
                  <a:lnTo>
                    <a:pt x="165545" y="209780"/>
                  </a:lnTo>
                  <a:lnTo>
                    <a:pt x="170718" y="205557"/>
                  </a:lnTo>
                  <a:lnTo>
                    <a:pt x="175891" y="201469"/>
                  </a:lnTo>
                  <a:lnTo>
                    <a:pt x="181065" y="197513"/>
                  </a:lnTo>
                  <a:lnTo>
                    <a:pt x="186238" y="193687"/>
                  </a:lnTo>
                  <a:lnTo>
                    <a:pt x="191411" y="189988"/>
                  </a:lnTo>
                  <a:lnTo>
                    <a:pt x="196584" y="186414"/>
                  </a:lnTo>
                  <a:lnTo>
                    <a:pt x="201758" y="182963"/>
                  </a:lnTo>
                  <a:lnTo>
                    <a:pt x="206931" y="179630"/>
                  </a:lnTo>
                  <a:lnTo>
                    <a:pt x="212104" y="176414"/>
                  </a:lnTo>
                  <a:lnTo>
                    <a:pt x="217278" y="173310"/>
                  </a:lnTo>
                  <a:lnTo>
                    <a:pt x="222451" y="170317"/>
                  </a:lnTo>
                  <a:lnTo>
                    <a:pt x="227624" y="167432"/>
                  </a:lnTo>
                  <a:lnTo>
                    <a:pt x="232797" y="164650"/>
                  </a:lnTo>
                  <a:lnTo>
                    <a:pt x="237971" y="161969"/>
                  </a:lnTo>
                  <a:lnTo>
                    <a:pt x="243144" y="159386"/>
                  </a:lnTo>
                  <a:lnTo>
                    <a:pt x="248317" y="156897"/>
                  </a:lnTo>
                  <a:lnTo>
                    <a:pt x="253491" y="154500"/>
                  </a:lnTo>
                  <a:lnTo>
                    <a:pt x="258664" y="152192"/>
                  </a:lnTo>
                  <a:lnTo>
                    <a:pt x="263837" y="149969"/>
                  </a:lnTo>
                  <a:lnTo>
                    <a:pt x="269010" y="147828"/>
                  </a:lnTo>
                  <a:lnTo>
                    <a:pt x="274184" y="145767"/>
                  </a:lnTo>
                  <a:lnTo>
                    <a:pt x="279357" y="143783"/>
                  </a:lnTo>
                  <a:lnTo>
                    <a:pt x="284530" y="141872"/>
                  </a:lnTo>
                  <a:lnTo>
                    <a:pt x="289704" y="140033"/>
                  </a:lnTo>
                  <a:lnTo>
                    <a:pt x="294877" y="138261"/>
                  </a:lnTo>
                  <a:lnTo>
                    <a:pt x="300050" y="136555"/>
                  </a:lnTo>
                  <a:lnTo>
                    <a:pt x="305223" y="134912"/>
                  </a:lnTo>
                  <a:lnTo>
                    <a:pt x="310397" y="133329"/>
                  </a:lnTo>
                  <a:lnTo>
                    <a:pt x="315570" y="131804"/>
                  </a:lnTo>
                  <a:lnTo>
                    <a:pt x="320743" y="130334"/>
                  </a:lnTo>
                  <a:lnTo>
                    <a:pt x="325917" y="128918"/>
                  </a:lnTo>
                  <a:lnTo>
                    <a:pt x="331090" y="127552"/>
                  </a:lnTo>
                  <a:lnTo>
                    <a:pt x="336263" y="126235"/>
                  </a:lnTo>
                  <a:lnTo>
                    <a:pt x="341436" y="124964"/>
                  </a:lnTo>
                  <a:lnTo>
                    <a:pt x="346610" y="123737"/>
                  </a:lnTo>
                  <a:lnTo>
                    <a:pt x="351783" y="122553"/>
                  </a:lnTo>
                  <a:lnTo>
                    <a:pt x="356956" y="121409"/>
                  </a:lnTo>
                  <a:lnTo>
                    <a:pt x="362130" y="120304"/>
                  </a:lnTo>
                  <a:lnTo>
                    <a:pt x="367303" y="119235"/>
                  </a:lnTo>
                  <a:lnTo>
                    <a:pt x="372476" y="118202"/>
                  </a:lnTo>
                  <a:lnTo>
                    <a:pt x="377649" y="117202"/>
                  </a:lnTo>
                  <a:lnTo>
                    <a:pt x="382823" y="116233"/>
                  </a:lnTo>
                  <a:lnTo>
                    <a:pt x="387996" y="115295"/>
                  </a:lnTo>
                  <a:lnTo>
                    <a:pt x="393169" y="114385"/>
                  </a:lnTo>
                  <a:lnTo>
                    <a:pt x="398343" y="113502"/>
                  </a:lnTo>
                  <a:lnTo>
                    <a:pt x="403516" y="112645"/>
                  </a:lnTo>
                  <a:lnTo>
                    <a:pt x="408689" y="111813"/>
                  </a:lnTo>
                  <a:lnTo>
                    <a:pt x="413862" y="111004"/>
                  </a:lnTo>
                  <a:lnTo>
                    <a:pt x="419036" y="110217"/>
                  </a:lnTo>
                  <a:lnTo>
                    <a:pt x="424209" y="109451"/>
                  </a:lnTo>
                  <a:lnTo>
                    <a:pt x="429382" y="108705"/>
                  </a:lnTo>
                  <a:lnTo>
                    <a:pt x="434556" y="107978"/>
                  </a:lnTo>
                  <a:lnTo>
                    <a:pt x="439729" y="107268"/>
                  </a:lnTo>
                  <a:lnTo>
                    <a:pt x="444902" y="106574"/>
                  </a:lnTo>
                  <a:lnTo>
                    <a:pt x="450075" y="105897"/>
                  </a:lnTo>
                  <a:lnTo>
                    <a:pt x="455249" y="105234"/>
                  </a:lnTo>
                  <a:lnTo>
                    <a:pt x="460422" y="104586"/>
                  </a:lnTo>
                  <a:lnTo>
                    <a:pt x="465595" y="103950"/>
                  </a:lnTo>
                  <a:lnTo>
                    <a:pt x="470769" y="103327"/>
                  </a:lnTo>
                  <a:lnTo>
                    <a:pt x="475942" y="102716"/>
                  </a:lnTo>
                  <a:lnTo>
                    <a:pt x="481115" y="102115"/>
                  </a:lnTo>
                  <a:lnTo>
                    <a:pt x="486288" y="101525"/>
                  </a:lnTo>
                  <a:lnTo>
                    <a:pt x="491462" y="100944"/>
                  </a:lnTo>
                  <a:lnTo>
                    <a:pt x="496635" y="100373"/>
                  </a:lnTo>
                  <a:lnTo>
                    <a:pt x="501808" y="99809"/>
                  </a:lnTo>
                  <a:lnTo>
                    <a:pt x="506982" y="99254"/>
                  </a:lnTo>
                  <a:lnTo>
                    <a:pt x="512155" y="98706"/>
                  </a:lnTo>
                  <a:lnTo>
                    <a:pt x="517328" y="98164"/>
                  </a:lnTo>
                  <a:lnTo>
                    <a:pt x="522501" y="97629"/>
                  </a:lnTo>
                  <a:lnTo>
                    <a:pt x="527675" y="97100"/>
                  </a:lnTo>
                  <a:lnTo>
                    <a:pt x="532848" y="96576"/>
                  </a:lnTo>
                  <a:lnTo>
                    <a:pt x="538021" y="96057"/>
                  </a:lnTo>
                  <a:lnTo>
                    <a:pt x="543195" y="95543"/>
                  </a:lnTo>
                  <a:lnTo>
                    <a:pt x="548368" y="95033"/>
                  </a:lnTo>
                  <a:lnTo>
                    <a:pt x="553541" y="94527"/>
                  </a:lnTo>
                  <a:lnTo>
                    <a:pt x="558714" y="94024"/>
                  </a:lnTo>
                  <a:lnTo>
                    <a:pt x="563888" y="93524"/>
                  </a:lnTo>
                  <a:lnTo>
                    <a:pt x="569061" y="93027"/>
                  </a:lnTo>
                  <a:lnTo>
                    <a:pt x="574234" y="92533"/>
                  </a:lnTo>
                  <a:lnTo>
                    <a:pt x="579408" y="92041"/>
                  </a:lnTo>
                  <a:lnTo>
                    <a:pt x="584581" y="91550"/>
                  </a:lnTo>
                  <a:lnTo>
                    <a:pt x="589754" y="91062"/>
                  </a:lnTo>
                  <a:lnTo>
                    <a:pt x="594927" y="90575"/>
                  </a:lnTo>
                  <a:lnTo>
                    <a:pt x="600101" y="90089"/>
                  </a:lnTo>
                  <a:lnTo>
                    <a:pt x="605274" y="89605"/>
                  </a:lnTo>
                  <a:lnTo>
                    <a:pt x="610447" y="89121"/>
                  </a:lnTo>
                  <a:lnTo>
                    <a:pt x="615621" y="88638"/>
                  </a:lnTo>
                  <a:lnTo>
                    <a:pt x="620794" y="88155"/>
                  </a:lnTo>
                  <a:lnTo>
                    <a:pt x="625967" y="87673"/>
                  </a:lnTo>
                  <a:lnTo>
                    <a:pt x="631140" y="87190"/>
                  </a:lnTo>
                  <a:lnTo>
                    <a:pt x="636314" y="86708"/>
                  </a:lnTo>
                  <a:lnTo>
                    <a:pt x="641487" y="86225"/>
                  </a:lnTo>
                  <a:lnTo>
                    <a:pt x="646660" y="85742"/>
                  </a:lnTo>
                  <a:lnTo>
                    <a:pt x="651834" y="85259"/>
                  </a:lnTo>
                  <a:lnTo>
                    <a:pt x="657007" y="84774"/>
                  </a:lnTo>
                  <a:lnTo>
                    <a:pt x="662180" y="84289"/>
                  </a:lnTo>
                  <a:lnTo>
                    <a:pt x="667353" y="83804"/>
                  </a:lnTo>
                  <a:lnTo>
                    <a:pt x="672527" y="83317"/>
                  </a:lnTo>
                  <a:lnTo>
                    <a:pt x="677700" y="82829"/>
                  </a:lnTo>
                  <a:lnTo>
                    <a:pt x="682873" y="82340"/>
                  </a:lnTo>
                  <a:lnTo>
                    <a:pt x="688047" y="81849"/>
                  </a:lnTo>
                  <a:lnTo>
                    <a:pt x="693220" y="81358"/>
                  </a:lnTo>
                  <a:lnTo>
                    <a:pt x="698393" y="80864"/>
                  </a:lnTo>
                  <a:lnTo>
                    <a:pt x="703566" y="80370"/>
                  </a:lnTo>
                  <a:lnTo>
                    <a:pt x="708740" y="79873"/>
                  </a:lnTo>
                  <a:lnTo>
                    <a:pt x="713913" y="79375"/>
                  </a:lnTo>
                  <a:lnTo>
                    <a:pt x="719086" y="78875"/>
                  </a:lnTo>
                  <a:lnTo>
                    <a:pt x="724260" y="78373"/>
                  </a:lnTo>
                  <a:lnTo>
                    <a:pt x="729433" y="77870"/>
                  </a:lnTo>
                  <a:lnTo>
                    <a:pt x="734606" y="77364"/>
                  </a:lnTo>
                  <a:lnTo>
                    <a:pt x="739779" y="76856"/>
                  </a:lnTo>
                  <a:lnTo>
                    <a:pt x="744953" y="76347"/>
                  </a:lnTo>
                  <a:lnTo>
                    <a:pt x="750126" y="75835"/>
                  </a:lnTo>
                  <a:lnTo>
                    <a:pt x="755299" y="75321"/>
                  </a:lnTo>
                  <a:lnTo>
                    <a:pt x="760473" y="74805"/>
                  </a:lnTo>
                  <a:lnTo>
                    <a:pt x="765646" y="74286"/>
                  </a:lnTo>
                  <a:lnTo>
                    <a:pt x="770819" y="73766"/>
                  </a:lnTo>
                  <a:lnTo>
                    <a:pt x="775992" y="73242"/>
                  </a:lnTo>
                  <a:lnTo>
                    <a:pt x="781166" y="72717"/>
                  </a:lnTo>
                  <a:lnTo>
                    <a:pt x="786339" y="72189"/>
                  </a:lnTo>
                  <a:lnTo>
                    <a:pt x="791512" y="71659"/>
                  </a:lnTo>
                  <a:lnTo>
                    <a:pt x="796686" y="71126"/>
                  </a:lnTo>
                  <a:lnTo>
                    <a:pt x="801859" y="70591"/>
                  </a:lnTo>
                  <a:lnTo>
                    <a:pt x="807032" y="70054"/>
                  </a:lnTo>
                  <a:lnTo>
                    <a:pt x="812205" y="69514"/>
                  </a:lnTo>
                  <a:lnTo>
                    <a:pt x="817379" y="68971"/>
                  </a:lnTo>
                  <a:lnTo>
                    <a:pt x="822552" y="68426"/>
                  </a:lnTo>
                  <a:lnTo>
                    <a:pt x="827725" y="67878"/>
                  </a:lnTo>
                  <a:lnTo>
                    <a:pt x="832899" y="67328"/>
                  </a:lnTo>
                  <a:lnTo>
                    <a:pt x="838072" y="66775"/>
                  </a:lnTo>
                  <a:lnTo>
                    <a:pt x="843245" y="66220"/>
                  </a:lnTo>
                  <a:lnTo>
                    <a:pt x="848418" y="65662"/>
                  </a:lnTo>
                  <a:lnTo>
                    <a:pt x="853592" y="65101"/>
                  </a:lnTo>
                  <a:lnTo>
                    <a:pt x="858765" y="64538"/>
                  </a:lnTo>
                  <a:lnTo>
                    <a:pt x="863938" y="63972"/>
                  </a:lnTo>
                  <a:lnTo>
                    <a:pt x="869112" y="63404"/>
                  </a:lnTo>
                  <a:lnTo>
                    <a:pt x="874285" y="62833"/>
                  </a:lnTo>
                  <a:lnTo>
                    <a:pt x="879458" y="62260"/>
                  </a:lnTo>
                  <a:lnTo>
                    <a:pt x="884631" y="61685"/>
                  </a:lnTo>
                  <a:lnTo>
                    <a:pt x="889805" y="61106"/>
                  </a:lnTo>
                  <a:lnTo>
                    <a:pt x="894978" y="60526"/>
                  </a:lnTo>
                  <a:lnTo>
                    <a:pt x="900151" y="59943"/>
                  </a:lnTo>
                  <a:lnTo>
                    <a:pt x="905325" y="59357"/>
                  </a:lnTo>
                  <a:lnTo>
                    <a:pt x="910498" y="58769"/>
                  </a:lnTo>
                  <a:lnTo>
                    <a:pt x="915671" y="58179"/>
                  </a:lnTo>
                  <a:lnTo>
                    <a:pt x="920844" y="57587"/>
                  </a:lnTo>
                  <a:lnTo>
                    <a:pt x="926018" y="56992"/>
                  </a:lnTo>
                  <a:lnTo>
                    <a:pt x="931191" y="56395"/>
                  </a:lnTo>
                  <a:lnTo>
                    <a:pt x="936364" y="55796"/>
                  </a:lnTo>
                  <a:lnTo>
                    <a:pt x="941538" y="55195"/>
                  </a:lnTo>
                  <a:lnTo>
                    <a:pt x="946711" y="54592"/>
                  </a:lnTo>
                  <a:lnTo>
                    <a:pt x="951884" y="53987"/>
                  </a:lnTo>
                  <a:lnTo>
                    <a:pt x="957057" y="53380"/>
                  </a:lnTo>
                  <a:lnTo>
                    <a:pt x="962231" y="52772"/>
                  </a:lnTo>
                  <a:lnTo>
                    <a:pt x="967404" y="52161"/>
                  </a:lnTo>
                  <a:lnTo>
                    <a:pt x="972577" y="51549"/>
                  </a:lnTo>
                  <a:lnTo>
                    <a:pt x="977751" y="50935"/>
                  </a:lnTo>
                  <a:lnTo>
                    <a:pt x="982924" y="50320"/>
                  </a:lnTo>
                  <a:lnTo>
                    <a:pt x="988097" y="49704"/>
                  </a:lnTo>
                  <a:lnTo>
                    <a:pt x="993270" y="49086"/>
                  </a:lnTo>
                  <a:lnTo>
                    <a:pt x="998444" y="48467"/>
                  </a:lnTo>
                  <a:lnTo>
                    <a:pt x="1003617" y="47847"/>
                  </a:lnTo>
                  <a:lnTo>
                    <a:pt x="1008790" y="47226"/>
                  </a:lnTo>
                  <a:lnTo>
                    <a:pt x="1013964" y="46604"/>
                  </a:lnTo>
                  <a:lnTo>
                    <a:pt x="1019137" y="45981"/>
                  </a:lnTo>
                  <a:lnTo>
                    <a:pt x="1024310" y="45358"/>
                  </a:lnTo>
                  <a:lnTo>
                    <a:pt x="1029483" y="44734"/>
                  </a:lnTo>
                  <a:lnTo>
                    <a:pt x="1034657" y="44110"/>
                  </a:lnTo>
                  <a:lnTo>
                    <a:pt x="1039830" y="43486"/>
                  </a:lnTo>
                  <a:lnTo>
                    <a:pt x="1045003" y="42862"/>
                  </a:lnTo>
                  <a:lnTo>
                    <a:pt x="1050177" y="42238"/>
                  </a:lnTo>
                  <a:lnTo>
                    <a:pt x="1055350" y="41614"/>
                  </a:lnTo>
                  <a:lnTo>
                    <a:pt x="1060523" y="40990"/>
                  </a:lnTo>
                  <a:lnTo>
                    <a:pt x="1065696" y="40367"/>
                  </a:lnTo>
                  <a:lnTo>
                    <a:pt x="1070870" y="39745"/>
                  </a:lnTo>
                  <a:lnTo>
                    <a:pt x="1076043" y="39123"/>
                  </a:lnTo>
                  <a:lnTo>
                    <a:pt x="1081216" y="38503"/>
                  </a:lnTo>
                  <a:lnTo>
                    <a:pt x="1086390" y="37884"/>
                  </a:lnTo>
                  <a:lnTo>
                    <a:pt x="1091563" y="37266"/>
                  </a:lnTo>
                  <a:lnTo>
                    <a:pt x="1096736" y="36649"/>
                  </a:lnTo>
                  <a:lnTo>
                    <a:pt x="1101909" y="36035"/>
                  </a:lnTo>
                  <a:lnTo>
                    <a:pt x="1107083" y="35422"/>
                  </a:lnTo>
                  <a:lnTo>
                    <a:pt x="1112256" y="34811"/>
                  </a:lnTo>
                  <a:lnTo>
                    <a:pt x="1117429" y="34203"/>
                  </a:lnTo>
                  <a:lnTo>
                    <a:pt x="1122603" y="33596"/>
                  </a:lnTo>
                  <a:lnTo>
                    <a:pt x="1127776" y="32993"/>
                  </a:lnTo>
                  <a:lnTo>
                    <a:pt x="1132949" y="32392"/>
                  </a:lnTo>
                  <a:lnTo>
                    <a:pt x="1138122" y="31794"/>
                  </a:lnTo>
                  <a:lnTo>
                    <a:pt x="1143296" y="31199"/>
                  </a:lnTo>
                  <a:lnTo>
                    <a:pt x="1148469" y="30608"/>
                  </a:lnTo>
                  <a:lnTo>
                    <a:pt x="1153642" y="30020"/>
                  </a:lnTo>
                  <a:lnTo>
                    <a:pt x="1158816" y="29435"/>
                  </a:lnTo>
                  <a:lnTo>
                    <a:pt x="1163989" y="28854"/>
                  </a:lnTo>
                  <a:lnTo>
                    <a:pt x="1169162" y="28277"/>
                  </a:lnTo>
                  <a:lnTo>
                    <a:pt x="1174335" y="27705"/>
                  </a:lnTo>
                  <a:lnTo>
                    <a:pt x="1179509" y="27136"/>
                  </a:lnTo>
                  <a:lnTo>
                    <a:pt x="1184682" y="26572"/>
                  </a:lnTo>
                  <a:lnTo>
                    <a:pt x="1189855" y="26012"/>
                  </a:lnTo>
                  <a:lnTo>
                    <a:pt x="1195029" y="25457"/>
                  </a:lnTo>
                  <a:lnTo>
                    <a:pt x="1200202" y="24907"/>
                  </a:lnTo>
                  <a:lnTo>
                    <a:pt x="1205375" y="24361"/>
                  </a:lnTo>
                  <a:lnTo>
                    <a:pt x="1210548" y="23821"/>
                  </a:lnTo>
                  <a:lnTo>
                    <a:pt x="1215722" y="23285"/>
                  </a:lnTo>
                  <a:lnTo>
                    <a:pt x="1220895" y="22755"/>
                  </a:lnTo>
                  <a:lnTo>
                    <a:pt x="1226068" y="22230"/>
                  </a:lnTo>
                  <a:lnTo>
                    <a:pt x="1231242" y="21711"/>
                  </a:lnTo>
                  <a:lnTo>
                    <a:pt x="1236415" y="21196"/>
                  </a:lnTo>
                  <a:lnTo>
                    <a:pt x="1241588" y="20688"/>
                  </a:lnTo>
                  <a:lnTo>
                    <a:pt x="1246761" y="20185"/>
                  </a:lnTo>
                  <a:lnTo>
                    <a:pt x="1251935" y="19687"/>
                  </a:lnTo>
                  <a:lnTo>
                    <a:pt x="1257108" y="19195"/>
                  </a:lnTo>
                  <a:lnTo>
                    <a:pt x="1262281" y="18709"/>
                  </a:lnTo>
                  <a:lnTo>
                    <a:pt x="1267455" y="18229"/>
                  </a:lnTo>
                  <a:lnTo>
                    <a:pt x="1272628" y="17754"/>
                  </a:lnTo>
                  <a:lnTo>
                    <a:pt x="1277801" y="17285"/>
                  </a:lnTo>
                  <a:lnTo>
                    <a:pt x="1282974" y="16821"/>
                  </a:lnTo>
                  <a:lnTo>
                    <a:pt x="1288148" y="16363"/>
                  </a:lnTo>
                  <a:lnTo>
                    <a:pt x="1293321" y="15911"/>
                  </a:lnTo>
                  <a:lnTo>
                    <a:pt x="1298494" y="15464"/>
                  </a:lnTo>
                  <a:lnTo>
                    <a:pt x="1303668" y="15023"/>
                  </a:lnTo>
                  <a:lnTo>
                    <a:pt x="1308841" y="14587"/>
                  </a:lnTo>
                  <a:lnTo>
                    <a:pt x="1314014" y="14156"/>
                  </a:lnTo>
                  <a:lnTo>
                    <a:pt x="1319187" y="13731"/>
                  </a:lnTo>
                  <a:lnTo>
                    <a:pt x="1324361" y="13311"/>
                  </a:lnTo>
                  <a:lnTo>
                    <a:pt x="1329534" y="12895"/>
                  </a:lnTo>
                  <a:lnTo>
                    <a:pt x="1334707" y="12485"/>
                  </a:lnTo>
                  <a:lnTo>
                    <a:pt x="1339881" y="12080"/>
                  </a:lnTo>
                  <a:lnTo>
                    <a:pt x="1345054" y="11680"/>
                  </a:lnTo>
                  <a:lnTo>
                    <a:pt x="1350227" y="11284"/>
                  </a:lnTo>
                  <a:lnTo>
                    <a:pt x="1355400" y="10893"/>
                  </a:lnTo>
                  <a:lnTo>
                    <a:pt x="1360574" y="10506"/>
                  </a:lnTo>
                  <a:lnTo>
                    <a:pt x="1365747" y="10124"/>
                  </a:lnTo>
                  <a:lnTo>
                    <a:pt x="1370920" y="9747"/>
                  </a:lnTo>
                  <a:lnTo>
                    <a:pt x="1376094" y="9374"/>
                  </a:lnTo>
                  <a:lnTo>
                    <a:pt x="1381267" y="9005"/>
                  </a:lnTo>
                  <a:lnTo>
                    <a:pt x="1386440" y="8641"/>
                  </a:lnTo>
                  <a:lnTo>
                    <a:pt x="1391613" y="8281"/>
                  </a:lnTo>
                  <a:lnTo>
                    <a:pt x="1396787" y="7926"/>
                  </a:lnTo>
                  <a:lnTo>
                    <a:pt x="1401960" y="7576"/>
                  </a:lnTo>
                  <a:lnTo>
                    <a:pt x="1407133" y="7230"/>
                  </a:lnTo>
                  <a:lnTo>
                    <a:pt x="1412307" y="6889"/>
                  </a:lnTo>
                  <a:lnTo>
                    <a:pt x="1417480" y="6554"/>
                  </a:lnTo>
                  <a:lnTo>
                    <a:pt x="1422653" y="6224"/>
                  </a:lnTo>
                  <a:lnTo>
                    <a:pt x="1427826" y="5900"/>
                  </a:lnTo>
                  <a:lnTo>
                    <a:pt x="1433000" y="5583"/>
                  </a:lnTo>
                  <a:lnTo>
                    <a:pt x="1438173" y="5272"/>
                  </a:lnTo>
                  <a:lnTo>
                    <a:pt x="1443346" y="4968"/>
                  </a:lnTo>
                  <a:lnTo>
                    <a:pt x="1448520" y="4671"/>
                  </a:lnTo>
                  <a:lnTo>
                    <a:pt x="1453693" y="4383"/>
                  </a:lnTo>
                  <a:lnTo>
                    <a:pt x="1458866" y="4103"/>
                  </a:lnTo>
                  <a:lnTo>
                    <a:pt x="1464039" y="3832"/>
                  </a:lnTo>
                  <a:lnTo>
                    <a:pt x="1469213" y="3570"/>
                  </a:lnTo>
                  <a:lnTo>
                    <a:pt x="1474386" y="3318"/>
                  </a:lnTo>
                  <a:lnTo>
                    <a:pt x="1479559" y="3076"/>
                  </a:lnTo>
                  <a:lnTo>
                    <a:pt x="1484733" y="2845"/>
                  </a:lnTo>
                  <a:lnTo>
                    <a:pt x="1489906" y="2625"/>
                  </a:lnTo>
                  <a:lnTo>
                    <a:pt x="1495079" y="2416"/>
                  </a:lnTo>
                  <a:lnTo>
                    <a:pt x="1500252" y="2218"/>
                  </a:lnTo>
                  <a:lnTo>
                    <a:pt x="1505426" y="2031"/>
                  </a:lnTo>
                  <a:lnTo>
                    <a:pt x="1510599" y="1855"/>
                  </a:lnTo>
                  <a:lnTo>
                    <a:pt x="1515772" y="1691"/>
                  </a:lnTo>
                  <a:lnTo>
                    <a:pt x="1520946" y="1538"/>
                  </a:lnTo>
                  <a:lnTo>
                    <a:pt x="1526119" y="1395"/>
                  </a:lnTo>
                  <a:lnTo>
                    <a:pt x="1531292" y="1263"/>
                  </a:lnTo>
                  <a:lnTo>
                    <a:pt x="1536465" y="1141"/>
                  </a:lnTo>
                  <a:lnTo>
                    <a:pt x="1541639" y="1029"/>
                  </a:lnTo>
                  <a:lnTo>
                    <a:pt x="1546812" y="925"/>
                  </a:lnTo>
                  <a:lnTo>
                    <a:pt x="1551985" y="831"/>
                  </a:lnTo>
                  <a:lnTo>
                    <a:pt x="1557159" y="745"/>
                  </a:lnTo>
                  <a:lnTo>
                    <a:pt x="1562332" y="667"/>
                  </a:lnTo>
                  <a:lnTo>
                    <a:pt x="1567505" y="596"/>
                  </a:lnTo>
                  <a:lnTo>
                    <a:pt x="1572678" y="532"/>
                  </a:lnTo>
                  <a:lnTo>
                    <a:pt x="1577852" y="474"/>
                  </a:lnTo>
                  <a:lnTo>
                    <a:pt x="1583025" y="422"/>
                  </a:lnTo>
                  <a:lnTo>
                    <a:pt x="1588198" y="375"/>
                  </a:lnTo>
                  <a:lnTo>
                    <a:pt x="1593372" y="333"/>
                  </a:lnTo>
                  <a:lnTo>
                    <a:pt x="1598545" y="295"/>
                  </a:lnTo>
                  <a:lnTo>
                    <a:pt x="1603718" y="262"/>
                  </a:lnTo>
                  <a:lnTo>
                    <a:pt x="1608891" y="232"/>
                  </a:lnTo>
                  <a:lnTo>
                    <a:pt x="1614065" y="205"/>
                  </a:lnTo>
                  <a:lnTo>
                    <a:pt x="1619238" y="181"/>
                  </a:lnTo>
                  <a:lnTo>
                    <a:pt x="1624411" y="160"/>
                  </a:lnTo>
                  <a:lnTo>
                    <a:pt x="1629585" y="141"/>
                  </a:lnTo>
                  <a:lnTo>
                    <a:pt x="1634758" y="124"/>
                  </a:lnTo>
                  <a:lnTo>
                    <a:pt x="1639931" y="110"/>
                  </a:lnTo>
                  <a:lnTo>
                    <a:pt x="1645104" y="96"/>
                  </a:lnTo>
                  <a:lnTo>
                    <a:pt x="1650278" y="85"/>
                  </a:lnTo>
                  <a:lnTo>
                    <a:pt x="1655451" y="75"/>
                  </a:lnTo>
                  <a:lnTo>
                    <a:pt x="1660624" y="66"/>
                  </a:lnTo>
                  <a:lnTo>
                    <a:pt x="1665798" y="58"/>
                  </a:lnTo>
                  <a:lnTo>
                    <a:pt x="1670971" y="51"/>
                  </a:lnTo>
                  <a:lnTo>
                    <a:pt x="1676144" y="44"/>
                  </a:lnTo>
                  <a:lnTo>
                    <a:pt x="1681317" y="39"/>
                  </a:lnTo>
                  <a:lnTo>
                    <a:pt x="1686491" y="34"/>
                  </a:lnTo>
                  <a:lnTo>
                    <a:pt x="1691664" y="30"/>
                  </a:lnTo>
                  <a:lnTo>
                    <a:pt x="1696837" y="26"/>
                  </a:lnTo>
                  <a:lnTo>
                    <a:pt x="1702011" y="23"/>
                  </a:lnTo>
                  <a:lnTo>
                    <a:pt x="1707184" y="20"/>
                  </a:lnTo>
                  <a:lnTo>
                    <a:pt x="1712357" y="18"/>
                  </a:lnTo>
                  <a:lnTo>
                    <a:pt x="1717530" y="15"/>
                  </a:lnTo>
                  <a:lnTo>
                    <a:pt x="1722704" y="13"/>
                  </a:lnTo>
                  <a:lnTo>
                    <a:pt x="1727877" y="12"/>
                  </a:lnTo>
                  <a:lnTo>
                    <a:pt x="1733050" y="10"/>
                  </a:lnTo>
                  <a:lnTo>
                    <a:pt x="1738224" y="9"/>
                  </a:lnTo>
                  <a:lnTo>
                    <a:pt x="1743397" y="8"/>
                  </a:lnTo>
                  <a:lnTo>
                    <a:pt x="1748570" y="7"/>
                  </a:lnTo>
                  <a:lnTo>
                    <a:pt x="1753743" y="6"/>
                  </a:lnTo>
                  <a:lnTo>
                    <a:pt x="1758917" y="5"/>
                  </a:lnTo>
                  <a:lnTo>
                    <a:pt x="1764090" y="4"/>
                  </a:lnTo>
                  <a:lnTo>
                    <a:pt x="1769263" y="4"/>
                  </a:lnTo>
                  <a:lnTo>
                    <a:pt x="1774437" y="3"/>
                  </a:lnTo>
                  <a:lnTo>
                    <a:pt x="1779610" y="3"/>
                  </a:lnTo>
                  <a:lnTo>
                    <a:pt x="1784783" y="2"/>
                  </a:lnTo>
                  <a:lnTo>
                    <a:pt x="1789956" y="2"/>
                  </a:lnTo>
                  <a:lnTo>
                    <a:pt x="1795130" y="1"/>
                  </a:lnTo>
                  <a:lnTo>
                    <a:pt x="1800303" y="1"/>
                  </a:lnTo>
                  <a:lnTo>
                    <a:pt x="1805476" y="1"/>
                  </a:lnTo>
                  <a:lnTo>
                    <a:pt x="1810650" y="1"/>
                  </a:lnTo>
                  <a:lnTo>
                    <a:pt x="1815823" y="1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1"/>
                  </a:lnTo>
                  <a:lnTo>
                    <a:pt x="1820996" y="1"/>
                  </a:lnTo>
                  <a:lnTo>
                    <a:pt x="1815823" y="1"/>
                  </a:lnTo>
                  <a:lnTo>
                    <a:pt x="1810650" y="1"/>
                  </a:lnTo>
                  <a:lnTo>
                    <a:pt x="1805476" y="1"/>
                  </a:lnTo>
                  <a:lnTo>
                    <a:pt x="1800303" y="2"/>
                  </a:lnTo>
                  <a:lnTo>
                    <a:pt x="1795130" y="2"/>
                  </a:lnTo>
                  <a:lnTo>
                    <a:pt x="1789956" y="3"/>
                  </a:lnTo>
                  <a:lnTo>
                    <a:pt x="1784783" y="3"/>
                  </a:lnTo>
                  <a:lnTo>
                    <a:pt x="1779610" y="4"/>
                  </a:lnTo>
                  <a:lnTo>
                    <a:pt x="1774437" y="4"/>
                  </a:lnTo>
                  <a:lnTo>
                    <a:pt x="1769263" y="5"/>
                  </a:lnTo>
                  <a:lnTo>
                    <a:pt x="1764090" y="6"/>
                  </a:lnTo>
                  <a:lnTo>
                    <a:pt x="1758917" y="7"/>
                  </a:lnTo>
                  <a:lnTo>
                    <a:pt x="1753743" y="8"/>
                  </a:lnTo>
                  <a:lnTo>
                    <a:pt x="1748570" y="9"/>
                  </a:lnTo>
                  <a:lnTo>
                    <a:pt x="1743397" y="10"/>
                  </a:lnTo>
                  <a:lnTo>
                    <a:pt x="1738224" y="12"/>
                  </a:lnTo>
                  <a:lnTo>
                    <a:pt x="1733050" y="14"/>
                  </a:lnTo>
                  <a:lnTo>
                    <a:pt x="1727877" y="16"/>
                  </a:lnTo>
                  <a:lnTo>
                    <a:pt x="1722704" y="18"/>
                  </a:lnTo>
                  <a:lnTo>
                    <a:pt x="1717530" y="21"/>
                  </a:lnTo>
                  <a:lnTo>
                    <a:pt x="1712357" y="24"/>
                  </a:lnTo>
                  <a:lnTo>
                    <a:pt x="1707184" y="27"/>
                  </a:lnTo>
                  <a:lnTo>
                    <a:pt x="1702011" y="31"/>
                  </a:lnTo>
                  <a:lnTo>
                    <a:pt x="1696837" y="36"/>
                  </a:lnTo>
                  <a:lnTo>
                    <a:pt x="1691664" y="41"/>
                  </a:lnTo>
                  <a:lnTo>
                    <a:pt x="1686491" y="47"/>
                  </a:lnTo>
                  <a:lnTo>
                    <a:pt x="1681317" y="54"/>
                  </a:lnTo>
                  <a:lnTo>
                    <a:pt x="1676144" y="61"/>
                  </a:lnTo>
                  <a:lnTo>
                    <a:pt x="1670971" y="70"/>
                  </a:lnTo>
                  <a:lnTo>
                    <a:pt x="1665798" y="80"/>
                  </a:lnTo>
                  <a:lnTo>
                    <a:pt x="1660624" y="91"/>
                  </a:lnTo>
                  <a:lnTo>
                    <a:pt x="1655451" y="104"/>
                  </a:lnTo>
                  <a:lnTo>
                    <a:pt x="1650278" y="118"/>
                  </a:lnTo>
                  <a:lnTo>
                    <a:pt x="1645104" y="134"/>
                  </a:lnTo>
                  <a:lnTo>
                    <a:pt x="1639931" y="153"/>
                  </a:lnTo>
                  <a:lnTo>
                    <a:pt x="1634758" y="174"/>
                  </a:lnTo>
                  <a:lnTo>
                    <a:pt x="1629585" y="198"/>
                  </a:lnTo>
                  <a:lnTo>
                    <a:pt x="1624411" y="224"/>
                  </a:lnTo>
                  <a:lnTo>
                    <a:pt x="1619238" y="255"/>
                  </a:lnTo>
                  <a:lnTo>
                    <a:pt x="1614065" y="289"/>
                  </a:lnTo>
                  <a:lnTo>
                    <a:pt x="1608891" y="327"/>
                  </a:lnTo>
                  <a:lnTo>
                    <a:pt x="1603718" y="370"/>
                  </a:lnTo>
                  <a:lnTo>
                    <a:pt x="1598545" y="419"/>
                  </a:lnTo>
                  <a:lnTo>
                    <a:pt x="1593372" y="473"/>
                  </a:lnTo>
                  <a:lnTo>
                    <a:pt x="1588198" y="534"/>
                  </a:lnTo>
                  <a:lnTo>
                    <a:pt x="1583025" y="602"/>
                  </a:lnTo>
                  <a:lnTo>
                    <a:pt x="1577852" y="678"/>
                  </a:lnTo>
                  <a:lnTo>
                    <a:pt x="1572678" y="763"/>
                  </a:lnTo>
                  <a:lnTo>
                    <a:pt x="1567505" y="857"/>
                  </a:lnTo>
                  <a:lnTo>
                    <a:pt x="1562332" y="961"/>
                  </a:lnTo>
                  <a:lnTo>
                    <a:pt x="1557159" y="1076"/>
                  </a:lnTo>
                  <a:lnTo>
                    <a:pt x="1551985" y="1203"/>
                  </a:lnTo>
                  <a:lnTo>
                    <a:pt x="1546812" y="1342"/>
                  </a:lnTo>
                  <a:lnTo>
                    <a:pt x="1541639" y="1495"/>
                  </a:lnTo>
                  <a:lnTo>
                    <a:pt x="1536465" y="1662"/>
                  </a:lnTo>
                  <a:lnTo>
                    <a:pt x="1531292" y="1844"/>
                  </a:lnTo>
                  <a:lnTo>
                    <a:pt x="1526119" y="2041"/>
                  </a:lnTo>
                  <a:lnTo>
                    <a:pt x="1520946" y="2255"/>
                  </a:lnTo>
                  <a:lnTo>
                    <a:pt x="1515772" y="2486"/>
                  </a:lnTo>
                  <a:lnTo>
                    <a:pt x="1510599" y="2734"/>
                  </a:lnTo>
                  <a:lnTo>
                    <a:pt x="1505426" y="3000"/>
                  </a:lnTo>
                  <a:lnTo>
                    <a:pt x="1500252" y="3284"/>
                  </a:lnTo>
                  <a:lnTo>
                    <a:pt x="1495079" y="3586"/>
                  </a:lnTo>
                  <a:lnTo>
                    <a:pt x="1489906" y="3906"/>
                  </a:lnTo>
                  <a:lnTo>
                    <a:pt x="1484733" y="4244"/>
                  </a:lnTo>
                  <a:lnTo>
                    <a:pt x="1479559" y="4600"/>
                  </a:lnTo>
                  <a:lnTo>
                    <a:pt x="1474386" y="4974"/>
                  </a:lnTo>
                  <a:lnTo>
                    <a:pt x="1469213" y="5365"/>
                  </a:lnTo>
                  <a:lnTo>
                    <a:pt x="1464039" y="5772"/>
                  </a:lnTo>
                  <a:lnTo>
                    <a:pt x="1458866" y="6196"/>
                  </a:lnTo>
                  <a:lnTo>
                    <a:pt x="1453693" y="6636"/>
                  </a:lnTo>
                  <a:lnTo>
                    <a:pt x="1448520" y="7090"/>
                  </a:lnTo>
                  <a:lnTo>
                    <a:pt x="1443346" y="7560"/>
                  </a:lnTo>
                  <a:lnTo>
                    <a:pt x="1438173" y="8043"/>
                  </a:lnTo>
                  <a:lnTo>
                    <a:pt x="1433000" y="8539"/>
                  </a:lnTo>
                  <a:lnTo>
                    <a:pt x="1427826" y="9048"/>
                  </a:lnTo>
                  <a:lnTo>
                    <a:pt x="1422653" y="9569"/>
                  </a:lnTo>
                  <a:lnTo>
                    <a:pt x="1417480" y="10103"/>
                  </a:lnTo>
                  <a:lnTo>
                    <a:pt x="1412307" y="10647"/>
                  </a:lnTo>
                  <a:lnTo>
                    <a:pt x="1407133" y="11203"/>
                  </a:lnTo>
                  <a:lnTo>
                    <a:pt x="1401960" y="11770"/>
                  </a:lnTo>
                  <a:lnTo>
                    <a:pt x="1396787" y="12347"/>
                  </a:lnTo>
                  <a:lnTo>
                    <a:pt x="1391613" y="12935"/>
                  </a:lnTo>
                  <a:lnTo>
                    <a:pt x="1386440" y="13533"/>
                  </a:lnTo>
                  <a:lnTo>
                    <a:pt x="1381267" y="14141"/>
                  </a:lnTo>
                  <a:lnTo>
                    <a:pt x="1376094" y="14760"/>
                  </a:lnTo>
                  <a:lnTo>
                    <a:pt x="1370920" y="15389"/>
                  </a:lnTo>
                  <a:lnTo>
                    <a:pt x="1365747" y="16029"/>
                  </a:lnTo>
                  <a:lnTo>
                    <a:pt x="1360574" y="16679"/>
                  </a:lnTo>
                  <a:lnTo>
                    <a:pt x="1355400" y="17340"/>
                  </a:lnTo>
                  <a:lnTo>
                    <a:pt x="1350227" y="18013"/>
                  </a:lnTo>
                  <a:lnTo>
                    <a:pt x="1345054" y="18696"/>
                  </a:lnTo>
                  <a:lnTo>
                    <a:pt x="1339881" y="19391"/>
                  </a:lnTo>
                  <a:lnTo>
                    <a:pt x="1334707" y="20098"/>
                  </a:lnTo>
                  <a:lnTo>
                    <a:pt x="1329534" y="20817"/>
                  </a:lnTo>
                  <a:lnTo>
                    <a:pt x="1324361" y="21548"/>
                  </a:lnTo>
                  <a:lnTo>
                    <a:pt x="1319187" y="22291"/>
                  </a:lnTo>
                  <a:lnTo>
                    <a:pt x="1314014" y="23047"/>
                  </a:lnTo>
                  <a:lnTo>
                    <a:pt x="1308841" y="23817"/>
                  </a:lnTo>
                  <a:lnTo>
                    <a:pt x="1303668" y="24599"/>
                  </a:lnTo>
                  <a:lnTo>
                    <a:pt x="1298494" y="25395"/>
                  </a:lnTo>
                  <a:lnTo>
                    <a:pt x="1293321" y="26205"/>
                  </a:lnTo>
                  <a:lnTo>
                    <a:pt x="1288148" y="27029"/>
                  </a:lnTo>
                  <a:lnTo>
                    <a:pt x="1282974" y="27867"/>
                  </a:lnTo>
                  <a:lnTo>
                    <a:pt x="1277801" y="28720"/>
                  </a:lnTo>
                  <a:lnTo>
                    <a:pt x="1272628" y="29587"/>
                  </a:lnTo>
                  <a:lnTo>
                    <a:pt x="1267455" y="30468"/>
                  </a:lnTo>
                  <a:lnTo>
                    <a:pt x="1262281" y="31365"/>
                  </a:lnTo>
                  <a:lnTo>
                    <a:pt x="1257108" y="32277"/>
                  </a:lnTo>
                  <a:lnTo>
                    <a:pt x="1251935" y="33204"/>
                  </a:lnTo>
                  <a:lnTo>
                    <a:pt x="1246761" y="34146"/>
                  </a:lnTo>
                  <a:lnTo>
                    <a:pt x="1241588" y="35103"/>
                  </a:lnTo>
                  <a:lnTo>
                    <a:pt x="1236415" y="36076"/>
                  </a:lnTo>
                  <a:lnTo>
                    <a:pt x="1231242" y="37065"/>
                  </a:lnTo>
                  <a:lnTo>
                    <a:pt x="1226068" y="38069"/>
                  </a:lnTo>
                  <a:lnTo>
                    <a:pt x="1220895" y="39088"/>
                  </a:lnTo>
                  <a:lnTo>
                    <a:pt x="1215722" y="40123"/>
                  </a:lnTo>
                  <a:lnTo>
                    <a:pt x="1210548" y="41174"/>
                  </a:lnTo>
                  <a:lnTo>
                    <a:pt x="1205375" y="42240"/>
                  </a:lnTo>
                  <a:lnTo>
                    <a:pt x="1200202" y="43322"/>
                  </a:lnTo>
                  <a:lnTo>
                    <a:pt x="1195029" y="44419"/>
                  </a:lnTo>
                  <a:lnTo>
                    <a:pt x="1189855" y="45532"/>
                  </a:lnTo>
                  <a:lnTo>
                    <a:pt x="1184682" y="46660"/>
                  </a:lnTo>
                  <a:lnTo>
                    <a:pt x="1179509" y="47803"/>
                  </a:lnTo>
                  <a:lnTo>
                    <a:pt x="1174335" y="48962"/>
                  </a:lnTo>
                  <a:lnTo>
                    <a:pt x="1169162" y="50135"/>
                  </a:lnTo>
                  <a:lnTo>
                    <a:pt x="1163989" y="51324"/>
                  </a:lnTo>
                  <a:lnTo>
                    <a:pt x="1158816" y="52528"/>
                  </a:lnTo>
                  <a:lnTo>
                    <a:pt x="1153642" y="53746"/>
                  </a:lnTo>
                  <a:lnTo>
                    <a:pt x="1148469" y="54978"/>
                  </a:lnTo>
                  <a:lnTo>
                    <a:pt x="1143296" y="56226"/>
                  </a:lnTo>
                  <a:lnTo>
                    <a:pt x="1138122" y="57487"/>
                  </a:lnTo>
                  <a:lnTo>
                    <a:pt x="1132949" y="58763"/>
                  </a:lnTo>
                  <a:lnTo>
                    <a:pt x="1127776" y="60052"/>
                  </a:lnTo>
                  <a:lnTo>
                    <a:pt x="1122603" y="61355"/>
                  </a:lnTo>
                  <a:lnTo>
                    <a:pt x="1117429" y="62672"/>
                  </a:lnTo>
                  <a:lnTo>
                    <a:pt x="1112256" y="64002"/>
                  </a:lnTo>
                  <a:lnTo>
                    <a:pt x="1107083" y="65346"/>
                  </a:lnTo>
                  <a:lnTo>
                    <a:pt x="1101909" y="66702"/>
                  </a:lnTo>
                  <a:lnTo>
                    <a:pt x="1096736" y="68072"/>
                  </a:lnTo>
                  <a:lnTo>
                    <a:pt x="1091563" y="69454"/>
                  </a:lnTo>
                  <a:lnTo>
                    <a:pt x="1086390" y="70848"/>
                  </a:lnTo>
                  <a:lnTo>
                    <a:pt x="1081216" y="72255"/>
                  </a:lnTo>
                  <a:lnTo>
                    <a:pt x="1076043" y="73673"/>
                  </a:lnTo>
                  <a:lnTo>
                    <a:pt x="1070870" y="75104"/>
                  </a:lnTo>
                  <a:lnTo>
                    <a:pt x="1065696" y="76546"/>
                  </a:lnTo>
                  <a:lnTo>
                    <a:pt x="1060523" y="78000"/>
                  </a:lnTo>
                  <a:lnTo>
                    <a:pt x="1055350" y="79465"/>
                  </a:lnTo>
                  <a:lnTo>
                    <a:pt x="1050177" y="80941"/>
                  </a:lnTo>
                  <a:lnTo>
                    <a:pt x="1045003" y="82429"/>
                  </a:lnTo>
                  <a:lnTo>
                    <a:pt x="1039830" y="83926"/>
                  </a:lnTo>
                  <a:lnTo>
                    <a:pt x="1034657" y="85435"/>
                  </a:lnTo>
                  <a:lnTo>
                    <a:pt x="1029483" y="86954"/>
                  </a:lnTo>
                  <a:lnTo>
                    <a:pt x="1024310" y="88483"/>
                  </a:lnTo>
                  <a:lnTo>
                    <a:pt x="1019137" y="90022"/>
                  </a:lnTo>
                  <a:lnTo>
                    <a:pt x="1013964" y="91571"/>
                  </a:lnTo>
                  <a:lnTo>
                    <a:pt x="1008790" y="93130"/>
                  </a:lnTo>
                  <a:lnTo>
                    <a:pt x="1003617" y="94699"/>
                  </a:lnTo>
                  <a:lnTo>
                    <a:pt x="998444" y="96277"/>
                  </a:lnTo>
                  <a:lnTo>
                    <a:pt x="993270" y="97865"/>
                  </a:lnTo>
                  <a:lnTo>
                    <a:pt x="988097" y="99461"/>
                  </a:lnTo>
                  <a:lnTo>
                    <a:pt x="982924" y="101067"/>
                  </a:lnTo>
                  <a:lnTo>
                    <a:pt x="977751" y="102682"/>
                  </a:lnTo>
                  <a:lnTo>
                    <a:pt x="972577" y="104306"/>
                  </a:lnTo>
                  <a:lnTo>
                    <a:pt x="967404" y="105938"/>
                  </a:lnTo>
                  <a:lnTo>
                    <a:pt x="962231" y="107579"/>
                  </a:lnTo>
                  <a:lnTo>
                    <a:pt x="957057" y="109229"/>
                  </a:lnTo>
                  <a:lnTo>
                    <a:pt x="951884" y="110887"/>
                  </a:lnTo>
                  <a:lnTo>
                    <a:pt x="946711" y="112553"/>
                  </a:lnTo>
                  <a:lnTo>
                    <a:pt x="941538" y="114228"/>
                  </a:lnTo>
                  <a:lnTo>
                    <a:pt x="936364" y="115912"/>
                  </a:lnTo>
                  <a:lnTo>
                    <a:pt x="931191" y="117603"/>
                  </a:lnTo>
                  <a:lnTo>
                    <a:pt x="926018" y="119302"/>
                  </a:lnTo>
                  <a:lnTo>
                    <a:pt x="920844" y="121010"/>
                  </a:lnTo>
                  <a:lnTo>
                    <a:pt x="915671" y="122726"/>
                  </a:lnTo>
                  <a:lnTo>
                    <a:pt x="910498" y="124449"/>
                  </a:lnTo>
                  <a:lnTo>
                    <a:pt x="905325" y="126181"/>
                  </a:lnTo>
                  <a:lnTo>
                    <a:pt x="900151" y="127920"/>
                  </a:lnTo>
                  <a:lnTo>
                    <a:pt x="894978" y="129668"/>
                  </a:lnTo>
                  <a:lnTo>
                    <a:pt x="889805" y="131423"/>
                  </a:lnTo>
                  <a:lnTo>
                    <a:pt x="884631" y="133186"/>
                  </a:lnTo>
                  <a:lnTo>
                    <a:pt x="879458" y="134957"/>
                  </a:lnTo>
                  <a:lnTo>
                    <a:pt x="874285" y="136736"/>
                  </a:lnTo>
                  <a:lnTo>
                    <a:pt x="869112" y="138523"/>
                  </a:lnTo>
                  <a:lnTo>
                    <a:pt x="863938" y="140317"/>
                  </a:lnTo>
                  <a:lnTo>
                    <a:pt x="858765" y="142120"/>
                  </a:lnTo>
                  <a:lnTo>
                    <a:pt x="853592" y="143930"/>
                  </a:lnTo>
                  <a:lnTo>
                    <a:pt x="848418" y="145748"/>
                  </a:lnTo>
                  <a:lnTo>
                    <a:pt x="843245" y="147574"/>
                  </a:lnTo>
                  <a:lnTo>
                    <a:pt x="838072" y="149408"/>
                  </a:lnTo>
                  <a:lnTo>
                    <a:pt x="832899" y="151250"/>
                  </a:lnTo>
                  <a:lnTo>
                    <a:pt x="827725" y="153099"/>
                  </a:lnTo>
                  <a:lnTo>
                    <a:pt x="822552" y="154957"/>
                  </a:lnTo>
                  <a:lnTo>
                    <a:pt x="817379" y="156823"/>
                  </a:lnTo>
                  <a:lnTo>
                    <a:pt x="812205" y="158697"/>
                  </a:lnTo>
                  <a:lnTo>
                    <a:pt x="807032" y="160578"/>
                  </a:lnTo>
                  <a:lnTo>
                    <a:pt x="801859" y="162468"/>
                  </a:lnTo>
                  <a:lnTo>
                    <a:pt x="796686" y="164367"/>
                  </a:lnTo>
                  <a:lnTo>
                    <a:pt x="791512" y="166273"/>
                  </a:lnTo>
                  <a:lnTo>
                    <a:pt x="786339" y="168188"/>
                  </a:lnTo>
                  <a:lnTo>
                    <a:pt x="781166" y="170110"/>
                  </a:lnTo>
                  <a:lnTo>
                    <a:pt x="775992" y="172042"/>
                  </a:lnTo>
                  <a:lnTo>
                    <a:pt x="770819" y="173981"/>
                  </a:lnTo>
                  <a:lnTo>
                    <a:pt x="765646" y="175929"/>
                  </a:lnTo>
                  <a:lnTo>
                    <a:pt x="760473" y="177886"/>
                  </a:lnTo>
                  <a:lnTo>
                    <a:pt x="755299" y="179851"/>
                  </a:lnTo>
                  <a:lnTo>
                    <a:pt x="750126" y="181824"/>
                  </a:lnTo>
                  <a:lnTo>
                    <a:pt x="744953" y="183807"/>
                  </a:lnTo>
                  <a:lnTo>
                    <a:pt x="739779" y="185798"/>
                  </a:lnTo>
                  <a:lnTo>
                    <a:pt x="734606" y="187797"/>
                  </a:lnTo>
                  <a:lnTo>
                    <a:pt x="729433" y="189806"/>
                  </a:lnTo>
                  <a:lnTo>
                    <a:pt x="724260" y="191823"/>
                  </a:lnTo>
                  <a:lnTo>
                    <a:pt x="719086" y="193850"/>
                  </a:lnTo>
                  <a:lnTo>
                    <a:pt x="713913" y="195885"/>
                  </a:lnTo>
                  <a:lnTo>
                    <a:pt x="708740" y="197930"/>
                  </a:lnTo>
                  <a:lnTo>
                    <a:pt x="703566" y="199983"/>
                  </a:lnTo>
                  <a:lnTo>
                    <a:pt x="698393" y="202046"/>
                  </a:lnTo>
                  <a:lnTo>
                    <a:pt x="693220" y="204118"/>
                  </a:lnTo>
                  <a:lnTo>
                    <a:pt x="688047" y="206199"/>
                  </a:lnTo>
                  <a:lnTo>
                    <a:pt x="682873" y="208290"/>
                  </a:lnTo>
                  <a:lnTo>
                    <a:pt x="677700" y="210390"/>
                  </a:lnTo>
                  <a:lnTo>
                    <a:pt x="672527" y="212500"/>
                  </a:lnTo>
                  <a:lnTo>
                    <a:pt x="667353" y="214619"/>
                  </a:lnTo>
                  <a:lnTo>
                    <a:pt x="662180" y="216748"/>
                  </a:lnTo>
                  <a:lnTo>
                    <a:pt x="657007" y="218887"/>
                  </a:lnTo>
                  <a:lnTo>
                    <a:pt x="651834" y="221035"/>
                  </a:lnTo>
                  <a:lnTo>
                    <a:pt x="646660" y="223194"/>
                  </a:lnTo>
                  <a:lnTo>
                    <a:pt x="641487" y="225362"/>
                  </a:lnTo>
                  <a:lnTo>
                    <a:pt x="636314" y="227540"/>
                  </a:lnTo>
                  <a:lnTo>
                    <a:pt x="631140" y="229729"/>
                  </a:lnTo>
                  <a:lnTo>
                    <a:pt x="625967" y="231927"/>
                  </a:lnTo>
                  <a:lnTo>
                    <a:pt x="620794" y="234136"/>
                  </a:lnTo>
                  <a:lnTo>
                    <a:pt x="615621" y="236355"/>
                  </a:lnTo>
                  <a:lnTo>
                    <a:pt x="610447" y="238585"/>
                  </a:lnTo>
                  <a:lnTo>
                    <a:pt x="605274" y="240825"/>
                  </a:lnTo>
                  <a:lnTo>
                    <a:pt x="600101" y="243075"/>
                  </a:lnTo>
                  <a:lnTo>
                    <a:pt x="594927" y="245337"/>
                  </a:lnTo>
                  <a:lnTo>
                    <a:pt x="589754" y="247609"/>
                  </a:lnTo>
                  <a:lnTo>
                    <a:pt x="584581" y="249892"/>
                  </a:lnTo>
                  <a:lnTo>
                    <a:pt x="579408" y="252186"/>
                  </a:lnTo>
                  <a:lnTo>
                    <a:pt x="574234" y="254491"/>
                  </a:lnTo>
                  <a:lnTo>
                    <a:pt x="569061" y="256808"/>
                  </a:lnTo>
                  <a:lnTo>
                    <a:pt x="563888" y="259135"/>
                  </a:lnTo>
                  <a:lnTo>
                    <a:pt x="558714" y="261474"/>
                  </a:lnTo>
                  <a:lnTo>
                    <a:pt x="553541" y="263825"/>
                  </a:lnTo>
                  <a:lnTo>
                    <a:pt x="548368" y="266187"/>
                  </a:lnTo>
                  <a:lnTo>
                    <a:pt x="543195" y="268561"/>
                  </a:lnTo>
                  <a:lnTo>
                    <a:pt x="538021" y="270947"/>
                  </a:lnTo>
                  <a:lnTo>
                    <a:pt x="532848" y="273345"/>
                  </a:lnTo>
                  <a:lnTo>
                    <a:pt x="527675" y="275755"/>
                  </a:lnTo>
                  <a:lnTo>
                    <a:pt x="522501" y="278178"/>
                  </a:lnTo>
                  <a:lnTo>
                    <a:pt x="517328" y="280613"/>
                  </a:lnTo>
                  <a:lnTo>
                    <a:pt x="512155" y="283061"/>
                  </a:lnTo>
                  <a:lnTo>
                    <a:pt x="506982" y="285522"/>
                  </a:lnTo>
                  <a:lnTo>
                    <a:pt x="501808" y="287995"/>
                  </a:lnTo>
                  <a:lnTo>
                    <a:pt x="496635" y="290482"/>
                  </a:lnTo>
                  <a:lnTo>
                    <a:pt x="491462" y="292983"/>
                  </a:lnTo>
                  <a:lnTo>
                    <a:pt x="486288" y="295497"/>
                  </a:lnTo>
                  <a:lnTo>
                    <a:pt x="481115" y="298024"/>
                  </a:lnTo>
                  <a:lnTo>
                    <a:pt x="475942" y="300566"/>
                  </a:lnTo>
                  <a:lnTo>
                    <a:pt x="470769" y="303122"/>
                  </a:lnTo>
                  <a:lnTo>
                    <a:pt x="465595" y="305693"/>
                  </a:lnTo>
                  <a:lnTo>
                    <a:pt x="460422" y="308278"/>
                  </a:lnTo>
                  <a:lnTo>
                    <a:pt x="455249" y="310879"/>
                  </a:lnTo>
                  <a:lnTo>
                    <a:pt x="450075" y="313494"/>
                  </a:lnTo>
                  <a:lnTo>
                    <a:pt x="444902" y="316126"/>
                  </a:lnTo>
                  <a:lnTo>
                    <a:pt x="439729" y="318773"/>
                  </a:lnTo>
                  <a:lnTo>
                    <a:pt x="434556" y="321436"/>
                  </a:lnTo>
                  <a:lnTo>
                    <a:pt x="429382" y="324116"/>
                  </a:lnTo>
                  <a:lnTo>
                    <a:pt x="424209" y="326813"/>
                  </a:lnTo>
                  <a:lnTo>
                    <a:pt x="419036" y="329526"/>
                  </a:lnTo>
                  <a:lnTo>
                    <a:pt x="413862" y="332258"/>
                  </a:lnTo>
                  <a:lnTo>
                    <a:pt x="408689" y="335007"/>
                  </a:lnTo>
                  <a:lnTo>
                    <a:pt x="403516" y="337774"/>
                  </a:lnTo>
                  <a:lnTo>
                    <a:pt x="398343" y="340560"/>
                  </a:lnTo>
                  <a:lnTo>
                    <a:pt x="393169" y="343366"/>
                  </a:lnTo>
                  <a:lnTo>
                    <a:pt x="387996" y="346190"/>
                  </a:lnTo>
                  <a:lnTo>
                    <a:pt x="382823" y="349035"/>
                  </a:lnTo>
                  <a:lnTo>
                    <a:pt x="377649" y="351900"/>
                  </a:lnTo>
                  <a:lnTo>
                    <a:pt x="372476" y="354786"/>
                  </a:lnTo>
                  <a:lnTo>
                    <a:pt x="367303" y="357693"/>
                  </a:lnTo>
                  <a:lnTo>
                    <a:pt x="362130" y="360622"/>
                  </a:lnTo>
                  <a:lnTo>
                    <a:pt x="356956" y="363574"/>
                  </a:lnTo>
                  <a:lnTo>
                    <a:pt x="351783" y="366548"/>
                  </a:lnTo>
                  <a:lnTo>
                    <a:pt x="346610" y="369546"/>
                  </a:lnTo>
                  <a:lnTo>
                    <a:pt x="341436" y="372567"/>
                  </a:lnTo>
                  <a:lnTo>
                    <a:pt x="336263" y="375614"/>
                  </a:lnTo>
                  <a:lnTo>
                    <a:pt x="331090" y="378685"/>
                  </a:lnTo>
                  <a:lnTo>
                    <a:pt x="325917" y="381782"/>
                  </a:lnTo>
                  <a:lnTo>
                    <a:pt x="320743" y="384905"/>
                  </a:lnTo>
                  <a:lnTo>
                    <a:pt x="315570" y="388055"/>
                  </a:lnTo>
                  <a:lnTo>
                    <a:pt x="310397" y="391232"/>
                  </a:lnTo>
                  <a:lnTo>
                    <a:pt x="305223" y="394438"/>
                  </a:lnTo>
                  <a:lnTo>
                    <a:pt x="300050" y="397672"/>
                  </a:lnTo>
                  <a:lnTo>
                    <a:pt x="294877" y="400935"/>
                  </a:lnTo>
                  <a:lnTo>
                    <a:pt x="289704" y="404228"/>
                  </a:lnTo>
                  <a:lnTo>
                    <a:pt x="284530" y="407552"/>
                  </a:lnTo>
                  <a:lnTo>
                    <a:pt x="279357" y="410907"/>
                  </a:lnTo>
                  <a:lnTo>
                    <a:pt x="274184" y="414294"/>
                  </a:lnTo>
                  <a:lnTo>
                    <a:pt x="269010" y="417713"/>
                  </a:lnTo>
                  <a:lnTo>
                    <a:pt x="263837" y="421165"/>
                  </a:lnTo>
                  <a:lnTo>
                    <a:pt x="258664" y="424651"/>
                  </a:lnTo>
                  <a:lnTo>
                    <a:pt x="253491" y="428170"/>
                  </a:lnTo>
                  <a:lnTo>
                    <a:pt x="248317" y="431725"/>
                  </a:lnTo>
                  <a:lnTo>
                    <a:pt x="243144" y="435314"/>
                  </a:lnTo>
                  <a:lnTo>
                    <a:pt x="237971" y="438939"/>
                  </a:lnTo>
                  <a:lnTo>
                    <a:pt x="232797" y="442600"/>
                  </a:lnTo>
                  <a:lnTo>
                    <a:pt x="227624" y="446297"/>
                  </a:lnTo>
                  <a:lnTo>
                    <a:pt x="222451" y="450032"/>
                  </a:lnTo>
                  <a:lnTo>
                    <a:pt x="217278" y="453803"/>
                  </a:lnTo>
                  <a:lnTo>
                    <a:pt x="212104" y="457612"/>
                  </a:lnTo>
                  <a:lnTo>
                    <a:pt x="206931" y="461458"/>
                  </a:lnTo>
                  <a:lnTo>
                    <a:pt x="201758" y="465342"/>
                  </a:lnTo>
                  <a:lnTo>
                    <a:pt x="196584" y="469264"/>
                  </a:lnTo>
                  <a:lnTo>
                    <a:pt x="191411" y="473224"/>
                  </a:lnTo>
                  <a:lnTo>
                    <a:pt x="186238" y="477221"/>
                  </a:lnTo>
                  <a:lnTo>
                    <a:pt x="181065" y="481256"/>
                  </a:lnTo>
                  <a:lnTo>
                    <a:pt x="175891" y="485329"/>
                  </a:lnTo>
                  <a:lnTo>
                    <a:pt x="170718" y="489438"/>
                  </a:lnTo>
                  <a:lnTo>
                    <a:pt x="165545" y="493583"/>
                  </a:lnTo>
                  <a:lnTo>
                    <a:pt x="160371" y="497765"/>
                  </a:lnTo>
                  <a:lnTo>
                    <a:pt x="155198" y="501981"/>
                  </a:lnTo>
                  <a:lnTo>
                    <a:pt x="150025" y="506232"/>
                  </a:lnTo>
                  <a:lnTo>
                    <a:pt x="144852" y="510516"/>
                  </a:lnTo>
                  <a:lnTo>
                    <a:pt x="139678" y="514833"/>
                  </a:lnTo>
                  <a:lnTo>
                    <a:pt x="134505" y="519180"/>
                  </a:lnTo>
                  <a:lnTo>
                    <a:pt x="129332" y="523557"/>
                  </a:lnTo>
                  <a:lnTo>
                    <a:pt x="124158" y="527963"/>
                  </a:lnTo>
                  <a:lnTo>
                    <a:pt x="118985" y="532395"/>
                  </a:lnTo>
                  <a:lnTo>
                    <a:pt x="113812" y="536851"/>
                  </a:lnTo>
                  <a:lnTo>
                    <a:pt x="108639" y="541331"/>
                  </a:lnTo>
                  <a:lnTo>
                    <a:pt x="103465" y="545830"/>
                  </a:lnTo>
                  <a:lnTo>
                    <a:pt x="98292" y="550349"/>
                  </a:lnTo>
                  <a:lnTo>
                    <a:pt x="93119" y="554883"/>
                  </a:lnTo>
                  <a:lnTo>
                    <a:pt x="87945" y="559431"/>
                  </a:lnTo>
                  <a:lnTo>
                    <a:pt x="82772" y="563990"/>
                  </a:lnTo>
                  <a:lnTo>
                    <a:pt x="77599" y="568556"/>
                  </a:lnTo>
                  <a:lnTo>
                    <a:pt x="72426" y="573128"/>
                  </a:lnTo>
                  <a:lnTo>
                    <a:pt x="67252" y="577701"/>
                  </a:lnTo>
                  <a:lnTo>
                    <a:pt x="62079" y="582274"/>
                  </a:lnTo>
                  <a:lnTo>
                    <a:pt x="56906" y="586842"/>
                  </a:lnTo>
                  <a:lnTo>
                    <a:pt x="51732" y="591402"/>
                  </a:lnTo>
                  <a:lnTo>
                    <a:pt x="46559" y="595950"/>
                  </a:lnTo>
                  <a:lnTo>
                    <a:pt x="41386" y="600484"/>
                  </a:lnTo>
                  <a:lnTo>
                    <a:pt x="36213" y="605000"/>
                  </a:lnTo>
                  <a:lnTo>
                    <a:pt x="31039" y="609493"/>
                  </a:lnTo>
                  <a:lnTo>
                    <a:pt x="25866" y="613961"/>
                  </a:lnTo>
                  <a:lnTo>
                    <a:pt x="20693" y="618400"/>
                  </a:lnTo>
                  <a:lnTo>
                    <a:pt x="15519" y="622806"/>
                  </a:lnTo>
                  <a:lnTo>
                    <a:pt x="10346" y="627175"/>
                  </a:lnTo>
                  <a:lnTo>
                    <a:pt x="5173" y="631504"/>
                  </a:lnTo>
                  <a:lnTo>
                    <a:pt x="0" y="635789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596816" y="2048305"/>
              <a:ext cx="1883076" cy="414193"/>
            </a:xfrm>
            <a:custGeom>
              <a:avLst/>
              <a:pathLst>
                <a:path w="1883076" h="414193">
                  <a:moveTo>
                    <a:pt x="0" y="414193"/>
                  </a:moveTo>
                  <a:lnTo>
                    <a:pt x="5173" y="406322"/>
                  </a:lnTo>
                  <a:lnTo>
                    <a:pt x="10346" y="398485"/>
                  </a:lnTo>
                  <a:lnTo>
                    <a:pt x="15519" y="390689"/>
                  </a:lnTo>
                  <a:lnTo>
                    <a:pt x="20693" y="382943"/>
                  </a:lnTo>
                  <a:lnTo>
                    <a:pt x="25866" y="375255"/>
                  </a:lnTo>
                  <a:lnTo>
                    <a:pt x="31039" y="367633"/>
                  </a:lnTo>
                  <a:lnTo>
                    <a:pt x="36213" y="360084"/>
                  </a:lnTo>
                  <a:lnTo>
                    <a:pt x="41386" y="352616"/>
                  </a:lnTo>
                  <a:lnTo>
                    <a:pt x="46559" y="345236"/>
                  </a:lnTo>
                  <a:lnTo>
                    <a:pt x="51732" y="337950"/>
                  </a:lnTo>
                  <a:lnTo>
                    <a:pt x="56906" y="330765"/>
                  </a:lnTo>
                  <a:lnTo>
                    <a:pt x="62079" y="323687"/>
                  </a:lnTo>
                  <a:lnTo>
                    <a:pt x="67252" y="316720"/>
                  </a:lnTo>
                  <a:lnTo>
                    <a:pt x="72426" y="309871"/>
                  </a:lnTo>
                  <a:lnTo>
                    <a:pt x="77599" y="303143"/>
                  </a:lnTo>
                  <a:lnTo>
                    <a:pt x="82772" y="296540"/>
                  </a:lnTo>
                  <a:lnTo>
                    <a:pt x="87945" y="290068"/>
                  </a:lnTo>
                  <a:lnTo>
                    <a:pt x="93119" y="283728"/>
                  </a:lnTo>
                  <a:lnTo>
                    <a:pt x="98292" y="277523"/>
                  </a:lnTo>
                  <a:lnTo>
                    <a:pt x="103465" y="271457"/>
                  </a:lnTo>
                  <a:lnTo>
                    <a:pt x="108639" y="265531"/>
                  </a:lnTo>
                  <a:lnTo>
                    <a:pt x="113812" y="259746"/>
                  </a:lnTo>
                  <a:lnTo>
                    <a:pt x="118985" y="254105"/>
                  </a:lnTo>
                  <a:lnTo>
                    <a:pt x="124158" y="248607"/>
                  </a:lnTo>
                  <a:lnTo>
                    <a:pt x="129332" y="243253"/>
                  </a:lnTo>
                  <a:lnTo>
                    <a:pt x="134505" y="238043"/>
                  </a:lnTo>
                  <a:lnTo>
                    <a:pt x="139678" y="232978"/>
                  </a:lnTo>
                  <a:lnTo>
                    <a:pt x="144852" y="228055"/>
                  </a:lnTo>
                  <a:lnTo>
                    <a:pt x="150025" y="223276"/>
                  </a:lnTo>
                  <a:lnTo>
                    <a:pt x="155198" y="218638"/>
                  </a:lnTo>
                  <a:lnTo>
                    <a:pt x="160371" y="214140"/>
                  </a:lnTo>
                  <a:lnTo>
                    <a:pt x="165545" y="209780"/>
                  </a:lnTo>
                  <a:lnTo>
                    <a:pt x="170718" y="205557"/>
                  </a:lnTo>
                  <a:lnTo>
                    <a:pt x="175891" y="201469"/>
                  </a:lnTo>
                  <a:lnTo>
                    <a:pt x="181065" y="197513"/>
                  </a:lnTo>
                  <a:lnTo>
                    <a:pt x="186238" y="193687"/>
                  </a:lnTo>
                  <a:lnTo>
                    <a:pt x="191411" y="189988"/>
                  </a:lnTo>
                  <a:lnTo>
                    <a:pt x="196584" y="186414"/>
                  </a:lnTo>
                  <a:lnTo>
                    <a:pt x="201758" y="182963"/>
                  </a:lnTo>
                  <a:lnTo>
                    <a:pt x="206931" y="179630"/>
                  </a:lnTo>
                  <a:lnTo>
                    <a:pt x="212104" y="176414"/>
                  </a:lnTo>
                  <a:lnTo>
                    <a:pt x="217278" y="173310"/>
                  </a:lnTo>
                  <a:lnTo>
                    <a:pt x="222451" y="170317"/>
                  </a:lnTo>
                  <a:lnTo>
                    <a:pt x="227624" y="167432"/>
                  </a:lnTo>
                  <a:lnTo>
                    <a:pt x="232797" y="164650"/>
                  </a:lnTo>
                  <a:lnTo>
                    <a:pt x="237971" y="161969"/>
                  </a:lnTo>
                  <a:lnTo>
                    <a:pt x="243144" y="159386"/>
                  </a:lnTo>
                  <a:lnTo>
                    <a:pt x="248317" y="156897"/>
                  </a:lnTo>
                  <a:lnTo>
                    <a:pt x="253491" y="154500"/>
                  </a:lnTo>
                  <a:lnTo>
                    <a:pt x="258664" y="152192"/>
                  </a:lnTo>
                  <a:lnTo>
                    <a:pt x="263837" y="149969"/>
                  </a:lnTo>
                  <a:lnTo>
                    <a:pt x="269010" y="147828"/>
                  </a:lnTo>
                  <a:lnTo>
                    <a:pt x="274184" y="145767"/>
                  </a:lnTo>
                  <a:lnTo>
                    <a:pt x="279357" y="143783"/>
                  </a:lnTo>
                  <a:lnTo>
                    <a:pt x="284530" y="141873"/>
                  </a:lnTo>
                  <a:lnTo>
                    <a:pt x="289704" y="140033"/>
                  </a:lnTo>
                  <a:lnTo>
                    <a:pt x="294877" y="138261"/>
                  </a:lnTo>
                  <a:lnTo>
                    <a:pt x="300050" y="136555"/>
                  </a:lnTo>
                  <a:lnTo>
                    <a:pt x="305223" y="134912"/>
                  </a:lnTo>
                  <a:lnTo>
                    <a:pt x="310397" y="133329"/>
                  </a:lnTo>
                  <a:lnTo>
                    <a:pt x="315570" y="131804"/>
                  </a:lnTo>
                  <a:lnTo>
                    <a:pt x="320743" y="130334"/>
                  </a:lnTo>
                  <a:lnTo>
                    <a:pt x="325917" y="128918"/>
                  </a:lnTo>
                  <a:lnTo>
                    <a:pt x="331090" y="127552"/>
                  </a:lnTo>
                  <a:lnTo>
                    <a:pt x="336263" y="126235"/>
                  </a:lnTo>
                  <a:lnTo>
                    <a:pt x="341436" y="124964"/>
                  </a:lnTo>
                  <a:lnTo>
                    <a:pt x="346610" y="123737"/>
                  </a:lnTo>
                  <a:lnTo>
                    <a:pt x="351783" y="122553"/>
                  </a:lnTo>
                  <a:lnTo>
                    <a:pt x="356956" y="121409"/>
                  </a:lnTo>
                  <a:lnTo>
                    <a:pt x="362130" y="120304"/>
                  </a:lnTo>
                  <a:lnTo>
                    <a:pt x="367303" y="119235"/>
                  </a:lnTo>
                  <a:lnTo>
                    <a:pt x="372476" y="118202"/>
                  </a:lnTo>
                  <a:lnTo>
                    <a:pt x="377649" y="117202"/>
                  </a:lnTo>
                  <a:lnTo>
                    <a:pt x="382823" y="116233"/>
                  </a:lnTo>
                  <a:lnTo>
                    <a:pt x="387996" y="115295"/>
                  </a:lnTo>
                  <a:lnTo>
                    <a:pt x="393169" y="114385"/>
                  </a:lnTo>
                  <a:lnTo>
                    <a:pt x="398343" y="113502"/>
                  </a:lnTo>
                  <a:lnTo>
                    <a:pt x="403516" y="112646"/>
                  </a:lnTo>
                  <a:lnTo>
                    <a:pt x="408689" y="111813"/>
                  </a:lnTo>
                  <a:lnTo>
                    <a:pt x="413862" y="111004"/>
                  </a:lnTo>
                  <a:lnTo>
                    <a:pt x="419036" y="110217"/>
                  </a:lnTo>
                  <a:lnTo>
                    <a:pt x="424209" y="109451"/>
                  </a:lnTo>
                  <a:lnTo>
                    <a:pt x="429382" y="108705"/>
                  </a:lnTo>
                  <a:lnTo>
                    <a:pt x="434556" y="107978"/>
                  </a:lnTo>
                  <a:lnTo>
                    <a:pt x="439729" y="107268"/>
                  </a:lnTo>
                  <a:lnTo>
                    <a:pt x="444902" y="106574"/>
                  </a:lnTo>
                  <a:lnTo>
                    <a:pt x="450075" y="105897"/>
                  </a:lnTo>
                  <a:lnTo>
                    <a:pt x="455249" y="105234"/>
                  </a:lnTo>
                  <a:lnTo>
                    <a:pt x="460422" y="104586"/>
                  </a:lnTo>
                  <a:lnTo>
                    <a:pt x="465595" y="103950"/>
                  </a:lnTo>
                  <a:lnTo>
                    <a:pt x="470769" y="103327"/>
                  </a:lnTo>
                  <a:lnTo>
                    <a:pt x="475942" y="102716"/>
                  </a:lnTo>
                  <a:lnTo>
                    <a:pt x="481115" y="102115"/>
                  </a:lnTo>
                  <a:lnTo>
                    <a:pt x="486288" y="101525"/>
                  </a:lnTo>
                  <a:lnTo>
                    <a:pt x="491462" y="100944"/>
                  </a:lnTo>
                  <a:lnTo>
                    <a:pt x="496635" y="100373"/>
                  </a:lnTo>
                  <a:lnTo>
                    <a:pt x="501808" y="99809"/>
                  </a:lnTo>
                  <a:lnTo>
                    <a:pt x="506982" y="99254"/>
                  </a:lnTo>
                  <a:lnTo>
                    <a:pt x="512155" y="98706"/>
                  </a:lnTo>
                  <a:lnTo>
                    <a:pt x="517328" y="98164"/>
                  </a:lnTo>
                  <a:lnTo>
                    <a:pt x="522501" y="97629"/>
                  </a:lnTo>
                  <a:lnTo>
                    <a:pt x="527675" y="97100"/>
                  </a:lnTo>
                  <a:lnTo>
                    <a:pt x="532848" y="96576"/>
                  </a:lnTo>
                  <a:lnTo>
                    <a:pt x="538021" y="96057"/>
                  </a:lnTo>
                  <a:lnTo>
                    <a:pt x="543195" y="95543"/>
                  </a:lnTo>
                  <a:lnTo>
                    <a:pt x="548368" y="95033"/>
                  </a:lnTo>
                  <a:lnTo>
                    <a:pt x="553541" y="94527"/>
                  </a:lnTo>
                  <a:lnTo>
                    <a:pt x="558714" y="94024"/>
                  </a:lnTo>
                  <a:lnTo>
                    <a:pt x="563888" y="93524"/>
                  </a:lnTo>
                  <a:lnTo>
                    <a:pt x="569061" y="93027"/>
                  </a:lnTo>
                  <a:lnTo>
                    <a:pt x="574234" y="92533"/>
                  </a:lnTo>
                  <a:lnTo>
                    <a:pt x="579408" y="92041"/>
                  </a:lnTo>
                  <a:lnTo>
                    <a:pt x="584581" y="91550"/>
                  </a:lnTo>
                  <a:lnTo>
                    <a:pt x="589754" y="91062"/>
                  </a:lnTo>
                  <a:lnTo>
                    <a:pt x="594927" y="90575"/>
                  </a:lnTo>
                  <a:lnTo>
                    <a:pt x="600101" y="90089"/>
                  </a:lnTo>
                  <a:lnTo>
                    <a:pt x="605274" y="89605"/>
                  </a:lnTo>
                  <a:lnTo>
                    <a:pt x="610447" y="89121"/>
                  </a:lnTo>
                  <a:lnTo>
                    <a:pt x="615621" y="88638"/>
                  </a:lnTo>
                  <a:lnTo>
                    <a:pt x="620794" y="88155"/>
                  </a:lnTo>
                  <a:lnTo>
                    <a:pt x="625967" y="87673"/>
                  </a:lnTo>
                  <a:lnTo>
                    <a:pt x="631140" y="87190"/>
                  </a:lnTo>
                  <a:lnTo>
                    <a:pt x="636314" y="86708"/>
                  </a:lnTo>
                  <a:lnTo>
                    <a:pt x="641487" y="86225"/>
                  </a:lnTo>
                  <a:lnTo>
                    <a:pt x="646660" y="85742"/>
                  </a:lnTo>
                  <a:lnTo>
                    <a:pt x="651834" y="85259"/>
                  </a:lnTo>
                  <a:lnTo>
                    <a:pt x="657007" y="84774"/>
                  </a:lnTo>
                  <a:lnTo>
                    <a:pt x="662180" y="84289"/>
                  </a:lnTo>
                  <a:lnTo>
                    <a:pt x="667353" y="83804"/>
                  </a:lnTo>
                  <a:lnTo>
                    <a:pt x="672527" y="83317"/>
                  </a:lnTo>
                  <a:lnTo>
                    <a:pt x="677700" y="82829"/>
                  </a:lnTo>
                  <a:lnTo>
                    <a:pt x="682873" y="82340"/>
                  </a:lnTo>
                  <a:lnTo>
                    <a:pt x="688047" y="81849"/>
                  </a:lnTo>
                  <a:lnTo>
                    <a:pt x="693220" y="81358"/>
                  </a:lnTo>
                  <a:lnTo>
                    <a:pt x="698393" y="80864"/>
                  </a:lnTo>
                  <a:lnTo>
                    <a:pt x="703566" y="80370"/>
                  </a:lnTo>
                  <a:lnTo>
                    <a:pt x="708740" y="79873"/>
                  </a:lnTo>
                  <a:lnTo>
                    <a:pt x="713913" y="79375"/>
                  </a:lnTo>
                  <a:lnTo>
                    <a:pt x="719086" y="78875"/>
                  </a:lnTo>
                  <a:lnTo>
                    <a:pt x="724260" y="78373"/>
                  </a:lnTo>
                  <a:lnTo>
                    <a:pt x="729433" y="77870"/>
                  </a:lnTo>
                  <a:lnTo>
                    <a:pt x="734606" y="77364"/>
                  </a:lnTo>
                  <a:lnTo>
                    <a:pt x="739779" y="76856"/>
                  </a:lnTo>
                  <a:lnTo>
                    <a:pt x="744953" y="76347"/>
                  </a:lnTo>
                  <a:lnTo>
                    <a:pt x="750126" y="75835"/>
                  </a:lnTo>
                  <a:lnTo>
                    <a:pt x="755299" y="75321"/>
                  </a:lnTo>
                  <a:lnTo>
                    <a:pt x="760473" y="74805"/>
                  </a:lnTo>
                  <a:lnTo>
                    <a:pt x="765646" y="74286"/>
                  </a:lnTo>
                  <a:lnTo>
                    <a:pt x="770819" y="73766"/>
                  </a:lnTo>
                  <a:lnTo>
                    <a:pt x="775992" y="73242"/>
                  </a:lnTo>
                  <a:lnTo>
                    <a:pt x="781166" y="72717"/>
                  </a:lnTo>
                  <a:lnTo>
                    <a:pt x="786339" y="72189"/>
                  </a:lnTo>
                  <a:lnTo>
                    <a:pt x="791512" y="71659"/>
                  </a:lnTo>
                  <a:lnTo>
                    <a:pt x="796686" y="71126"/>
                  </a:lnTo>
                  <a:lnTo>
                    <a:pt x="801859" y="70591"/>
                  </a:lnTo>
                  <a:lnTo>
                    <a:pt x="807032" y="70054"/>
                  </a:lnTo>
                  <a:lnTo>
                    <a:pt x="812205" y="69514"/>
                  </a:lnTo>
                  <a:lnTo>
                    <a:pt x="817379" y="68971"/>
                  </a:lnTo>
                  <a:lnTo>
                    <a:pt x="822552" y="68426"/>
                  </a:lnTo>
                  <a:lnTo>
                    <a:pt x="827725" y="67878"/>
                  </a:lnTo>
                  <a:lnTo>
                    <a:pt x="832899" y="67328"/>
                  </a:lnTo>
                  <a:lnTo>
                    <a:pt x="838072" y="66775"/>
                  </a:lnTo>
                  <a:lnTo>
                    <a:pt x="843245" y="66220"/>
                  </a:lnTo>
                  <a:lnTo>
                    <a:pt x="848418" y="65662"/>
                  </a:lnTo>
                  <a:lnTo>
                    <a:pt x="853592" y="65101"/>
                  </a:lnTo>
                  <a:lnTo>
                    <a:pt x="858765" y="64538"/>
                  </a:lnTo>
                  <a:lnTo>
                    <a:pt x="863938" y="63972"/>
                  </a:lnTo>
                  <a:lnTo>
                    <a:pt x="869112" y="63404"/>
                  </a:lnTo>
                  <a:lnTo>
                    <a:pt x="874285" y="62834"/>
                  </a:lnTo>
                  <a:lnTo>
                    <a:pt x="879458" y="62260"/>
                  </a:lnTo>
                  <a:lnTo>
                    <a:pt x="884631" y="61685"/>
                  </a:lnTo>
                  <a:lnTo>
                    <a:pt x="889805" y="61106"/>
                  </a:lnTo>
                  <a:lnTo>
                    <a:pt x="894978" y="60526"/>
                  </a:lnTo>
                  <a:lnTo>
                    <a:pt x="900151" y="59943"/>
                  </a:lnTo>
                  <a:lnTo>
                    <a:pt x="905325" y="59357"/>
                  </a:lnTo>
                  <a:lnTo>
                    <a:pt x="910498" y="58769"/>
                  </a:lnTo>
                  <a:lnTo>
                    <a:pt x="915671" y="58179"/>
                  </a:lnTo>
                  <a:lnTo>
                    <a:pt x="920844" y="57587"/>
                  </a:lnTo>
                  <a:lnTo>
                    <a:pt x="926018" y="56992"/>
                  </a:lnTo>
                  <a:lnTo>
                    <a:pt x="931191" y="56395"/>
                  </a:lnTo>
                  <a:lnTo>
                    <a:pt x="936364" y="55796"/>
                  </a:lnTo>
                  <a:lnTo>
                    <a:pt x="941538" y="55195"/>
                  </a:lnTo>
                  <a:lnTo>
                    <a:pt x="946711" y="54592"/>
                  </a:lnTo>
                  <a:lnTo>
                    <a:pt x="951884" y="53987"/>
                  </a:lnTo>
                  <a:lnTo>
                    <a:pt x="957057" y="53380"/>
                  </a:lnTo>
                  <a:lnTo>
                    <a:pt x="962231" y="52772"/>
                  </a:lnTo>
                  <a:lnTo>
                    <a:pt x="967404" y="52161"/>
                  </a:lnTo>
                  <a:lnTo>
                    <a:pt x="972577" y="51549"/>
                  </a:lnTo>
                  <a:lnTo>
                    <a:pt x="977751" y="50935"/>
                  </a:lnTo>
                  <a:lnTo>
                    <a:pt x="982924" y="50320"/>
                  </a:lnTo>
                  <a:lnTo>
                    <a:pt x="988097" y="49704"/>
                  </a:lnTo>
                  <a:lnTo>
                    <a:pt x="993270" y="49086"/>
                  </a:lnTo>
                  <a:lnTo>
                    <a:pt x="998444" y="48467"/>
                  </a:lnTo>
                  <a:lnTo>
                    <a:pt x="1003617" y="47847"/>
                  </a:lnTo>
                  <a:lnTo>
                    <a:pt x="1008790" y="47226"/>
                  </a:lnTo>
                  <a:lnTo>
                    <a:pt x="1013964" y="46604"/>
                  </a:lnTo>
                  <a:lnTo>
                    <a:pt x="1019137" y="45981"/>
                  </a:lnTo>
                  <a:lnTo>
                    <a:pt x="1024310" y="45358"/>
                  </a:lnTo>
                  <a:lnTo>
                    <a:pt x="1029483" y="44734"/>
                  </a:lnTo>
                  <a:lnTo>
                    <a:pt x="1034657" y="44110"/>
                  </a:lnTo>
                  <a:lnTo>
                    <a:pt x="1039830" y="43486"/>
                  </a:lnTo>
                  <a:lnTo>
                    <a:pt x="1045003" y="42862"/>
                  </a:lnTo>
                  <a:lnTo>
                    <a:pt x="1050177" y="42238"/>
                  </a:lnTo>
                  <a:lnTo>
                    <a:pt x="1055350" y="41614"/>
                  </a:lnTo>
                  <a:lnTo>
                    <a:pt x="1060523" y="40990"/>
                  </a:lnTo>
                  <a:lnTo>
                    <a:pt x="1065696" y="40367"/>
                  </a:lnTo>
                  <a:lnTo>
                    <a:pt x="1070870" y="39745"/>
                  </a:lnTo>
                  <a:lnTo>
                    <a:pt x="1076043" y="39123"/>
                  </a:lnTo>
                  <a:lnTo>
                    <a:pt x="1081216" y="38503"/>
                  </a:lnTo>
                  <a:lnTo>
                    <a:pt x="1086390" y="37884"/>
                  </a:lnTo>
                  <a:lnTo>
                    <a:pt x="1091563" y="37266"/>
                  </a:lnTo>
                  <a:lnTo>
                    <a:pt x="1096736" y="36649"/>
                  </a:lnTo>
                  <a:lnTo>
                    <a:pt x="1101909" y="36035"/>
                  </a:lnTo>
                  <a:lnTo>
                    <a:pt x="1107083" y="35422"/>
                  </a:lnTo>
                  <a:lnTo>
                    <a:pt x="1112256" y="34811"/>
                  </a:lnTo>
                  <a:lnTo>
                    <a:pt x="1117429" y="34203"/>
                  </a:lnTo>
                  <a:lnTo>
                    <a:pt x="1122603" y="33596"/>
                  </a:lnTo>
                  <a:lnTo>
                    <a:pt x="1127776" y="32993"/>
                  </a:lnTo>
                  <a:lnTo>
                    <a:pt x="1132949" y="32392"/>
                  </a:lnTo>
                  <a:lnTo>
                    <a:pt x="1138122" y="31794"/>
                  </a:lnTo>
                  <a:lnTo>
                    <a:pt x="1143296" y="31199"/>
                  </a:lnTo>
                  <a:lnTo>
                    <a:pt x="1148469" y="30608"/>
                  </a:lnTo>
                  <a:lnTo>
                    <a:pt x="1153642" y="30020"/>
                  </a:lnTo>
                  <a:lnTo>
                    <a:pt x="1158816" y="29435"/>
                  </a:lnTo>
                  <a:lnTo>
                    <a:pt x="1163989" y="28854"/>
                  </a:lnTo>
                  <a:lnTo>
                    <a:pt x="1169162" y="28277"/>
                  </a:lnTo>
                  <a:lnTo>
                    <a:pt x="1174335" y="27705"/>
                  </a:lnTo>
                  <a:lnTo>
                    <a:pt x="1179509" y="27136"/>
                  </a:lnTo>
                  <a:lnTo>
                    <a:pt x="1184682" y="26572"/>
                  </a:lnTo>
                  <a:lnTo>
                    <a:pt x="1189855" y="26012"/>
                  </a:lnTo>
                  <a:lnTo>
                    <a:pt x="1195029" y="25457"/>
                  </a:lnTo>
                  <a:lnTo>
                    <a:pt x="1200202" y="24907"/>
                  </a:lnTo>
                  <a:lnTo>
                    <a:pt x="1205375" y="24361"/>
                  </a:lnTo>
                  <a:lnTo>
                    <a:pt x="1210548" y="23821"/>
                  </a:lnTo>
                  <a:lnTo>
                    <a:pt x="1215722" y="23285"/>
                  </a:lnTo>
                  <a:lnTo>
                    <a:pt x="1220895" y="22755"/>
                  </a:lnTo>
                  <a:lnTo>
                    <a:pt x="1226068" y="22230"/>
                  </a:lnTo>
                  <a:lnTo>
                    <a:pt x="1231242" y="21711"/>
                  </a:lnTo>
                  <a:lnTo>
                    <a:pt x="1236415" y="21196"/>
                  </a:lnTo>
                  <a:lnTo>
                    <a:pt x="1241588" y="20688"/>
                  </a:lnTo>
                  <a:lnTo>
                    <a:pt x="1246761" y="20185"/>
                  </a:lnTo>
                  <a:lnTo>
                    <a:pt x="1251935" y="19687"/>
                  </a:lnTo>
                  <a:lnTo>
                    <a:pt x="1257108" y="19196"/>
                  </a:lnTo>
                  <a:lnTo>
                    <a:pt x="1262281" y="18709"/>
                  </a:lnTo>
                  <a:lnTo>
                    <a:pt x="1267455" y="18229"/>
                  </a:lnTo>
                  <a:lnTo>
                    <a:pt x="1272628" y="17754"/>
                  </a:lnTo>
                  <a:lnTo>
                    <a:pt x="1277801" y="17285"/>
                  </a:lnTo>
                  <a:lnTo>
                    <a:pt x="1282974" y="16821"/>
                  </a:lnTo>
                  <a:lnTo>
                    <a:pt x="1288148" y="16363"/>
                  </a:lnTo>
                  <a:lnTo>
                    <a:pt x="1293321" y="15911"/>
                  </a:lnTo>
                  <a:lnTo>
                    <a:pt x="1298494" y="15464"/>
                  </a:lnTo>
                  <a:lnTo>
                    <a:pt x="1303668" y="15023"/>
                  </a:lnTo>
                  <a:lnTo>
                    <a:pt x="1308841" y="14587"/>
                  </a:lnTo>
                  <a:lnTo>
                    <a:pt x="1314014" y="14156"/>
                  </a:lnTo>
                  <a:lnTo>
                    <a:pt x="1319187" y="13731"/>
                  </a:lnTo>
                  <a:lnTo>
                    <a:pt x="1324361" y="13311"/>
                  </a:lnTo>
                  <a:lnTo>
                    <a:pt x="1329534" y="12896"/>
                  </a:lnTo>
                  <a:lnTo>
                    <a:pt x="1334707" y="12485"/>
                  </a:lnTo>
                  <a:lnTo>
                    <a:pt x="1339881" y="12080"/>
                  </a:lnTo>
                  <a:lnTo>
                    <a:pt x="1345054" y="11680"/>
                  </a:lnTo>
                  <a:lnTo>
                    <a:pt x="1350227" y="11284"/>
                  </a:lnTo>
                  <a:lnTo>
                    <a:pt x="1355400" y="10893"/>
                  </a:lnTo>
                  <a:lnTo>
                    <a:pt x="1360574" y="10507"/>
                  </a:lnTo>
                  <a:lnTo>
                    <a:pt x="1365747" y="10125"/>
                  </a:lnTo>
                  <a:lnTo>
                    <a:pt x="1370920" y="9747"/>
                  </a:lnTo>
                  <a:lnTo>
                    <a:pt x="1376094" y="9374"/>
                  </a:lnTo>
                  <a:lnTo>
                    <a:pt x="1381267" y="9005"/>
                  </a:lnTo>
                  <a:lnTo>
                    <a:pt x="1386440" y="8641"/>
                  </a:lnTo>
                  <a:lnTo>
                    <a:pt x="1391613" y="8281"/>
                  </a:lnTo>
                  <a:lnTo>
                    <a:pt x="1396787" y="7926"/>
                  </a:lnTo>
                  <a:lnTo>
                    <a:pt x="1401960" y="7576"/>
                  </a:lnTo>
                  <a:lnTo>
                    <a:pt x="1407133" y="7230"/>
                  </a:lnTo>
                  <a:lnTo>
                    <a:pt x="1412307" y="6889"/>
                  </a:lnTo>
                  <a:lnTo>
                    <a:pt x="1417480" y="6554"/>
                  </a:lnTo>
                  <a:lnTo>
                    <a:pt x="1422653" y="6224"/>
                  </a:lnTo>
                  <a:lnTo>
                    <a:pt x="1427826" y="5900"/>
                  </a:lnTo>
                  <a:lnTo>
                    <a:pt x="1433000" y="5583"/>
                  </a:lnTo>
                  <a:lnTo>
                    <a:pt x="1438173" y="5272"/>
                  </a:lnTo>
                  <a:lnTo>
                    <a:pt x="1443346" y="4968"/>
                  </a:lnTo>
                  <a:lnTo>
                    <a:pt x="1448520" y="4671"/>
                  </a:lnTo>
                  <a:lnTo>
                    <a:pt x="1453693" y="4383"/>
                  </a:lnTo>
                  <a:lnTo>
                    <a:pt x="1458866" y="4103"/>
                  </a:lnTo>
                  <a:lnTo>
                    <a:pt x="1464039" y="3832"/>
                  </a:lnTo>
                  <a:lnTo>
                    <a:pt x="1469213" y="3570"/>
                  </a:lnTo>
                  <a:lnTo>
                    <a:pt x="1474386" y="3318"/>
                  </a:lnTo>
                  <a:lnTo>
                    <a:pt x="1479559" y="3076"/>
                  </a:lnTo>
                  <a:lnTo>
                    <a:pt x="1484733" y="2845"/>
                  </a:lnTo>
                  <a:lnTo>
                    <a:pt x="1489906" y="2625"/>
                  </a:lnTo>
                  <a:lnTo>
                    <a:pt x="1495079" y="2416"/>
                  </a:lnTo>
                  <a:lnTo>
                    <a:pt x="1500252" y="2218"/>
                  </a:lnTo>
                  <a:lnTo>
                    <a:pt x="1505426" y="2031"/>
                  </a:lnTo>
                  <a:lnTo>
                    <a:pt x="1510599" y="1855"/>
                  </a:lnTo>
                  <a:lnTo>
                    <a:pt x="1515772" y="1691"/>
                  </a:lnTo>
                  <a:lnTo>
                    <a:pt x="1520946" y="1538"/>
                  </a:lnTo>
                  <a:lnTo>
                    <a:pt x="1526119" y="1395"/>
                  </a:lnTo>
                  <a:lnTo>
                    <a:pt x="1531292" y="1263"/>
                  </a:lnTo>
                  <a:lnTo>
                    <a:pt x="1536465" y="1141"/>
                  </a:lnTo>
                  <a:lnTo>
                    <a:pt x="1541639" y="1029"/>
                  </a:lnTo>
                  <a:lnTo>
                    <a:pt x="1546812" y="926"/>
                  </a:lnTo>
                  <a:lnTo>
                    <a:pt x="1551985" y="831"/>
                  </a:lnTo>
                  <a:lnTo>
                    <a:pt x="1557159" y="745"/>
                  </a:lnTo>
                  <a:lnTo>
                    <a:pt x="1562332" y="667"/>
                  </a:lnTo>
                  <a:lnTo>
                    <a:pt x="1567505" y="596"/>
                  </a:lnTo>
                  <a:lnTo>
                    <a:pt x="1572678" y="532"/>
                  </a:lnTo>
                  <a:lnTo>
                    <a:pt x="1577852" y="474"/>
                  </a:lnTo>
                  <a:lnTo>
                    <a:pt x="1583025" y="422"/>
                  </a:lnTo>
                  <a:lnTo>
                    <a:pt x="1588198" y="375"/>
                  </a:lnTo>
                  <a:lnTo>
                    <a:pt x="1593372" y="333"/>
                  </a:lnTo>
                  <a:lnTo>
                    <a:pt x="1598545" y="295"/>
                  </a:lnTo>
                  <a:lnTo>
                    <a:pt x="1603718" y="262"/>
                  </a:lnTo>
                  <a:lnTo>
                    <a:pt x="1608891" y="232"/>
                  </a:lnTo>
                  <a:lnTo>
                    <a:pt x="1614065" y="205"/>
                  </a:lnTo>
                  <a:lnTo>
                    <a:pt x="1619238" y="181"/>
                  </a:lnTo>
                  <a:lnTo>
                    <a:pt x="1624411" y="160"/>
                  </a:lnTo>
                  <a:lnTo>
                    <a:pt x="1629585" y="141"/>
                  </a:lnTo>
                  <a:lnTo>
                    <a:pt x="1634758" y="124"/>
                  </a:lnTo>
                  <a:lnTo>
                    <a:pt x="1639931" y="110"/>
                  </a:lnTo>
                  <a:lnTo>
                    <a:pt x="1645104" y="97"/>
                  </a:lnTo>
                  <a:lnTo>
                    <a:pt x="1650278" y="85"/>
                  </a:lnTo>
                  <a:lnTo>
                    <a:pt x="1655451" y="75"/>
                  </a:lnTo>
                  <a:lnTo>
                    <a:pt x="1660624" y="66"/>
                  </a:lnTo>
                  <a:lnTo>
                    <a:pt x="1665798" y="58"/>
                  </a:lnTo>
                  <a:lnTo>
                    <a:pt x="1670971" y="51"/>
                  </a:lnTo>
                  <a:lnTo>
                    <a:pt x="1676144" y="44"/>
                  </a:lnTo>
                  <a:lnTo>
                    <a:pt x="1681317" y="39"/>
                  </a:lnTo>
                  <a:lnTo>
                    <a:pt x="1686491" y="34"/>
                  </a:lnTo>
                  <a:lnTo>
                    <a:pt x="1691664" y="30"/>
                  </a:lnTo>
                  <a:lnTo>
                    <a:pt x="1696837" y="26"/>
                  </a:lnTo>
                  <a:lnTo>
                    <a:pt x="1702011" y="23"/>
                  </a:lnTo>
                  <a:lnTo>
                    <a:pt x="1707184" y="20"/>
                  </a:lnTo>
                  <a:lnTo>
                    <a:pt x="1712357" y="18"/>
                  </a:lnTo>
                  <a:lnTo>
                    <a:pt x="1717530" y="15"/>
                  </a:lnTo>
                  <a:lnTo>
                    <a:pt x="1722704" y="13"/>
                  </a:lnTo>
                  <a:lnTo>
                    <a:pt x="1727877" y="12"/>
                  </a:lnTo>
                  <a:lnTo>
                    <a:pt x="1733050" y="10"/>
                  </a:lnTo>
                  <a:lnTo>
                    <a:pt x="1738224" y="9"/>
                  </a:lnTo>
                  <a:lnTo>
                    <a:pt x="1743397" y="8"/>
                  </a:lnTo>
                  <a:lnTo>
                    <a:pt x="1748570" y="7"/>
                  </a:lnTo>
                  <a:lnTo>
                    <a:pt x="1753743" y="6"/>
                  </a:lnTo>
                  <a:lnTo>
                    <a:pt x="1758917" y="5"/>
                  </a:lnTo>
                  <a:lnTo>
                    <a:pt x="1764090" y="4"/>
                  </a:lnTo>
                  <a:lnTo>
                    <a:pt x="1769263" y="4"/>
                  </a:lnTo>
                  <a:lnTo>
                    <a:pt x="1774437" y="3"/>
                  </a:lnTo>
                  <a:lnTo>
                    <a:pt x="1779610" y="3"/>
                  </a:lnTo>
                  <a:lnTo>
                    <a:pt x="1784783" y="2"/>
                  </a:lnTo>
                  <a:lnTo>
                    <a:pt x="1789956" y="2"/>
                  </a:lnTo>
                  <a:lnTo>
                    <a:pt x="1795130" y="2"/>
                  </a:lnTo>
                  <a:lnTo>
                    <a:pt x="1800303" y="1"/>
                  </a:lnTo>
                  <a:lnTo>
                    <a:pt x="1805476" y="1"/>
                  </a:lnTo>
                  <a:lnTo>
                    <a:pt x="1810650" y="1"/>
                  </a:lnTo>
                  <a:lnTo>
                    <a:pt x="1815823" y="1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596816" y="2048305"/>
              <a:ext cx="1883076" cy="662481"/>
            </a:xfrm>
            <a:custGeom>
              <a:avLst/>
              <a:pathLst>
                <a:path w="1883076" h="662481">
                  <a:moveTo>
                    <a:pt x="0" y="635789"/>
                  </a:moveTo>
                  <a:lnTo>
                    <a:pt x="5173" y="631504"/>
                  </a:lnTo>
                  <a:lnTo>
                    <a:pt x="10346" y="627175"/>
                  </a:lnTo>
                  <a:lnTo>
                    <a:pt x="15519" y="622806"/>
                  </a:lnTo>
                  <a:lnTo>
                    <a:pt x="20693" y="618400"/>
                  </a:lnTo>
                  <a:lnTo>
                    <a:pt x="25866" y="613961"/>
                  </a:lnTo>
                  <a:lnTo>
                    <a:pt x="31039" y="609493"/>
                  </a:lnTo>
                  <a:lnTo>
                    <a:pt x="36213" y="605000"/>
                  </a:lnTo>
                  <a:lnTo>
                    <a:pt x="41386" y="600484"/>
                  </a:lnTo>
                  <a:lnTo>
                    <a:pt x="46559" y="595950"/>
                  </a:lnTo>
                  <a:lnTo>
                    <a:pt x="51732" y="591402"/>
                  </a:lnTo>
                  <a:lnTo>
                    <a:pt x="56906" y="586842"/>
                  </a:lnTo>
                  <a:lnTo>
                    <a:pt x="62079" y="582274"/>
                  </a:lnTo>
                  <a:lnTo>
                    <a:pt x="67252" y="577701"/>
                  </a:lnTo>
                  <a:lnTo>
                    <a:pt x="72426" y="573128"/>
                  </a:lnTo>
                  <a:lnTo>
                    <a:pt x="77599" y="568556"/>
                  </a:lnTo>
                  <a:lnTo>
                    <a:pt x="82772" y="563990"/>
                  </a:lnTo>
                  <a:lnTo>
                    <a:pt x="87945" y="559431"/>
                  </a:lnTo>
                  <a:lnTo>
                    <a:pt x="93119" y="554883"/>
                  </a:lnTo>
                  <a:lnTo>
                    <a:pt x="98292" y="550349"/>
                  </a:lnTo>
                  <a:lnTo>
                    <a:pt x="103465" y="545830"/>
                  </a:lnTo>
                  <a:lnTo>
                    <a:pt x="108639" y="541330"/>
                  </a:lnTo>
                  <a:lnTo>
                    <a:pt x="113812" y="536851"/>
                  </a:lnTo>
                  <a:lnTo>
                    <a:pt x="118985" y="532395"/>
                  </a:lnTo>
                  <a:lnTo>
                    <a:pt x="124158" y="527963"/>
                  </a:lnTo>
                  <a:lnTo>
                    <a:pt x="129332" y="523557"/>
                  </a:lnTo>
                  <a:lnTo>
                    <a:pt x="134505" y="519180"/>
                  </a:lnTo>
                  <a:lnTo>
                    <a:pt x="139678" y="514833"/>
                  </a:lnTo>
                  <a:lnTo>
                    <a:pt x="144852" y="510516"/>
                  </a:lnTo>
                  <a:lnTo>
                    <a:pt x="150025" y="506232"/>
                  </a:lnTo>
                  <a:lnTo>
                    <a:pt x="155198" y="501981"/>
                  </a:lnTo>
                  <a:lnTo>
                    <a:pt x="160371" y="497765"/>
                  </a:lnTo>
                  <a:lnTo>
                    <a:pt x="165545" y="493583"/>
                  </a:lnTo>
                  <a:lnTo>
                    <a:pt x="170718" y="489438"/>
                  </a:lnTo>
                  <a:lnTo>
                    <a:pt x="175891" y="485329"/>
                  </a:lnTo>
                  <a:lnTo>
                    <a:pt x="181065" y="481256"/>
                  </a:lnTo>
                  <a:lnTo>
                    <a:pt x="186238" y="477221"/>
                  </a:lnTo>
                  <a:lnTo>
                    <a:pt x="191411" y="473224"/>
                  </a:lnTo>
                  <a:lnTo>
                    <a:pt x="196584" y="469264"/>
                  </a:lnTo>
                  <a:lnTo>
                    <a:pt x="201758" y="465342"/>
                  </a:lnTo>
                  <a:lnTo>
                    <a:pt x="206931" y="461458"/>
                  </a:lnTo>
                  <a:lnTo>
                    <a:pt x="212104" y="457612"/>
                  </a:lnTo>
                  <a:lnTo>
                    <a:pt x="217278" y="453803"/>
                  </a:lnTo>
                  <a:lnTo>
                    <a:pt x="222451" y="450032"/>
                  </a:lnTo>
                  <a:lnTo>
                    <a:pt x="227624" y="446297"/>
                  </a:lnTo>
                  <a:lnTo>
                    <a:pt x="232797" y="442600"/>
                  </a:lnTo>
                  <a:lnTo>
                    <a:pt x="237971" y="438939"/>
                  </a:lnTo>
                  <a:lnTo>
                    <a:pt x="243144" y="435314"/>
                  </a:lnTo>
                  <a:lnTo>
                    <a:pt x="248317" y="431725"/>
                  </a:lnTo>
                  <a:lnTo>
                    <a:pt x="253491" y="428170"/>
                  </a:lnTo>
                  <a:lnTo>
                    <a:pt x="258664" y="424651"/>
                  </a:lnTo>
                  <a:lnTo>
                    <a:pt x="263837" y="421165"/>
                  </a:lnTo>
                  <a:lnTo>
                    <a:pt x="269010" y="417713"/>
                  </a:lnTo>
                  <a:lnTo>
                    <a:pt x="274184" y="414294"/>
                  </a:lnTo>
                  <a:lnTo>
                    <a:pt x="279357" y="410907"/>
                  </a:lnTo>
                  <a:lnTo>
                    <a:pt x="284530" y="407552"/>
                  </a:lnTo>
                  <a:lnTo>
                    <a:pt x="289704" y="404228"/>
                  </a:lnTo>
                  <a:lnTo>
                    <a:pt x="294877" y="400935"/>
                  </a:lnTo>
                  <a:lnTo>
                    <a:pt x="300050" y="397672"/>
                  </a:lnTo>
                  <a:lnTo>
                    <a:pt x="305223" y="394437"/>
                  </a:lnTo>
                  <a:lnTo>
                    <a:pt x="310397" y="391232"/>
                  </a:lnTo>
                  <a:lnTo>
                    <a:pt x="315570" y="388055"/>
                  </a:lnTo>
                  <a:lnTo>
                    <a:pt x="320743" y="384905"/>
                  </a:lnTo>
                  <a:lnTo>
                    <a:pt x="325917" y="381782"/>
                  </a:lnTo>
                  <a:lnTo>
                    <a:pt x="331090" y="378685"/>
                  </a:lnTo>
                  <a:lnTo>
                    <a:pt x="336263" y="375613"/>
                  </a:lnTo>
                  <a:lnTo>
                    <a:pt x="341436" y="372567"/>
                  </a:lnTo>
                  <a:lnTo>
                    <a:pt x="346610" y="369546"/>
                  </a:lnTo>
                  <a:lnTo>
                    <a:pt x="351783" y="366548"/>
                  </a:lnTo>
                  <a:lnTo>
                    <a:pt x="356956" y="363574"/>
                  </a:lnTo>
                  <a:lnTo>
                    <a:pt x="362130" y="360622"/>
                  </a:lnTo>
                  <a:lnTo>
                    <a:pt x="367303" y="357693"/>
                  </a:lnTo>
                  <a:lnTo>
                    <a:pt x="372476" y="354786"/>
                  </a:lnTo>
                  <a:lnTo>
                    <a:pt x="377649" y="351900"/>
                  </a:lnTo>
                  <a:lnTo>
                    <a:pt x="382823" y="349035"/>
                  </a:lnTo>
                  <a:lnTo>
                    <a:pt x="387996" y="346190"/>
                  </a:lnTo>
                  <a:lnTo>
                    <a:pt x="393169" y="343366"/>
                  </a:lnTo>
                  <a:lnTo>
                    <a:pt x="398343" y="340560"/>
                  </a:lnTo>
                  <a:lnTo>
                    <a:pt x="403516" y="337774"/>
                  </a:lnTo>
                  <a:lnTo>
                    <a:pt x="408689" y="335007"/>
                  </a:lnTo>
                  <a:lnTo>
                    <a:pt x="413862" y="332258"/>
                  </a:lnTo>
                  <a:lnTo>
                    <a:pt x="419036" y="329526"/>
                  </a:lnTo>
                  <a:lnTo>
                    <a:pt x="424209" y="326812"/>
                  </a:lnTo>
                  <a:lnTo>
                    <a:pt x="429382" y="324116"/>
                  </a:lnTo>
                  <a:lnTo>
                    <a:pt x="434556" y="321436"/>
                  </a:lnTo>
                  <a:lnTo>
                    <a:pt x="439729" y="318773"/>
                  </a:lnTo>
                  <a:lnTo>
                    <a:pt x="444902" y="316126"/>
                  </a:lnTo>
                  <a:lnTo>
                    <a:pt x="450075" y="313494"/>
                  </a:lnTo>
                  <a:lnTo>
                    <a:pt x="455249" y="310879"/>
                  </a:lnTo>
                  <a:lnTo>
                    <a:pt x="460422" y="308278"/>
                  </a:lnTo>
                  <a:lnTo>
                    <a:pt x="465595" y="305693"/>
                  </a:lnTo>
                  <a:lnTo>
                    <a:pt x="470769" y="303122"/>
                  </a:lnTo>
                  <a:lnTo>
                    <a:pt x="475942" y="300566"/>
                  </a:lnTo>
                  <a:lnTo>
                    <a:pt x="481115" y="298024"/>
                  </a:lnTo>
                  <a:lnTo>
                    <a:pt x="486288" y="295496"/>
                  </a:lnTo>
                  <a:lnTo>
                    <a:pt x="491462" y="292983"/>
                  </a:lnTo>
                  <a:lnTo>
                    <a:pt x="496635" y="290482"/>
                  </a:lnTo>
                  <a:lnTo>
                    <a:pt x="501808" y="287995"/>
                  </a:lnTo>
                  <a:lnTo>
                    <a:pt x="506982" y="285522"/>
                  </a:lnTo>
                  <a:lnTo>
                    <a:pt x="512155" y="283061"/>
                  </a:lnTo>
                  <a:lnTo>
                    <a:pt x="517328" y="280613"/>
                  </a:lnTo>
                  <a:lnTo>
                    <a:pt x="522501" y="278178"/>
                  </a:lnTo>
                  <a:lnTo>
                    <a:pt x="527675" y="275755"/>
                  </a:lnTo>
                  <a:lnTo>
                    <a:pt x="532848" y="273345"/>
                  </a:lnTo>
                  <a:lnTo>
                    <a:pt x="538021" y="270947"/>
                  </a:lnTo>
                  <a:lnTo>
                    <a:pt x="543195" y="268561"/>
                  </a:lnTo>
                  <a:lnTo>
                    <a:pt x="548368" y="266187"/>
                  </a:lnTo>
                  <a:lnTo>
                    <a:pt x="553541" y="263825"/>
                  </a:lnTo>
                  <a:lnTo>
                    <a:pt x="558714" y="261474"/>
                  </a:lnTo>
                  <a:lnTo>
                    <a:pt x="563888" y="259135"/>
                  </a:lnTo>
                  <a:lnTo>
                    <a:pt x="569061" y="256807"/>
                  </a:lnTo>
                  <a:lnTo>
                    <a:pt x="574234" y="254491"/>
                  </a:lnTo>
                  <a:lnTo>
                    <a:pt x="579408" y="252186"/>
                  </a:lnTo>
                  <a:lnTo>
                    <a:pt x="584581" y="249892"/>
                  </a:lnTo>
                  <a:lnTo>
                    <a:pt x="589754" y="247609"/>
                  </a:lnTo>
                  <a:lnTo>
                    <a:pt x="594927" y="245337"/>
                  </a:lnTo>
                  <a:lnTo>
                    <a:pt x="600101" y="243075"/>
                  </a:lnTo>
                  <a:lnTo>
                    <a:pt x="605274" y="240825"/>
                  </a:lnTo>
                  <a:lnTo>
                    <a:pt x="610447" y="238585"/>
                  </a:lnTo>
                  <a:lnTo>
                    <a:pt x="615621" y="236355"/>
                  </a:lnTo>
                  <a:lnTo>
                    <a:pt x="620794" y="234136"/>
                  </a:lnTo>
                  <a:lnTo>
                    <a:pt x="625967" y="231927"/>
                  </a:lnTo>
                  <a:lnTo>
                    <a:pt x="631140" y="229728"/>
                  </a:lnTo>
                  <a:lnTo>
                    <a:pt x="636314" y="227540"/>
                  </a:lnTo>
                  <a:lnTo>
                    <a:pt x="641487" y="225362"/>
                  </a:lnTo>
                  <a:lnTo>
                    <a:pt x="646660" y="223194"/>
                  </a:lnTo>
                  <a:lnTo>
                    <a:pt x="651834" y="221035"/>
                  </a:lnTo>
                  <a:lnTo>
                    <a:pt x="657007" y="218887"/>
                  </a:lnTo>
                  <a:lnTo>
                    <a:pt x="662180" y="216748"/>
                  </a:lnTo>
                  <a:lnTo>
                    <a:pt x="667353" y="214619"/>
                  </a:lnTo>
                  <a:lnTo>
                    <a:pt x="672527" y="212500"/>
                  </a:lnTo>
                  <a:lnTo>
                    <a:pt x="677700" y="210390"/>
                  </a:lnTo>
                  <a:lnTo>
                    <a:pt x="682873" y="208290"/>
                  </a:lnTo>
                  <a:lnTo>
                    <a:pt x="688047" y="206199"/>
                  </a:lnTo>
                  <a:lnTo>
                    <a:pt x="693220" y="204118"/>
                  </a:lnTo>
                  <a:lnTo>
                    <a:pt x="698393" y="202046"/>
                  </a:lnTo>
                  <a:lnTo>
                    <a:pt x="703566" y="199983"/>
                  </a:lnTo>
                  <a:lnTo>
                    <a:pt x="708740" y="197930"/>
                  </a:lnTo>
                  <a:lnTo>
                    <a:pt x="713913" y="195885"/>
                  </a:lnTo>
                  <a:lnTo>
                    <a:pt x="719086" y="193850"/>
                  </a:lnTo>
                  <a:lnTo>
                    <a:pt x="724260" y="191823"/>
                  </a:lnTo>
                  <a:lnTo>
                    <a:pt x="729433" y="189806"/>
                  </a:lnTo>
                  <a:lnTo>
                    <a:pt x="734606" y="187797"/>
                  </a:lnTo>
                  <a:lnTo>
                    <a:pt x="739779" y="185798"/>
                  </a:lnTo>
                  <a:lnTo>
                    <a:pt x="744953" y="183807"/>
                  </a:lnTo>
                  <a:lnTo>
                    <a:pt x="750126" y="181824"/>
                  </a:lnTo>
                  <a:lnTo>
                    <a:pt x="755299" y="179851"/>
                  </a:lnTo>
                  <a:lnTo>
                    <a:pt x="760473" y="177886"/>
                  </a:lnTo>
                  <a:lnTo>
                    <a:pt x="765646" y="175929"/>
                  </a:lnTo>
                  <a:lnTo>
                    <a:pt x="770819" y="173981"/>
                  </a:lnTo>
                  <a:lnTo>
                    <a:pt x="775992" y="172042"/>
                  </a:lnTo>
                  <a:lnTo>
                    <a:pt x="781166" y="170110"/>
                  </a:lnTo>
                  <a:lnTo>
                    <a:pt x="786339" y="168187"/>
                  </a:lnTo>
                  <a:lnTo>
                    <a:pt x="791512" y="166273"/>
                  </a:lnTo>
                  <a:lnTo>
                    <a:pt x="796686" y="164367"/>
                  </a:lnTo>
                  <a:lnTo>
                    <a:pt x="801859" y="162468"/>
                  </a:lnTo>
                  <a:lnTo>
                    <a:pt x="807032" y="160578"/>
                  </a:lnTo>
                  <a:lnTo>
                    <a:pt x="812205" y="158697"/>
                  </a:lnTo>
                  <a:lnTo>
                    <a:pt x="817379" y="156823"/>
                  </a:lnTo>
                  <a:lnTo>
                    <a:pt x="822552" y="154957"/>
                  </a:lnTo>
                  <a:lnTo>
                    <a:pt x="827725" y="153099"/>
                  </a:lnTo>
                  <a:lnTo>
                    <a:pt x="832899" y="151249"/>
                  </a:lnTo>
                  <a:lnTo>
                    <a:pt x="838072" y="149408"/>
                  </a:lnTo>
                  <a:lnTo>
                    <a:pt x="843245" y="147574"/>
                  </a:lnTo>
                  <a:lnTo>
                    <a:pt x="848418" y="145748"/>
                  </a:lnTo>
                  <a:lnTo>
                    <a:pt x="853592" y="143930"/>
                  </a:lnTo>
                  <a:lnTo>
                    <a:pt x="858765" y="142119"/>
                  </a:lnTo>
                  <a:lnTo>
                    <a:pt x="863938" y="140317"/>
                  </a:lnTo>
                  <a:lnTo>
                    <a:pt x="869112" y="138523"/>
                  </a:lnTo>
                  <a:lnTo>
                    <a:pt x="874285" y="136736"/>
                  </a:lnTo>
                  <a:lnTo>
                    <a:pt x="879458" y="134957"/>
                  </a:lnTo>
                  <a:lnTo>
                    <a:pt x="884631" y="133186"/>
                  </a:lnTo>
                  <a:lnTo>
                    <a:pt x="889805" y="131423"/>
                  </a:lnTo>
                  <a:lnTo>
                    <a:pt x="894978" y="129668"/>
                  </a:lnTo>
                  <a:lnTo>
                    <a:pt x="900151" y="127920"/>
                  </a:lnTo>
                  <a:lnTo>
                    <a:pt x="905325" y="126181"/>
                  </a:lnTo>
                  <a:lnTo>
                    <a:pt x="910498" y="124449"/>
                  </a:lnTo>
                  <a:lnTo>
                    <a:pt x="915671" y="122725"/>
                  </a:lnTo>
                  <a:lnTo>
                    <a:pt x="920844" y="121010"/>
                  </a:lnTo>
                  <a:lnTo>
                    <a:pt x="926018" y="119302"/>
                  </a:lnTo>
                  <a:lnTo>
                    <a:pt x="931191" y="117603"/>
                  </a:lnTo>
                  <a:lnTo>
                    <a:pt x="936364" y="115911"/>
                  </a:lnTo>
                  <a:lnTo>
                    <a:pt x="941538" y="114228"/>
                  </a:lnTo>
                  <a:lnTo>
                    <a:pt x="946711" y="112553"/>
                  </a:lnTo>
                  <a:lnTo>
                    <a:pt x="951884" y="110887"/>
                  </a:lnTo>
                  <a:lnTo>
                    <a:pt x="957057" y="109229"/>
                  </a:lnTo>
                  <a:lnTo>
                    <a:pt x="962231" y="107579"/>
                  </a:lnTo>
                  <a:lnTo>
                    <a:pt x="967404" y="105938"/>
                  </a:lnTo>
                  <a:lnTo>
                    <a:pt x="972577" y="104305"/>
                  </a:lnTo>
                  <a:lnTo>
                    <a:pt x="977751" y="102682"/>
                  </a:lnTo>
                  <a:lnTo>
                    <a:pt x="982924" y="101067"/>
                  </a:lnTo>
                  <a:lnTo>
                    <a:pt x="988097" y="99461"/>
                  </a:lnTo>
                  <a:lnTo>
                    <a:pt x="993270" y="97865"/>
                  </a:lnTo>
                  <a:lnTo>
                    <a:pt x="998444" y="96277"/>
                  </a:lnTo>
                  <a:lnTo>
                    <a:pt x="1003617" y="94699"/>
                  </a:lnTo>
                  <a:lnTo>
                    <a:pt x="1008790" y="93130"/>
                  </a:lnTo>
                  <a:lnTo>
                    <a:pt x="1013964" y="91571"/>
                  </a:lnTo>
                  <a:lnTo>
                    <a:pt x="1019137" y="90022"/>
                  </a:lnTo>
                  <a:lnTo>
                    <a:pt x="1024310" y="88483"/>
                  </a:lnTo>
                  <a:lnTo>
                    <a:pt x="1029483" y="86954"/>
                  </a:lnTo>
                  <a:lnTo>
                    <a:pt x="1034657" y="85435"/>
                  </a:lnTo>
                  <a:lnTo>
                    <a:pt x="1039830" y="83926"/>
                  </a:lnTo>
                  <a:lnTo>
                    <a:pt x="1045003" y="82428"/>
                  </a:lnTo>
                  <a:lnTo>
                    <a:pt x="1050177" y="80941"/>
                  </a:lnTo>
                  <a:lnTo>
                    <a:pt x="1055350" y="79465"/>
                  </a:lnTo>
                  <a:lnTo>
                    <a:pt x="1060523" y="78000"/>
                  </a:lnTo>
                  <a:lnTo>
                    <a:pt x="1065696" y="76546"/>
                  </a:lnTo>
                  <a:lnTo>
                    <a:pt x="1070870" y="75104"/>
                  </a:lnTo>
                  <a:lnTo>
                    <a:pt x="1076043" y="73673"/>
                  </a:lnTo>
                  <a:lnTo>
                    <a:pt x="1081216" y="72255"/>
                  </a:lnTo>
                  <a:lnTo>
                    <a:pt x="1086390" y="70848"/>
                  </a:lnTo>
                  <a:lnTo>
                    <a:pt x="1091563" y="69454"/>
                  </a:lnTo>
                  <a:lnTo>
                    <a:pt x="1096736" y="68072"/>
                  </a:lnTo>
                  <a:lnTo>
                    <a:pt x="1101909" y="66702"/>
                  </a:lnTo>
                  <a:lnTo>
                    <a:pt x="1107083" y="65346"/>
                  </a:lnTo>
                  <a:lnTo>
                    <a:pt x="1112256" y="64002"/>
                  </a:lnTo>
                  <a:lnTo>
                    <a:pt x="1117429" y="62672"/>
                  </a:lnTo>
                  <a:lnTo>
                    <a:pt x="1122603" y="61355"/>
                  </a:lnTo>
                  <a:lnTo>
                    <a:pt x="1127776" y="60052"/>
                  </a:lnTo>
                  <a:lnTo>
                    <a:pt x="1132949" y="58763"/>
                  </a:lnTo>
                  <a:lnTo>
                    <a:pt x="1138122" y="57487"/>
                  </a:lnTo>
                  <a:lnTo>
                    <a:pt x="1143296" y="56226"/>
                  </a:lnTo>
                  <a:lnTo>
                    <a:pt x="1148469" y="54978"/>
                  </a:lnTo>
                  <a:lnTo>
                    <a:pt x="1153642" y="53746"/>
                  </a:lnTo>
                  <a:lnTo>
                    <a:pt x="1158816" y="52527"/>
                  </a:lnTo>
                  <a:lnTo>
                    <a:pt x="1163989" y="51324"/>
                  </a:lnTo>
                  <a:lnTo>
                    <a:pt x="1169162" y="50135"/>
                  </a:lnTo>
                  <a:lnTo>
                    <a:pt x="1174335" y="48962"/>
                  </a:lnTo>
                  <a:lnTo>
                    <a:pt x="1179509" y="47803"/>
                  </a:lnTo>
                  <a:lnTo>
                    <a:pt x="1184682" y="46660"/>
                  </a:lnTo>
                  <a:lnTo>
                    <a:pt x="1189855" y="45532"/>
                  </a:lnTo>
                  <a:lnTo>
                    <a:pt x="1195029" y="44419"/>
                  </a:lnTo>
                  <a:lnTo>
                    <a:pt x="1200202" y="43322"/>
                  </a:lnTo>
                  <a:lnTo>
                    <a:pt x="1205375" y="42240"/>
                  </a:lnTo>
                  <a:lnTo>
                    <a:pt x="1210548" y="41174"/>
                  </a:lnTo>
                  <a:lnTo>
                    <a:pt x="1215722" y="40123"/>
                  </a:lnTo>
                  <a:lnTo>
                    <a:pt x="1220895" y="39088"/>
                  </a:lnTo>
                  <a:lnTo>
                    <a:pt x="1226068" y="38068"/>
                  </a:lnTo>
                  <a:lnTo>
                    <a:pt x="1231242" y="37064"/>
                  </a:lnTo>
                  <a:lnTo>
                    <a:pt x="1236415" y="36076"/>
                  </a:lnTo>
                  <a:lnTo>
                    <a:pt x="1241588" y="35103"/>
                  </a:lnTo>
                  <a:lnTo>
                    <a:pt x="1246761" y="34146"/>
                  </a:lnTo>
                  <a:lnTo>
                    <a:pt x="1251935" y="33204"/>
                  </a:lnTo>
                  <a:lnTo>
                    <a:pt x="1257108" y="32277"/>
                  </a:lnTo>
                  <a:lnTo>
                    <a:pt x="1262281" y="31365"/>
                  </a:lnTo>
                  <a:lnTo>
                    <a:pt x="1267455" y="30468"/>
                  </a:lnTo>
                  <a:lnTo>
                    <a:pt x="1272628" y="29587"/>
                  </a:lnTo>
                  <a:lnTo>
                    <a:pt x="1277801" y="28720"/>
                  </a:lnTo>
                  <a:lnTo>
                    <a:pt x="1282974" y="27867"/>
                  </a:lnTo>
                  <a:lnTo>
                    <a:pt x="1288148" y="27029"/>
                  </a:lnTo>
                  <a:lnTo>
                    <a:pt x="1293321" y="26205"/>
                  </a:lnTo>
                  <a:lnTo>
                    <a:pt x="1298494" y="25395"/>
                  </a:lnTo>
                  <a:lnTo>
                    <a:pt x="1303668" y="24599"/>
                  </a:lnTo>
                  <a:lnTo>
                    <a:pt x="1308841" y="23817"/>
                  </a:lnTo>
                  <a:lnTo>
                    <a:pt x="1314014" y="23047"/>
                  </a:lnTo>
                  <a:lnTo>
                    <a:pt x="1319187" y="22291"/>
                  </a:lnTo>
                  <a:lnTo>
                    <a:pt x="1324361" y="21547"/>
                  </a:lnTo>
                  <a:lnTo>
                    <a:pt x="1329534" y="20816"/>
                  </a:lnTo>
                  <a:lnTo>
                    <a:pt x="1334707" y="20098"/>
                  </a:lnTo>
                  <a:lnTo>
                    <a:pt x="1339881" y="19391"/>
                  </a:lnTo>
                  <a:lnTo>
                    <a:pt x="1345054" y="18696"/>
                  </a:lnTo>
                  <a:lnTo>
                    <a:pt x="1350227" y="18012"/>
                  </a:lnTo>
                  <a:lnTo>
                    <a:pt x="1355400" y="17340"/>
                  </a:lnTo>
                  <a:lnTo>
                    <a:pt x="1360574" y="16679"/>
                  </a:lnTo>
                  <a:lnTo>
                    <a:pt x="1365747" y="16029"/>
                  </a:lnTo>
                  <a:lnTo>
                    <a:pt x="1370920" y="15389"/>
                  </a:lnTo>
                  <a:lnTo>
                    <a:pt x="1376094" y="14760"/>
                  </a:lnTo>
                  <a:lnTo>
                    <a:pt x="1381267" y="14141"/>
                  </a:lnTo>
                  <a:lnTo>
                    <a:pt x="1386440" y="13533"/>
                  </a:lnTo>
                  <a:lnTo>
                    <a:pt x="1391613" y="12934"/>
                  </a:lnTo>
                  <a:lnTo>
                    <a:pt x="1396787" y="12347"/>
                  </a:lnTo>
                  <a:lnTo>
                    <a:pt x="1401960" y="11770"/>
                  </a:lnTo>
                  <a:lnTo>
                    <a:pt x="1407133" y="11203"/>
                  </a:lnTo>
                  <a:lnTo>
                    <a:pt x="1412307" y="10647"/>
                  </a:lnTo>
                  <a:lnTo>
                    <a:pt x="1417480" y="10103"/>
                  </a:lnTo>
                  <a:lnTo>
                    <a:pt x="1422653" y="9569"/>
                  </a:lnTo>
                  <a:lnTo>
                    <a:pt x="1427826" y="9048"/>
                  </a:lnTo>
                  <a:lnTo>
                    <a:pt x="1433000" y="8539"/>
                  </a:lnTo>
                  <a:lnTo>
                    <a:pt x="1438173" y="8042"/>
                  </a:lnTo>
                  <a:lnTo>
                    <a:pt x="1443346" y="7559"/>
                  </a:lnTo>
                  <a:lnTo>
                    <a:pt x="1448520" y="7090"/>
                  </a:lnTo>
                  <a:lnTo>
                    <a:pt x="1453693" y="6636"/>
                  </a:lnTo>
                  <a:lnTo>
                    <a:pt x="1458866" y="6196"/>
                  </a:lnTo>
                  <a:lnTo>
                    <a:pt x="1464039" y="5772"/>
                  </a:lnTo>
                  <a:lnTo>
                    <a:pt x="1469213" y="5365"/>
                  </a:lnTo>
                  <a:lnTo>
                    <a:pt x="1474386" y="4974"/>
                  </a:lnTo>
                  <a:lnTo>
                    <a:pt x="1479559" y="4600"/>
                  </a:lnTo>
                  <a:lnTo>
                    <a:pt x="1484733" y="4244"/>
                  </a:lnTo>
                  <a:lnTo>
                    <a:pt x="1489906" y="3906"/>
                  </a:lnTo>
                  <a:lnTo>
                    <a:pt x="1495079" y="3586"/>
                  </a:lnTo>
                  <a:lnTo>
                    <a:pt x="1500252" y="3284"/>
                  </a:lnTo>
                  <a:lnTo>
                    <a:pt x="1505426" y="3000"/>
                  </a:lnTo>
                  <a:lnTo>
                    <a:pt x="1510599" y="2734"/>
                  </a:lnTo>
                  <a:lnTo>
                    <a:pt x="1515772" y="2486"/>
                  </a:lnTo>
                  <a:lnTo>
                    <a:pt x="1520946" y="2255"/>
                  </a:lnTo>
                  <a:lnTo>
                    <a:pt x="1526119" y="2041"/>
                  </a:lnTo>
                  <a:lnTo>
                    <a:pt x="1531292" y="1844"/>
                  </a:lnTo>
                  <a:lnTo>
                    <a:pt x="1536465" y="1662"/>
                  </a:lnTo>
                  <a:lnTo>
                    <a:pt x="1541639" y="1495"/>
                  </a:lnTo>
                  <a:lnTo>
                    <a:pt x="1546812" y="1342"/>
                  </a:lnTo>
                  <a:lnTo>
                    <a:pt x="1551985" y="1203"/>
                  </a:lnTo>
                  <a:lnTo>
                    <a:pt x="1557159" y="1076"/>
                  </a:lnTo>
                  <a:lnTo>
                    <a:pt x="1562332" y="961"/>
                  </a:lnTo>
                  <a:lnTo>
                    <a:pt x="1567505" y="857"/>
                  </a:lnTo>
                  <a:lnTo>
                    <a:pt x="1572678" y="763"/>
                  </a:lnTo>
                  <a:lnTo>
                    <a:pt x="1577852" y="678"/>
                  </a:lnTo>
                  <a:lnTo>
                    <a:pt x="1583025" y="602"/>
                  </a:lnTo>
                  <a:lnTo>
                    <a:pt x="1588198" y="534"/>
                  </a:lnTo>
                  <a:lnTo>
                    <a:pt x="1593372" y="473"/>
                  </a:lnTo>
                  <a:lnTo>
                    <a:pt x="1598545" y="419"/>
                  </a:lnTo>
                  <a:lnTo>
                    <a:pt x="1603718" y="370"/>
                  </a:lnTo>
                  <a:lnTo>
                    <a:pt x="1608891" y="327"/>
                  </a:lnTo>
                  <a:lnTo>
                    <a:pt x="1614065" y="289"/>
                  </a:lnTo>
                  <a:lnTo>
                    <a:pt x="1619238" y="255"/>
                  </a:lnTo>
                  <a:lnTo>
                    <a:pt x="1624411" y="224"/>
                  </a:lnTo>
                  <a:lnTo>
                    <a:pt x="1629585" y="198"/>
                  </a:lnTo>
                  <a:lnTo>
                    <a:pt x="1634758" y="174"/>
                  </a:lnTo>
                  <a:lnTo>
                    <a:pt x="1639931" y="153"/>
                  </a:lnTo>
                  <a:lnTo>
                    <a:pt x="1645104" y="134"/>
                  </a:lnTo>
                  <a:lnTo>
                    <a:pt x="1650278" y="118"/>
                  </a:lnTo>
                  <a:lnTo>
                    <a:pt x="1655451" y="104"/>
                  </a:lnTo>
                  <a:lnTo>
                    <a:pt x="1660624" y="91"/>
                  </a:lnTo>
                  <a:lnTo>
                    <a:pt x="1665798" y="80"/>
                  </a:lnTo>
                  <a:lnTo>
                    <a:pt x="1670971" y="70"/>
                  </a:lnTo>
                  <a:lnTo>
                    <a:pt x="1676144" y="61"/>
                  </a:lnTo>
                  <a:lnTo>
                    <a:pt x="1681317" y="54"/>
                  </a:lnTo>
                  <a:lnTo>
                    <a:pt x="1686491" y="47"/>
                  </a:lnTo>
                  <a:lnTo>
                    <a:pt x="1691664" y="41"/>
                  </a:lnTo>
                  <a:lnTo>
                    <a:pt x="1696837" y="36"/>
                  </a:lnTo>
                  <a:lnTo>
                    <a:pt x="1702011" y="31"/>
                  </a:lnTo>
                  <a:lnTo>
                    <a:pt x="1707184" y="27"/>
                  </a:lnTo>
                  <a:lnTo>
                    <a:pt x="1712357" y="24"/>
                  </a:lnTo>
                  <a:lnTo>
                    <a:pt x="1717530" y="21"/>
                  </a:lnTo>
                  <a:lnTo>
                    <a:pt x="1722704" y="18"/>
                  </a:lnTo>
                  <a:lnTo>
                    <a:pt x="1727877" y="16"/>
                  </a:lnTo>
                  <a:lnTo>
                    <a:pt x="1733050" y="14"/>
                  </a:lnTo>
                  <a:lnTo>
                    <a:pt x="1738224" y="12"/>
                  </a:lnTo>
                  <a:lnTo>
                    <a:pt x="1743397" y="10"/>
                  </a:lnTo>
                  <a:lnTo>
                    <a:pt x="1748570" y="9"/>
                  </a:lnTo>
                  <a:lnTo>
                    <a:pt x="1753743" y="8"/>
                  </a:lnTo>
                  <a:lnTo>
                    <a:pt x="1758917" y="7"/>
                  </a:lnTo>
                  <a:lnTo>
                    <a:pt x="1764090" y="6"/>
                  </a:lnTo>
                  <a:lnTo>
                    <a:pt x="1769263" y="5"/>
                  </a:lnTo>
                  <a:lnTo>
                    <a:pt x="1774437" y="4"/>
                  </a:lnTo>
                  <a:lnTo>
                    <a:pt x="1779610" y="4"/>
                  </a:lnTo>
                  <a:lnTo>
                    <a:pt x="1784783" y="3"/>
                  </a:lnTo>
                  <a:lnTo>
                    <a:pt x="1789956" y="3"/>
                  </a:lnTo>
                  <a:lnTo>
                    <a:pt x="1795130" y="2"/>
                  </a:lnTo>
                  <a:lnTo>
                    <a:pt x="1800303" y="2"/>
                  </a:lnTo>
                  <a:lnTo>
                    <a:pt x="1805476" y="1"/>
                  </a:lnTo>
                  <a:lnTo>
                    <a:pt x="1810650" y="1"/>
                  </a:lnTo>
                  <a:lnTo>
                    <a:pt x="1815823" y="1"/>
                  </a:lnTo>
                  <a:lnTo>
                    <a:pt x="1820996" y="1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1"/>
                  </a:lnTo>
                  <a:lnTo>
                    <a:pt x="1826169" y="1"/>
                  </a:lnTo>
                  <a:lnTo>
                    <a:pt x="1820996" y="1"/>
                  </a:lnTo>
                  <a:lnTo>
                    <a:pt x="1815823" y="1"/>
                  </a:lnTo>
                  <a:lnTo>
                    <a:pt x="1810650" y="2"/>
                  </a:lnTo>
                  <a:lnTo>
                    <a:pt x="1805476" y="2"/>
                  </a:lnTo>
                  <a:lnTo>
                    <a:pt x="1800303" y="2"/>
                  </a:lnTo>
                  <a:lnTo>
                    <a:pt x="1795130" y="3"/>
                  </a:lnTo>
                  <a:lnTo>
                    <a:pt x="1789956" y="3"/>
                  </a:lnTo>
                  <a:lnTo>
                    <a:pt x="1784783" y="4"/>
                  </a:lnTo>
                  <a:lnTo>
                    <a:pt x="1779610" y="5"/>
                  </a:lnTo>
                  <a:lnTo>
                    <a:pt x="1774437" y="5"/>
                  </a:lnTo>
                  <a:lnTo>
                    <a:pt x="1769263" y="6"/>
                  </a:lnTo>
                  <a:lnTo>
                    <a:pt x="1764090" y="7"/>
                  </a:lnTo>
                  <a:lnTo>
                    <a:pt x="1758917" y="9"/>
                  </a:lnTo>
                  <a:lnTo>
                    <a:pt x="1753743" y="10"/>
                  </a:lnTo>
                  <a:lnTo>
                    <a:pt x="1748570" y="11"/>
                  </a:lnTo>
                  <a:lnTo>
                    <a:pt x="1743397" y="13"/>
                  </a:lnTo>
                  <a:lnTo>
                    <a:pt x="1738224" y="15"/>
                  </a:lnTo>
                  <a:lnTo>
                    <a:pt x="1733050" y="17"/>
                  </a:lnTo>
                  <a:lnTo>
                    <a:pt x="1727877" y="20"/>
                  </a:lnTo>
                  <a:lnTo>
                    <a:pt x="1722704" y="23"/>
                  </a:lnTo>
                  <a:lnTo>
                    <a:pt x="1717530" y="26"/>
                  </a:lnTo>
                  <a:lnTo>
                    <a:pt x="1712357" y="30"/>
                  </a:lnTo>
                  <a:lnTo>
                    <a:pt x="1707184" y="34"/>
                  </a:lnTo>
                  <a:lnTo>
                    <a:pt x="1702011" y="39"/>
                  </a:lnTo>
                  <a:lnTo>
                    <a:pt x="1696837" y="45"/>
                  </a:lnTo>
                  <a:lnTo>
                    <a:pt x="1691664" y="51"/>
                  </a:lnTo>
                  <a:lnTo>
                    <a:pt x="1686491" y="59"/>
                  </a:lnTo>
                  <a:lnTo>
                    <a:pt x="1681317" y="67"/>
                  </a:lnTo>
                  <a:lnTo>
                    <a:pt x="1676144" y="76"/>
                  </a:lnTo>
                  <a:lnTo>
                    <a:pt x="1670971" y="87"/>
                  </a:lnTo>
                  <a:lnTo>
                    <a:pt x="1665798" y="99"/>
                  </a:lnTo>
                  <a:lnTo>
                    <a:pt x="1660624" y="113"/>
                  </a:lnTo>
                  <a:lnTo>
                    <a:pt x="1655451" y="129"/>
                  </a:lnTo>
                  <a:lnTo>
                    <a:pt x="1650278" y="147"/>
                  </a:lnTo>
                  <a:lnTo>
                    <a:pt x="1645104" y="167"/>
                  </a:lnTo>
                  <a:lnTo>
                    <a:pt x="1639931" y="190"/>
                  </a:lnTo>
                  <a:lnTo>
                    <a:pt x="1634758" y="216"/>
                  </a:lnTo>
                  <a:lnTo>
                    <a:pt x="1629585" y="246"/>
                  </a:lnTo>
                  <a:lnTo>
                    <a:pt x="1624411" y="279"/>
                  </a:lnTo>
                  <a:lnTo>
                    <a:pt x="1619238" y="316"/>
                  </a:lnTo>
                  <a:lnTo>
                    <a:pt x="1614065" y="359"/>
                  </a:lnTo>
                  <a:lnTo>
                    <a:pt x="1608891" y="406"/>
                  </a:lnTo>
                  <a:lnTo>
                    <a:pt x="1603718" y="460"/>
                  </a:lnTo>
                  <a:lnTo>
                    <a:pt x="1598545" y="520"/>
                  </a:lnTo>
                  <a:lnTo>
                    <a:pt x="1593372" y="588"/>
                  </a:lnTo>
                  <a:lnTo>
                    <a:pt x="1588198" y="663"/>
                  </a:lnTo>
                  <a:lnTo>
                    <a:pt x="1583025" y="747"/>
                  </a:lnTo>
                  <a:lnTo>
                    <a:pt x="1577852" y="841"/>
                  </a:lnTo>
                  <a:lnTo>
                    <a:pt x="1572678" y="946"/>
                  </a:lnTo>
                  <a:lnTo>
                    <a:pt x="1567505" y="1062"/>
                  </a:lnTo>
                  <a:lnTo>
                    <a:pt x="1562332" y="1191"/>
                  </a:lnTo>
                  <a:lnTo>
                    <a:pt x="1557159" y="1333"/>
                  </a:lnTo>
                  <a:lnTo>
                    <a:pt x="1551985" y="1490"/>
                  </a:lnTo>
                  <a:lnTo>
                    <a:pt x="1546812" y="1662"/>
                  </a:lnTo>
                  <a:lnTo>
                    <a:pt x="1541639" y="1851"/>
                  </a:lnTo>
                  <a:lnTo>
                    <a:pt x="1536465" y="2058"/>
                  </a:lnTo>
                  <a:lnTo>
                    <a:pt x="1531292" y="2283"/>
                  </a:lnTo>
                  <a:lnTo>
                    <a:pt x="1526119" y="2527"/>
                  </a:lnTo>
                  <a:lnTo>
                    <a:pt x="1520946" y="2791"/>
                  </a:lnTo>
                  <a:lnTo>
                    <a:pt x="1515772" y="3076"/>
                  </a:lnTo>
                  <a:lnTo>
                    <a:pt x="1510599" y="3382"/>
                  </a:lnTo>
                  <a:lnTo>
                    <a:pt x="1505426" y="3710"/>
                  </a:lnTo>
                  <a:lnTo>
                    <a:pt x="1500252" y="4060"/>
                  </a:lnTo>
                  <a:lnTo>
                    <a:pt x="1495079" y="4433"/>
                  </a:lnTo>
                  <a:lnTo>
                    <a:pt x="1489906" y="4827"/>
                  </a:lnTo>
                  <a:lnTo>
                    <a:pt x="1484733" y="5244"/>
                  </a:lnTo>
                  <a:lnTo>
                    <a:pt x="1479559" y="5682"/>
                  </a:lnTo>
                  <a:lnTo>
                    <a:pt x="1474386" y="6142"/>
                  </a:lnTo>
                  <a:lnTo>
                    <a:pt x="1469213" y="6624"/>
                  </a:lnTo>
                  <a:lnTo>
                    <a:pt x="1464039" y="7125"/>
                  </a:lnTo>
                  <a:lnTo>
                    <a:pt x="1458866" y="7646"/>
                  </a:lnTo>
                  <a:lnTo>
                    <a:pt x="1453693" y="8187"/>
                  </a:lnTo>
                  <a:lnTo>
                    <a:pt x="1448520" y="8745"/>
                  </a:lnTo>
                  <a:lnTo>
                    <a:pt x="1443346" y="9322"/>
                  </a:lnTo>
                  <a:lnTo>
                    <a:pt x="1438173" y="9915"/>
                  </a:lnTo>
                  <a:lnTo>
                    <a:pt x="1433000" y="10524"/>
                  </a:lnTo>
                  <a:lnTo>
                    <a:pt x="1427826" y="11149"/>
                  </a:lnTo>
                  <a:lnTo>
                    <a:pt x="1422653" y="11788"/>
                  </a:lnTo>
                  <a:lnTo>
                    <a:pt x="1417480" y="12442"/>
                  </a:lnTo>
                  <a:lnTo>
                    <a:pt x="1412307" y="13109"/>
                  </a:lnTo>
                  <a:lnTo>
                    <a:pt x="1407133" y="13790"/>
                  </a:lnTo>
                  <a:lnTo>
                    <a:pt x="1401960" y="14483"/>
                  </a:lnTo>
                  <a:lnTo>
                    <a:pt x="1396787" y="15190"/>
                  </a:lnTo>
                  <a:lnTo>
                    <a:pt x="1391613" y="15908"/>
                  </a:lnTo>
                  <a:lnTo>
                    <a:pt x="1386440" y="16639"/>
                  </a:lnTo>
                  <a:lnTo>
                    <a:pt x="1381267" y="17383"/>
                  </a:lnTo>
                  <a:lnTo>
                    <a:pt x="1376094" y="18138"/>
                  </a:lnTo>
                  <a:lnTo>
                    <a:pt x="1370920" y="18906"/>
                  </a:lnTo>
                  <a:lnTo>
                    <a:pt x="1365747" y="19686"/>
                  </a:lnTo>
                  <a:lnTo>
                    <a:pt x="1360574" y="20479"/>
                  </a:lnTo>
                  <a:lnTo>
                    <a:pt x="1355400" y="21285"/>
                  </a:lnTo>
                  <a:lnTo>
                    <a:pt x="1350227" y="22104"/>
                  </a:lnTo>
                  <a:lnTo>
                    <a:pt x="1345054" y="22936"/>
                  </a:lnTo>
                  <a:lnTo>
                    <a:pt x="1339881" y="23782"/>
                  </a:lnTo>
                  <a:lnTo>
                    <a:pt x="1334707" y="24642"/>
                  </a:lnTo>
                  <a:lnTo>
                    <a:pt x="1329534" y="25515"/>
                  </a:lnTo>
                  <a:lnTo>
                    <a:pt x="1324361" y="26404"/>
                  </a:lnTo>
                  <a:lnTo>
                    <a:pt x="1319187" y="27306"/>
                  </a:lnTo>
                  <a:lnTo>
                    <a:pt x="1314014" y="28224"/>
                  </a:lnTo>
                  <a:lnTo>
                    <a:pt x="1308841" y="29158"/>
                  </a:lnTo>
                  <a:lnTo>
                    <a:pt x="1303668" y="30107"/>
                  </a:lnTo>
                  <a:lnTo>
                    <a:pt x="1298494" y="31071"/>
                  </a:lnTo>
                  <a:lnTo>
                    <a:pt x="1293321" y="32052"/>
                  </a:lnTo>
                  <a:lnTo>
                    <a:pt x="1288148" y="33050"/>
                  </a:lnTo>
                  <a:lnTo>
                    <a:pt x="1282974" y="34064"/>
                  </a:lnTo>
                  <a:lnTo>
                    <a:pt x="1277801" y="35095"/>
                  </a:lnTo>
                  <a:lnTo>
                    <a:pt x="1272628" y="36143"/>
                  </a:lnTo>
                  <a:lnTo>
                    <a:pt x="1267455" y="37208"/>
                  </a:lnTo>
                  <a:lnTo>
                    <a:pt x="1262281" y="38291"/>
                  </a:lnTo>
                  <a:lnTo>
                    <a:pt x="1257108" y="39391"/>
                  </a:lnTo>
                  <a:lnTo>
                    <a:pt x="1251935" y="40509"/>
                  </a:lnTo>
                  <a:lnTo>
                    <a:pt x="1246761" y="41645"/>
                  </a:lnTo>
                  <a:lnTo>
                    <a:pt x="1241588" y="42799"/>
                  </a:lnTo>
                  <a:lnTo>
                    <a:pt x="1236415" y="43970"/>
                  </a:lnTo>
                  <a:lnTo>
                    <a:pt x="1231242" y="45160"/>
                  </a:lnTo>
                  <a:lnTo>
                    <a:pt x="1226068" y="46368"/>
                  </a:lnTo>
                  <a:lnTo>
                    <a:pt x="1220895" y="47593"/>
                  </a:lnTo>
                  <a:lnTo>
                    <a:pt x="1215722" y="48837"/>
                  </a:lnTo>
                  <a:lnTo>
                    <a:pt x="1210548" y="50099"/>
                  </a:lnTo>
                  <a:lnTo>
                    <a:pt x="1205375" y="51379"/>
                  </a:lnTo>
                  <a:lnTo>
                    <a:pt x="1200202" y="52677"/>
                  </a:lnTo>
                  <a:lnTo>
                    <a:pt x="1195029" y="53992"/>
                  </a:lnTo>
                  <a:lnTo>
                    <a:pt x="1189855" y="55325"/>
                  </a:lnTo>
                  <a:lnTo>
                    <a:pt x="1184682" y="56676"/>
                  </a:lnTo>
                  <a:lnTo>
                    <a:pt x="1179509" y="58045"/>
                  </a:lnTo>
                  <a:lnTo>
                    <a:pt x="1174335" y="59430"/>
                  </a:lnTo>
                  <a:lnTo>
                    <a:pt x="1169162" y="60833"/>
                  </a:lnTo>
                  <a:lnTo>
                    <a:pt x="1163989" y="62253"/>
                  </a:lnTo>
                  <a:lnTo>
                    <a:pt x="1158816" y="63690"/>
                  </a:lnTo>
                  <a:lnTo>
                    <a:pt x="1153642" y="65144"/>
                  </a:lnTo>
                  <a:lnTo>
                    <a:pt x="1148469" y="66614"/>
                  </a:lnTo>
                  <a:lnTo>
                    <a:pt x="1143296" y="68100"/>
                  </a:lnTo>
                  <a:lnTo>
                    <a:pt x="1138122" y="69602"/>
                  </a:lnTo>
                  <a:lnTo>
                    <a:pt x="1132949" y="71121"/>
                  </a:lnTo>
                  <a:lnTo>
                    <a:pt x="1127776" y="72654"/>
                  </a:lnTo>
                  <a:lnTo>
                    <a:pt x="1122603" y="74204"/>
                  </a:lnTo>
                  <a:lnTo>
                    <a:pt x="1117429" y="75768"/>
                  </a:lnTo>
                  <a:lnTo>
                    <a:pt x="1112256" y="77347"/>
                  </a:lnTo>
                  <a:lnTo>
                    <a:pt x="1107083" y="78941"/>
                  </a:lnTo>
                  <a:lnTo>
                    <a:pt x="1101909" y="80549"/>
                  </a:lnTo>
                  <a:lnTo>
                    <a:pt x="1096736" y="82171"/>
                  </a:lnTo>
                  <a:lnTo>
                    <a:pt x="1091563" y="83807"/>
                  </a:lnTo>
                  <a:lnTo>
                    <a:pt x="1086390" y="85457"/>
                  </a:lnTo>
                  <a:lnTo>
                    <a:pt x="1081216" y="87120"/>
                  </a:lnTo>
                  <a:lnTo>
                    <a:pt x="1076043" y="88797"/>
                  </a:lnTo>
                  <a:lnTo>
                    <a:pt x="1070870" y="90486"/>
                  </a:lnTo>
                  <a:lnTo>
                    <a:pt x="1065696" y="92187"/>
                  </a:lnTo>
                  <a:lnTo>
                    <a:pt x="1060523" y="93901"/>
                  </a:lnTo>
                  <a:lnTo>
                    <a:pt x="1055350" y="95627"/>
                  </a:lnTo>
                  <a:lnTo>
                    <a:pt x="1050177" y="97365"/>
                  </a:lnTo>
                  <a:lnTo>
                    <a:pt x="1045003" y="99115"/>
                  </a:lnTo>
                  <a:lnTo>
                    <a:pt x="1039830" y="100876"/>
                  </a:lnTo>
                  <a:lnTo>
                    <a:pt x="1034657" y="102648"/>
                  </a:lnTo>
                  <a:lnTo>
                    <a:pt x="1029483" y="104431"/>
                  </a:lnTo>
                  <a:lnTo>
                    <a:pt x="1024310" y="106224"/>
                  </a:lnTo>
                  <a:lnTo>
                    <a:pt x="1019137" y="108028"/>
                  </a:lnTo>
                  <a:lnTo>
                    <a:pt x="1013964" y="109843"/>
                  </a:lnTo>
                  <a:lnTo>
                    <a:pt x="1008790" y="111667"/>
                  </a:lnTo>
                  <a:lnTo>
                    <a:pt x="1003617" y="113501"/>
                  </a:lnTo>
                  <a:lnTo>
                    <a:pt x="998444" y="115345"/>
                  </a:lnTo>
                  <a:lnTo>
                    <a:pt x="993270" y="117199"/>
                  </a:lnTo>
                  <a:lnTo>
                    <a:pt x="988097" y="119061"/>
                  </a:lnTo>
                  <a:lnTo>
                    <a:pt x="982924" y="120933"/>
                  </a:lnTo>
                  <a:lnTo>
                    <a:pt x="977751" y="122814"/>
                  </a:lnTo>
                  <a:lnTo>
                    <a:pt x="972577" y="124704"/>
                  </a:lnTo>
                  <a:lnTo>
                    <a:pt x="967404" y="126602"/>
                  </a:lnTo>
                  <a:lnTo>
                    <a:pt x="962231" y="128509"/>
                  </a:lnTo>
                  <a:lnTo>
                    <a:pt x="957057" y="130424"/>
                  </a:lnTo>
                  <a:lnTo>
                    <a:pt x="951884" y="132348"/>
                  </a:lnTo>
                  <a:lnTo>
                    <a:pt x="946711" y="134280"/>
                  </a:lnTo>
                  <a:lnTo>
                    <a:pt x="941538" y="136219"/>
                  </a:lnTo>
                  <a:lnTo>
                    <a:pt x="936364" y="138167"/>
                  </a:lnTo>
                  <a:lnTo>
                    <a:pt x="931191" y="140123"/>
                  </a:lnTo>
                  <a:lnTo>
                    <a:pt x="926018" y="142086"/>
                  </a:lnTo>
                  <a:lnTo>
                    <a:pt x="920844" y="144057"/>
                  </a:lnTo>
                  <a:lnTo>
                    <a:pt x="915671" y="146036"/>
                  </a:lnTo>
                  <a:lnTo>
                    <a:pt x="910498" y="148022"/>
                  </a:lnTo>
                  <a:lnTo>
                    <a:pt x="905325" y="150016"/>
                  </a:lnTo>
                  <a:lnTo>
                    <a:pt x="900151" y="152017"/>
                  </a:lnTo>
                  <a:lnTo>
                    <a:pt x="894978" y="154026"/>
                  </a:lnTo>
                  <a:lnTo>
                    <a:pt x="889805" y="156042"/>
                  </a:lnTo>
                  <a:lnTo>
                    <a:pt x="884631" y="158065"/>
                  </a:lnTo>
                  <a:lnTo>
                    <a:pt x="879458" y="160095"/>
                  </a:lnTo>
                  <a:lnTo>
                    <a:pt x="874285" y="162133"/>
                  </a:lnTo>
                  <a:lnTo>
                    <a:pt x="869112" y="164178"/>
                  </a:lnTo>
                  <a:lnTo>
                    <a:pt x="863938" y="166230"/>
                  </a:lnTo>
                  <a:lnTo>
                    <a:pt x="858765" y="168289"/>
                  </a:lnTo>
                  <a:lnTo>
                    <a:pt x="853592" y="170356"/>
                  </a:lnTo>
                  <a:lnTo>
                    <a:pt x="848418" y="172430"/>
                  </a:lnTo>
                  <a:lnTo>
                    <a:pt x="843245" y="174510"/>
                  </a:lnTo>
                  <a:lnTo>
                    <a:pt x="838072" y="176598"/>
                  </a:lnTo>
                  <a:lnTo>
                    <a:pt x="832899" y="178694"/>
                  </a:lnTo>
                  <a:lnTo>
                    <a:pt x="827725" y="180796"/>
                  </a:lnTo>
                  <a:lnTo>
                    <a:pt x="822552" y="182906"/>
                  </a:lnTo>
                  <a:lnTo>
                    <a:pt x="817379" y="185022"/>
                  </a:lnTo>
                  <a:lnTo>
                    <a:pt x="812205" y="187146"/>
                  </a:lnTo>
                  <a:lnTo>
                    <a:pt x="807032" y="189278"/>
                  </a:lnTo>
                  <a:lnTo>
                    <a:pt x="801859" y="191416"/>
                  </a:lnTo>
                  <a:lnTo>
                    <a:pt x="796686" y="193562"/>
                  </a:lnTo>
                  <a:lnTo>
                    <a:pt x="791512" y="195715"/>
                  </a:lnTo>
                  <a:lnTo>
                    <a:pt x="786339" y="197876"/>
                  </a:lnTo>
                  <a:lnTo>
                    <a:pt x="781166" y="200044"/>
                  </a:lnTo>
                  <a:lnTo>
                    <a:pt x="775992" y="202220"/>
                  </a:lnTo>
                  <a:lnTo>
                    <a:pt x="770819" y="204403"/>
                  </a:lnTo>
                  <a:lnTo>
                    <a:pt x="765646" y="206593"/>
                  </a:lnTo>
                  <a:lnTo>
                    <a:pt x="760473" y="208791"/>
                  </a:lnTo>
                  <a:lnTo>
                    <a:pt x="755299" y="210997"/>
                  </a:lnTo>
                  <a:lnTo>
                    <a:pt x="750126" y="213210"/>
                  </a:lnTo>
                  <a:lnTo>
                    <a:pt x="744953" y="215431"/>
                  </a:lnTo>
                  <a:lnTo>
                    <a:pt x="739779" y="217660"/>
                  </a:lnTo>
                  <a:lnTo>
                    <a:pt x="734606" y="219896"/>
                  </a:lnTo>
                  <a:lnTo>
                    <a:pt x="729433" y="222140"/>
                  </a:lnTo>
                  <a:lnTo>
                    <a:pt x="724260" y="224392"/>
                  </a:lnTo>
                  <a:lnTo>
                    <a:pt x="719086" y="226652"/>
                  </a:lnTo>
                  <a:lnTo>
                    <a:pt x="713913" y="228920"/>
                  </a:lnTo>
                  <a:lnTo>
                    <a:pt x="708740" y="231196"/>
                  </a:lnTo>
                  <a:lnTo>
                    <a:pt x="703566" y="233480"/>
                  </a:lnTo>
                  <a:lnTo>
                    <a:pt x="698393" y="235772"/>
                  </a:lnTo>
                  <a:lnTo>
                    <a:pt x="693220" y="238072"/>
                  </a:lnTo>
                  <a:lnTo>
                    <a:pt x="688047" y="240380"/>
                  </a:lnTo>
                  <a:lnTo>
                    <a:pt x="682873" y="242697"/>
                  </a:lnTo>
                  <a:lnTo>
                    <a:pt x="677700" y="245022"/>
                  </a:lnTo>
                  <a:lnTo>
                    <a:pt x="672527" y="247355"/>
                  </a:lnTo>
                  <a:lnTo>
                    <a:pt x="667353" y="249696"/>
                  </a:lnTo>
                  <a:lnTo>
                    <a:pt x="662180" y="252046"/>
                  </a:lnTo>
                  <a:lnTo>
                    <a:pt x="657007" y="254404"/>
                  </a:lnTo>
                  <a:lnTo>
                    <a:pt x="651834" y="256771"/>
                  </a:lnTo>
                  <a:lnTo>
                    <a:pt x="646660" y="259147"/>
                  </a:lnTo>
                  <a:lnTo>
                    <a:pt x="641487" y="261531"/>
                  </a:lnTo>
                  <a:lnTo>
                    <a:pt x="636314" y="263923"/>
                  </a:lnTo>
                  <a:lnTo>
                    <a:pt x="631140" y="266325"/>
                  </a:lnTo>
                  <a:lnTo>
                    <a:pt x="625967" y="268735"/>
                  </a:lnTo>
                  <a:lnTo>
                    <a:pt x="620794" y="271154"/>
                  </a:lnTo>
                  <a:lnTo>
                    <a:pt x="615621" y="273582"/>
                  </a:lnTo>
                  <a:lnTo>
                    <a:pt x="610447" y="276018"/>
                  </a:lnTo>
                  <a:lnTo>
                    <a:pt x="605274" y="278464"/>
                  </a:lnTo>
                  <a:lnTo>
                    <a:pt x="600101" y="280919"/>
                  </a:lnTo>
                  <a:lnTo>
                    <a:pt x="594927" y="283383"/>
                  </a:lnTo>
                  <a:lnTo>
                    <a:pt x="589754" y="285856"/>
                  </a:lnTo>
                  <a:lnTo>
                    <a:pt x="584581" y="288338"/>
                  </a:lnTo>
                  <a:lnTo>
                    <a:pt x="579408" y="290830"/>
                  </a:lnTo>
                  <a:lnTo>
                    <a:pt x="574234" y="293330"/>
                  </a:lnTo>
                  <a:lnTo>
                    <a:pt x="569061" y="295841"/>
                  </a:lnTo>
                  <a:lnTo>
                    <a:pt x="563888" y="298361"/>
                  </a:lnTo>
                  <a:lnTo>
                    <a:pt x="558714" y="300890"/>
                  </a:lnTo>
                  <a:lnTo>
                    <a:pt x="553541" y="303429"/>
                  </a:lnTo>
                  <a:lnTo>
                    <a:pt x="548368" y="305978"/>
                  </a:lnTo>
                  <a:lnTo>
                    <a:pt x="543195" y="308537"/>
                  </a:lnTo>
                  <a:lnTo>
                    <a:pt x="538021" y="311105"/>
                  </a:lnTo>
                  <a:lnTo>
                    <a:pt x="532848" y="313684"/>
                  </a:lnTo>
                  <a:lnTo>
                    <a:pt x="527675" y="316272"/>
                  </a:lnTo>
                  <a:lnTo>
                    <a:pt x="522501" y="318871"/>
                  </a:lnTo>
                  <a:lnTo>
                    <a:pt x="517328" y="321480"/>
                  </a:lnTo>
                  <a:lnTo>
                    <a:pt x="512155" y="324100"/>
                  </a:lnTo>
                  <a:lnTo>
                    <a:pt x="506982" y="326730"/>
                  </a:lnTo>
                  <a:lnTo>
                    <a:pt x="501808" y="329370"/>
                  </a:lnTo>
                  <a:lnTo>
                    <a:pt x="496635" y="332022"/>
                  </a:lnTo>
                  <a:lnTo>
                    <a:pt x="491462" y="334684"/>
                  </a:lnTo>
                  <a:lnTo>
                    <a:pt x="486288" y="337357"/>
                  </a:lnTo>
                  <a:lnTo>
                    <a:pt x="481115" y="340042"/>
                  </a:lnTo>
                  <a:lnTo>
                    <a:pt x="475942" y="342737"/>
                  </a:lnTo>
                  <a:lnTo>
                    <a:pt x="470769" y="345445"/>
                  </a:lnTo>
                  <a:lnTo>
                    <a:pt x="465595" y="348163"/>
                  </a:lnTo>
                  <a:lnTo>
                    <a:pt x="460422" y="350894"/>
                  </a:lnTo>
                  <a:lnTo>
                    <a:pt x="455249" y="353637"/>
                  </a:lnTo>
                  <a:lnTo>
                    <a:pt x="450075" y="356392"/>
                  </a:lnTo>
                  <a:lnTo>
                    <a:pt x="444902" y="359159"/>
                  </a:lnTo>
                  <a:lnTo>
                    <a:pt x="439729" y="361939"/>
                  </a:lnTo>
                  <a:lnTo>
                    <a:pt x="434556" y="364731"/>
                  </a:lnTo>
                  <a:lnTo>
                    <a:pt x="429382" y="367537"/>
                  </a:lnTo>
                  <a:lnTo>
                    <a:pt x="424209" y="370356"/>
                  </a:lnTo>
                  <a:lnTo>
                    <a:pt x="419036" y="373188"/>
                  </a:lnTo>
                  <a:lnTo>
                    <a:pt x="413862" y="376034"/>
                  </a:lnTo>
                  <a:lnTo>
                    <a:pt x="408689" y="378894"/>
                  </a:lnTo>
                  <a:lnTo>
                    <a:pt x="403516" y="381768"/>
                  </a:lnTo>
                  <a:lnTo>
                    <a:pt x="398343" y="384657"/>
                  </a:lnTo>
                  <a:lnTo>
                    <a:pt x="393169" y="387561"/>
                  </a:lnTo>
                  <a:lnTo>
                    <a:pt x="387996" y="390479"/>
                  </a:lnTo>
                  <a:lnTo>
                    <a:pt x="382823" y="393413"/>
                  </a:lnTo>
                  <a:lnTo>
                    <a:pt x="377649" y="396363"/>
                  </a:lnTo>
                  <a:lnTo>
                    <a:pt x="372476" y="399329"/>
                  </a:lnTo>
                  <a:lnTo>
                    <a:pt x="367303" y="402312"/>
                  </a:lnTo>
                  <a:lnTo>
                    <a:pt x="362130" y="405311"/>
                  </a:lnTo>
                  <a:lnTo>
                    <a:pt x="356956" y="408327"/>
                  </a:lnTo>
                  <a:lnTo>
                    <a:pt x="351783" y="411361"/>
                  </a:lnTo>
                  <a:lnTo>
                    <a:pt x="346610" y="414412"/>
                  </a:lnTo>
                  <a:lnTo>
                    <a:pt x="341436" y="417482"/>
                  </a:lnTo>
                  <a:lnTo>
                    <a:pt x="336263" y="420571"/>
                  </a:lnTo>
                  <a:lnTo>
                    <a:pt x="331090" y="423678"/>
                  </a:lnTo>
                  <a:lnTo>
                    <a:pt x="325917" y="426805"/>
                  </a:lnTo>
                  <a:lnTo>
                    <a:pt x="320743" y="429951"/>
                  </a:lnTo>
                  <a:lnTo>
                    <a:pt x="315570" y="433118"/>
                  </a:lnTo>
                  <a:lnTo>
                    <a:pt x="310397" y="436306"/>
                  </a:lnTo>
                  <a:lnTo>
                    <a:pt x="305223" y="439514"/>
                  </a:lnTo>
                  <a:lnTo>
                    <a:pt x="300050" y="442744"/>
                  </a:lnTo>
                  <a:lnTo>
                    <a:pt x="294877" y="445996"/>
                  </a:lnTo>
                  <a:lnTo>
                    <a:pt x="289704" y="449270"/>
                  </a:lnTo>
                  <a:lnTo>
                    <a:pt x="284530" y="452567"/>
                  </a:lnTo>
                  <a:lnTo>
                    <a:pt x="279357" y="455887"/>
                  </a:lnTo>
                  <a:lnTo>
                    <a:pt x="274184" y="459230"/>
                  </a:lnTo>
                  <a:lnTo>
                    <a:pt x="269010" y="462597"/>
                  </a:lnTo>
                  <a:lnTo>
                    <a:pt x="263837" y="465988"/>
                  </a:lnTo>
                  <a:lnTo>
                    <a:pt x="258664" y="469404"/>
                  </a:lnTo>
                  <a:lnTo>
                    <a:pt x="253491" y="472845"/>
                  </a:lnTo>
                  <a:lnTo>
                    <a:pt x="248317" y="476311"/>
                  </a:lnTo>
                  <a:lnTo>
                    <a:pt x="243144" y="479802"/>
                  </a:lnTo>
                  <a:lnTo>
                    <a:pt x="237971" y="483318"/>
                  </a:lnTo>
                  <a:lnTo>
                    <a:pt x="232797" y="486861"/>
                  </a:lnTo>
                  <a:lnTo>
                    <a:pt x="227624" y="490430"/>
                  </a:lnTo>
                  <a:lnTo>
                    <a:pt x="222451" y="494024"/>
                  </a:lnTo>
                  <a:lnTo>
                    <a:pt x="217278" y="497645"/>
                  </a:lnTo>
                  <a:lnTo>
                    <a:pt x="212104" y="501293"/>
                  </a:lnTo>
                  <a:lnTo>
                    <a:pt x="206931" y="504966"/>
                  </a:lnTo>
                  <a:lnTo>
                    <a:pt x="201758" y="508666"/>
                  </a:lnTo>
                  <a:lnTo>
                    <a:pt x="196584" y="512392"/>
                  </a:lnTo>
                  <a:lnTo>
                    <a:pt x="191411" y="516143"/>
                  </a:lnTo>
                  <a:lnTo>
                    <a:pt x="186238" y="519920"/>
                  </a:lnTo>
                  <a:lnTo>
                    <a:pt x="181065" y="523722"/>
                  </a:lnTo>
                  <a:lnTo>
                    <a:pt x="175891" y="527549"/>
                  </a:lnTo>
                  <a:lnTo>
                    <a:pt x="170718" y="531400"/>
                  </a:lnTo>
                  <a:lnTo>
                    <a:pt x="165545" y="535275"/>
                  </a:lnTo>
                  <a:lnTo>
                    <a:pt x="160371" y="539172"/>
                  </a:lnTo>
                  <a:lnTo>
                    <a:pt x="155198" y="543092"/>
                  </a:lnTo>
                  <a:lnTo>
                    <a:pt x="150025" y="547033"/>
                  </a:lnTo>
                  <a:lnTo>
                    <a:pt x="144852" y="550994"/>
                  </a:lnTo>
                  <a:lnTo>
                    <a:pt x="139678" y="554974"/>
                  </a:lnTo>
                  <a:lnTo>
                    <a:pt x="134505" y="558971"/>
                  </a:lnTo>
                  <a:lnTo>
                    <a:pt x="129332" y="562985"/>
                  </a:lnTo>
                  <a:lnTo>
                    <a:pt x="124158" y="567014"/>
                  </a:lnTo>
                  <a:lnTo>
                    <a:pt x="118985" y="571056"/>
                  </a:lnTo>
                  <a:lnTo>
                    <a:pt x="113812" y="575110"/>
                  </a:lnTo>
                  <a:lnTo>
                    <a:pt x="108639" y="579174"/>
                  </a:lnTo>
                  <a:lnTo>
                    <a:pt x="103465" y="583245"/>
                  </a:lnTo>
                  <a:lnTo>
                    <a:pt x="98292" y="587323"/>
                  </a:lnTo>
                  <a:lnTo>
                    <a:pt x="93119" y="591403"/>
                  </a:lnTo>
                  <a:lnTo>
                    <a:pt x="87945" y="595485"/>
                  </a:lnTo>
                  <a:lnTo>
                    <a:pt x="82772" y="599566"/>
                  </a:lnTo>
                  <a:lnTo>
                    <a:pt x="77599" y="603644"/>
                  </a:lnTo>
                  <a:lnTo>
                    <a:pt x="72426" y="607715"/>
                  </a:lnTo>
                  <a:lnTo>
                    <a:pt x="67252" y="611778"/>
                  </a:lnTo>
                  <a:lnTo>
                    <a:pt x="62079" y="615829"/>
                  </a:lnTo>
                  <a:lnTo>
                    <a:pt x="56906" y="619865"/>
                  </a:lnTo>
                  <a:lnTo>
                    <a:pt x="51732" y="623885"/>
                  </a:lnTo>
                  <a:lnTo>
                    <a:pt x="46559" y="627884"/>
                  </a:lnTo>
                  <a:lnTo>
                    <a:pt x="41386" y="631860"/>
                  </a:lnTo>
                  <a:lnTo>
                    <a:pt x="36213" y="635810"/>
                  </a:lnTo>
                  <a:lnTo>
                    <a:pt x="31039" y="639731"/>
                  </a:lnTo>
                  <a:lnTo>
                    <a:pt x="25866" y="643620"/>
                  </a:lnTo>
                  <a:lnTo>
                    <a:pt x="20693" y="647474"/>
                  </a:lnTo>
                  <a:lnTo>
                    <a:pt x="15519" y="651290"/>
                  </a:lnTo>
                  <a:lnTo>
                    <a:pt x="10346" y="655065"/>
                  </a:lnTo>
                  <a:lnTo>
                    <a:pt x="5173" y="658797"/>
                  </a:lnTo>
                  <a:lnTo>
                    <a:pt x="0" y="662481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596816" y="2048305"/>
              <a:ext cx="1883076" cy="635789"/>
            </a:xfrm>
            <a:custGeom>
              <a:avLst/>
              <a:pathLst>
                <a:path w="1883076" h="635789">
                  <a:moveTo>
                    <a:pt x="0" y="635789"/>
                  </a:moveTo>
                  <a:lnTo>
                    <a:pt x="5173" y="631504"/>
                  </a:lnTo>
                  <a:lnTo>
                    <a:pt x="10346" y="627175"/>
                  </a:lnTo>
                  <a:lnTo>
                    <a:pt x="15519" y="622806"/>
                  </a:lnTo>
                  <a:lnTo>
                    <a:pt x="20693" y="618400"/>
                  </a:lnTo>
                  <a:lnTo>
                    <a:pt x="25866" y="613961"/>
                  </a:lnTo>
                  <a:lnTo>
                    <a:pt x="31039" y="609493"/>
                  </a:lnTo>
                  <a:lnTo>
                    <a:pt x="36213" y="605000"/>
                  </a:lnTo>
                  <a:lnTo>
                    <a:pt x="41386" y="600484"/>
                  </a:lnTo>
                  <a:lnTo>
                    <a:pt x="46559" y="595950"/>
                  </a:lnTo>
                  <a:lnTo>
                    <a:pt x="51732" y="591402"/>
                  </a:lnTo>
                  <a:lnTo>
                    <a:pt x="56906" y="586842"/>
                  </a:lnTo>
                  <a:lnTo>
                    <a:pt x="62079" y="582274"/>
                  </a:lnTo>
                  <a:lnTo>
                    <a:pt x="67252" y="577701"/>
                  </a:lnTo>
                  <a:lnTo>
                    <a:pt x="72426" y="573128"/>
                  </a:lnTo>
                  <a:lnTo>
                    <a:pt x="77599" y="568556"/>
                  </a:lnTo>
                  <a:lnTo>
                    <a:pt x="82772" y="563990"/>
                  </a:lnTo>
                  <a:lnTo>
                    <a:pt x="87945" y="559431"/>
                  </a:lnTo>
                  <a:lnTo>
                    <a:pt x="93119" y="554883"/>
                  </a:lnTo>
                  <a:lnTo>
                    <a:pt x="98292" y="550349"/>
                  </a:lnTo>
                  <a:lnTo>
                    <a:pt x="103465" y="545830"/>
                  </a:lnTo>
                  <a:lnTo>
                    <a:pt x="108639" y="541330"/>
                  </a:lnTo>
                  <a:lnTo>
                    <a:pt x="113812" y="536851"/>
                  </a:lnTo>
                  <a:lnTo>
                    <a:pt x="118985" y="532395"/>
                  </a:lnTo>
                  <a:lnTo>
                    <a:pt x="124158" y="527963"/>
                  </a:lnTo>
                  <a:lnTo>
                    <a:pt x="129332" y="523557"/>
                  </a:lnTo>
                  <a:lnTo>
                    <a:pt x="134505" y="519180"/>
                  </a:lnTo>
                  <a:lnTo>
                    <a:pt x="139678" y="514833"/>
                  </a:lnTo>
                  <a:lnTo>
                    <a:pt x="144852" y="510516"/>
                  </a:lnTo>
                  <a:lnTo>
                    <a:pt x="150025" y="506232"/>
                  </a:lnTo>
                  <a:lnTo>
                    <a:pt x="155198" y="501981"/>
                  </a:lnTo>
                  <a:lnTo>
                    <a:pt x="160371" y="497765"/>
                  </a:lnTo>
                  <a:lnTo>
                    <a:pt x="165545" y="493583"/>
                  </a:lnTo>
                  <a:lnTo>
                    <a:pt x="170718" y="489438"/>
                  </a:lnTo>
                  <a:lnTo>
                    <a:pt x="175891" y="485329"/>
                  </a:lnTo>
                  <a:lnTo>
                    <a:pt x="181065" y="481256"/>
                  </a:lnTo>
                  <a:lnTo>
                    <a:pt x="186238" y="477221"/>
                  </a:lnTo>
                  <a:lnTo>
                    <a:pt x="191411" y="473224"/>
                  </a:lnTo>
                  <a:lnTo>
                    <a:pt x="196584" y="469264"/>
                  </a:lnTo>
                  <a:lnTo>
                    <a:pt x="201758" y="465342"/>
                  </a:lnTo>
                  <a:lnTo>
                    <a:pt x="206931" y="461458"/>
                  </a:lnTo>
                  <a:lnTo>
                    <a:pt x="212104" y="457612"/>
                  </a:lnTo>
                  <a:lnTo>
                    <a:pt x="217278" y="453803"/>
                  </a:lnTo>
                  <a:lnTo>
                    <a:pt x="222451" y="450032"/>
                  </a:lnTo>
                  <a:lnTo>
                    <a:pt x="227624" y="446297"/>
                  </a:lnTo>
                  <a:lnTo>
                    <a:pt x="232797" y="442600"/>
                  </a:lnTo>
                  <a:lnTo>
                    <a:pt x="237971" y="438939"/>
                  </a:lnTo>
                  <a:lnTo>
                    <a:pt x="243144" y="435314"/>
                  </a:lnTo>
                  <a:lnTo>
                    <a:pt x="248317" y="431725"/>
                  </a:lnTo>
                  <a:lnTo>
                    <a:pt x="253491" y="428170"/>
                  </a:lnTo>
                  <a:lnTo>
                    <a:pt x="258664" y="424651"/>
                  </a:lnTo>
                  <a:lnTo>
                    <a:pt x="263837" y="421165"/>
                  </a:lnTo>
                  <a:lnTo>
                    <a:pt x="269010" y="417713"/>
                  </a:lnTo>
                  <a:lnTo>
                    <a:pt x="274184" y="414294"/>
                  </a:lnTo>
                  <a:lnTo>
                    <a:pt x="279357" y="410907"/>
                  </a:lnTo>
                  <a:lnTo>
                    <a:pt x="284530" y="407552"/>
                  </a:lnTo>
                  <a:lnTo>
                    <a:pt x="289704" y="404228"/>
                  </a:lnTo>
                  <a:lnTo>
                    <a:pt x="294877" y="400935"/>
                  </a:lnTo>
                  <a:lnTo>
                    <a:pt x="300050" y="397672"/>
                  </a:lnTo>
                  <a:lnTo>
                    <a:pt x="305223" y="394438"/>
                  </a:lnTo>
                  <a:lnTo>
                    <a:pt x="310397" y="391232"/>
                  </a:lnTo>
                  <a:lnTo>
                    <a:pt x="315570" y="388055"/>
                  </a:lnTo>
                  <a:lnTo>
                    <a:pt x="320743" y="384905"/>
                  </a:lnTo>
                  <a:lnTo>
                    <a:pt x="325917" y="381782"/>
                  </a:lnTo>
                  <a:lnTo>
                    <a:pt x="331090" y="378685"/>
                  </a:lnTo>
                  <a:lnTo>
                    <a:pt x="336263" y="375614"/>
                  </a:lnTo>
                  <a:lnTo>
                    <a:pt x="341436" y="372567"/>
                  </a:lnTo>
                  <a:lnTo>
                    <a:pt x="346610" y="369546"/>
                  </a:lnTo>
                  <a:lnTo>
                    <a:pt x="351783" y="366548"/>
                  </a:lnTo>
                  <a:lnTo>
                    <a:pt x="356956" y="363574"/>
                  </a:lnTo>
                  <a:lnTo>
                    <a:pt x="362130" y="360622"/>
                  </a:lnTo>
                  <a:lnTo>
                    <a:pt x="367303" y="357693"/>
                  </a:lnTo>
                  <a:lnTo>
                    <a:pt x="372476" y="354786"/>
                  </a:lnTo>
                  <a:lnTo>
                    <a:pt x="377649" y="351900"/>
                  </a:lnTo>
                  <a:lnTo>
                    <a:pt x="382823" y="349035"/>
                  </a:lnTo>
                  <a:lnTo>
                    <a:pt x="387996" y="346190"/>
                  </a:lnTo>
                  <a:lnTo>
                    <a:pt x="393169" y="343366"/>
                  </a:lnTo>
                  <a:lnTo>
                    <a:pt x="398343" y="340560"/>
                  </a:lnTo>
                  <a:lnTo>
                    <a:pt x="403516" y="337774"/>
                  </a:lnTo>
                  <a:lnTo>
                    <a:pt x="408689" y="335007"/>
                  </a:lnTo>
                  <a:lnTo>
                    <a:pt x="413862" y="332258"/>
                  </a:lnTo>
                  <a:lnTo>
                    <a:pt x="419036" y="329526"/>
                  </a:lnTo>
                  <a:lnTo>
                    <a:pt x="424209" y="326813"/>
                  </a:lnTo>
                  <a:lnTo>
                    <a:pt x="429382" y="324116"/>
                  </a:lnTo>
                  <a:lnTo>
                    <a:pt x="434556" y="321436"/>
                  </a:lnTo>
                  <a:lnTo>
                    <a:pt x="439729" y="318773"/>
                  </a:lnTo>
                  <a:lnTo>
                    <a:pt x="444902" y="316126"/>
                  </a:lnTo>
                  <a:lnTo>
                    <a:pt x="450075" y="313494"/>
                  </a:lnTo>
                  <a:lnTo>
                    <a:pt x="455249" y="310879"/>
                  </a:lnTo>
                  <a:lnTo>
                    <a:pt x="460422" y="308278"/>
                  </a:lnTo>
                  <a:lnTo>
                    <a:pt x="465595" y="305693"/>
                  </a:lnTo>
                  <a:lnTo>
                    <a:pt x="470769" y="303122"/>
                  </a:lnTo>
                  <a:lnTo>
                    <a:pt x="475942" y="300566"/>
                  </a:lnTo>
                  <a:lnTo>
                    <a:pt x="481115" y="298024"/>
                  </a:lnTo>
                  <a:lnTo>
                    <a:pt x="486288" y="295497"/>
                  </a:lnTo>
                  <a:lnTo>
                    <a:pt x="491462" y="292983"/>
                  </a:lnTo>
                  <a:lnTo>
                    <a:pt x="496635" y="290482"/>
                  </a:lnTo>
                  <a:lnTo>
                    <a:pt x="501808" y="287995"/>
                  </a:lnTo>
                  <a:lnTo>
                    <a:pt x="506982" y="285522"/>
                  </a:lnTo>
                  <a:lnTo>
                    <a:pt x="512155" y="283061"/>
                  </a:lnTo>
                  <a:lnTo>
                    <a:pt x="517328" y="280613"/>
                  </a:lnTo>
                  <a:lnTo>
                    <a:pt x="522501" y="278178"/>
                  </a:lnTo>
                  <a:lnTo>
                    <a:pt x="527675" y="275755"/>
                  </a:lnTo>
                  <a:lnTo>
                    <a:pt x="532848" y="273345"/>
                  </a:lnTo>
                  <a:lnTo>
                    <a:pt x="538021" y="270947"/>
                  </a:lnTo>
                  <a:lnTo>
                    <a:pt x="543195" y="268561"/>
                  </a:lnTo>
                  <a:lnTo>
                    <a:pt x="548368" y="266187"/>
                  </a:lnTo>
                  <a:lnTo>
                    <a:pt x="553541" y="263825"/>
                  </a:lnTo>
                  <a:lnTo>
                    <a:pt x="558714" y="261474"/>
                  </a:lnTo>
                  <a:lnTo>
                    <a:pt x="563888" y="259135"/>
                  </a:lnTo>
                  <a:lnTo>
                    <a:pt x="569061" y="256808"/>
                  </a:lnTo>
                  <a:lnTo>
                    <a:pt x="574234" y="254491"/>
                  </a:lnTo>
                  <a:lnTo>
                    <a:pt x="579408" y="252186"/>
                  </a:lnTo>
                  <a:lnTo>
                    <a:pt x="584581" y="249892"/>
                  </a:lnTo>
                  <a:lnTo>
                    <a:pt x="589754" y="247609"/>
                  </a:lnTo>
                  <a:lnTo>
                    <a:pt x="594927" y="245337"/>
                  </a:lnTo>
                  <a:lnTo>
                    <a:pt x="600101" y="243075"/>
                  </a:lnTo>
                  <a:lnTo>
                    <a:pt x="605274" y="240825"/>
                  </a:lnTo>
                  <a:lnTo>
                    <a:pt x="610447" y="238585"/>
                  </a:lnTo>
                  <a:lnTo>
                    <a:pt x="615621" y="236355"/>
                  </a:lnTo>
                  <a:lnTo>
                    <a:pt x="620794" y="234136"/>
                  </a:lnTo>
                  <a:lnTo>
                    <a:pt x="625967" y="231927"/>
                  </a:lnTo>
                  <a:lnTo>
                    <a:pt x="631140" y="229729"/>
                  </a:lnTo>
                  <a:lnTo>
                    <a:pt x="636314" y="227540"/>
                  </a:lnTo>
                  <a:lnTo>
                    <a:pt x="641487" y="225362"/>
                  </a:lnTo>
                  <a:lnTo>
                    <a:pt x="646660" y="223194"/>
                  </a:lnTo>
                  <a:lnTo>
                    <a:pt x="651834" y="221035"/>
                  </a:lnTo>
                  <a:lnTo>
                    <a:pt x="657007" y="218887"/>
                  </a:lnTo>
                  <a:lnTo>
                    <a:pt x="662180" y="216748"/>
                  </a:lnTo>
                  <a:lnTo>
                    <a:pt x="667353" y="214619"/>
                  </a:lnTo>
                  <a:lnTo>
                    <a:pt x="672527" y="212500"/>
                  </a:lnTo>
                  <a:lnTo>
                    <a:pt x="677700" y="210390"/>
                  </a:lnTo>
                  <a:lnTo>
                    <a:pt x="682873" y="208290"/>
                  </a:lnTo>
                  <a:lnTo>
                    <a:pt x="688047" y="206199"/>
                  </a:lnTo>
                  <a:lnTo>
                    <a:pt x="693220" y="204118"/>
                  </a:lnTo>
                  <a:lnTo>
                    <a:pt x="698393" y="202046"/>
                  </a:lnTo>
                  <a:lnTo>
                    <a:pt x="703566" y="199983"/>
                  </a:lnTo>
                  <a:lnTo>
                    <a:pt x="708740" y="197930"/>
                  </a:lnTo>
                  <a:lnTo>
                    <a:pt x="713913" y="195885"/>
                  </a:lnTo>
                  <a:lnTo>
                    <a:pt x="719086" y="193850"/>
                  </a:lnTo>
                  <a:lnTo>
                    <a:pt x="724260" y="191823"/>
                  </a:lnTo>
                  <a:lnTo>
                    <a:pt x="729433" y="189806"/>
                  </a:lnTo>
                  <a:lnTo>
                    <a:pt x="734606" y="187797"/>
                  </a:lnTo>
                  <a:lnTo>
                    <a:pt x="739779" y="185798"/>
                  </a:lnTo>
                  <a:lnTo>
                    <a:pt x="744953" y="183807"/>
                  </a:lnTo>
                  <a:lnTo>
                    <a:pt x="750126" y="181824"/>
                  </a:lnTo>
                  <a:lnTo>
                    <a:pt x="755299" y="179851"/>
                  </a:lnTo>
                  <a:lnTo>
                    <a:pt x="760473" y="177886"/>
                  </a:lnTo>
                  <a:lnTo>
                    <a:pt x="765646" y="175929"/>
                  </a:lnTo>
                  <a:lnTo>
                    <a:pt x="770819" y="173981"/>
                  </a:lnTo>
                  <a:lnTo>
                    <a:pt x="775992" y="172042"/>
                  </a:lnTo>
                  <a:lnTo>
                    <a:pt x="781166" y="170110"/>
                  </a:lnTo>
                  <a:lnTo>
                    <a:pt x="786339" y="168188"/>
                  </a:lnTo>
                  <a:lnTo>
                    <a:pt x="791512" y="166273"/>
                  </a:lnTo>
                  <a:lnTo>
                    <a:pt x="796686" y="164367"/>
                  </a:lnTo>
                  <a:lnTo>
                    <a:pt x="801859" y="162468"/>
                  </a:lnTo>
                  <a:lnTo>
                    <a:pt x="807032" y="160578"/>
                  </a:lnTo>
                  <a:lnTo>
                    <a:pt x="812205" y="158697"/>
                  </a:lnTo>
                  <a:lnTo>
                    <a:pt x="817379" y="156823"/>
                  </a:lnTo>
                  <a:lnTo>
                    <a:pt x="822552" y="154957"/>
                  </a:lnTo>
                  <a:lnTo>
                    <a:pt x="827725" y="153099"/>
                  </a:lnTo>
                  <a:lnTo>
                    <a:pt x="832899" y="151250"/>
                  </a:lnTo>
                  <a:lnTo>
                    <a:pt x="838072" y="149408"/>
                  </a:lnTo>
                  <a:lnTo>
                    <a:pt x="843245" y="147574"/>
                  </a:lnTo>
                  <a:lnTo>
                    <a:pt x="848418" y="145748"/>
                  </a:lnTo>
                  <a:lnTo>
                    <a:pt x="853592" y="143930"/>
                  </a:lnTo>
                  <a:lnTo>
                    <a:pt x="858765" y="142119"/>
                  </a:lnTo>
                  <a:lnTo>
                    <a:pt x="863938" y="140317"/>
                  </a:lnTo>
                  <a:lnTo>
                    <a:pt x="869112" y="138523"/>
                  </a:lnTo>
                  <a:lnTo>
                    <a:pt x="874285" y="136736"/>
                  </a:lnTo>
                  <a:lnTo>
                    <a:pt x="879458" y="134957"/>
                  </a:lnTo>
                  <a:lnTo>
                    <a:pt x="884631" y="133186"/>
                  </a:lnTo>
                  <a:lnTo>
                    <a:pt x="889805" y="131423"/>
                  </a:lnTo>
                  <a:lnTo>
                    <a:pt x="894978" y="129668"/>
                  </a:lnTo>
                  <a:lnTo>
                    <a:pt x="900151" y="127920"/>
                  </a:lnTo>
                  <a:lnTo>
                    <a:pt x="905325" y="126181"/>
                  </a:lnTo>
                  <a:lnTo>
                    <a:pt x="910498" y="124449"/>
                  </a:lnTo>
                  <a:lnTo>
                    <a:pt x="915671" y="122726"/>
                  </a:lnTo>
                  <a:lnTo>
                    <a:pt x="920844" y="121010"/>
                  </a:lnTo>
                  <a:lnTo>
                    <a:pt x="926018" y="119302"/>
                  </a:lnTo>
                  <a:lnTo>
                    <a:pt x="931191" y="117603"/>
                  </a:lnTo>
                  <a:lnTo>
                    <a:pt x="936364" y="115911"/>
                  </a:lnTo>
                  <a:lnTo>
                    <a:pt x="941538" y="114228"/>
                  </a:lnTo>
                  <a:lnTo>
                    <a:pt x="946711" y="112553"/>
                  </a:lnTo>
                  <a:lnTo>
                    <a:pt x="951884" y="110887"/>
                  </a:lnTo>
                  <a:lnTo>
                    <a:pt x="957057" y="109229"/>
                  </a:lnTo>
                  <a:lnTo>
                    <a:pt x="962231" y="107579"/>
                  </a:lnTo>
                  <a:lnTo>
                    <a:pt x="967404" y="105938"/>
                  </a:lnTo>
                  <a:lnTo>
                    <a:pt x="972577" y="104306"/>
                  </a:lnTo>
                  <a:lnTo>
                    <a:pt x="977751" y="102682"/>
                  </a:lnTo>
                  <a:lnTo>
                    <a:pt x="982924" y="101067"/>
                  </a:lnTo>
                  <a:lnTo>
                    <a:pt x="988097" y="99461"/>
                  </a:lnTo>
                  <a:lnTo>
                    <a:pt x="993270" y="97865"/>
                  </a:lnTo>
                  <a:lnTo>
                    <a:pt x="998444" y="96277"/>
                  </a:lnTo>
                  <a:lnTo>
                    <a:pt x="1003617" y="94699"/>
                  </a:lnTo>
                  <a:lnTo>
                    <a:pt x="1008790" y="93130"/>
                  </a:lnTo>
                  <a:lnTo>
                    <a:pt x="1013964" y="91571"/>
                  </a:lnTo>
                  <a:lnTo>
                    <a:pt x="1019137" y="90022"/>
                  </a:lnTo>
                  <a:lnTo>
                    <a:pt x="1024310" y="88483"/>
                  </a:lnTo>
                  <a:lnTo>
                    <a:pt x="1029483" y="86954"/>
                  </a:lnTo>
                  <a:lnTo>
                    <a:pt x="1034657" y="85435"/>
                  </a:lnTo>
                  <a:lnTo>
                    <a:pt x="1039830" y="83926"/>
                  </a:lnTo>
                  <a:lnTo>
                    <a:pt x="1045003" y="82428"/>
                  </a:lnTo>
                  <a:lnTo>
                    <a:pt x="1050177" y="80941"/>
                  </a:lnTo>
                  <a:lnTo>
                    <a:pt x="1055350" y="79465"/>
                  </a:lnTo>
                  <a:lnTo>
                    <a:pt x="1060523" y="78000"/>
                  </a:lnTo>
                  <a:lnTo>
                    <a:pt x="1065696" y="76546"/>
                  </a:lnTo>
                  <a:lnTo>
                    <a:pt x="1070870" y="75104"/>
                  </a:lnTo>
                  <a:lnTo>
                    <a:pt x="1076043" y="73673"/>
                  </a:lnTo>
                  <a:lnTo>
                    <a:pt x="1081216" y="72255"/>
                  </a:lnTo>
                  <a:lnTo>
                    <a:pt x="1086390" y="70848"/>
                  </a:lnTo>
                  <a:lnTo>
                    <a:pt x="1091563" y="69454"/>
                  </a:lnTo>
                  <a:lnTo>
                    <a:pt x="1096736" y="68072"/>
                  </a:lnTo>
                  <a:lnTo>
                    <a:pt x="1101909" y="66702"/>
                  </a:lnTo>
                  <a:lnTo>
                    <a:pt x="1107083" y="65346"/>
                  </a:lnTo>
                  <a:lnTo>
                    <a:pt x="1112256" y="64002"/>
                  </a:lnTo>
                  <a:lnTo>
                    <a:pt x="1117429" y="62672"/>
                  </a:lnTo>
                  <a:lnTo>
                    <a:pt x="1122603" y="61355"/>
                  </a:lnTo>
                  <a:lnTo>
                    <a:pt x="1127776" y="60052"/>
                  </a:lnTo>
                  <a:lnTo>
                    <a:pt x="1132949" y="58763"/>
                  </a:lnTo>
                  <a:lnTo>
                    <a:pt x="1138122" y="57487"/>
                  </a:lnTo>
                  <a:lnTo>
                    <a:pt x="1143296" y="56226"/>
                  </a:lnTo>
                  <a:lnTo>
                    <a:pt x="1148469" y="54978"/>
                  </a:lnTo>
                  <a:lnTo>
                    <a:pt x="1153642" y="53746"/>
                  </a:lnTo>
                  <a:lnTo>
                    <a:pt x="1158816" y="52528"/>
                  </a:lnTo>
                  <a:lnTo>
                    <a:pt x="1163989" y="51324"/>
                  </a:lnTo>
                  <a:lnTo>
                    <a:pt x="1169162" y="50135"/>
                  </a:lnTo>
                  <a:lnTo>
                    <a:pt x="1174335" y="48962"/>
                  </a:lnTo>
                  <a:lnTo>
                    <a:pt x="1179509" y="47803"/>
                  </a:lnTo>
                  <a:lnTo>
                    <a:pt x="1184682" y="46660"/>
                  </a:lnTo>
                  <a:lnTo>
                    <a:pt x="1189855" y="45532"/>
                  </a:lnTo>
                  <a:lnTo>
                    <a:pt x="1195029" y="44419"/>
                  </a:lnTo>
                  <a:lnTo>
                    <a:pt x="1200202" y="43322"/>
                  </a:lnTo>
                  <a:lnTo>
                    <a:pt x="1205375" y="42240"/>
                  </a:lnTo>
                  <a:lnTo>
                    <a:pt x="1210548" y="41174"/>
                  </a:lnTo>
                  <a:lnTo>
                    <a:pt x="1215722" y="40123"/>
                  </a:lnTo>
                  <a:lnTo>
                    <a:pt x="1220895" y="39088"/>
                  </a:lnTo>
                  <a:lnTo>
                    <a:pt x="1226068" y="38068"/>
                  </a:lnTo>
                  <a:lnTo>
                    <a:pt x="1231242" y="37065"/>
                  </a:lnTo>
                  <a:lnTo>
                    <a:pt x="1236415" y="36076"/>
                  </a:lnTo>
                  <a:lnTo>
                    <a:pt x="1241588" y="35103"/>
                  </a:lnTo>
                  <a:lnTo>
                    <a:pt x="1246761" y="34146"/>
                  </a:lnTo>
                  <a:lnTo>
                    <a:pt x="1251935" y="33204"/>
                  </a:lnTo>
                  <a:lnTo>
                    <a:pt x="1257108" y="32277"/>
                  </a:lnTo>
                  <a:lnTo>
                    <a:pt x="1262281" y="31365"/>
                  </a:lnTo>
                  <a:lnTo>
                    <a:pt x="1267455" y="30468"/>
                  </a:lnTo>
                  <a:lnTo>
                    <a:pt x="1272628" y="29587"/>
                  </a:lnTo>
                  <a:lnTo>
                    <a:pt x="1277801" y="28720"/>
                  </a:lnTo>
                  <a:lnTo>
                    <a:pt x="1282974" y="27867"/>
                  </a:lnTo>
                  <a:lnTo>
                    <a:pt x="1288148" y="27029"/>
                  </a:lnTo>
                  <a:lnTo>
                    <a:pt x="1293321" y="26205"/>
                  </a:lnTo>
                  <a:lnTo>
                    <a:pt x="1298494" y="25395"/>
                  </a:lnTo>
                  <a:lnTo>
                    <a:pt x="1303668" y="24599"/>
                  </a:lnTo>
                  <a:lnTo>
                    <a:pt x="1308841" y="23817"/>
                  </a:lnTo>
                  <a:lnTo>
                    <a:pt x="1314014" y="23047"/>
                  </a:lnTo>
                  <a:lnTo>
                    <a:pt x="1319187" y="22291"/>
                  </a:lnTo>
                  <a:lnTo>
                    <a:pt x="1324361" y="21548"/>
                  </a:lnTo>
                  <a:lnTo>
                    <a:pt x="1329534" y="20817"/>
                  </a:lnTo>
                  <a:lnTo>
                    <a:pt x="1334707" y="20098"/>
                  </a:lnTo>
                  <a:lnTo>
                    <a:pt x="1339881" y="19391"/>
                  </a:lnTo>
                  <a:lnTo>
                    <a:pt x="1345054" y="18696"/>
                  </a:lnTo>
                  <a:lnTo>
                    <a:pt x="1350227" y="18013"/>
                  </a:lnTo>
                  <a:lnTo>
                    <a:pt x="1355400" y="17340"/>
                  </a:lnTo>
                  <a:lnTo>
                    <a:pt x="1360574" y="16679"/>
                  </a:lnTo>
                  <a:lnTo>
                    <a:pt x="1365747" y="16029"/>
                  </a:lnTo>
                  <a:lnTo>
                    <a:pt x="1370920" y="15389"/>
                  </a:lnTo>
                  <a:lnTo>
                    <a:pt x="1376094" y="14760"/>
                  </a:lnTo>
                  <a:lnTo>
                    <a:pt x="1381267" y="14141"/>
                  </a:lnTo>
                  <a:lnTo>
                    <a:pt x="1386440" y="13533"/>
                  </a:lnTo>
                  <a:lnTo>
                    <a:pt x="1391613" y="12934"/>
                  </a:lnTo>
                  <a:lnTo>
                    <a:pt x="1396787" y="12347"/>
                  </a:lnTo>
                  <a:lnTo>
                    <a:pt x="1401960" y="11770"/>
                  </a:lnTo>
                  <a:lnTo>
                    <a:pt x="1407133" y="11203"/>
                  </a:lnTo>
                  <a:lnTo>
                    <a:pt x="1412307" y="10647"/>
                  </a:lnTo>
                  <a:lnTo>
                    <a:pt x="1417480" y="10103"/>
                  </a:lnTo>
                  <a:lnTo>
                    <a:pt x="1422653" y="9569"/>
                  </a:lnTo>
                  <a:lnTo>
                    <a:pt x="1427826" y="9048"/>
                  </a:lnTo>
                  <a:lnTo>
                    <a:pt x="1433000" y="8539"/>
                  </a:lnTo>
                  <a:lnTo>
                    <a:pt x="1438173" y="8043"/>
                  </a:lnTo>
                  <a:lnTo>
                    <a:pt x="1443346" y="7559"/>
                  </a:lnTo>
                  <a:lnTo>
                    <a:pt x="1448520" y="7090"/>
                  </a:lnTo>
                  <a:lnTo>
                    <a:pt x="1453693" y="6636"/>
                  </a:lnTo>
                  <a:lnTo>
                    <a:pt x="1458866" y="6196"/>
                  </a:lnTo>
                  <a:lnTo>
                    <a:pt x="1464039" y="5772"/>
                  </a:lnTo>
                  <a:lnTo>
                    <a:pt x="1469213" y="5365"/>
                  </a:lnTo>
                  <a:lnTo>
                    <a:pt x="1474386" y="4974"/>
                  </a:lnTo>
                  <a:lnTo>
                    <a:pt x="1479559" y="4600"/>
                  </a:lnTo>
                  <a:lnTo>
                    <a:pt x="1484733" y="4244"/>
                  </a:lnTo>
                  <a:lnTo>
                    <a:pt x="1489906" y="3906"/>
                  </a:lnTo>
                  <a:lnTo>
                    <a:pt x="1495079" y="3586"/>
                  </a:lnTo>
                  <a:lnTo>
                    <a:pt x="1500252" y="3284"/>
                  </a:lnTo>
                  <a:lnTo>
                    <a:pt x="1505426" y="3000"/>
                  </a:lnTo>
                  <a:lnTo>
                    <a:pt x="1510599" y="2734"/>
                  </a:lnTo>
                  <a:lnTo>
                    <a:pt x="1515772" y="2486"/>
                  </a:lnTo>
                  <a:lnTo>
                    <a:pt x="1520946" y="2255"/>
                  </a:lnTo>
                  <a:lnTo>
                    <a:pt x="1526119" y="2041"/>
                  </a:lnTo>
                  <a:lnTo>
                    <a:pt x="1531292" y="1844"/>
                  </a:lnTo>
                  <a:lnTo>
                    <a:pt x="1536465" y="1662"/>
                  </a:lnTo>
                  <a:lnTo>
                    <a:pt x="1541639" y="1495"/>
                  </a:lnTo>
                  <a:lnTo>
                    <a:pt x="1546812" y="1342"/>
                  </a:lnTo>
                  <a:lnTo>
                    <a:pt x="1551985" y="1203"/>
                  </a:lnTo>
                  <a:lnTo>
                    <a:pt x="1557159" y="1076"/>
                  </a:lnTo>
                  <a:lnTo>
                    <a:pt x="1562332" y="961"/>
                  </a:lnTo>
                  <a:lnTo>
                    <a:pt x="1567505" y="857"/>
                  </a:lnTo>
                  <a:lnTo>
                    <a:pt x="1572678" y="763"/>
                  </a:lnTo>
                  <a:lnTo>
                    <a:pt x="1577852" y="678"/>
                  </a:lnTo>
                  <a:lnTo>
                    <a:pt x="1583025" y="602"/>
                  </a:lnTo>
                  <a:lnTo>
                    <a:pt x="1588198" y="534"/>
                  </a:lnTo>
                  <a:lnTo>
                    <a:pt x="1593372" y="473"/>
                  </a:lnTo>
                  <a:lnTo>
                    <a:pt x="1598545" y="419"/>
                  </a:lnTo>
                  <a:lnTo>
                    <a:pt x="1603718" y="370"/>
                  </a:lnTo>
                  <a:lnTo>
                    <a:pt x="1608891" y="327"/>
                  </a:lnTo>
                  <a:lnTo>
                    <a:pt x="1614065" y="289"/>
                  </a:lnTo>
                  <a:lnTo>
                    <a:pt x="1619238" y="255"/>
                  </a:lnTo>
                  <a:lnTo>
                    <a:pt x="1624411" y="224"/>
                  </a:lnTo>
                  <a:lnTo>
                    <a:pt x="1629585" y="198"/>
                  </a:lnTo>
                  <a:lnTo>
                    <a:pt x="1634758" y="174"/>
                  </a:lnTo>
                  <a:lnTo>
                    <a:pt x="1639931" y="153"/>
                  </a:lnTo>
                  <a:lnTo>
                    <a:pt x="1645104" y="134"/>
                  </a:lnTo>
                  <a:lnTo>
                    <a:pt x="1650278" y="118"/>
                  </a:lnTo>
                  <a:lnTo>
                    <a:pt x="1655451" y="104"/>
                  </a:lnTo>
                  <a:lnTo>
                    <a:pt x="1660624" y="91"/>
                  </a:lnTo>
                  <a:lnTo>
                    <a:pt x="1665798" y="80"/>
                  </a:lnTo>
                  <a:lnTo>
                    <a:pt x="1670971" y="70"/>
                  </a:lnTo>
                  <a:lnTo>
                    <a:pt x="1676144" y="61"/>
                  </a:lnTo>
                  <a:lnTo>
                    <a:pt x="1681317" y="54"/>
                  </a:lnTo>
                  <a:lnTo>
                    <a:pt x="1686491" y="47"/>
                  </a:lnTo>
                  <a:lnTo>
                    <a:pt x="1691664" y="41"/>
                  </a:lnTo>
                  <a:lnTo>
                    <a:pt x="1696837" y="36"/>
                  </a:lnTo>
                  <a:lnTo>
                    <a:pt x="1702011" y="31"/>
                  </a:lnTo>
                  <a:lnTo>
                    <a:pt x="1707184" y="27"/>
                  </a:lnTo>
                  <a:lnTo>
                    <a:pt x="1712357" y="24"/>
                  </a:lnTo>
                  <a:lnTo>
                    <a:pt x="1717530" y="21"/>
                  </a:lnTo>
                  <a:lnTo>
                    <a:pt x="1722704" y="18"/>
                  </a:lnTo>
                  <a:lnTo>
                    <a:pt x="1727877" y="16"/>
                  </a:lnTo>
                  <a:lnTo>
                    <a:pt x="1733050" y="14"/>
                  </a:lnTo>
                  <a:lnTo>
                    <a:pt x="1738224" y="12"/>
                  </a:lnTo>
                  <a:lnTo>
                    <a:pt x="1743397" y="10"/>
                  </a:lnTo>
                  <a:lnTo>
                    <a:pt x="1748570" y="9"/>
                  </a:lnTo>
                  <a:lnTo>
                    <a:pt x="1753743" y="8"/>
                  </a:lnTo>
                  <a:lnTo>
                    <a:pt x="1758917" y="7"/>
                  </a:lnTo>
                  <a:lnTo>
                    <a:pt x="1764090" y="6"/>
                  </a:lnTo>
                  <a:lnTo>
                    <a:pt x="1769263" y="5"/>
                  </a:lnTo>
                  <a:lnTo>
                    <a:pt x="1774437" y="4"/>
                  </a:lnTo>
                  <a:lnTo>
                    <a:pt x="1779610" y="4"/>
                  </a:lnTo>
                  <a:lnTo>
                    <a:pt x="1784783" y="3"/>
                  </a:lnTo>
                  <a:lnTo>
                    <a:pt x="1789956" y="3"/>
                  </a:lnTo>
                  <a:lnTo>
                    <a:pt x="1795130" y="2"/>
                  </a:lnTo>
                  <a:lnTo>
                    <a:pt x="1800303" y="2"/>
                  </a:lnTo>
                  <a:lnTo>
                    <a:pt x="1805476" y="1"/>
                  </a:lnTo>
                  <a:lnTo>
                    <a:pt x="1810650" y="1"/>
                  </a:lnTo>
                  <a:lnTo>
                    <a:pt x="1815823" y="1"/>
                  </a:lnTo>
                  <a:lnTo>
                    <a:pt x="1820996" y="1"/>
                  </a:lnTo>
                  <a:lnTo>
                    <a:pt x="1826169" y="1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596816" y="2048305"/>
              <a:ext cx="1883076" cy="662748"/>
            </a:xfrm>
            <a:custGeom>
              <a:avLst/>
              <a:pathLst>
                <a:path w="1883076" h="662748">
                  <a:moveTo>
                    <a:pt x="0" y="662481"/>
                  </a:moveTo>
                  <a:lnTo>
                    <a:pt x="5173" y="658796"/>
                  </a:lnTo>
                  <a:lnTo>
                    <a:pt x="10346" y="655065"/>
                  </a:lnTo>
                  <a:lnTo>
                    <a:pt x="15519" y="651290"/>
                  </a:lnTo>
                  <a:lnTo>
                    <a:pt x="20693" y="647474"/>
                  </a:lnTo>
                  <a:lnTo>
                    <a:pt x="25866" y="643620"/>
                  </a:lnTo>
                  <a:lnTo>
                    <a:pt x="31039" y="639731"/>
                  </a:lnTo>
                  <a:lnTo>
                    <a:pt x="36213" y="635810"/>
                  </a:lnTo>
                  <a:lnTo>
                    <a:pt x="41386" y="631860"/>
                  </a:lnTo>
                  <a:lnTo>
                    <a:pt x="46559" y="627884"/>
                  </a:lnTo>
                  <a:lnTo>
                    <a:pt x="51732" y="623885"/>
                  </a:lnTo>
                  <a:lnTo>
                    <a:pt x="56906" y="619865"/>
                  </a:lnTo>
                  <a:lnTo>
                    <a:pt x="62079" y="615829"/>
                  </a:lnTo>
                  <a:lnTo>
                    <a:pt x="67252" y="611778"/>
                  </a:lnTo>
                  <a:lnTo>
                    <a:pt x="72426" y="607715"/>
                  </a:lnTo>
                  <a:lnTo>
                    <a:pt x="77599" y="603644"/>
                  </a:lnTo>
                  <a:lnTo>
                    <a:pt x="82772" y="599566"/>
                  </a:lnTo>
                  <a:lnTo>
                    <a:pt x="87945" y="595485"/>
                  </a:lnTo>
                  <a:lnTo>
                    <a:pt x="93119" y="591403"/>
                  </a:lnTo>
                  <a:lnTo>
                    <a:pt x="98292" y="587322"/>
                  </a:lnTo>
                  <a:lnTo>
                    <a:pt x="103465" y="583245"/>
                  </a:lnTo>
                  <a:lnTo>
                    <a:pt x="108639" y="579174"/>
                  </a:lnTo>
                  <a:lnTo>
                    <a:pt x="113812" y="575110"/>
                  </a:lnTo>
                  <a:lnTo>
                    <a:pt x="118985" y="571056"/>
                  </a:lnTo>
                  <a:lnTo>
                    <a:pt x="124158" y="567014"/>
                  </a:lnTo>
                  <a:lnTo>
                    <a:pt x="129332" y="562985"/>
                  </a:lnTo>
                  <a:lnTo>
                    <a:pt x="134505" y="558971"/>
                  </a:lnTo>
                  <a:lnTo>
                    <a:pt x="139678" y="554974"/>
                  </a:lnTo>
                  <a:lnTo>
                    <a:pt x="144852" y="550994"/>
                  </a:lnTo>
                  <a:lnTo>
                    <a:pt x="150025" y="547033"/>
                  </a:lnTo>
                  <a:lnTo>
                    <a:pt x="155198" y="543092"/>
                  </a:lnTo>
                  <a:lnTo>
                    <a:pt x="160371" y="539172"/>
                  </a:lnTo>
                  <a:lnTo>
                    <a:pt x="165545" y="535275"/>
                  </a:lnTo>
                  <a:lnTo>
                    <a:pt x="170718" y="531400"/>
                  </a:lnTo>
                  <a:lnTo>
                    <a:pt x="175891" y="527549"/>
                  </a:lnTo>
                  <a:lnTo>
                    <a:pt x="181065" y="523722"/>
                  </a:lnTo>
                  <a:lnTo>
                    <a:pt x="186238" y="519920"/>
                  </a:lnTo>
                  <a:lnTo>
                    <a:pt x="191411" y="516143"/>
                  </a:lnTo>
                  <a:lnTo>
                    <a:pt x="196584" y="512391"/>
                  </a:lnTo>
                  <a:lnTo>
                    <a:pt x="201758" y="508666"/>
                  </a:lnTo>
                  <a:lnTo>
                    <a:pt x="206931" y="504966"/>
                  </a:lnTo>
                  <a:lnTo>
                    <a:pt x="212104" y="501293"/>
                  </a:lnTo>
                  <a:lnTo>
                    <a:pt x="217278" y="497645"/>
                  </a:lnTo>
                  <a:lnTo>
                    <a:pt x="222451" y="494024"/>
                  </a:lnTo>
                  <a:lnTo>
                    <a:pt x="227624" y="490430"/>
                  </a:lnTo>
                  <a:lnTo>
                    <a:pt x="232797" y="486861"/>
                  </a:lnTo>
                  <a:lnTo>
                    <a:pt x="237971" y="483318"/>
                  </a:lnTo>
                  <a:lnTo>
                    <a:pt x="243144" y="479802"/>
                  </a:lnTo>
                  <a:lnTo>
                    <a:pt x="248317" y="476310"/>
                  </a:lnTo>
                  <a:lnTo>
                    <a:pt x="253491" y="472845"/>
                  </a:lnTo>
                  <a:lnTo>
                    <a:pt x="258664" y="469404"/>
                  </a:lnTo>
                  <a:lnTo>
                    <a:pt x="263837" y="465988"/>
                  </a:lnTo>
                  <a:lnTo>
                    <a:pt x="269010" y="462597"/>
                  </a:lnTo>
                  <a:lnTo>
                    <a:pt x="274184" y="459230"/>
                  </a:lnTo>
                  <a:lnTo>
                    <a:pt x="279357" y="455887"/>
                  </a:lnTo>
                  <a:lnTo>
                    <a:pt x="284530" y="452567"/>
                  </a:lnTo>
                  <a:lnTo>
                    <a:pt x="289704" y="449270"/>
                  </a:lnTo>
                  <a:lnTo>
                    <a:pt x="294877" y="445996"/>
                  </a:lnTo>
                  <a:lnTo>
                    <a:pt x="300050" y="442744"/>
                  </a:lnTo>
                  <a:lnTo>
                    <a:pt x="305223" y="439514"/>
                  </a:lnTo>
                  <a:lnTo>
                    <a:pt x="310397" y="436306"/>
                  </a:lnTo>
                  <a:lnTo>
                    <a:pt x="315570" y="433118"/>
                  </a:lnTo>
                  <a:lnTo>
                    <a:pt x="320743" y="429951"/>
                  </a:lnTo>
                  <a:lnTo>
                    <a:pt x="325917" y="426805"/>
                  </a:lnTo>
                  <a:lnTo>
                    <a:pt x="331090" y="423678"/>
                  </a:lnTo>
                  <a:lnTo>
                    <a:pt x="336263" y="420570"/>
                  </a:lnTo>
                  <a:lnTo>
                    <a:pt x="341436" y="417482"/>
                  </a:lnTo>
                  <a:lnTo>
                    <a:pt x="346610" y="414412"/>
                  </a:lnTo>
                  <a:lnTo>
                    <a:pt x="351783" y="411361"/>
                  </a:lnTo>
                  <a:lnTo>
                    <a:pt x="356956" y="408327"/>
                  </a:lnTo>
                  <a:lnTo>
                    <a:pt x="362130" y="405311"/>
                  </a:lnTo>
                  <a:lnTo>
                    <a:pt x="367303" y="402312"/>
                  </a:lnTo>
                  <a:lnTo>
                    <a:pt x="372476" y="399329"/>
                  </a:lnTo>
                  <a:lnTo>
                    <a:pt x="377649" y="396363"/>
                  </a:lnTo>
                  <a:lnTo>
                    <a:pt x="382823" y="393413"/>
                  </a:lnTo>
                  <a:lnTo>
                    <a:pt x="387996" y="390479"/>
                  </a:lnTo>
                  <a:lnTo>
                    <a:pt x="393169" y="387561"/>
                  </a:lnTo>
                  <a:lnTo>
                    <a:pt x="398343" y="384657"/>
                  </a:lnTo>
                  <a:lnTo>
                    <a:pt x="403516" y="381768"/>
                  </a:lnTo>
                  <a:lnTo>
                    <a:pt x="408689" y="378894"/>
                  </a:lnTo>
                  <a:lnTo>
                    <a:pt x="413862" y="376034"/>
                  </a:lnTo>
                  <a:lnTo>
                    <a:pt x="419036" y="373188"/>
                  </a:lnTo>
                  <a:lnTo>
                    <a:pt x="424209" y="370356"/>
                  </a:lnTo>
                  <a:lnTo>
                    <a:pt x="429382" y="367537"/>
                  </a:lnTo>
                  <a:lnTo>
                    <a:pt x="434556" y="364731"/>
                  </a:lnTo>
                  <a:lnTo>
                    <a:pt x="439729" y="361939"/>
                  </a:lnTo>
                  <a:lnTo>
                    <a:pt x="444902" y="359159"/>
                  </a:lnTo>
                  <a:lnTo>
                    <a:pt x="450075" y="356392"/>
                  </a:lnTo>
                  <a:lnTo>
                    <a:pt x="455249" y="353637"/>
                  </a:lnTo>
                  <a:lnTo>
                    <a:pt x="460422" y="350894"/>
                  </a:lnTo>
                  <a:lnTo>
                    <a:pt x="465595" y="348163"/>
                  </a:lnTo>
                  <a:lnTo>
                    <a:pt x="470769" y="345445"/>
                  </a:lnTo>
                  <a:lnTo>
                    <a:pt x="475942" y="342737"/>
                  </a:lnTo>
                  <a:lnTo>
                    <a:pt x="481115" y="340042"/>
                  </a:lnTo>
                  <a:lnTo>
                    <a:pt x="486288" y="337357"/>
                  </a:lnTo>
                  <a:lnTo>
                    <a:pt x="491462" y="334684"/>
                  </a:lnTo>
                  <a:lnTo>
                    <a:pt x="496635" y="332021"/>
                  </a:lnTo>
                  <a:lnTo>
                    <a:pt x="501808" y="329370"/>
                  </a:lnTo>
                  <a:lnTo>
                    <a:pt x="506982" y="326729"/>
                  </a:lnTo>
                  <a:lnTo>
                    <a:pt x="512155" y="324099"/>
                  </a:lnTo>
                  <a:lnTo>
                    <a:pt x="517328" y="321480"/>
                  </a:lnTo>
                  <a:lnTo>
                    <a:pt x="522501" y="318871"/>
                  </a:lnTo>
                  <a:lnTo>
                    <a:pt x="527675" y="316272"/>
                  </a:lnTo>
                  <a:lnTo>
                    <a:pt x="532848" y="313684"/>
                  </a:lnTo>
                  <a:lnTo>
                    <a:pt x="538021" y="311105"/>
                  </a:lnTo>
                  <a:lnTo>
                    <a:pt x="543195" y="308537"/>
                  </a:lnTo>
                  <a:lnTo>
                    <a:pt x="548368" y="305978"/>
                  </a:lnTo>
                  <a:lnTo>
                    <a:pt x="553541" y="303429"/>
                  </a:lnTo>
                  <a:lnTo>
                    <a:pt x="558714" y="300890"/>
                  </a:lnTo>
                  <a:lnTo>
                    <a:pt x="563888" y="298361"/>
                  </a:lnTo>
                  <a:lnTo>
                    <a:pt x="569061" y="295841"/>
                  </a:lnTo>
                  <a:lnTo>
                    <a:pt x="574234" y="293330"/>
                  </a:lnTo>
                  <a:lnTo>
                    <a:pt x="579408" y="290829"/>
                  </a:lnTo>
                  <a:lnTo>
                    <a:pt x="584581" y="288338"/>
                  </a:lnTo>
                  <a:lnTo>
                    <a:pt x="589754" y="285856"/>
                  </a:lnTo>
                  <a:lnTo>
                    <a:pt x="594927" y="283383"/>
                  </a:lnTo>
                  <a:lnTo>
                    <a:pt x="600101" y="280919"/>
                  </a:lnTo>
                  <a:lnTo>
                    <a:pt x="605274" y="278464"/>
                  </a:lnTo>
                  <a:lnTo>
                    <a:pt x="610447" y="276018"/>
                  </a:lnTo>
                  <a:lnTo>
                    <a:pt x="615621" y="273581"/>
                  </a:lnTo>
                  <a:lnTo>
                    <a:pt x="620794" y="271154"/>
                  </a:lnTo>
                  <a:lnTo>
                    <a:pt x="625967" y="268735"/>
                  </a:lnTo>
                  <a:lnTo>
                    <a:pt x="631140" y="266325"/>
                  </a:lnTo>
                  <a:lnTo>
                    <a:pt x="636314" y="263923"/>
                  </a:lnTo>
                  <a:lnTo>
                    <a:pt x="641487" y="261530"/>
                  </a:lnTo>
                  <a:lnTo>
                    <a:pt x="646660" y="259146"/>
                  </a:lnTo>
                  <a:lnTo>
                    <a:pt x="651834" y="256771"/>
                  </a:lnTo>
                  <a:lnTo>
                    <a:pt x="657007" y="254404"/>
                  </a:lnTo>
                  <a:lnTo>
                    <a:pt x="662180" y="252046"/>
                  </a:lnTo>
                  <a:lnTo>
                    <a:pt x="667353" y="249696"/>
                  </a:lnTo>
                  <a:lnTo>
                    <a:pt x="672527" y="247355"/>
                  </a:lnTo>
                  <a:lnTo>
                    <a:pt x="677700" y="245022"/>
                  </a:lnTo>
                  <a:lnTo>
                    <a:pt x="682873" y="242697"/>
                  </a:lnTo>
                  <a:lnTo>
                    <a:pt x="688047" y="240380"/>
                  </a:lnTo>
                  <a:lnTo>
                    <a:pt x="693220" y="238072"/>
                  </a:lnTo>
                  <a:lnTo>
                    <a:pt x="698393" y="235772"/>
                  </a:lnTo>
                  <a:lnTo>
                    <a:pt x="703566" y="233480"/>
                  </a:lnTo>
                  <a:lnTo>
                    <a:pt x="708740" y="231196"/>
                  </a:lnTo>
                  <a:lnTo>
                    <a:pt x="713913" y="228920"/>
                  </a:lnTo>
                  <a:lnTo>
                    <a:pt x="719086" y="226652"/>
                  </a:lnTo>
                  <a:lnTo>
                    <a:pt x="724260" y="224392"/>
                  </a:lnTo>
                  <a:lnTo>
                    <a:pt x="729433" y="222140"/>
                  </a:lnTo>
                  <a:lnTo>
                    <a:pt x="734606" y="219896"/>
                  </a:lnTo>
                  <a:lnTo>
                    <a:pt x="739779" y="217660"/>
                  </a:lnTo>
                  <a:lnTo>
                    <a:pt x="744953" y="215431"/>
                  </a:lnTo>
                  <a:lnTo>
                    <a:pt x="750126" y="213210"/>
                  </a:lnTo>
                  <a:lnTo>
                    <a:pt x="755299" y="210997"/>
                  </a:lnTo>
                  <a:lnTo>
                    <a:pt x="760473" y="208791"/>
                  </a:lnTo>
                  <a:lnTo>
                    <a:pt x="765646" y="206593"/>
                  </a:lnTo>
                  <a:lnTo>
                    <a:pt x="770819" y="204403"/>
                  </a:lnTo>
                  <a:lnTo>
                    <a:pt x="775992" y="202220"/>
                  </a:lnTo>
                  <a:lnTo>
                    <a:pt x="781166" y="200044"/>
                  </a:lnTo>
                  <a:lnTo>
                    <a:pt x="786339" y="197876"/>
                  </a:lnTo>
                  <a:lnTo>
                    <a:pt x="791512" y="195715"/>
                  </a:lnTo>
                  <a:lnTo>
                    <a:pt x="796686" y="193562"/>
                  </a:lnTo>
                  <a:lnTo>
                    <a:pt x="801859" y="191416"/>
                  </a:lnTo>
                  <a:lnTo>
                    <a:pt x="807032" y="189278"/>
                  </a:lnTo>
                  <a:lnTo>
                    <a:pt x="812205" y="187146"/>
                  </a:lnTo>
                  <a:lnTo>
                    <a:pt x="817379" y="185022"/>
                  </a:lnTo>
                  <a:lnTo>
                    <a:pt x="822552" y="182905"/>
                  </a:lnTo>
                  <a:lnTo>
                    <a:pt x="827725" y="180796"/>
                  </a:lnTo>
                  <a:lnTo>
                    <a:pt x="832899" y="178693"/>
                  </a:lnTo>
                  <a:lnTo>
                    <a:pt x="838072" y="176598"/>
                  </a:lnTo>
                  <a:lnTo>
                    <a:pt x="843245" y="174510"/>
                  </a:lnTo>
                  <a:lnTo>
                    <a:pt x="848418" y="172429"/>
                  </a:lnTo>
                  <a:lnTo>
                    <a:pt x="853592" y="170356"/>
                  </a:lnTo>
                  <a:lnTo>
                    <a:pt x="858765" y="168289"/>
                  </a:lnTo>
                  <a:lnTo>
                    <a:pt x="863938" y="166230"/>
                  </a:lnTo>
                  <a:lnTo>
                    <a:pt x="869112" y="164178"/>
                  </a:lnTo>
                  <a:lnTo>
                    <a:pt x="874285" y="162133"/>
                  </a:lnTo>
                  <a:lnTo>
                    <a:pt x="879458" y="160095"/>
                  </a:lnTo>
                  <a:lnTo>
                    <a:pt x="884631" y="158065"/>
                  </a:lnTo>
                  <a:lnTo>
                    <a:pt x="889805" y="156042"/>
                  </a:lnTo>
                  <a:lnTo>
                    <a:pt x="894978" y="154026"/>
                  </a:lnTo>
                  <a:lnTo>
                    <a:pt x="900151" y="152017"/>
                  </a:lnTo>
                  <a:lnTo>
                    <a:pt x="905325" y="150016"/>
                  </a:lnTo>
                  <a:lnTo>
                    <a:pt x="910498" y="148022"/>
                  </a:lnTo>
                  <a:lnTo>
                    <a:pt x="915671" y="146036"/>
                  </a:lnTo>
                  <a:lnTo>
                    <a:pt x="920844" y="144057"/>
                  </a:lnTo>
                  <a:lnTo>
                    <a:pt x="926018" y="142086"/>
                  </a:lnTo>
                  <a:lnTo>
                    <a:pt x="931191" y="140123"/>
                  </a:lnTo>
                  <a:lnTo>
                    <a:pt x="936364" y="138167"/>
                  </a:lnTo>
                  <a:lnTo>
                    <a:pt x="941538" y="136219"/>
                  </a:lnTo>
                  <a:lnTo>
                    <a:pt x="946711" y="134279"/>
                  </a:lnTo>
                  <a:lnTo>
                    <a:pt x="951884" y="132348"/>
                  </a:lnTo>
                  <a:lnTo>
                    <a:pt x="957057" y="130424"/>
                  </a:lnTo>
                  <a:lnTo>
                    <a:pt x="962231" y="128509"/>
                  </a:lnTo>
                  <a:lnTo>
                    <a:pt x="967404" y="126602"/>
                  </a:lnTo>
                  <a:lnTo>
                    <a:pt x="972577" y="124704"/>
                  </a:lnTo>
                  <a:lnTo>
                    <a:pt x="977751" y="122814"/>
                  </a:lnTo>
                  <a:lnTo>
                    <a:pt x="982924" y="120933"/>
                  </a:lnTo>
                  <a:lnTo>
                    <a:pt x="988097" y="119061"/>
                  </a:lnTo>
                  <a:lnTo>
                    <a:pt x="993270" y="117199"/>
                  </a:lnTo>
                  <a:lnTo>
                    <a:pt x="998444" y="115345"/>
                  </a:lnTo>
                  <a:lnTo>
                    <a:pt x="1003617" y="113501"/>
                  </a:lnTo>
                  <a:lnTo>
                    <a:pt x="1008790" y="111667"/>
                  </a:lnTo>
                  <a:lnTo>
                    <a:pt x="1013964" y="109843"/>
                  </a:lnTo>
                  <a:lnTo>
                    <a:pt x="1019137" y="108028"/>
                  </a:lnTo>
                  <a:lnTo>
                    <a:pt x="1024310" y="106224"/>
                  </a:lnTo>
                  <a:lnTo>
                    <a:pt x="1029483" y="104431"/>
                  </a:lnTo>
                  <a:lnTo>
                    <a:pt x="1034657" y="102648"/>
                  </a:lnTo>
                  <a:lnTo>
                    <a:pt x="1039830" y="100876"/>
                  </a:lnTo>
                  <a:lnTo>
                    <a:pt x="1045003" y="99115"/>
                  </a:lnTo>
                  <a:lnTo>
                    <a:pt x="1050177" y="97365"/>
                  </a:lnTo>
                  <a:lnTo>
                    <a:pt x="1055350" y="95627"/>
                  </a:lnTo>
                  <a:lnTo>
                    <a:pt x="1060523" y="93901"/>
                  </a:lnTo>
                  <a:lnTo>
                    <a:pt x="1065696" y="92187"/>
                  </a:lnTo>
                  <a:lnTo>
                    <a:pt x="1070870" y="90486"/>
                  </a:lnTo>
                  <a:lnTo>
                    <a:pt x="1076043" y="88797"/>
                  </a:lnTo>
                  <a:lnTo>
                    <a:pt x="1081216" y="87120"/>
                  </a:lnTo>
                  <a:lnTo>
                    <a:pt x="1086390" y="85457"/>
                  </a:lnTo>
                  <a:lnTo>
                    <a:pt x="1091563" y="83807"/>
                  </a:lnTo>
                  <a:lnTo>
                    <a:pt x="1096736" y="82171"/>
                  </a:lnTo>
                  <a:lnTo>
                    <a:pt x="1101909" y="80549"/>
                  </a:lnTo>
                  <a:lnTo>
                    <a:pt x="1107083" y="78941"/>
                  </a:lnTo>
                  <a:lnTo>
                    <a:pt x="1112256" y="77347"/>
                  </a:lnTo>
                  <a:lnTo>
                    <a:pt x="1117429" y="75768"/>
                  </a:lnTo>
                  <a:lnTo>
                    <a:pt x="1122603" y="74204"/>
                  </a:lnTo>
                  <a:lnTo>
                    <a:pt x="1127776" y="72654"/>
                  </a:lnTo>
                  <a:lnTo>
                    <a:pt x="1132949" y="71121"/>
                  </a:lnTo>
                  <a:lnTo>
                    <a:pt x="1138122" y="69602"/>
                  </a:lnTo>
                  <a:lnTo>
                    <a:pt x="1143296" y="68100"/>
                  </a:lnTo>
                  <a:lnTo>
                    <a:pt x="1148469" y="66614"/>
                  </a:lnTo>
                  <a:lnTo>
                    <a:pt x="1153642" y="65144"/>
                  </a:lnTo>
                  <a:lnTo>
                    <a:pt x="1158816" y="63690"/>
                  </a:lnTo>
                  <a:lnTo>
                    <a:pt x="1163989" y="62253"/>
                  </a:lnTo>
                  <a:lnTo>
                    <a:pt x="1169162" y="60833"/>
                  </a:lnTo>
                  <a:lnTo>
                    <a:pt x="1174335" y="59430"/>
                  </a:lnTo>
                  <a:lnTo>
                    <a:pt x="1179509" y="58045"/>
                  </a:lnTo>
                  <a:lnTo>
                    <a:pt x="1184682" y="56676"/>
                  </a:lnTo>
                  <a:lnTo>
                    <a:pt x="1189855" y="55325"/>
                  </a:lnTo>
                  <a:lnTo>
                    <a:pt x="1195029" y="53992"/>
                  </a:lnTo>
                  <a:lnTo>
                    <a:pt x="1200202" y="52677"/>
                  </a:lnTo>
                  <a:lnTo>
                    <a:pt x="1205375" y="51379"/>
                  </a:lnTo>
                  <a:lnTo>
                    <a:pt x="1210548" y="50099"/>
                  </a:lnTo>
                  <a:lnTo>
                    <a:pt x="1215722" y="48837"/>
                  </a:lnTo>
                  <a:lnTo>
                    <a:pt x="1220895" y="47593"/>
                  </a:lnTo>
                  <a:lnTo>
                    <a:pt x="1226068" y="46368"/>
                  </a:lnTo>
                  <a:lnTo>
                    <a:pt x="1231242" y="45160"/>
                  </a:lnTo>
                  <a:lnTo>
                    <a:pt x="1236415" y="43970"/>
                  </a:lnTo>
                  <a:lnTo>
                    <a:pt x="1241588" y="42799"/>
                  </a:lnTo>
                  <a:lnTo>
                    <a:pt x="1246761" y="41645"/>
                  </a:lnTo>
                  <a:lnTo>
                    <a:pt x="1251935" y="40509"/>
                  </a:lnTo>
                  <a:lnTo>
                    <a:pt x="1257108" y="39391"/>
                  </a:lnTo>
                  <a:lnTo>
                    <a:pt x="1262281" y="38291"/>
                  </a:lnTo>
                  <a:lnTo>
                    <a:pt x="1267455" y="37208"/>
                  </a:lnTo>
                  <a:lnTo>
                    <a:pt x="1272628" y="36143"/>
                  </a:lnTo>
                  <a:lnTo>
                    <a:pt x="1277801" y="35095"/>
                  </a:lnTo>
                  <a:lnTo>
                    <a:pt x="1282974" y="34064"/>
                  </a:lnTo>
                  <a:lnTo>
                    <a:pt x="1288148" y="33050"/>
                  </a:lnTo>
                  <a:lnTo>
                    <a:pt x="1293321" y="32052"/>
                  </a:lnTo>
                  <a:lnTo>
                    <a:pt x="1298494" y="31071"/>
                  </a:lnTo>
                  <a:lnTo>
                    <a:pt x="1303668" y="30106"/>
                  </a:lnTo>
                  <a:lnTo>
                    <a:pt x="1308841" y="29158"/>
                  </a:lnTo>
                  <a:lnTo>
                    <a:pt x="1314014" y="28224"/>
                  </a:lnTo>
                  <a:lnTo>
                    <a:pt x="1319187" y="27306"/>
                  </a:lnTo>
                  <a:lnTo>
                    <a:pt x="1324361" y="26403"/>
                  </a:lnTo>
                  <a:lnTo>
                    <a:pt x="1329534" y="25515"/>
                  </a:lnTo>
                  <a:lnTo>
                    <a:pt x="1334707" y="24642"/>
                  </a:lnTo>
                  <a:lnTo>
                    <a:pt x="1339881" y="23782"/>
                  </a:lnTo>
                  <a:lnTo>
                    <a:pt x="1345054" y="22936"/>
                  </a:lnTo>
                  <a:lnTo>
                    <a:pt x="1350227" y="22104"/>
                  </a:lnTo>
                  <a:lnTo>
                    <a:pt x="1355400" y="21285"/>
                  </a:lnTo>
                  <a:lnTo>
                    <a:pt x="1360574" y="20479"/>
                  </a:lnTo>
                  <a:lnTo>
                    <a:pt x="1365747" y="19686"/>
                  </a:lnTo>
                  <a:lnTo>
                    <a:pt x="1370920" y="18906"/>
                  </a:lnTo>
                  <a:lnTo>
                    <a:pt x="1376094" y="18138"/>
                  </a:lnTo>
                  <a:lnTo>
                    <a:pt x="1381267" y="17382"/>
                  </a:lnTo>
                  <a:lnTo>
                    <a:pt x="1386440" y="16639"/>
                  </a:lnTo>
                  <a:lnTo>
                    <a:pt x="1391613" y="15908"/>
                  </a:lnTo>
                  <a:lnTo>
                    <a:pt x="1396787" y="15189"/>
                  </a:lnTo>
                  <a:lnTo>
                    <a:pt x="1401960" y="14483"/>
                  </a:lnTo>
                  <a:lnTo>
                    <a:pt x="1407133" y="13790"/>
                  </a:lnTo>
                  <a:lnTo>
                    <a:pt x="1412307" y="13109"/>
                  </a:lnTo>
                  <a:lnTo>
                    <a:pt x="1417480" y="12442"/>
                  </a:lnTo>
                  <a:lnTo>
                    <a:pt x="1422653" y="11788"/>
                  </a:lnTo>
                  <a:lnTo>
                    <a:pt x="1427826" y="11149"/>
                  </a:lnTo>
                  <a:lnTo>
                    <a:pt x="1433000" y="10524"/>
                  </a:lnTo>
                  <a:lnTo>
                    <a:pt x="1438173" y="9915"/>
                  </a:lnTo>
                  <a:lnTo>
                    <a:pt x="1443346" y="9322"/>
                  </a:lnTo>
                  <a:lnTo>
                    <a:pt x="1448520" y="8745"/>
                  </a:lnTo>
                  <a:lnTo>
                    <a:pt x="1453693" y="8187"/>
                  </a:lnTo>
                  <a:lnTo>
                    <a:pt x="1458866" y="7646"/>
                  </a:lnTo>
                  <a:lnTo>
                    <a:pt x="1464039" y="7125"/>
                  </a:lnTo>
                  <a:lnTo>
                    <a:pt x="1469213" y="6623"/>
                  </a:lnTo>
                  <a:lnTo>
                    <a:pt x="1474386" y="6142"/>
                  </a:lnTo>
                  <a:lnTo>
                    <a:pt x="1479559" y="5682"/>
                  </a:lnTo>
                  <a:lnTo>
                    <a:pt x="1484733" y="5244"/>
                  </a:lnTo>
                  <a:lnTo>
                    <a:pt x="1489906" y="4827"/>
                  </a:lnTo>
                  <a:lnTo>
                    <a:pt x="1495079" y="4432"/>
                  </a:lnTo>
                  <a:lnTo>
                    <a:pt x="1500252" y="4060"/>
                  </a:lnTo>
                  <a:lnTo>
                    <a:pt x="1505426" y="3710"/>
                  </a:lnTo>
                  <a:lnTo>
                    <a:pt x="1510599" y="3382"/>
                  </a:lnTo>
                  <a:lnTo>
                    <a:pt x="1515772" y="3076"/>
                  </a:lnTo>
                  <a:lnTo>
                    <a:pt x="1520946" y="2791"/>
                  </a:lnTo>
                  <a:lnTo>
                    <a:pt x="1526119" y="2527"/>
                  </a:lnTo>
                  <a:lnTo>
                    <a:pt x="1531292" y="2283"/>
                  </a:lnTo>
                  <a:lnTo>
                    <a:pt x="1536465" y="2058"/>
                  </a:lnTo>
                  <a:lnTo>
                    <a:pt x="1541639" y="1851"/>
                  </a:lnTo>
                  <a:lnTo>
                    <a:pt x="1546812" y="1662"/>
                  </a:lnTo>
                  <a:lnTo>
                    <a:pt x="1551985" y="1490"/>
                  </a:lnTo>
                  <a:lnTo>
                    <a:pt x="1557159" y="1333"/>
                  </a:lnTo>
                  <a:lnTo>
                    <a:pt x="1562332" y="1191"/>
                  </a:lnTo>
                  <a:lnTo>
                    <a:pt x="1567505" y="1062"/>
                  </a:lnTo>
                  <a:lnTo>
                    <a:pt x="1572678" y="946"/>
                  </a:lnTo>
                  <a:lnTo>
                    <a:pt x="1577852" y="841"/>
                  </a:lnTo>
                  <a:lnTo>
                    <a:pt x="1583025" y="747"/>
                  </a:lnTo>
                  <a:lnTo>
                    <a:pt x="1588198" y="663"/>
                  </a:lnTo>
                  <a:lnTo>
                    <a:pt x="1593372" y="587"/>
                  </a:lnTo>
                  <a:lnTo>
                    <a:pt x="1598545" y="520"/>
                  </a:lnTo>
                  <a:lnTo>
                    <a:pt x="1603718" y="460"/>
                  </a:lnTo>
                  <a:lnTo>
                    <a:pt x="1608891" y="406"/>
                  </a:lnTo>
                  <a:lnTo>
                    <a:pt x="1614065" y="359"/>
                  </a:lnTo>
                  <a:lnTo>
                    <a:pt x="1619238" y="316"/>
                  </a:lnTo>
                  <a:lnTo>
                    <a:pt x="1624411" y="279"/>
                  </a:lnTo>
                  <a:lnTo>
                    <a:pt x="1629585" y="246"/>
                  </a:lnTo>
                  <a:lnTo>
                    <a:pt x="1634758" y="216"/>
                  </a:lnTo>
                  <a:lnTo>
                    <a:pt x="1639931" y="190"/>
                  </a:lnTo>
                  <a:lnTo>
                    <a:pt x="1645104" y="167"/>
                  </a:lnTo>
                  <a:lnTo>
                    <a:pt x="1650278" y="147"/>
                  </a:lnTo>
                  <a:lnTo>
                    <a:pt x="1655451" y="129"/>
                  </a:lnTo>
                  <a:lnTo>
                    <a:pt x="1660624" y="113"/>
                  </a:lnTo>
                  <a:lnTo>
                    <a:pt x="1665798" y="99"/>
                  </a:lnTo>
                  <a:lnTo>
                    <a:pt x="1670971" y="87"/>
                  </a:lnTo>
                  <a:lnTo>
                    <a:pt x="1676144" y="76"/>
                  </a:lnTo>
                  <a:lnTo>
                    <a:pt x="1681317" y="67"/>
                  </a:lnTo>
                  <a:lnTo>
                    <a:pt x="1686491" y="59"/>
                  </a:lnTo>
                  <a:lnTo>
                    <a:pt x="1691664" y="51"/>
                  </a:lnTo>
                  <a:lnTo>
                    <a:pt x="1696837" y="45"/>
                  </a:lnTo>
                  <a:lnTo>
                    <a:pt x="1702011" y="39"/>
                  </a:lnTo>
                  <a:lnTo>
                    <a:pt x="1707184" y="34"/>
                  </a:lnTo>
                  <a:lnTo>
                    <a:pt x="1712357" y="30"/>
                  </a:lnTo>
                  <a:lnTo>
                    <a:pt x="1717530" y="26"/>
                  </a:lnTo>
                  <a:lnTo>
                    <a:pt x="1722704" y="23"/>
                  </a:lnTo>
                  <a:lnTo>
                    <a:pt x="1727877" y="20"/>
                  </a:lnTo>
                  <a:lnTo>
                    <a:pt x="1733050" y="17"/>
                  </a:lnTo>
                  <a:lnTo>
                    <a:pt x="1738224" y="15"/>
                  </a:lnTo>
                  <a:lnTo>
                    <a:pt x="1743397" y="13"/>
                  </a:lnTo>
                  <a:lnTo>
                    <a:pt x="1748570" y="11"/>
                  </a:lnTo>
                  <a:lnTo>
                    <a:pt x="1753743" y="10"/>
                  </a:lnTo>
                  <a:lnTo>
                    <a:pt x="1758917" y="8"/>
                  </a:lnTo>
                  <a:lnTo>
                    <a:pt x="1764090" y="7"/>
                  </a:lnTo>
                  <a:lnTo>
                    <a:pt x="1769263" y="6"/>
                  </a:lnTo>
                  <a:lnTo>
                    <a:pt x="1774437" y="5"/>
                  </a:lnTo>
                  <a:lnTo>
                    <a:pt x="1779610" y="5"/>
                  </a:lnTo>
                  <a:lnTo>
                    <a:pt x="1784783" y="4"/>
                  </a:lnTo>
                  <a:lnTo>
                    <a:pt x="1789956" y="3"/>
                  </a:lnTo>
                  <a:lnTo>
                    <a:pt x="1795130" y="3"/>
                  </a:lnTo>
                  <a:lnTo>
                    <a:pt x="1800303" y="2"/>
                  </a:lnTo>
                  <a:lnTo>
                    <a:pt x="1805476" y="2"/>
                  </a:lnTo>
                  <a:lnTo>
                    <a:pt x="1810650" y="2"/>
                  </a:lnTo>
                  <a:lnTo>
                    <a:pt x="1815823" y="1"/>
                  </a:lnTo>
                  <a:lnTo>
                    <a:pt x="1820996" y="1"/>
                  </a:lnTo>
                  <a:lnTo>
                    <a:pt x="1826169" y="1"/>
                  </a:lnTo>
                  <a:lnTo>
                    <a:pt x="1831343" y="1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3"/>
                  </a:lnTo>
                  <a:lnTo>
                    <a:pt x="1877902" y="4"/>
                  </a:lnTo>
                  <a:lnTo>
                    <a:pt x="1872729" y="4"/>
                  </a:lnTo>
                  <a:lnTo>
                    <a:pt x="1867556" y="5"/>
                  </a:lnTo>
                  <a:lnTo>
                    <a:pt x="1862382" y="5"/>
                  </a:lnTo>
                  <a:lnTo>
                    <a:pt x="1857209" y="6"/>
                  </a:lnTo>
                  <a:lnTo>
                    <a:pt x="1852036" y="7"/>
                  </a:lnTo>
                  <a:lnTo>
                    <a:pt x="1846863" y="8"/>
                  </a:lnTo>
                  <a:lnTo>
                    <a:pt x="1841689" y="9"/>
                  </a:lnTo>
                  <a:lnTo>
                    <a:pt x="1836516" y="10"/>
                  </a:lnTo>
                  <a:lnTo>
                    <a:pt x="1831343" y="12"/>
                  </a:lnTo>
                  <a:lnTo>
                    <a:pt x="1826169" y="13"/>
                  </a:lnTo>
                  <a:lnTo>
                    <a:pt x="1820996" y="15"/>
                  </a:lnTo>
                  <a:lnTo>
                    <a:pt x="1815823" y="16"/>
                  </a:lnTo>
                  <a:lnTo>
                    <a:pt x="1810650" y="19"/>
                  </a:lnTo>
                  <a:lnTo>
                    <a:pt x="1805476" y="21"/>
                  </a:lnTo>
                  <a:lnTo>
                    <a:pt x="1800303" y="23"/>
                  </a:lnTo>
                  <a:lnTo>
                    <a:pt x="1795130" y="26"/>
                  </a:lnTo>
                  <a:lnTo>
                    <a:pt x="1789956" y="30"/>
                  </a:lnTo>
                  <a:lnTo>
                    <a:pt x="1784783" y="33"/>
                  </a:lnTo>
                  <a:lnTo>
                    <a:pt x="1779610" y="37"/>
                  </a:lnTo>
                  <a:lnTo>
                    <a:pt x="1774437" y="42"/>
                  </a:lnTo>
                  <a:lnTo>
                    <a:pt x="1769263" y="47"/>
                  </a:lnTo>
                  <a:lnTo>
                    <a:pt x="1764090" y="53"/>
                  </a:lnTo>
                  <a:lnTo>
                    <a:pt x="1758917" y="59"/>
                  </a:lnTo>
                  <a:lnTo>
                    <a:pt x="1753743" y="66"/>
                  </a:lnTo>
                  <a:lnTo>
                    <a:pt x="1748570" y="74"/>
                  </a:lnTo>
                  <a:lnTo>
                    <a:pt x="1743397" y="83"/>
                  </a:lnTo>
                  <a:lnTo>
                    <a:pt x="1738224" y="93"/>
                  </a:lnTo>
                  <a:lnTo>
                    <a:pt x="1733050" y="104"/>
                  </a:lnTo>
                  <a:lnTo>
                    <a:pt x="1727877" y="117"/>
                  </a:lnTo>
                  <a:lnTo>
                    <a:pt x="1722704" y="131"/>
                  </a:lnTo>
                  <a:lnTo>
                    <a:pt x="1717530" y="147"/>
                  </a:lnTo>
                  <a:lnTo>
                    <a:pt x="1712357" y="164"/>
                  </a:lnTo>
                  <a:lnTo>
                    <a:pt x="1707184" y="184"/>
                  </a:lnTo>
                  <a:lnTo>
                    <a:pt x="1702011" y="206"/>
                  </a:lnTo>
                  <a:lnTo>
                    <a:pt x="1696837" y="230"/>
                  </a:lnTo>
                  <a:lnTo>
                    <a:pt x="1691664" y="258"/>
                  </a:lnTo>
                  <a:lnTo>
                    <a:pt x="1686491" y="289"/>
                  </a:lnTo>
                  <a:lnTo>
                    <a:pt x="1681317" y="323"/>
                  </a:lnTo>
                  <a:lnTo>
                    <a:pt x="1676144" y="361"/>
                  </a:lnTo>
                  <a:lnTo>
                    <a:pt x="1670971" y="404"/>
                  </a:lnTo>
                  <a:lnTo>
                    <a:pt x="1665798" y="452"/>
                  </a:lnTo>
                  <a:lnTo>
                    <a:pt x="1660624" y="505"/>
                  </a:lnTo>
                  <a:lnTo>
                    <a:pt x="1655451" y="564"/>
                  </a:lnTo>
                  <a:lnTo>
                    <a:pt x="1650278" y="630"/>
                  </a:lnTo>
                  <a:lnTo>
                    <a:pt x="1645104" y="704"/>
                  </a:lnTo>
                  <a:lnTo>
                    <a:pt x="1639931" y="786"/>
                  </a:lnTo>
                  <a:lnTo>
                    <a:pt x="1634758" y="877"/>
                  </a:lnTo>
                  <a:lnTo>
                    <a:pt x="1629585" y="978"/>
                  </a:lnTo>
                  <a:lnTo>
                    <a:pt x="1624411" y="1090"/>
                  </a:lnTo>
                  <a:lnTo>
                    <a:pt x="1619238" y="1215"/>
                  </a:lnTo>
                  <a:lnTo>
                    <a:pt x="1614065" y="1353"/>
                  </a:lnTo>
                  <a:lnTo>
                    <a:pt x="1608891" y="1506"/>
                  </a:lnTo>
                  <a:lnTo>
                    <a:pt x="1603718" y="1674"/>
                  </a:lnTo>
                  <a:lnTo>
                    <a:pt x="1598545" y="1860"/>
                  </a:lnTo>
                  <a:lnTo>
                    <a:pt x="1593372" y="2065"/>
                  </a:lnTo>
                  <a:lnTo>
                    <a:pt x="1588198" y="2291"/>
                  </a:lnTo>
                  <a:lnTo>
                    <a:pt x="1583025" y="2538"/>
                  </a:lnTo>
                  <a:lnTo>
                    <a:pt x="1577852" y="2810"/>
                  </a:lnTo>
                  <a:lnTo>
                    <a:pt x="1572678" y="3106"/>
                  </a:lnTo>
                  <a:lnTo>
                    <a:pt x="1567505" y="3430"/>
                  </a:lnTo>
                  <a:lnTo>
                    <a:pt x="1562332" y="3782"/>
                  </a:lnTo>
                  <a:lnTo>
                    <a:pt x="1557159" y="4165"/>
                  </a:lnTo>
                  <a:lnTo>
                    <a:pt x="1551985" y="4579"/>
                  </a:lnTo>
                  <a:lnTo>
                    <a:pt x="1546812" y="5026"/>
                  </a:lnTo>
                  <a:lnTo>
                    <a:pt x="1541639" y="5508"/>
                  </a:lnTo>
                  <a:lnTo>
                    <a:pt x="1536465" y="6025"/>
                  </a:lnTo>
                  <a:lnTo>
                    <a:pt x="1531292" y="6578"/>
                  </a:lnTo>
                  <a:lnTo>
                    <a:pt x="1526119" y="7168"/>
                  </a:lnTo>
                  <a:lnTo>
                    <a:pt x="1520946" y="7795"/>
                  </a:lnTo>
                  <a:lnTo>
                    <a:pt x="1515772" y="8459"/>
                  </a:lnTo>
                  <a:lnTo>
                    <a:pt x="1510599" y="9159"/>
                  </a:lnTo>
                  <a:lnTo>
                    <a:pt x="1505426" y="9896"/>
                  </a:lnTo>
                  <a:lnTo>
                    <a:pt x="1500252" y="10667"/>
                  </a:lnTo>
                  <a:lnTo>
                    <a:pt x="1495079" y="11473"/>
                  </a:lnTo>
                  <a:lnTo>
                    <a:pt x="1489906" y="12310"/>
                  </a:lnTo>
                  <a:lnTo>
                    <a:pt x="1484733" y="13178"/>
                  </a:lnTo>
                  <a:lnTo>
                    <a:pt x="1479559" y="14074"/>
                  </a:lnTo>
                  <a:lnTo>
                    <a:pt x="1474386" y="14996"/>
                  </a:lnTo>
                  <a:lnTo>
                    <a:pt x="1469213" y="15941"/>
                  </a:lnTo>
                  <a:lnTo>
                    <a:pt x="1464039" y="16908"/>
                  </a:lnTo>
                  <a:lnTo>
                    <a:pt x="1458866" y="17893"/>
                  </a:lnTo>
                  <a:lnTo>
                    <a:pt x="1453693" y="18894"/>
                  </a:lnTo>
                  <a:lnTo>
                    <a:pt x="1448520" y="19908"/>
                  </a:lnTo>
                  <a:lnTo>
                    <a:pt x="1443346" y="20934"/>
                  </a:lnTo>
                  <a:lnTo>
                    <a:pt x="1438173" y="21969"/>
                  </a:lnTo>
                  <a:lnTo>
                    <a:pt x="1433000" y="23011"/>
                  </a:lnTo>
                  <a:lnTo>
                    <a:pt x="1427826" y="24058"/>
                  </a:lnTo>
                  <a:lnTo>
                    <a:pt x="1422653" y="25110"/>
                  </a:lnTo>
                  <a:lnTo>
                    <a:pt x="1417480" y="26163"/>
                  </a:lnTo>
                  <a:lnTo>
                    <a:pt x="1412307" y="27218"/>
                  </a:lnTo>
                  <a:lnTo>
                    <a:pt x="1407133" y="28273"/>
                  </a:lnTo>
                  <a:lnTo>
                    <a:pt x="1401960" y="29328"/>
                  </a:lnTo>
                  <a:lnTo>
                    <a:pt x="1396787" y="30383"/>
                  </a:lnTo>
                  <a:lnTo>
                    <a:pt x="1391613" y="31436"/>
                  </a:lnTo>
                  <a:lnTo>
                    <a:pt x="1386440" y="32488"/>
                  </a:lnTo>
                  <a:lnTo>
                    <a:pt x="1381267" y="33540"/>
                  </a:lnTo>
                  <a:lnTo>
                    <a:pt x="1376094" y="34590"/>
                  </a:lnTo>
                  <a:lnTo>
                    <a:pt x="1370920" y="35640"/>
                  </a:lnTo>
                  <a:lnTo>
                    <a:pt x="1365747" y="36689"/>
                  </a:lnTo>
                  <a:lnTo>
                    <a:pt x="1360574" y="37739"/>
                  </a:lnTo>
                  <a:lnTo>
                    <a:pt x="1355400" y="38790"/>
                  </a:lnTo>
                  <a:lnTo>
                    <a:pt x="1350227" y="39842"/>
                  </a:lnTo>
                  <a:lnTo>
                    <a:pt x="1345054" y="40896"/>
                  </a:lnTo>
                  <a:lnTo>
                    <a:pt x="1339881" y="41952"/>
                  </a:lnTo>
                  <a:lnTo>
                    <a:pt x="1334707" y="43012"/>
                  </a:lnTo>
                  <a:lnTo>
                    <a:pt x="1329534" y="44075"/>
                  </a:lnTo>
                  <a:lnTo>
                    <a:pt x="1324361" y="45143"/>
                  </a:lnTo>
                  <a:lnTo>
                    <a:pt x="1319187" y="46216"/>
                  </a:lnTo>
                  <a:lnTo>
                    <a:pt x="1314014" y="47295"/>
                  </a:lnTo>
                  <a:lnTo>
                    <a:pt x="1308841" y="48380"/>
                  </a:lnTo>
                  <a:lnTo>
                    <a:pt x="1303668" y="49471"/>
                  </a:lnTo>
                  <a:lnTo>
                    <a:pt x="1298494" y="50571"/>
                  </a:lnTo>
                  <a:lnTo>
                    <a:pt x="1293321" y="51677"/>
                  </a:lnTo>
                  <a:lnTo>
                    <a:pt x="1288148" y="52793"/>
                  </a:lnTo>
                  <a:lnTo>
                    <a:pt x="1282974" y="53917"/>
                  </a:lnTo>
                  <a:lnTo>
                    <a:pt x="1277801" y="55050"/>
                  </a:lnTo>
                  <a:lnTo>
                    <a:pt x="1272628" y="56193"/>
                  </a:lnTo>
                  <a:lnTo>
                    <a:pt x="1267455" y="57345"/>
                  </a:lnTo>
                  <a:lnTo>
                    <a:pt x="1262281" y="58508"/>
                  </a:lnTo>
                  <a:lnTo>
                    <a:pt x="1257108" y="59681"/>
                  </a:lnTo>
                  <a:lnTo>
                    <a:pt x="1251935" y="60865"/>
                  </a:lnTo>
                  <a:lnTo>
                    <a:pt x="1246761" y="62060"/>
                  </a:lnTo>
                  <a:lnTo>
                    <a:pt x="1241588" y="63267"/>
                  </a:lnTo>
                  <a:lnTo>
                    <a:pt x="1236415" y="64484"/>
                  </a:lnTo>
                  <a:lnTo>
                    <a:pt x="1231242" y="65713"/>
                  </a:lnTo>
                  <a:lnTo>
                    <a:pt x="1226068" y="66954"/>
                  </a:lnTo>
                  <a:lnTo>
                    <a:pt x="1220895" y="68206"/>
                  </a:lnTo>
                  <a:lnTo>
                    <a:pt x="1215722" y="69470"/>
                  </a:lnTo>
                  <a:lnTo>
                    <a:pt x="1210548" y="70746"/>
                  </a:lnTo>
                  <a:lnTo>
                    <a:pt x="1205375" y="72033"/>
                  </a:lnTo>
                  <a:lnTo>
                    <a:pt x="1200202" y="73333"/>
                  </a:lnTo>
                  <a:lnTo>
                    <a:pt x="1195029" y="74644"/>
                  </a:lnTo>
                  <a:lnTo>
                    <a:pt x="1189855" y="75968"/>
                  </a:lnTo>
                  <a:lnTo>
                    <a:pt x="1184682" y="77303"/>
                  </a:lnTo>
                  <a:lnTo>
                    <a:pt x="1179509" y="78650"/>
                  </a:lnTo>
                  <a:lnTo>
                    <a:pt x="1174335" y="80008"/>
                  </a:lnTo>
                  <a:lnTo>
                    <a:pt x="1169162" y="81378"/>
                  </a:lnTo>
                  <a:lnTo>
                    <a:pt x="1163989" y="82760"/>
                  </a:lnTo>
                  <a:lnTo>
                    <a:pt x="1158816" y="84153"/>
                  </a:lnTo>
                  <a:lnTo>
                    <a:pt x="1153642" y="85558"/>
                  </a:lnTo>
                  <a:lnTo>
                    <a:pt x="1148469" y="86974"/>
                  </a:lnTo>
                  <a:lnTo>
                    <a:pt x="1143296" y="88401"/>
                  </a:lnTo>
                  <a:lnTo>
                    <a:pt x="1138122" y="89839"/>
                  </a:lnTo>
                  <a:lnTo>
                    <a:pt x="1132949" y="91288"/>
                  </a:lnTo>
                  <a:lnTo>
                    <a:pt x="1127776" y="92747"/>
                  </a:lnTo>
                  <a:lnTo>
                    <a:pt x="1122603" y="94217"/>
                  </a:lnTo>
                  <a:lnTo>
                    <a:pt x="1117429" y="95698"/>
                  </a:lnTo>
                  <a:lnTo>
                    <a:pt x="1112256" y="97189"/>
                  </a:lnTo>
                  <a:lnTo>
                    <a:pt x="1107083" y="98690"/>
                  </a:lnTo>
                  <a:lnTo>
                    <a:pt x="1101909" y="100202"/>
                  </a:lnTo>
                  <a:lnTo>
                    <a:pt x="1096736" y="101723"/>
                  </a:lnTo>
                  <a:lnTo>
                    <a:pt x="1091563" y="103254"/>
                  </a:lnTo>
                  <a:lnTo>
                    <a:pt x="1086390" y="104794"/>
                  </a:lnTo>
                  <a:lnTo>
                    <a:pt x="1081216" y="106345"/>
                  </a:lnTo>
                  <a:lnTo>
                    <a:pt x="1076043" y="107904"/>
                  </a:lnTo>
                  <a:lnTo>
                    <a:pt x="1070870" y="109473"/>
                  </a:lnTo>
                  <a:lnTo>
                    <a:pt x="1065696" y="111051"/>
                  </a:lnTo>
                  <a:lnTo>
                    <a:pt x="1060523" y="112638"/>
                  </a:lnTo>
                  <a:lnTo>
                    <a:pt x="1055350" y="114233"/>
                  </a:lnTo>
                  <a:lnTo>
                    <a:pt x="1050177" y="115838"/>
                  </a:lnTo>
                  <a:lnTo>
                    <a:pt x="1045003" y="117451"/>
                  </a:lnTo>
                  <a:lnTo>
                    <a:pt x="1039830" y="119072"/>
                  </a:lnTo>
                  <a:lnTo>
                    <a:pt x="1034657" y="120702"/>
                  </a:lnTo>
                  <a:lnTo>
                    <a:pt x="1029483" y="122341"/>
                  </a:lnTo>
                  <a:lnTo>
                    <a:pt x="1024310" y="123987"/>
                  </a:lnTo>
                  <a:lnTo>
                    <a:pt x="1019137" y="125642"/>
                  </a:lnTo>
                  <a:lnTo>
                    <a:pt x="1013964" y="127305"/>
                  </a:lnTo>
                  <a:lnTo>
                    <a:pt x="1008790" y="128975"/>
                  </a:lnTo>
                  <a:lnTo>
                    <a:pt x="1003617" y="130654"/>
                  </a:lnTo>
                  <a:lnTo>
                    <a:pt x="998444" y="132340"/>
                  </a:lnTo>
                  <a:lnTo>
                    <a:pt x="993270" y="134035"/>
                  </a:lnTo>
                  <a:lnTo>
                    <a:pt x="988097" y="135737"/>
                  </a:lnTo>
                  <a:lnTo>
                    <a:pt x="982924" y="137446"/>
                  </a:lnTo>
                  <a:lnTo>
                    <a:pt x="977751" y="139163"/>
                  </a:lnTo>
                  <a:lnTo>
                    <a:pt x="972577" y="140888"/>
                  </a:lnTo>
                  <a:lnTo>
                    <a:pt x="967404" y="142620"/>
                  </a:lnTo>
                  <a:lnTo>
                    <a:pt x="962231" y="144360"/>
                  </a:lnTo>
                  <a:lnTo>
                    <a:pt x="957057" y="146108"/>
                  </a:lnTo>
                  <a:lnTo>
                    <a:pt x="951884" y="147863"/>
                  </a:lnTo>
                  <a:lnTo>
                    <a:pt x="946711" y="149625"/>
                  </a:lnTo>
                  <a:lnTo>
                    <a:pt x="941538" y="151395"/>
                  </a:lnTo>
                  <a:lnTo>
                    <a:pt x="936364" y="153172"/>
                  </a:lnTo>
                  <a:lnTo>
                    <a:pt x="931191" y="154957"/>
                  </a:lnTo>
                  <a:lnTo>
                    <a:pt x="926018" y="156749"/>
                  </a:lnTo>
                  <a:lnTo>
                    <a:pt x="920844" y="158548"/>
                  </a:lnTo>
                  <a:lnTo>
                    <a:pt x="915671" y="160356"/>
                  </a:lnTo>
                  <a:lnTo>
                    <a:pt x="910498" y="162170"/>
                  </a:lnTo>
                  <a:lnTo>
                    <a:pt x="905325" y="163992"/>
                  </a:lnTo>
                  <a:lnTo>
                    <a:pt x="900151" y="165822"/>
                  </a:lnTo>
                  <a:lnTo>
                    <a:pt x="894978" y="167659"/>
                  </a:lnTo>
                  <a:lnTo>
                    <a:pt x="889805" y="169504"/>
                  </a:lnTo>
                  <a:lnTo>
                    <a:pt x="884631" y="171357"/>
                  </a:lnTo>
                  <a:lnTo>
                    <a:pt x="879458" y="173217"/>
                  </a:lnTo>
                  <a:lnTo>
                    <a:pt x="874285" y="175085"/>
                  </a:lnTo>
                  <a:lnTo>
                    <a:pt x="869112" y="176961"/>
                  </a:lnTo>
                  <a:lnTo>
                    <a:pt x="863938" y="178845"/>
                  </a:lnTo>
                  <a:lnTo>
                    <a:pt x="858765" y="180736"/>
                  </a:lnTo>
                  <a:lnTo>
                    <a:pt x="853592" y="182635"/>
                  </a:lnTo>
                  <a:lnTo>
                    <a:pt x="848418" y="184543"/>
                  </a:lnTo>
                  <a:lnTo>
                    <a:pt x="843245" y="186458"/>
                  </a:lnTo>
                  <a:lnTo>
                    <a:pt x="838072" y="188382"/>
                  </a:lnTo>
                  <a:lnTo>
                    <a:pt x="832899" y="190313"/>
                  </a:lnTo>
                  <a:lnTo>
                    <a:pt x="827725" y="192253"/>
                  </a:lnTo>
                  <a:lnTo>
                    <a:pt x="822552" y="194201"/>
                  </a:lnTo>
                  <a:lnTo>
                    <a:pt x="817379" y="196157"/>
                  </a:lnTo>
                  <a:lnTo>
                    <a:pt x="812205" y="198121"/>
                  </a:lnTo>
                  <a:lnTo>
                    <a:pt x="807032" y="200094"/>
                  </a:lnTo>
                  <a:lnTo>
                    <a:pt x="801859" y="202076"/>
                  </a:lnTo>
                  <a:lnTo>
                    <a:pt x="796686" y="204066"/>
                  </a:lnTo>
                  <a:lnTo>
                    <a:pt x="791512" y="206064"/>
                  </a:lnTo>
                  <a:lnTo>
                    <a:pt x="786339" y="208072"/>
                  </a:lnTo>
                  <a:lnTo>
                    <a:pt x="781166" y="210087"/>
                  </a:lnTo>
                  <a:lnTo>
                    <a:pt x="775992" y="212112"/>
                  </a:lnTo>
                  <a:lnTo>
                    <a:pt x="770819" y="214145"/>
                  </a:lnTo>
                  <a:lnTo>
                    <a:pt x="765646" y="216188"/>
                  </a:lnTo>
                  <a:lnTo>
                    <a:pt x="760473" y="218239"/>
                  </a:lnTo>
                  <a:lnTo>
                    <a:pt x="755299" y="220299"/>
                  </a:lnTo>
                  <a:lnTo>
                    <a:pt x="750126" y="222369"/>
                  </a:lnTo>
                  <a:lnTo>
                    <a:pt x="744953" y="224447"/>
                  </a:lnTo>
                  <a:lnTo>
                    <a:pt x="739779" y="226534"/>
                  </a:lnTo>
                  <a:lnTo>
                    <a:pt x="734606" y="228631"/>
                  </a:lnTo>
                  <a:lnTo>
                    <a:pt x="729433" y="230737"/>
                  </a:lnTo>
                  <a:lnTo>
                    <a:pt x="724260" y="232853"/>
                  </a:lnTo>
                  <a:lnTo>
                    <a:pt x="719086" y="234977"/>
                  </a:lnTo>
                  <a:lnTo>
                    <a:pt x="713913" y="237111"/>
                  </a:lnTo>
                  <a:lnTo>
                    <a:pt x="708740" y="239255"/>
                  </a:lnTo>
                  <a:lnTo>
                    <a:pt x="703566" y="241408"/>
                  </a:lnTo>
                  <a:lnTo>
                    <a:pt x="698393" y="243571"/>
                  </a:lnTo>
                  <a:lnTo>
                    <a:pt x="693220" y="245743"/>
                  </a:lnTo>
                  <a:lnTo>
                    <a:pt x="688047" y="247925"/>
                  </a:lnTo>
                  <a:lnTo>
                    <a:pt x="682873" y="250117"/>
                  </a:lnTo>
                  <a:lnTo>
                    <a:pt x="677700" y="252318"/>
                  </a:lnTo>
                  <a:lnTo>
                    <a:pt x="672527" y="254530"/>
                  </a:lnTo>
                  <a:lnTo>
                    <a:pt x="667353" y="256751"/>
                  </a:lnTo>
                  <a:lnTo>
                    <a:pt x="662180" y="258982"/>
                  </a:lnTo>
                  <a:lnTo>
                    <a:pt x="657007" y="261223"/>
                  </a:lnTo>
                  <a:lnTo>
                    <a:pt x="651834" y="263474"/>
                  </a:lnTo>
                  <a:lnTo>
                    <a:pt x="646660" y="265735"/>
                  </a:lnTo>
                  <a:lnTo>
                    <a:pt x="641487" y="268006"/>
                  </a:lnTo>
                  <a:lnTo>
                    <a:pt x="636314" y="270287"/>
                  </a:lnTo>
                  <a:lnTo>
                    <a:pt x="631140" y="272579"/>
                  </a:lnTo>
                  <a:lnTo>
                    <a:pt x="625967" y="274880"/>
                  </a:lnTo>
                  <a:lnTo>
                    <a:pt x="620794" y="277192"/>
                  </a:lnTo>
                  <a:lnTo>
                    <a:pt x="615621" y="279515"/>
                  </a:lnTo>
                  <a:lnTo>
                    <a:pt x="610447" y="281847"/>
                  </a:lnTo>
                  <a:lnTo>
                    <a:pt x="605274" y="284190"/>
                  </a:lnTo>
                  <a:lnTo>
                    <a:pt x="600101" y="286544"/>
                  </a:lnTo>
                  <a:lnTo>
                    <a:pt x="594927" y="288908"/>
                  </a:lnTo>
                  <a:lnTo>
                    <a:pt x="589754" y="291282"/>
                  </a:lnTo>
                  <a:lnTo>
                    <a:pt x="584581" y="293667"/>
                  </a:lnTo>
                  <a:lnTo>
                    <a:pt x="579408" y="296063"/>
                  </a:lnTo>
                  <a:lnTo>
                    <a:pt x="574234" y="298469"/>
                  </a:lnTo>
                  <a:lnTo>
                    <a:pt x="569061" y="300887"/>
                  </a:lnTo>
                  <a:lnTo>
                    <a:pt x="563888" y="303315"/>
                  </a:lnTo>
                  <a:lnTo>
                    <a:pt x="558714" y="305754"/>
                  </a:lnTo>
                  <a:lnTo>
                    <a:pt x="553541" y="308204"/>
                  </a:lnTo>
                  <a:lnTo>
                    <a:pt x="548368" y="310665"/>
                  </a:lnTo>
                  <a:lnTo>
                    <a:pt x="543195" y="313137"/>
                  </a:lnTo>
                  <a:lnTo>
                    <a:pt x="538021" y="315620"/>
                  </a:lnTo>
                  <a:lnTo>
                    <a:pt x="532848" y="318115"/>
                  </a:lnTo>
                  <a:lnTo>
                    <a:pt x="527675" y="320621"/>
                  </a:lnTo>
                  <a:lnTo>
                    <a:pt x="522501" y="323138"/>
                  </a:lnTo>
                  <a:lnTo>
                    <a:pt x="517328" y="325667"/>
                  </a:lnTo>
                  <a:lnTo>
                    <a:pt x="512155" y="328207"/>
                  </a:lnTo>
                  <a:lnTo>
                    <a:pt x="506982" y="330759"/>
                  </a:lnTo>
                  <a:lnTo>
                    <a:pt x="501808" y="333323"/>
                  </a:lnTo>
                  <a:lnTo>
                    <a:pt x="496635" y="335899"/>
                  </a:lnTo>
                  <a:lnTo>
                    <a:pt x="491462" y="338487"/>
                  </a:lnTo>
                  <a:lnTo>
                    <a:pt x="486288" y="341087"/>
                  </a:lnTo>
                  <a:lnTo>
                    <a:pt x="481115" y="343699"/>
                  </a:lnTo>
                  <a:lnTo>
                    <a:pt x="475942" y="346324"/>
                  </a:lnTo>
                  <a:lnTo>
                    <a:pt x="470769" y="348961"/>
                  </a:lnTo>
                  <a:lnTo>
                    <a:pt x="465595" y="351611"/>
                  </a:lnTo>
                  <a:lnTo>
                    <a:pt x="460422" y="354274"/>
                  </a:lnTo>
                  <a:lnTo>
                    <a:pt x="455249" y="356950"/>
                  </a:lnTo>
                  <a:lnTo>
                    <a:pt x="450075" y="359639"/>
                  </a:lnTo>
                  <a:lnTo>
                    <a:pt x="444902" y="362342"/>
                  </a:lnTo>
                  <a:lnTo>
                    <a:pt x="439729" y="365058"/>
                  </a:lnTo>
                  <a:lnTo>
                    <a:pt x="434556" y="367788"/>
                  </a:lnTo>
                  <a:lnTo>
                    <a:pt x="429382" y="370532"/>
                  </a:lnTo>
                  <a:lnTo>
                    <a:pt x="424209" y="373290"/>
                  </a:lnTo>
                  <a:lnTo>
                    <a:pt x="419036" y="376063"/>
                  </a:lnTo>
                  <a:lnTo>
                    <a:pt x="413862" y="378850"/>
                  </a:lnTo>
                  <a:lnTo>
                    <a:pt x="408689" y="381652"/>
                  </a:lnTo>
                  <a:lnTo>
                    <a:pt x="403516" y="384470"/>
                  </a:lnTo>
                  <a:lnTo>
                    <a:pt x="398343" y="387303"/>
                  </a:lnTo>
                  <a:lnTo>
                    <a:pt x="393169" y="390151"/>
                  </a:lnTo>
                  <a:lnTo>
                    <a:pt x="387996" y="393016"/>
                  </a:lnTo>
                  <a:lnTo>
                    <a:pt x="382823" y="395896"/>
                  </a:lnTo>
                  <a:lnTo>
                    <a:pt x="377649" y="398794"/>
                  </a:lnTo>
                  <a:lnTo>
                    <a:pt x="372476" y="401708"/>
                  </a:lnTo>
                  <a:lnTo>
                    <a:pt x="367303" y="404640"/>
                  </a:lnTo>
                  <a:lnTo>
                    <a:pt x="362130" y="407589"/>
                  </a:lnTo>
                  <a:lnTo>
                    <a:pt x="356956" y="410556"/>
                  </a:lnTo>
                  <a:lnTo>
                    <a:pt x="351783" y="413541"/>
                  </a:lnTo>
                  <a:lnTo>
                    <a:pt x="346610" y="416545"/>
                  </a:lnTo>
                  <a:lnTo>
                    <a:pt x="341436" y="419568"/>
                  </a:lnTo>
                  <a:lnTo>
                    <a:pt x="336263" y="422611"/>
                  </a:lnTo>
                  <a:lnTo>
                    <a:pt x="331090" y="425673"/>
                  </a:lnTo>
                  <a:lnTo>
                    <a:pt x="325917" y="428755"/>
                  </a:lnTo>
                  <a:lnTo>
                    <a:pt x="320743" y="431858"/>
                  </a:lnTo>
                  <a:lnTo>
                    <a:pt x="315570" y="434982"/>
                  </a:lnTo>
                  <a:lnTo>
                    <a:pt x="310397" y="438127"/>
                  </a:lnTo>
                  <a:lnTo>
                    <a:pt x="305223" y="441294"/>
                  </a:lnTo>
                  <a:lnTo>
                    <a:pt x="300050" y="444482"/>
                  </a:lnTo>
                  <a:lnTo>
                    <a:pt x="294877" y="447694"/>
                  </a:lnTo>
                  <a:lnTo>
                    <a:pt x="289704" y="450928"/>
                  </a:lnTo>
                  <a:lnTo>
                    <a:pt x="284530" y="454186"/>
                  </a:lnTo>
                  <a:lnTo>
                    <a:pt x="279357" y="457467"/>
                  </a:lnTo>
                  <a:lnTo>
                    <a:pt x="274184" y="460773"/>
                  </a:lnTo>
                  <a:lnTo>
                    <a:pt x="269010" y="464103"/>
                  </a:lnTo>
                  <a:lnTo>
                    <a:pt x="263837" y="467457"/>
                  </a:lnTo>
                  <a:lnTo>
                    <a:pt x="258664" y="470837"/>
                  </a:lnTo>
                  <a:lnTo>
                    <a:pt x="253491" y="474242"/>
                  </a:lnTo>
                  <a:lnTo>
                    <a:pt x="248317" y="477673"/>
                  </a:lnTo>
                  <a:lnTo>
                    <a:pt x="243144" y="481130"/>
                  </a:lnTo>
                  <a:lnTo>
                    <a:pt x="237971" y="484613"/>
                  </a:lnTo>
                  <a:lnTo>
                    <a:pt x="232797" y="488122"/>
                  </a:lnTo>
                  <a:lnTo>
                    <a:pt x="227624" y="491658"/>
                  </a:lnTo>
                  <a:lnTo>
                    <a:pt x="222451" y="495221"/>
                  </a:lnTo>
                  <a:lnTo>
                    <a:pt x="217278" y="498811"/>
                  </a:lnTo>
                  <a:lnTo>
                    <a:pt x="212104" y="502427"/>
                  </a:lnTo>
                  <a:lnTo>
                    <a:pt x="206931" y="506070"/>
                  </a:lnTo>
                  <a:lnTo>
                    <a:pt x="201758" y="509740"/>
                  </a:lnTo>
                  <a:lnTo>
                    <a:pt x="196584" y="513436"/>
                  </a:lnTo>
                  <a:lnTo>
                    <a:pt x="191411" y="517158"/>
                  </a:lnTo>
                  <a:lnTo>
                    <a:pt x="186238" y="520907"/>
                  </a:lnTo>
                  <a:lnTo>
                    <a:pt x="181065" y="524681"/>
                  </a:lnTo>
                  <a:lnTo>
                    <a:pt x="175891" y="528481"/>
                  </a:lnTo>
                  <a:lnTo>
                    <a:pt x="170718" y="532305"/>
                  </a:lnTo>
                  <a:lnTo>
                    <a:pt x="165545" y="536153"/>
                  </a:lnTo>
                  <a:lnTo>
                    <a:pt x="160371" y="540025"/>
                  </a:lnTo>
                  <a:lnTo>
                    <a:pt x="155198" y="543919"/>
                  </a:lnTo>
                  <a:lnTo>
                    <a:pt x="150025" y="547834"/>
                  </a:lnTo>
                  <a:lnTo>
                    <a:pt x="144852" y="551771"/>
                  </a:lnTo>
                  <a:lnTo>
                    <a:pt x="139678" y="555726"/>
                  </a:lnTo>
                  <a:lnTo>
                    <a:pt x="134505" y="559700"/>
                  </a:lnTo>
                  <a:lnTo>
                    <a:pt x="129332" y="563691"/>
                  </a:lnTo>
                  <a:lnTo>
                    <a:pt x="124158" y="567697"/>
                  </a:lnTo>
                  <a:lnTo>
                    <a:pt x="118985" y="571717"/>
                  </a:lnTo>
                  <a:lnTo>
                    <a:pt x="113812" y="575749"/>
                  </a:lnTo>
                  <a:lnTo>
                    <a:pt x="108639" y="579791"/>
                  </a:lnTo>
                  <a:lnTo>
                    <a:pt x="103465" y="583841"/>
                  </a:lnTo>
                  <a:lnTo>
                    <a:pt x="98292" y="587898"/>
                  </a:lnTo>
                  <a:lnTo>
                    <a:pt x="93119" y="591959"/>
                  </a:lnTo>
                  <a:lnTo>
                    <a:pt x="87945" y="596021"/>
                  </a:lnTo>
                  <a:lnTo>
                    <a:pt x="82772" y="600083"/>
                  </a:lnTo>
                  <a:lnTo>
                    <a:pt x="77599" y="604141"/>
                  </a:lnTo>
                  <a:lnTo>
                    <a:pt x="72426" y="608194"/>
                  </a:lnTo>
                  <a:lnTo>
                    <a:pt x="67252" y="612239"/>
                  </a:lnTo>
                  <a:lnTo>
                    <a:pt x="62079" y="616272"/>
                  </a:lnTo>
                  <a:lnTo>
                    <a:pt x="56906" y="620292"/>
                  </a:lnTo>
                  <a:lnTo>
                    <a:pt x="51732" y="624295"/>
                  </a:lnTo>
                  <a:lnTo>
                    <a:pt x="46559" y="628278"/>
                  </a:lnTo>
                  <a:lnTo>
                    <a:pt x="41386" y="632238"/>
                  </a:lnTo>
                  <a:lnTo>
                    <a:pt x="36213" y="636173"/>
                  </a:lnTo>
                  <a:lnTo>
                    <a:pt x="31039" y="640079"/>
                  </a:lnTo>
                  <a:lnTo>
                    <a:pt x="25866" y="643953"/>
                  </a:lnTo>
                  <a:lnTo>
                    <a:pt x="20693" y="647793"/>
                  </a:lnTo>
                  <a:lnTo>
                    <a:pt x="15519" y="651596"/>
                  </a:lnTo>
                  <a:lnTo>
                    <a:pt x="10346" y="655357"/>
                  </a:lnTo>
                  <a:lnTo>
                    <a:pt x="5173" y="659076"/>
                  </a:lnTo>
                  <a:lnTo>
                    <a:pt x="0" y="662748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596816" y="2048305"/>
              <a:ext cx="1883076" cy="662481"/>
            </a:xfrm>
            <a:custGeom>
              <a:avLst/>
              <a:pathLst>
                <a:path w="1883076" h="662481">
                  <a:moveTo>
                    <a:pt x="0" y="662481"/>
                  </a:moveTo>
                  <a:lnTo>
                    <a:pt x="5173" y="658797"/>
                  </a:lnTo>
                  <a:lnTo>
                    <a:pt x="10346" y="655065"/>
                  </a:lnTo>
                  <a:lnTo>
                    <a:pt x="15519" y="651290"/>
                  </a:lnTo>
                  <a:lnTo>
                    <a:pt x="20693" y="647474"/>
                  </a:lnTo>
                  <a:lnTo>
                    <a:pt x="25866" y="643620"/>
                  </a:lnTo>
                  <a:lnTo>
                    <a:pt x="31039" y="639731"/>
                  </a:lnTo>
                  <a:lnTo>
                    <a:pt x="36213" y="635810"/>
                  </a:lnTo>
                  <a:lnTo>
                    <a:pt x="41386" y="631860"/>
                  </a:lnTo>
                  <a:lnTo>
                    <a:pt x="46559" y="627884"/>
                  </a:lnTo>
                  <a:lnTo>
                    <a:pt x="51732" y="623885"/>
                  </a:lnTo>
                  <a:lnTo>
                    <a:pt x="56906" y="619865"/>
                  </a:lnTo>
                  <a:lnTo>
                    <a:pt x="62079" y="615829"/>
                  </a:lnTo>
                  <a:lnTo>
                    <a:pt x="67252" y="611778"/>
                  </a:lnTo>
                  <a:lnTo>
                    <a:pt x="72426" y="607715"/>
                  </a:lnTo>
                  <a:lnTo>
                    <a:pt x="77599" y="603644"/>
                  </a:lnTo>
                  <a:lnTo>
                    <a:pt x="82772" y="599566"/>
                  </a:lnTo>
                  <a:lnTo>
                    <a:pt x="87945" y="595485"/>
                  </a:lnTo>
                  <a:lnTo>
                    <a:pt x="93119" y="591403"/>
                  </a:lnTo>
                  <a:lnTo>
                    <a:pt x="98292" y="587323"/>
                  </a:lnTo>
                  <a:lnTo>
                    <a:pt x="103465" y="583245"/>
                  </a:lnTo>
                  <a:lnTo>
                    <a:pt x="108639" y="579174"/>
                  </a:lnTo>
                  <a:lnTo>
                    <a:pt x="113812" y="575110"/>
                  </a:lnTo>
                  <a:lnTo>
                    <a:pt x="118985" y="571056"/>
                  </a:lnTo>
                  <a:lnTo>
                    <a:pt x="124158" y="567014"/>
                  </a:lnTo>
                  <a:lnTo>
                    <a:pt x="129332" y="562985"/>
                  </a:lnTo>
                  <a:lnTo>
                    <a:pt x="134505" y="558971"/>
                  </a:lnTo>
                  <a:lnTo>
                    <a:pt x="139678" y="554974"/>
                  </a:lnTo>
                  <a:lnTo>
                    <a:pt x="144852" y="550994"/>
                  </a:lnTo>
                  <a:lnTo>
                    <a:pt x="150025" y="547033"/>
                  </a:lnTo>
                  <a:lnTo>
                    <a:pt x="155198" y="543092"/>
                  </a:lnTo>
                  <a:lnTo>
                    <a:pt x="160371" y="539172"/>
                  </a:lnTo>
                  <a:lnTo>
                    <a:pt x="165545" y="535275"/>
                  </a:lnTo>
                  <a:lnTo>
                    <a:pt x="170718" y="531400"/>
                  </a:lnTo>
                  <a:lnTo>
                    <a:pt x="175891" y="527549"/>
                  </a:lnTo>
                  <a:lnTo>
                    <a:pt x="181065" y="523722"/>
                  </a:lnTo>
                  <a:lnTo>
                    <a:pt x="186238" y="519920"/>
                  </a:lnTo>
                  <a:lnTo>
                    <a:pt x="191411" y="516143"/>
                  </a:lnTo>
                  <a:lnTo>
                    <a:pt x="196584" y="512391"/>
                  </a:lnTo>
                  <a:lnTo>
                    <a:pt x="201758" y="508666"/>
                  </a:lnTo>
                  <a:lnTo>
                    <a:pt x="206931" y="504966"/>
                  </a:lnTo>
                  <a:lnTo>
                    <a:pt x="212104" y="501293"/>
                  </a:lnTo>
                  <a:lnTo>
                    <a:pt x="217278" y="497645"/>
                  </a:lnTo>
                  <a:lnTo>
                    <a:pt x="222451" y="494024"/>
                  </a:lnTo>
                  <a:lnTo>
                    <a:pt x="227624" y="490430"/>
                  </a:lnTo>
                  <a:lnTo>
                    <a:pt x="232797" y="486861"/>
                  </a:lnTo>
                  <a:lnTo>
                    <a:pt x="237971" y="483318"/>
                  </a:lnTo>
                  <a:lnTo>
                    <a:pt x="243144" y="479802"/>
                  </a:lnTo>
                  <a:lnTo>
                    <a:pt x="248317" y="476311"/>
                  </a:lnTo>
                  <a:lnTo>
                    <a:pt x="253491" y="472845"/>
                  </a:lnTo>
                  <a:lnTo>
                    <a:pt x="258664" y="469404"/>
                  </a:lnTo>
                  <a:lnTo>
                    <a:pt x="263837" y="465988"/>
                  </a:lnTo>
                  <a:lnTo>
                    <a:pt x="269010" y="462597"/>
                  </a:lnTo>
                  <a:lnTo>
                    <a:pt x="274184" y="459230"/>
                  </a:lnTo>
                  <a:lnTo>
                    <a:pt x="279357" y="455887"/>
                  </a:lnTo>
                  <a:lnTo>
                    <a:pt x="284530" y="452567"/>
                  </a:lnTo>
                  <a:lnTo>
                    <a:pt x="289704" y="449270"/>
                  </a:lnTo>
                  <a:lnTo>
                    <a:pt x="294877" y="445996"/>
                  </a:lnTo>
                  <a:lnTo>
                    <a:pt x="300050" y="442744"/>
                  </a:lnTo>
                  <a:lnTo>
                    <a:pt x="305223" y="439514"/>
                  </a:lnTo>
                  <a:lnTo>
                    <a:pt x="310397" y="436306"/>
                  </a:lnTo>
                  <a:lnTo>
                    <a:pt x="315570" y="433118"/>
                  </a:lnTo>
                  <a:lnTo>
                    <a:pt x="320743" y="429951"/>
                  </a:lnTo>
                  <a:lnTo>
                    <a:pt x="325917" y="426805"/>
                  </a:lnTo>
                  <a:lnTo>
                    <a:pt x="331090" y="423678"/>
                  </a:lnTo>
                  <a:lnTo>
                    <a:pt x="336263" y="420571"/>
                  </a:lnTo>
                  <a:lnTo>
                    <a:pt x="341436" y="417482"/>
                  </a:lnTo>
                  <a:lnTo>
                    <a:pt x="346610" y="414412"/>
                  </a:lnTo>
                  <a:lnTo>
                    <a:pt x="351783" y="411361"/>
                  </a:lnTo>
                  <a:lnTo>
                    <a:pt x="356956" y="408327"/>
                  </a:lnTo>
                  <a:lnTo>
                    <a:pt x="362130" y="405311"/>
                  </a:lnTo>
                  <a:lnTo>
                    <a:pt x="367303" y="402312"/>
                  </a:lnTo>
                  <a:lnTo>
                    <a:pt x="372476" y="399329"/>
                  </a:lnTo>
                  <a:lnTo>
                    <a:pt x="377649" y="396363"/>
                  </a:lnTo>
                  <a:lnTo>
                    <a:pt x="382823" y="393413"/>
                  </a:lnTo>
                  <a:lnTo>
                    <a:pt x="387996" y="390479"/>
                  </a:lnTo>
                  <a:lnTo>
                    <a:pt x="393169" y="387561"/>
                  </a:lnTo>
                  <a:lnTo>
                    <a:pt x="398343" y="384657"/>
                  </a:lnTo>
                  <a:lnTo>
                    <a:pt x="403516" y="381768"/>
                  </a:lnTo>
                  <a:lnTo>
                    <a:pt x="408689" y="378894"/>
                  </a:lnTo>
                  <a:lnTo>
                    <a:pt x="413862" y="376034"/>
                  </a:lnTo>
                  <a:lnTo>
                    <a:pt x="419036" y="373188"/>
                  </a:lnTo>
                  <a:lnTo>
                    <a:pt x="424209" y="370356"/>
                  </a:lnTo>
                  <a:lnTo>
                    <a:pt x="429382" y="367537"/>
                  </a:lnTo>
                  <a:lnTo>
                    <a:pt x="434556" y="364731"/>
                  </a:lnTo>
                  <a:lnTo>
                    <a:pt x="439729" y="361939"/>
                  </a:lnTo>
                  <a:lnTo>
                    <a:pt x="444902" y="359159"/>
                  </a:lnTo>
                  <a:lnTo>
                    <a:pt x="450075" y="356392"/>
                  </a:lnTo>
                  <a:lnTo>
                    <a:pt x="455249" y="353637"/>
                  </a:lnTo>
                  <a:lnTo>
                    <a:pt x="460422" y="350894"/>
                  </a:lnTo>
                  <a:lnTo>
                    <a:pt x="465595" y="348163"/>
                  </a:lnTo>
                  <a:lnTo>
                    <a:pt x="470769" y="345445"/>
                  </a:lnTo>
                  <a:lnTo>
                    <a:pt x="475942" y="342737"/>
                  </a:lnTo>
                  <a:lnTo>
                    <a:pt x="481115" y="340042"/>
                  </a:lnTo>
                  <a:lnTo>
                    <a:pt x="486288" y="337357"/>
                  </a:lnTo>
                  <a:lnTo>
                    <a:pt x="491462" y="334684"/>
                  </a:lnTo>
                  <a:lnTo>
                    <a:pt x="496635" y="332022"/>
                  </a:lnTo>
                  <a:lnTo>
                    <a:pt x="501808" y="329370"/>
                  </a:lnTo>
                  <a:lnTo>
                    <a:pt x="506982" y="326730"/>
                  </a:lnTo>
                  <a:lnTo>
                    <a:pt x="512155" y="324100"/>
                  </a:lnTo>
                  <a:lnTo>
                    <a:pt x="517328" y="321480"/>
                  </a:lnTo>
                  <a:lnTo>
                    <a:pt x="522501" y="318871"/>
                  </a:lnTo>
                  <a:lnTo>
                    <a:pt x="527675" y="316272"/>
                  </a:lnTo>
                  <a:lnTo>
                    <a:pt x="532848" y="313684"/>
                  </a:lnTo>
                  <a:lnTo>
                    <a:pt x="538021" y="311105"/>
                  </a:lnTo>
                  <a:lnTo>
                    <a:pt x="543195" y="308537"/>
                  </a:lnTo>
                  <a:lnTo>
                    <a:pt x="548368" y="305978"/>
                  </a:lnTo>
                  <a:lnTo>
                    <a:pt x="553541" y="303429"/>
                  </a:lnTo>
                  <a:lnTo>
                    <a:pt x="558714" y="300890"/>
                  </a:lnTo>
                  <a:lnTo>
                    <a:pt x="563888" y="298361"/>
                  </a:lnTo>
                  <a:lnTo>
                    <a:pt x="569061" y="295841"/>
                  </a:lnTo>
                  <a:lnTo>
                    <a:pt x="574234" y="293330"/>
                  </a:lnTo>
                  <a:lnTo>
                    <a:pt x="579408" y="290830"/>
                  </a:lnTo>
                  <a:lnTo>
                    <a:pt x="584581" y="288338"/>
                  </a:lnTo>
                  <a:lnTo>
                    <a:pt x="589754" y="285856"/>
                  </a:lnTo>
                  <a:lnTo>
                    <a:pt x="594927" y="283383"/>
                  </a:lnTo>
                  <a:lnTo>
                    <a:pt x="600101" y="280919"/>
                  </a:lnTo>
                  <a:lnTo>
                    <a:pt x="605274" y="278464"/>
                  </a:lnTo>
                  <a:lnTo>
                    <a:pt x="610447" y="276018"/>
                  </a:lnTo>
                  <a:lnTo>
                    <a:pt x="615621" y="273581"/>
                  </a:lnTo>
                  <a:lnTo>
                    <a:pt x="620794" y="271154"/>
                  </a:lnTo>
                  <a:lnTo>
                    <a:pt x="625967" y="268735"/>
                  </a:lnTo>
                  <a:lnTo>
                    <a:pt x="631140" y="266325"/>
                  </a:lnTo>
                  <a:lnTo>
                    <a:pt x="636314" y="263923"/>
                  </a:lnTo>
                  <a:lnTo>
                    <a:pt x="641487" y="261531"/>
                  </a:lnTo>
                  <a:lnTo>
                    <a:pt x="646660" y="259147"/>
                  </a:lnTo>
                  <a:lnTo>
                    <a:pt x="651834" y="256771"/>
                  </a:lnTo>
                  <a:lnTo>
                    <a:pt x="657007" y="254404"/>
                  </a:lnTo>
                  <a:lnTo>
                    <a:pt x="662180" y="252046"/>
                  </a:lnTo>
                  <a:lnTo>
                    <a:pt x="667353" y="249696"/>
                  </a:lnTo>
                  <a:lnTo>
                    <a:pt x="672527" y="247355"/>
                  </a:lnTo>
                  <a:lnTo>
                    <a:pt x="677700" y="245022"/>
                  </a:lnTo>
                  <a:lnTo>
                    <a:pt x="682873" y="242697"/>
                  </a:lnTo>
                  <a:lnTo>
                    <a:pt x="688047" y="240380"/>
                  </a:lnTo>
                  <a:lnTo>
                    <a:pt x="693220" y="238072"/>
                  </a:lnTo>
                  <a:lnTo>
                    <a:pt x="698393" y="235772"/>
                  </a:lnTo>
                  <a:lnTo>
                    <a:pt x="703566" y="233480"/>
                  </a:lnTo>
                  <a:lnTo>
                    <a:pt x="708740" y="231196"/>
                  </a:lnTo>
                  <a:lnTo>
                    <a:pt x="713913" y="228920"/>
                  </a:lnTo>
                  <a:lnTo>
                    <a:pt x="719086" y="226652"/>
                  </a:lnTo>
                  <a:lnTo>
                    <a:pt x="724260" y="224392"/>
                  </a:lnTo>
                  <a:lnTo>
                    <a:pt x="729433" y="222140"/>
                  </a:lnTo>
                  <a:lnTo>
                    <a:pt x="734606" y="219896"/>
                  </a:lnTo>
                  <a:lnTo>
                    <a:pt x="739779" y="217660"/>
                  </a:lnTo>
                  <a:lnTo>
                    <a:pt x="744953" y="215431"/>
                  </a:lnTo>
                  <a:lnTo>
                    <a:pt x="750126" y="213210"/>
                  </a:lnTo>
                  <a:lnTo>
                    <a:pt x="755299" y="210997"/>
                  </a:lnTo>
                  <a:lnTo>
                    <a:pt x="760473" y="208791"/>
                  </a:lnTo>
                  <a:lnTo>
                    <a:pt x="765646" y="206593"/>
                  </a:lnTo>
                  <a:lnTo>
                    <a:pt x="770819" y="204403"/>
                  </a:lnTo>
                  <a:lnTo>
                    <a:pt x="775992" y="202220"/>
                  </a:lnTo>
                  <a:lnTo>
                    <a:pt x="781166" y="200044"/>
                  </a:lnTo>
                  <a:lnTo>
                    <a:pt x="786339" y="197876"/>
                  </a:lnTo>
                  <a:lnTo>
                    <a:pt x="791512" y="195715"/>
                  </a:lnTo>
                  <a:lnTo>
                    <a:pt x="796686" y="193562"/>
                  </a:lnTo>
                  <a:lnTo>
                    <a:pt x="801859" y="191416"/>
                  </a:lnTo>
                  <a:lnTo>
                    <a:pt x="807032" y="189278"/>
                  </a:lnTo>
                  <a:lnTo>
                    <a:pt x="812205" y="187146"/>
                  </a:lnTo>
                  <a:lnTo>
                    <a:pt x="817379" y="185022"/>
                  </a:lnTo>
                  <a:lnTo>
                    <a:pt x="822552" y="182906"/>
                  </a:lnTo>
                  <a:lnTo>
                    <a:pt x="827725" y="180796"/>
                  </a:lnTo>
                  <a:lnTo>
                    <a:pt x="832899" y="178694"/>
                  </a:lnTo>
                  <a:lnTo>
                    <a:pt x="838072" y="176598"/>
                  </a:lnTo>
                  <a:lnTo>
                    <a:pt x="843245" y="174510"/>
                  </a:lnTo>
                  <a:lnTo>
                    <a:pt x="848418" y="172430"/>
                  </a:lnTo>
                  <a:lnTo>
                    <a:pt x="853592" y="170356"/>
                  </a:lnTo>
                  <a:lnTo>
                    <a:pt x="858765" y="168289"/>
                  </a:lnTo>
                  <a:lnTo>
                    <a:pt x="863938" y="166230"/>
                  </a:lnTo>
                  <a:lnTo>
                    <a:pt x="869112" y="164178"/>
                  </a:lnTo>
                  <a:lnTo>
                    <a:pt x="874285" y="162133"/>
                  </a:lnTo>
                  <a:lnTo>
                    <a:pt x="879458" y="160095"/>
                  </a:lnTo>
                  <a:lnTo>
                    <a:pt x="884631" y="158065"/>
                  </a:lnTo>
                  <a:lnTo>
                    <a:pt x="889805" y="156042"/>
                  </a:lnTo>
                  <a:lnTo>
                    <a:pt x="894978" y="154026"/>
                  </a:lnTo>
                  <a:lnTo>
                    <a:pt x="900151" y="152017"/>
                  </a:lnTo>
                  <a:lnTo>
                    <a:pt x="905325" y="150016"/>
                  </a:lnTo>
                  <a:lnTo>
                    <a:pt x="910498" y="148022"/>
                  </a:lnTo>
                  <a:lnTo>
                    <a:pt x="915671" y="146036"/>
                  </a:lnTo>
                  <a:lnTo>
                    <a:pt x="920844" y="144057"/>
                  </a:lnTo>
                  <a:lnTo>
                    <a:pt x="926018" y="142086"/>
                  </a:lnTo>
                  <a:lnTo>
                    <a:pt x="931191" y="140123"/>
                  </a:lnTo>
                  <a:lnTo>
                    <a:pt x="936364" y="138167"/>
                  </a:lnTo>
                  <a:lnTo>
                    <a:pt x="941538" y="136219"/>
                  </a:lnTo>
                  <a:lnTo>
                    <a:pt x="946711" y="134280"/>
                  </a:lnTo>
                  <a:lnTo>
                    <a:pt x="951884" y="132348"/>
                  </a:lnTo>
                  <a:lnTo>
                    <a:pt x="957057" y="130424"/>
                  </a:lnTo>
                  <a:lnTo>
                    <a:pt x="962231" y="128509"/>
                  </a:lnTo>
                  <a:lnTo>
                    <a:pt x="967404" y="126602"/>
                  </a:lnTo>
                  <a:lnTo>
                    <a:pt x="972577" y="124704"/>
                  </a:lnTo>
                  <a:lnTo>
                    <a:pt x="977751" y="122814"/>
                  </a:lnTo>
                  <a:lnTo>
                    <a:pt x="982924" y="120933"/>
                  </a:lnTo>
                  <a:lnTo>
                    <a:pt x="988097" y="119061"/>
                  </a:lnTo>
                  <a:lnTo>
                    <a:pt x="993270" y="117199"/>
                  </a:lnTo>
                  <a:lnTo>
                    <a:pt x="998444" y="115345"/>
                  </a:lnTo>
                  <a:lnTo>
                    <a:pt x="1003617" y="113501"/>
                  </a:lnTo>
                  <a:lnTo>
                    <a:pt x="1008790" y="111667"/>
                  </a:lnTo>
                  <a:lnTo>
                    <a:pt x="1013964" y="109843"/>
                  </a:lnTo>
                  <a:lnTo>
                    <a:pt x="1019137" y="108028"/>
                  </a:lnTo>
                  <a:lnTo>
                    <a:pt x="1024310" y="106224"/>
                  </a:lnTo>
                  <a:lnTo>
                    <a:pt x="1029483" y="104431"/>
                  </a:lnTo>
                  <a:lnTo>
                    <a:pt x="1034657" y="102648"/>
                  </a:lnTo>
                  <a:lnTo>
                    <a:pt x="1039830" y="100876"/>
                  </a:lnTo>
                  <a:lnTo>
                    <a:pt x="1045003" y="99115"/>
                  </a:lnTo>
                  <a:lnTo>
                    <a:pt x="1050177" y="97365"/>
                  </a:lnTo>
                  <a:lnTo>
                    <a:pt x="1055350" y="95627"/>
                  </a:lnTo>
                  <a:lnTo>
                    <a:pt x="1060523" y="93901"/>
                  </a:lnTo>
                  <a:lnTo>
                    <a:pt x="1065696" y="92187"/>
                  </a:lnTo>
                  <a:lnTo>
                    <a:pt x="1070870" y="90486"/>
                  </a:lnTo>
                  <a:lnTo>
                    <a:pt x="1076043" y="88797"/>
                  </a:lnTo>
                  <a:lnTo>
                    <a:pt x="1081216" y="87120"/>
                  </a:lnTo>
                  <a:lnTo>
                    <a:pt x="1086390" y="85457"/>
                  </a:lnTo>
                  <a:lnTo>
                    <a:pt x="1091563" y="83807"/>
                  </a:lnTo>
                  <a:lnTo>
                    <a:pt x="1096736" y="82171"/>
                  </a:lnTo>
                  <a:lnTo>
                    <a:pt x="1101909" y="80549"/>
                  </a:lnTo>
                  <a:lnTo>
                    <a:pt x="1107083" y="78941"/>
                  </a:lnTo>
                  <a:lnTo>
                    <a:pt x="1112256" y="77347"/>
                  </a:lnTo>
                  <a:lnTo>
                    <a:pt x="1117429" y="75768"/>
                  </a:lnTo>
                  <a:lnTo>
                    <a:pt x="1122603" y="74204"/>
                  </a:lnTo>
                  <a:lnTo>
                    <a:pt x="1127776" y="72654"/>
                  </a:lnTo>
                  <a:lnTo>
                    <a:pt x="1132949" y="71121"/>
                  </a:lnTo>
                  <a:lnTo>
                    <a:pt x="1138122" y="69602"/>
                  </a:lnTo>
                  <a:lnTo>
                    <a:pt x="1143296" y="68100"/>
                  </a:lnTo>
                  <a:lnTo>
                    <a:pt x="1148469" y="66614"/>
                  </a:lnTo>
                  <a:lnTo>
                    <a:pt x="1153642" y="65144"/>
                  </a:lnTo>
                  <a:lnTo>
                    <a:pt x="1158816" y="63690"/>
                  </a:lnTo>
                  <a:lnTo>
                    <a:pt x="1163989" y="62253"/>
                  </a:lnTo>
                  <a:lnTo>
                    <a:pt x="1169162" y="60833"/>
                  </a:lnTo>
                  <a:lnTo>
                    <a:pt x="1174335" y="59430"/>
                  </a:lnTo>
                  <a:lnTo>
                    <a:pt x="1179509" y="58045"/>
                  </a:lnTo>
                  <a:lnTo>
                    <a:pt x="1184682" y="56676"/>
                  </a:lnTo>
                  <a:lnTo>
                    <a:pt x="1189855" y="55325"/>
                  </a:lnTo>
                  <a:lnTo>
                    <a:pt x="1195029" y="53992"/>
                  </a:lnTo>
                  <a:lnTo>
                    <a:pt x="1200202" y="52677"/>
                  </a:lnTo>
                  <a:lnTo>
                    <a:pt x="1205375" y="51379"/>
                  </a:lnTo>
                  <a:lnTo>
                    <a:pt x="1210548" y="50099"/>
                  </a:lnTo>
                  <a:lnTo>
                    <a:pt x="1215722" y="48837"/>
                  </a:lnTo>
                  <a:lnTo>
                    <a:pt x="1220895" y="47593"/>
                  </a:lnTo>
                  <a:lnTo>
                    <a:pt x="1226068" y="46368"/>
                  </a:lnTo>
                  <a:lnTo>
                    <a:pt x="1231242" y="45160"/>
                  </a:lnTo>
                  <a:lnTo>
                    <a:pt x="1236415" y="43970"/>
                  </a:lnTo>
                  <a:lnTo>
                    <a:pt x="1241588" y="42799"/>
                  </a:lnTo>
                  <a:lnTo>
                    <a:pt x="1246761" y="41645"/>
                  </a:lnTo>
                  <a:lnTo>
                    <a:pt x="1251935" y="40509"/>
                  </a:lnTo>
                  <a:lnTo>
                    <a:pt x="1257108" y="39391"/>
                  </a:lnTo>
                  <a:lnTo>
                    <a:pt x="1262281" y="38291"/>
                  </a:lnTo>
                  <a:lnTo>
                    <a:pt x="1267455" y="37208"/>
                  </a:lnTo>
                  <a:lnTo>
                    <a:pt x="1272628" y="36143"/>
                  </a:lnTo>
                  <a:lnTo>
                    <a:pt x="1277801" y="35095"/>
                  </a:lnTo>
                  <a:lnTo>
                    <a:pt x="1282974" y="34064"/>
                  </a:lnTo>
                  <a:lnTo>
                    <a:pt x="1288148" y="33050"/>
                  </a:lnTo>
                  <a:lnTo>
                    <a:pt x="1293321" y="32052"/>
                  </a:lnTo>
                  <a:lnTo>
                    <a:pt x="1298494" y="31071"/>
                  </a:lnTo>
                  <a:lnTo>
                    <a:pt x="1303668" y="30107"/>
                  </a:lnTo>
                  <a:lnTo>
                    <a:pt x="1308841" y="29158"/>
                  </a:lnTo>
                  <a:lnTo>
                    <a:pt x="1314014" y="28224"/>
                  </a:lnTo>
                  <a:lnTo>
                    <a:pt x="1319187" y="27306"/>
                  </a:lnTo>
                  <a:lnTo>
                    <a:pt x="1324361" y="26403"/>
                  </a:lnTo>
                  <a:lnTo>
                    <a:pt x="1329534" y="25515"/>
                  </a:lnTo>
                  <a:lnTo>
                    <a:pt x="1334707" y="24642"/>
                  </a:lnTo>
                  <a:lnTo>
                    <a:pt x="1339881" y="23782"/>
                  </a:lnTo>
                  <a:lnTo>
                    <a:pt x="1345054" y="22936"/>
                  </a:lnTo>
                  <a:lnTo>
                    <a:pt x="1350227" y="22104"/>
                  </a:lnTo>
                  <a:lnTo>
                    <a:pt x="1355400" y="21285"/>
                  </a:lnTo>
                  <a:lnTo>
                    <a:pt x="1360574" y="20479"/>
                  </a:lnTo>
                  <a:lnTo>
                    <a:pt x="1365747" y="19686"/>
                  </a:lnTo>
                  <a:lnTo>
                    <a:pt x="1370920" y="18906"/>
                  </a:lnTo>
                  <a:lnTo>
                    <a:pt x="1376094" y="18138"/>
                  </a:lnTo>
                  <a:lnTo>
                    <a:pt x="1381267" y="17382"/>
                  </a:lnTo>
                  <a:lnTo>
                    <a:pt x="1386440" y="16639"/>
                  </a:lnTo>
                  <a:lnTo>
                    <a:pt x="1391613" y="15908"/>
                  </a:lnTo>
                  <a:lnTo>
                    <a:pt x="1396787" y="15189"/>
                  </a:lnTo>
                  <a:lnTo>
                    <a:pt x="1401960" y="14483"/>
                  </a:lnTo>
                  <a:lnTo>
                    <a:pt x="1407133" y="13790"/>
                  </a:lnTo>
                  <a:lnTo>
                    <a:pt x="1412307" y="13109"/>
                  </a:lnTo>
                  <a:lnTo>
                    <a:pt x="1417480" y="12442"/>
                  </a:lnTo>
                  <a:lnTo>
                    <a:pt x="1422653" y="11788"/>
                  </a:lnTo>
                  <a:lnTo>
                    <a:pt x="1427826" y="11149"/>
                  </a:lnTo>
                  <a:lnTo>
                    <a:pt x="1433000" y="10524"/>
                  </a:lnTo>
                  <a:lnTo>
                    <a:pt x="1438173" y="9915"/>
                  </a:lnTo>
                  <a:lnTo>
                    <a:pt x="1443346" y="9322"/>
                  </a:lnTo>
                  <a:lnTo>
                    <a:pt x="1448520" y="8745"/>
                  </a:lnTo>
                  <a:lnTo>
                    <a:pt x="1453693" y="8187"/>
                  </a:lnTo>
                  <a:lnTo>
                    <a:pt x="1458866" y="7646"/>
                  </a:lnTo>
                  <a:lnTo>
                    <a:pt x="1464039" y="7125"/>
                  </a:lnTo>
                  <a:lnTo>
                    <a:pt x="1469213" y="6623"/>
                  </a:lnTo>
                  <a:lnTo>
                    <a:pt x="1474386" y="6142"/>
                  </a:lnTo>
                  <a:lnTo>
                    <a:pt x="1479559" y="5682"/>
                  </a:lnTo>
                  <a:lnTo>
                    <a:pt x="1484733" y="5244"/>
                  </a:lnTo>
                  <a:lnTo>
                    <a:pt x="1489906" y="4827"/>
                  </a:lnTo>
                  <a:lnTo>
                    <a:pt x="1495079" y="4433"/>
                  </a:lnTo>
                  <a:lnTo>
                    <a:pt x="1500252" y="4060"/>
                  </a:lnTo>
                  <a:lnTo>
                    <a:pt x="1505426" y="3710"/>
                  </a:lnTo>
                  <a:lnTo>
                    <a:pt x="1510599" y="3382"/>
                  </a:lnTo>
                  <a:lnTo>
                    <a:pt x="1515772" y="3076"/>
                  </a:lnTo>
                  <a:lnTo>
                    <a:pt x="1520946" y="2791"/>
                  </a:lnTo>
                  <a:lnTo>
                    <a:pt x="1526119" y="2527"/>
                  </a:lnTo>
                  <a:lnTo>
                    <a:pt x="1531292" y="2283"/>
                  </a:lnTo>
                  <a:lnTo>
                    <a:pt x="1536465" y="2058"/>
                  </a:lnTo>
                  <a:lnTo>
                    <a:pt x="1541639" y="1851"/>
                  </a:lnTo>
                  <a:lnTo>
                    <a:pt x="1546812" y="1662"/>
                  </a:lnTo>
                  <a:lnTo>
                    <a:pt x="1551985" y="1490"/>
                  </a:lnTo>
                  <a:lnTo>
                    <a:pt x="1557159" y="1333"/>
                  </a:lnTo>
                  <a:lnTo>
                    <a:pt x="1562332" y="1191"/>
                  </a:lnTo>
                  <a:lnTo>
                    <a:pt x="1567505" y="1062"/>
                  </a:lnTo>
                  <a:lnTo>
                    <a:pt x="1572678" y="946"/>
                  </a:lnTo>
                  <a:lnTo>
                    <a:pt x="1577852" y="841"/>
                  </a:lnTo>
                  <a:lnTo>
                    <a:pt x="1583025" y="747"/>
                  </a:lnTo>
                  <a:lnTo>
                    <a:pt x="1588198" y="663"/>
                  </a:lnTo>
                  <a:lnTo>
                    <a:pt x="1593372" y="587"/>
                  </a:lnTo>
                  <a:lnTo>
                    <a:pt x="1598545" y="520"/>
                  </a:lnTo>
                  <a:lnTo>
                    <a:pt x="1603718" y="460"/>
                  </a:lnTo>
                  <a:lnTo>
                    <a:pt x="1608891" y="406"/>
                  </a:lnTo>
                  <a:lnTo>
                    <a:pt x="1614065" y="359"/>
                  </a:lnTo>
                  <a:lnTo>
                    <a:pt x="1619238" y="316"/>
                  </a:lnTo>
                  <a:lnTo>
                    <a:pt x="1624411" y="279"/>
                  </a:lnTo>
                  <a:lnTo>
                    <a:pt x="1629585" y="246"/>
                  </a:lnTo>
                  <a:lnTo>
                    <a:pt x="1634758" y="216"/>
                  </a:lnTo>
                  <a:lnTo>
                    <a:pt x="1639931" y="190"/>
                  </a:lnTo>
                  <a:lnTo>
                    <a:pt x="1645104" y="167"/>
                  </a:lnTo>
                  <a:lnTo>
                    <a:pt x="1650278" y="147"/>
                  </a:lnTo>
                  <a:lnTo>
                    <a:pt x="1655451" y="129"/>
                  </a:lnTo>
                  <a:lnTo>
                    <a:pt x="1660624" y="113"/>
                  </a:lnTo>
                  <a:lnTo>
                    <a:pt x="1665798" y="99"/>
                  </a:lnTo>
                  <a:lnTo>
                    <a:pt x="1670971" y="87"/>
                  </a:lnTo>
                  <a:lnTo>
                    <a:pt x="1676144" y="76"/>
                  </a:lnTo>
                  <a:lnTo>
                    <a:pt x="1681317" y="67"/>
                  </a:lnTo>
                  <a:lnTo>
                    <a:pt x="1686491" y="59"/>
                  </a:lnTo>
                  <a:lnTo>
                    <a:pt x="1691664" y="51"/>
                  </a:lnTo>
                  <a:lnTo>
                    <a:pt x="1696837" y="45"/>
                  </a:lnTo>
                  <a:lnTo>
                    <a:pt x="1702011" y="39"/>
                  </a:lnTo>
                  <a:lnTo>
                    <a:pt x="1707184" y="34"/>
                  </a:lnTo>
                  <a:lnTo>
                    <a:pt x="1712357" y="30"/>
                  </a:lnTo>
                  <a:lnTo>
                    <a:pt x="1717530" y="26"/>
                  </a:lnTo>
                  <a:lnTo>
                    <a:pt x="1722704" y="23"/>
                  </a:lnTo>
                  <a:lnTo>
                    <a:pt x="1727877" y="20"/>
                  </a:lnTo>
                  <a:lnTo>
                    <a:pt x="1733050" y="17"/>
                  </a:lnTo>
                  <a:lnTo>
                    <a:pt x="1738224" y="15"/>
                  </a:lnTo>
                  <a:lnTo>
                    <a:pt x="1743397" y="13"/>
                  </a:lnTo>
                  <a:lnTo>
                    <a:pt x="1748570" y="11"/>
                  </a:lnTo>
                  <a:lnTo>
                    <a:pt x="1753743" y="10"/>
                  </a:lnTo>
                  <a:lnTo>
                    <a:pt x="1758917" y="8"/>
                  </a:lnTo>
                  <a:lnTo>
                    <a:pt x="1764090" y="7"/>
                  </a:lnTo>
                  <a:lnTo>
                    <a:pt x="1769263" y="6"/>
                  </a:lnTo>
                  <a:lnTo>
                    <a:pt x="1774437" y="5"/>
                  </a:lnTo>
                  <a:lnTo>
                    <a:pt x="1779610" y="5"/>
                  </a:lnTo>
                  <a:lnTo>
                    <a:pt x="1784783" y="4"/>
                  </a:lnTo>
                  <a:lnTo>
                    <a:pt x="1789956" y="3"/>
                  </a:lnTo>
                  <a:lnTo>
                    <a:pt x="1795130" y="3"/>
                  </a:lnTo>
                  <a:lnTo>
                    <a:pt x="1800303" y="2"/>
                  </a:lnTo>
                  <a:lnTo>
                    <a:pt x="1805476" y="2"/>
                  </a:lnTo>
                  <a:lnTo>
                    <a:pt x="1810650" y="2"/>
                  </a:lnTo>
                  <a:lnTo>
                    <a:pt x="1815823" y="1"/>
                  </a:lnTo>
                  <a:lnTo>
                    <a:pt x="1820996" y="1"/>
                  </a:lnTo>
                  <a:lnTo>
                    <a:pt x="1826169" y="1"/>
                  </a:lnTo>
                  <a:lnTo>
                    <a:pt x="1831343" y="1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596816" y="2048308"/>
              <a:ext cx="1883076" cy="662745"/>
            </a:xfrm>
            <a:custGeom>
              <a:avLst/>
              <a:pathLst>
                <a:path w="1883076" h="662745">
                  <a:moveTo>
                    <a:pt x="0" y="662745"/>
                  </a:moveTo>
                  <a:lnTo>
                    <a:pt x="5173" y="659072"/>
                  </a:lnTo>
                  <a:lnTo>
                    <a:pt x="10346" y="655354"/>
                  </a:lnTo>
                  <a:lnTo>
                    <a:pt x="15519" y="651592"/>
                  </a:lnTo>
                  <a:lnTo>
                    <a:pt x="20693" y="647790"/>
                  </a:lnTo>
                  <a:lnTo>
                    <a:pt x="25866" y="643950"/>
                  </a:lnTo>
                  <a:lnTo>
                    <a:pt x="31039" y="640075"/>
                  </a:lnTo>
                  <a:lnTo>
                    <a:pt x="36213" y="636169"/>
                  </a:lnTo>
                  <a:lnTo>
                    <a:pt x="41386" y="632235"/>
                  </a:lnTo>
                  <a:lnTo>
                    <a:pt x="46559" y="628274"/>
                  </a:lnTo>
                  <a:lnTo>
                    <a:pt x="51732" y="624291"/>
                  </a:lnTo>
                  <a:lnTo>
                    <a:pt x="56906" y="620288"/>
                  </a:lnTo>
                  <a:lnTo>
                    <a:pt x="62079" y="616269"/>
                  </a:lnTo>
                  <a:lnTo>
                    <a:pt x="67252" y="612235"/>
                  </a:lnTo>
                  <a:lnTo>
                    <a:pt x="72426" y="608191"/>
                  </a:lnTo>
                  <a:lnTo>
                    <a:pt x="77599" y="604138"/>
                  </a:lnTo>
                  <a:lnTo>
                    <a:pt x="82772" y="600079"/>
                  </a:lnTo>
                  <a:lnTo>
                    <a:pt x="87945" y="596017"/>
                  </a:lnTo>
                  <a:lnTo>
                    <a:pt x="93119" y="591955"/>
                  </a:lnTo>
                  <a:lnTo>
                    <a:pt x="98292" y="587894"/>
                  </a:lnTo>
                  <a:lnTo>
                    <a:pt x="103465" y="583838"/>
                  </a:lnTo>
                  <a:lnTo>
                    <a:pt x="108639" y="579787"/>
                  </a:lnTo>
                  <a:lnTo>
                    <a:pt x="113812" y="575745"/>
                  </a:lnTo>
                  <a:lnTo>
                    <a:pt x="118985" y="571713"/>
                  </a:lnTo>
                  <a:lnTo>
                    <a:pt x="124158" y="567693"/>
                  </a:lnTo>
                  <a:lnTo>
                    <a:pt x="129332" y="563687"/>
                  </a:lnTo>
                  <a:lnTo>
                    <a:pt x="134505" y="559697"/>
                  </a:lnTo>
                  <a:lnTo>
                    <a:pt x="139678" y="555723"/>
                  </a:lnTo>
                  <a:lnTo>
                    <a:pt x="144852" y="551767"/>
                  </a:lnTo>
                  <a:lnTo>
                    <a:pt x="150025" y="547831"/>
                  </a:lnTo>
                  <a:lnTo>
                    <a:pt x="155198" y="543915"/>
                  </a:lnTo>
                  <a:lnTo>
                    <a:pt x="160371" y="540021"/>
                  </a:lnTo>
                  <a:lnTo>
                    <a:pt x="165545" y="536149"/>
                  </a:lnTo>
                  <a:lnTo>
                    <a:pt x="170718" y="532301"/>
                  </a:lnTo>
                  <a:lnTo>
                    <a:pt x="175891" y="528477"/>
                  </a:lnTo>
                  <a:lnTo>
                    <a:pt x="181065" y="524678"/>
                  </a:lnTo>
                  <a:lnTo>
                    <a:pt x="186238" y="520903"/>
                  </a:lnTo>
                  <a:lnTo>
                    <a:pt x="191411" y="517155"/>
                  </a:lnTo>
                  <a:lnTo>
                    <a:pt x="196584" y="513432"/>
                  </a:lnTo>
                  <a:lnTo>
                    <a:pt x="201758" y="509736"/>
                  </a:lnTo>
                  <a:lnTo>
                    <a:pt x="206931" y="506066"/>
                  </a:lnTo>
                  <a:lnTo>
                    <a:pt x="212104" y="502423"/>
                  </a:lnTo>
                  <a:lnTo>
                    <a:pt x="217278" y="498807"/>
                  </a:lnTo>
                  <a:lnTo>
                    <a:pt x="222451" y="495218"/>
                  </a:lnTo>
                  <a:lnTo>
                    <a:pt x="227624" y="491655"/>
                  </a:lnTo>
                  <a:lnTo>
                    <a:pt x="232797" y="488119"/>
                  </a:lnTo>
                  <a:lnTo>
                    <a:pt x="237971" y="484609"/>
                  </a:lnTo>
                  <a:lnTo>
                    <a:pt x="243144" y="481126"/>
                  </a:lnTo>
                  <a:lnTo>
                    <a:pt x="248317" y="477669"/>
                  </a:lnTo>
                  <a:lnTo>
                    <a:pt x="253491" y="474239"/>
                  </a:lnTo>
                  <a:lnTo>
                    <a:pt x="258664" y="470833"/>
                  </a:lnTo>
                  <a:lnTo>
                    <a:pt x="263837" y="467454"/>
                  </a:lnTo>
                  <a:lnTo>
                    <a:pt x="269010" y="464099"/>
                  </a:lnTo>
                  <a:lnTo>
                    <a:pt x="274184" y="460769"/>
                  </a:lnTo>
                  <a:lnTo>
                    <a:pt x="279357" y="457464"/>
                  </a:lnTo>
                  <a:lnTo>
                    <a:pt x="284530" y="454182"/>
                  </a:lnTo>
                  <a:lnTo>
                    <a:pt x="289704" y="450925"/>
                  </a:lnTo>
                  <a:lnTo>
                    <a:pt x="294877" y="447690"/>
                  </a:lnTo>
                  <a:lnTo>
                    <a:pt x="300050" y="444479"/>
                  </a:lnTo>
                  <a:lnTo>
                    <a:pt x="305223" y="441290"/>
                  </a:lnTo>
                  <a:lnTo>
                    <a:pt x="310397" y="438123"/>
                  </a:lnTo>
                  <a:lnTo>
                    <a:pt x="315570" y="434978"/>
                  </a:lnTo>
                  <a:lnTo>
                    <a:pt x="320743" y="431854"/>
                  </a:lnTo>
                  <a:lnTo>
                    <a:pt x="325917" y="428752"/>
                  </a:lnTo>
                  <a:lnTo>
                    <a:pt x="331090" y="425669"/>
                  </a:lnTo>
                  <a:lnTo>
                    <a:pt x="336263" y="422607"/>
                  </a:lnTo>
                  <a:lnTo>
                    <a:pt x="341436" y="419565"/>
                  </a:lnTo>
                  <a:lnTo>
                    <a:pt x="346610" y="416542"/>
                  </a:lnTo>
                  <a:lnTo>
                    <a:pt x="351783" y="413538"/>
                  </a:lnTo>
                  <a:lnTo>
                    <a:pt x="356956" y="410552"/>
                  </a:lnTo>
                  <a:lnTo>
                    <a:pt x="362130" y="407585"/>
                  </a:lnTo>
                  <a:lnTo>
                    <a:pt x="367303" y="404636"/>
                  </a:lnTo>
                  <a:lnTo>
                    <a:pt x="372476" y="401705"/>
                  </a:lnTo>
                  <a:lnTo>
                    <a:pt x="377649" y="398790"/>
                  </a:lnTo>
                  <a:lnTo>
                    <a:pt x="382823" y="395893"/>
                  </a:lnTo>
                  <a:lnTo>
                    <a:pt x="387996" y="393012"/>
                  </a:lnTo>
                  <a:lnTo>
                    <a:pt x="393169" y="390147"/>
                  </a:lnTo>
                  <a:lnTo>
                    <a:pt x="398343" y="387299"/>
                  </a:lnTo>
                  <a:lnTo>
                    <a:pt x="403516" y="384466"/>
                  </a:lnTo>
                  <a:lnTo>
                    <a:pt x="408689" y="381649"/>
                  </a:lnTo>
                  <a:lnTo>
                    <a:pt x="413862" y="378847"/>
                  </a:lnTo>
                  <a:lnTo>
                    <a:pt x="419036" y="376059"/>
                  </a:lnTo>
                  <a:lnTo>
                    <a:pt x="424209" y="373287"/>
                  </a:lnTo>
                  <a:lnTo>
                    <a:pt x="429382" y="370528"/>
                  </a:lnTo>
                  <a:lnTo>
                    <a:pt x="434556" y="367785"/>
                  </a:lnTo>
                  <a:lnTo>
                    <a:pt x="439729" y="365055"/>
                  </a:lnTo>
                  <a:lnTo>
                    <a:pt x="444902" y="362338"/>
                  </a:lnTo>
                  <a:lnTo>
                    <a:pt x="450075" y="359636"/>
                  </a:lnTo>
                  <a:lnTo>
                    <a:pt x="455249" y="356947"/>
                  </a:lnTo>
                  <a:lnTo>
                    <a:pt x="460422" y="354271"/>
                  </a:lnTo>
                  <a:lnTo>
                    <a:pt x="465595" y="351608"/>
                  </a:lnTo>
                  <a:lnTo>
                    <a:pt x="470769" y="348958"/>
                  </a:lnTo>
                  <a:lnTo>
                    <a:pt x="475942" y="346320"/>
                  </a:lnTo>
                  <a:lnTo>
                    <a:pt x="481115" y="343695"/>
                  </a:lnTo>
                  <a:lnTo>
                    <a:pt x="486288" y="341083"/>
                  </a:lnTo>
                  <a:lnTo>
                    <a:pt x="491462" y="338483"/>
                  </a:lnTo>
                  <a:lnTo>
                    <a:pt x="496635" y="335895"/>
                  </a:lnTo>
                  <a:lnTo>
                    <a:pt x="501808" y="333319"/>
                  </a:lnTo>
                  <a:lnTo>
                    <a:pt x="506982" y="330755"/>
                  </a:lnTo>
                  <a:lnTo>
                    <a:pt x="512155" y="328203"/>
                  </a:lnTo>
                  <a:lnTo>
                    <a:pt x="517328" y="325663"/>
                  </a:lnTo>
                  <a:lnTo>
                    <a:pt x="522501" y="323134"/>
                  </a:lnTo>
                  <a:lnTo>
                    <a:pt x="527675" y="320617"/>
                  </a:lnTo>
                  <a:lnTo>
                    <a:pt x="532848" y="318111"/>
                  </a:lnTo>
                  <a:lnTo>
                    <a:pt x="538021" y="315617"/>
                  </a:lnTo>
                  <a:lnTo>
                    <a:pt x="543195" y="313133"/>
                  </a:lnTo>
                  <a:lnTo>
                    <a:pt x="548368" y="310661"/>
                  </a:lnTo>
                  <a:lnTo>
                    <a:pt x="553541" y="308200"/>
                  </a:lnTo>
                  <a:lnTo>
                    <a:pt x="558714" y="305750"/>
                  </a:lnTo>
                  <a:lnTo>
                    <a:pt x="563888" y="303311"/>
                  </a:lnTo>
                  <a:lnTo>
                    <a:pt x="569061" y="300883"/>
                  </a:lnTo>
                  <a:lnTo>
                    <a:pt x="574234" y="298466"/>
                  </a:lnTo>
                  <a:lnTo>
                    <a:pt x="579408" y="296059"/>
                  </a:lnTo>
                  <a:lnTo>
                    <a:pt x="584581" y="293664"/>
                  </a:lnTo>
                  <a:lnTo>
                    <a:pt x="589754" y="291278"/>
                  </a:lnTo>
                  <a:lnTo>
                    <a:pt x="594927" y="288904"/>
                  </a:lnTo>
                  <a:lnTo>
                    <a:pt x="600101" y="286540"/>
                  </a:lnTo>
                  <a:lnTo>
                    <a:pt x="605274" y="284187"/>
                  </a:lnTo>
                  <a:lnTo>
                    <a:pt x="610447" y="281844"/>
                  </a:lnTo>
                  <a:lnTo>
                    <a:pt x="615621" y="279511"/>
                  </a:lnTo>
                  <a:lnTo>
                    <a:pt x="620794" y="277189"/>
                  </a:lnTo>
                  <a:lnTo>
                    <a:pt x="625967" y="274877"/>
                  </a:lnTo>
                  <a:lnTo>
                    <a:pt x="631140" y="272575"/>
                  </a:lnTo>
                  <a:lnTo>
                    <a:pt x="636314" y="270284"/>
                  </a:lnTo>
                  <a:lnTo>
                    <a:pt x="641487" y="268002"/>
                  </a:lnTo>
                  <a:lnTo>
                    <a:pt x="646660" y="265731"/>
                  </a:lnTo>
                  <a:lnTo>
                    <a:pt x="651834" y="263470"/>
                  </a:lnTo>
                  <a:lnTo>
                    <a:pt x="657007" y="261219"/>
                  </a:lnTo>
                  <a:lnTo>
                    <a:pt x="662180" y="258978"/>
                  </a:lnTo>
                  <a:lnTo>
                    <a:pt x="667353" y="256747"/>
                  </a:lnTo>
                  <a:lnTo>
                    <a:pt x="672527" y="254526"/>
                  </a:lnTo>
                  <a:lnTo>
                    <a:pt x="677700" y="252315"/>
                  </a:lnTo>
                  <a:lnTo>
                    <a:pt x="682873" y="250113"/>
                  </a:lnTo>
                  <a:lnTo>
                    <a:pt x="688047" y="247922"/>
                  </a:lnTo>
                  <a:lnTo>
                    <a:pt x="693220" y="245740"/>
                  </a:lnTo>
                  <a:lnTo>
                    <a:pt x="698393" y="243567"/>
                  </a:lnTo>
                  <a:lnTo>
                    <a:pt x="703566" y="241405"/>
                  </a:lnTo>
                  <a:lnTo>
                    <a:pt x="708740" y="239251"/>
                  </a:lnTo>
                  <a:lnTo>
                    <a:pt x="713913" y="237108"/>
                  </a:lnTo>
                  <a:lnTo>
                    <a:pt x="719086" y="234974"/>
                  </a:lnTo>
                  <a:lnTo>
                    <a:pt x="724260" y="232849"/>
                  </a:lnTo>
                  <a:lnTo>
                    <a:pt x="729433" y="230734"/>
                  </a:lnTo>
                  <a:lnTo>
                    <a:pt x="734606" y="228628"/>
                  </a:lnTo>
                  <a:lnTo>
                    <a:pt x="739779" y="226531"/>
                  </a:lnTo>
                  <a:lnTo>
                    <a:pt x="744953" y="224443"/>
                  </a:lnTo>
                  <a:lnTo>
                    <a:pt x="750126" y="222365"/>
                  </a:lnTo>
                  <a:lnTo>
                    <a:pt x="755299" y="220296"/>
                  </a:lnTo>
                  <a:lnTo>
                    <a:pt x="760473" y="218235"/>
                  </a:lnTo>
                  <a:lnTo>
                    <a:pt x="765646" y="216184"/>
                  </a:lnTo>
                  <a:lnTo>
                    <a:pt x="770819" y="214142"/>
                  </a:lnTo>
                  <a:lnTo>
                    <a:pt x="775992" y="212108"/>
                  </a:lnTo>
                  <a:lnTo>
                    <a:pt x="781166" y="210084"/>
                  </a:lnTo>
                  <a:lnTo>
                    <a:pt x="786339" y="208068"/>
                  </a:lnTo>
                  <a:lnTo>
                    <a:pt x="791512" y="206061"/>
                  </a:lnTo>
                  <a:lnTo>
                    <a:pt x="796686" y="204062"/>
                  </a:lnTo>
                  <a:lnTo>
                    <a:pt x="801859" y="202072"/>
                  </a:lnTo>
                  <a:lnTo>
                    <a:pt x="807032" y="200091"/>
                  </a:lnTo>
                  <a:lnTo>
                    <a:pt x="812205" y="198118"/>
                  </a:lnTo>
                  <a:lnTo>
                    <a:pt x="817379" y="196153"/>
                  </a:lnTo>
                  <a:lnTo>
                    <a:pt x="822552" y="194197"/>
                  </a:lnTo>
                  <a:lnTo>
                    <a:pt x="827725" y="192249"/>
                  </a:lnTo>
                  <a:lnTo>
                    <a:pt x="832899" y="190309"/>
                  </a:lnTo>
                  <a:lnTo>
                    <a:pt x="838072" y="188378"/>
                  </a:lnTo>
                  <a:lnTo>
                    <a:pt x="843245" y="186454"/>
                  </a:lnTo>
                  <a:lnTo>
                    <a:pt x="848418" y="184539"/>
                  </a:lnTo>
                  <a:lnTo>
                    <a:pt x="853592" y="182632"/>
                  </a:lnTo>
                  <a:lnTo>
                    <a:pt x="858765" y="180732"/>
                  </a:lnTo>
                  <a:lnTo>
                    <a:pt x="863938" y="178841"/>
                  </a:lnTo>
                  <a:lnTo>
                    <a:pt x="869112" y="176957"/>
                  </a:lnTo>
                  <a:lnTo>
                    <a:pt x="874285" y="175082"/>
                  </a:lnTo>
                  <a:lnTo>
                    <a:pt x="879458" y="173214"/>
                  </a:lnTo>
                  <a:lnTo>
                    <a:pt x="884631" y="171353"/>
                  </a:lnTo>
                  <a:lnTo>
                    <a:pt x="889805" y="169501"/>
                  </a:lnTo>
                  <a:lnTo>
                    <a:pt x="894978" y="167656"/>
                  </a:lnTo>
                  <a:lnTo>
                    <a:pt x="900151" y="165819"/>
                  </a:lnTo>
                  <a:lnTo>
                    <a:pt x="905325" y="163989"/>
                  </a:lnTo>
                  <a:lnTo>
                    <a:pt x="910498" y="162167"/>
                  </a:lnTo>
                  <a:lnTo>
                    <a:pt x="915671" y="160352"/>
                  </a:lnTo>
                  <a:lnTo>
                    <a:pt x="920844" y="158545"/>
                  </a:lnTo>
                  <a:lnTo>
                    <a:pt x="926018" y="156745"/>
                  </a:lnTo>
                  <a:lnTo>
                    <a:pt x="931191" y="154953"/>
                  </a:lnTo>
                  <a:lnTo>
                    <a:pt x="936364" y="153168"/>
                  </a:lnTo>
                  <a:lnTo>
                    <a:pt x="941538" y="151391"/>
                  </a:lnTo>
                  <a:lnTo>
                    <a:pt x="946711" y="149621"/>
                  </a:lnTo>
                  <a:lnTo>
                    <a:pt x="951884" y="147859"/>
                  </a:lnTo>
                  <a:lnTo>
                    <a:pt x="957057" y="146104"/>
                  </a:lnTo>
                  <a:lnTo>
                    <a:pt x="962231" y="144357"/>
                  </a:lnTo>
                  <a:lnTo>
                    <a:pt x="967404" y="142617"/>
                  </a:lnTo>
                  <a:lnTo>
                    <a:pt x="972577" y="140884"/>
                  </a:lnTo>
                  <a:lnTo>
                    <a:pt x="977751" y="139160"/>
                  </a:lnTo>
                  <a:lnTo>
                    <a:pt x="982924" y="137442"/>
                  </a:lnTo>
                  <a:lnTo>
                    <a:pt x="988097" y="135733"/>
                  </a:lnTo>
                  <a:lnTo>
                    <a:pt x="993270" y="134031"/>
                  </a:lnTo>
                  <a:lnTo>
                    <a:pt x="998444" y="132337"/>
                  </a:lnTo>
                  <a:lnTo>
                    <a:pt x="1003617" y="130650"/>
                  </a:lnTo>
                  <a:lnTo>
                    <a:pt x="1008790" y="128972"/>
                  </a:lnTo>
                  <a:lnTo>
                    <a:pt x="1013964" y="127301"/>
                  </a:lnTo>
                  <a:lnTo>
                    <a:pt x="1019137" y="125638"/>
                  </a:lnTo>
                  <a:lnTo>
                    <a:pt x="1024310" y="123984"/>
                  </a:lnTo>
                  <a:lnTo>
                    <a:pt x="1029483" y="122337"/>
                  </a:lnTo>
                  <a:lnTo>
                    <a:pt x="1034657" y="120699"/>
                  </a:lnTo>
                  <a:lnTo>
                    <a:pt x="1039830" y="119069"/>
                  </a:lnTo>
                  <a:lnTo>
                    <a:pt x="1045003" y="117447"/>
                  </a:lnTo>
                  <a:lnTo>
                    <a:pt x="1050177" y="115834"/>
                  </a:lnTo>
                  <a:lnTo>
                    <a:pt x="1055350" y="114230"/>
                  </a:lnTo>
                  <a:lnTo>
                    <a:pt x="1060523" y="112634"/>
                  </a:lnTo>
                  <a:lnTo>
                    <a:pt x="1065696" y="111047"/>
                  </a:lnTo>
                  <a:lnTo>
                    <a:pt x="1070870" y="109469"/>
                  </a:lnTo>
                  <a:lnTo>
                    <a:pt x="1076043" y="107900"/>
                  </a:lnTo>
                  <a:lnTo>
                    <a:pt x="1081216" y="106341"/>
                  </a:lnTo>
                  <a:lnTo>
                    <a:pt x="1086390" y="104791"/>
                  </a:lnTo>
                  <a:lnTo>
                    <a:pt x="1091563" y="103250"/>
                  </a:lnTo>
                  <a:lnTo>
                    <a:pt x="1096736" y="101719"/>
                  </a:lnTo>
                  <a:lnTo>
                    <a:pt x="1101909" y="100198"/>
                  </a:lnTo>
                  <a:lnTo>
                    <a:pt x="1107083" y="98687"/>
                  </a:lnTo>
                  <a:lnTo>
                    <a:pt x="1112256" y="97185"/>
                  </a:lnTo>
                  <a:lnTo>
                    <a:pt x="1117429" y="95694"/>
                  </a:lnTo>
                  <a:lnTo>
                    <a:pt x="1122603" y="94214"/>
                  </a:lnTo>
                  <a:lnTo>
                    <a:pt x="1127776" y="92743"/>
                  </a:lnTo>
                  <a:lnTo>
                    <a:pt x="1132949" y="91284"/>
                  </a:lnTo>
                  <a:lnTo>
                    <a:pt x="1138122" y="89835"/>
                  </a:lnTo>
                  <a:lnTo>
                    <a:pt x="1143296" y="88397"/>
                  </a:lnTo>
                  <a:lnTo>
                    <a:pt x="1148469" y="86970"/>
                  </a:lnTo>
                  <a:lnTo>
                    <a:pt x="1153642" y="85554"/>
                  </a:lnTo>
                  <a:lnTo>
                    <a:pt x="1158816" y="84150"/>
                  </a:lnTo>
                  <a:lnTo>
                    <a:pt x="1163989" y="82757"/>
                  </a:lnTo>
                  <a:lnTo>
                    <a:pt x="1169162" y="81375"/>
                  </a:lnTo>
                  <a:lnTo>
                    <a:pt x="1174335" y="80005"/>
                  </a:lnTo>
                  <a:lnTo>
                    <a:pt x="1179509" y="78646"/>
                  </a:lnTo>
                  <a:lnTo>
                    <a:pt x="1184682" y="77299"/>
                  </a:lnTo>
                  <a:lnTo>
                    <a:pt x="1189855" y="75964"/>
                  </a:lnTo>
                  <a:lnTo>
                    <a:pt x="1195029" y="74641"/>
                  </a:lnTo>
                  <a:lnTo>
                    <a:pt x="1200202" y="73329"/>
                  </a:lnTo>
                  <a:lnTo>
                    <a:pt x="1205375" y="72030"/>
                  </a:lnTo>
                  <a:lnTo>
                    <a:pt x="1210548" y="70742"/>
                  </a:lnTo>
                  <a:lnTo>
                    <a:pt x="1215722" y="69466"/>
                  </a:lnTo>
                  <a:lnTo>
                    <a:pt x="1220895" y="68202"/>
                  </a:lnTo>
                  <a:lnTo>
                    <a:pt x="1226068" y="66950"/>
                  </a:lnTo>
                  <a:lnTo>
                    <a:pt x="1231242" y="65709"/>
                  </a:lnTo>
                  <a:lnTo>
                    <a:pt x="1236415" y="64480"/>
                  </a:lnTo>
                  <a:lnTo>
                    <a:pt x="1241588" y="63263"/>
                  </a:lnTo>
                  <a:lnTo>
                    <a:pt x="1246761" y="62057"/>
                  </a:lnTo>
                  <a:lnTo>
                    <a:pt x="1251935" y="60862"/>
                  </a:lnTo>
                  <a:lnTo>
                    <a:pt x="1257108" y="59678"/>
                  </a:lnTo>
                  <a:lnTo>
                    <a:pt x="1262281" y="58504"/>
                  </a:lnTo>
                  <a:lnTo>
                    <a:pt x="1267455" y="57342"/>
                  </a:lnTo>
                  <a:lnTo>
                    <a:pt x="1272628" y="56189"/>
                  </a:lnTo>
                  <a:lnTo>
                    <a:pt x="1277801" y="55046"/>
                  </a:lnTo>
                  <a:lnTo>
                    <a:pt x="1282974" y="53913"/>
                  </a:lnTo>
                  <a:lnTo>
                    <a:pt x="1288148" y="52789"/>
                  </a:lnTo>
                  <a:lnTo>
                    <a:pt x="1293321" y="51674"/>
                  </a:lnTo>
                  <a:lnTo>
                    <a:pt x="1298494" y="50567"/>
                  </a:lnTo>
                  <a:lnTo>
                    <a:pt x="1303668" y="49468"/>
                  </a:lnTo>
                  <a:lnTo>
                    <a:pt x="1308841" y="48376"/>
                  </a:lnTo>
                  <a:lnTo>
                    <a:pt x="1314014" y="47291"/>
                  </a:lnTo>
                  <a:lnTo>
                    <a:pt x="1319187" y="46212"/>
                  </a:lnTo>
                  <a:lnTo>
                    <a:pt x="1324361" y="45140"/>
                  </a:lnTo>
                  <a:lnTo>
                    <a:pt x="1329534" y="44072"/>
                  </a:lnTo>
                  <a:lnTo>
                    <a:pt x="1334707" y="43008"/>
                  </a:lnTo>
                  <a:lnTo>
                    <a:pt x="1339881" y="41949"/>
                  </a:lnTo>
                  <a:lnTo>
                    <a:pt x="1345054" y="40892"/>
                  </a:lnTo>
                  <a:lnTo>
                    <a:pt x="1350227" y="39838"/>
                  </a:lnTo>
                  <a:lnTo>
                    <a:pt x="1355400" y="38786"/>
                  </a:lnTo>
                  <a:lnTo>
                    <a:pt x="1360574" y="37736"/>
                  </a:lnTo>
                  <a:lnTo>
                    <a:pt x="1365747" y="36686"/>
                  </a:lnTo>
                  <a:lnTo>
                    <a:pt x="1370920" y="35636"/>
                  </a:lnTo>
                  <a:lnTo>
                    <a:pt x="1376094" y="34586"/>
                  </a:lnTo>
                  <a:lnTo>
                    <a:pt x="1381267" y="33536"/>
                  </a:lnTo>
                  <a:lnTo>
                    <a:pt x="1386440" y="32485"/>
                  </a:lnTo>
                  <a:lnTo>
                    <a:pt x="1391613" y="31433"/>
                  </a:lnTo>
                  <a:lnTo>
                    <a:pt x="1396787" y="30379"/>
                  </a:lnTo>
                  <a:lnTo>
                    <a:pt x="1401960" y="29325"/>
                  </a:lnTo>
                  <a:lnTo>
                    <a:pt x="1407133" y="28270"/>
                  </a:lnTo>
                  <a:lnTo>
                    <a:pt x="1412307" y="27214"/>
                  </a:lnTo>
                  <a:lnTo>
                    <a:pt x="1417480" y="26159"/>
                  </a:lnTo>
                  <a:lnTo>
                    <a:pt x="1422653" y="25106"/>
                  </a:lnTo>
                  <a:lnTo>
                    <a:pt x="1427826" y="24055"/>
                  </a:lnTo>
                  <a:lnTo>
                    <a:pt x="1433000" y="23007"/>
                  </a:lnTo>
                  <a:lnTo>
                    <a:pt x="1438173" y="21965"/>
                  </a:lnTo>
                  <a:lnTo>
                    <a:pt x="1443346" y="20930"/>
                  </a:lnTo>
                  <a:lnTo>
                    <a:pt x="1448520" y="19905"/>
                  </a:lnTo>
                  <a:lnTo>
                    <a:pt x="1453693" y="18890"/>
                  </a:lnTo>
                  <a:lnTo>
                    <a:pt x="1458866" y="17889"/>
                  </a:lnTo>
                  <a:lnTo>
                    <a:pt x="1464039" y="16904"/>
                  </a:lnTo>
                  <a:lnTo>
                    <a:pt x="1469213" y="15938"/>
                  </a:lnTo>
                  <a:lnTo>
                    <a:pt x="1474386" y="14992"/>
                  </a:lnTo>
                  <a:lnTo>
                    <a:pt x="1479559" y="14070"/>
                  </a:lnTo>
                  <a:lnTo>
                    <a:pt x="1484733" y="13174"/>
                  </a:lnTo>
                  <a:lnTo>
                    <a:pt x="1489906" y="12307"/>
                  </a:lnTo>
                  <a:lnTo>
                    <a:pt x="1495079" y="11469"/>
                  </a:lnTo>
                  <a:lnTo>
                    <a:pt x="1500252" y="10664"/>
                  </a:lnTo>
                  <a:lnTo>
                    <a:pt x="1505426" y="9892"/>
                  </a:lnTo>
                  <a:lnTo>
                    <a:pt x="1510599" y="9155"/>
                  </a:lnTo>
                  <a:lnTo>
                    <a:pt x="1515772" y="8455"/>
                  </a:lnTo>
                  <a:lnTo>
                    <a:pt x="1520946" y="7791"/>
                  </a:lnTo>
                  <a:lnTo>
                    <a:pt x="1526119" y="7164"/>
                  </a:lnTo>
                  <a:lnTo>
                    <a:pt x="1531292" y="6574"/>
                  </a:lnTo>
                  <a:lnTo>
                    <a:pt x="1536465" y="6021"/>
                  </a:lnTo>
                  <a:lnTo>
                    <a:pt x="1541639" y="5504"/>
                  </a:lnTo>
                  <a:lnTo>
                    <a:pt x="1546812" y="5023"/>
                  </a:lnTo>
                  <a:lnTo>
                    <a:pt x="1551985" y="4575"/>
                  </a:lnTo>
                  <a:lnTo>
                    <a:pt x="1557159" y="4161"/>
                  </a:lnTo>
                  <a:lnTo>
                    <a:pt x="1562332" y="3779"/>
                  </a:lnTo>
                  <a:lnTo>
                    <a:pt x="1567505" y="3426"/>
                  </a:lnTo>
                  <a:lnTo>
                    <a:pt x="1572678" y="3103"/>
                  </a:lnTo>
                  <a:lnTo>
                    <a:pt x="1577852" y="2806"/>
                  </a:lnTo>
                  <a:lnTo>
                    <a:pt x="1583025" y="2535"/>
                  </a:lnTo>
                  <a:lnTo>
                    <a:pt x="1588198" y="2287"/>
                  </a:lnTo>
                  <a:lnTo>
                    <a:pt x="1593372" y="2062"/>
                  </a:lnTo>
                  <a:lnTo>
                    <a:pt x="1598545" y="1857"/>
                  </a:lnTo>
                  <a:lnTo>
                    <a:pt x="1603718" y="1671"/>
                  </a:lnTo>
                  <a:lnTo>
                    <a:pt x="1608891" y="1502"/>
                  </a:lnTo>
                  <a:lnTo>
                    <a:pt x="1614065" y="1349"/>
                  </a:lnTo>
                  <a:lnTo>
                    <a:pt x="1619238" y="1211"/>
                  </a:lnTo>
                  <a:lnTo>
                    <a:pt x="1624411" y="1087"/>
                  </a:lnTo>
                  <a:lnTo>
                    <a:pt x="1629585" y="974"/>
                  </a:lnTo>
                  <a:lnTo>
                    <a:pt x="1634758" y="873"/>
                  </a:lnTo>
                  <a:lnTo>
                    <a:pt x="1639931" y="782"/>
                  </a:lnTo>
                  <a:lnTo>
                    <a:pt x="1645104" y="700"/>
                  </a:lnTo>
                  <a:lnTo>
                    <a:pt x="1650278" y="627"/>
                  </a:lnTo>
                  <a:lnTo>
                    <a:pt x="1655451" y="561"/>
                  </a:lnTo>
                  <a:lnTo>
                    <a:pt x="1660624" y="501"/>
                  </a:lnTo>
                  <a:lnTo>
                    <a:pt x="1665798" y="448"/>
                  </a:lnTo>
                  <a:lnTo>
                    <a:pt x="1670971" y="400"/>
                  </a:lnTo>
                  <a:lnTo>
                    <a:pt x="1676144" y="358"/>
                  </a:lnTo>
                  <a:lnTo>
                    <a:pt x="1681317" y="319"/>
                  </a:lnTo>
                  <a:lnTo>
                    <a:pt x="1686491" y="285"/>
                  </a:lnTo>
                  <a:lnTo>
                    <a:pt x="1691664" y="254"/>
                  </a:lnTo>
                  <a:lnTo>
                    <a:pt x="1696837" y="227"/>
                  </a:lnTo>
                  <a:lnTo>
                    <a:pt x="1702011" y="202"/>
                  </a:lnTo>
                  <a:lnTo>
                    <a:pt x="1707184" y="180"/>
                  </a:lnTo>
                  <a:lnTo>
                    <a:pt x="1712357" y="161"/>
                  </a:lnTo>
                  <a:lnTo>
                    <a:pt x="1717530" y="143"/>
                  </a:lnTo>
                  <a:lnTo>
                    <a:pt x="1722704" y="127"/>
                  </a:lnTo>
                  <a:lnTo>
                    <a:pt x="1727877" y="113"/>
                  </a:lnTo>
                  <a:lnTo>
                    <a:pt x="1733050" y="101"/>
                  </a:lnTo>
                  <a:lnTo>
                    <a:pt x="1738224" y="90"/>
                  </a:lnTo>
                  <a:lnTo>
                    <a:pt x="1743397" y="80"/>
                  </a:lnTo>
                  <a:lnTo>
                    <a:pt x="1748570" y="71"/>
                  </a:lnTo>
                  <a:lnTo>
                    <a:pt x="1753743" y="63"/>
                  </a:lnTo>
                  <a:lnTo>
                    <a:pt x="1758917" y="55"/>
                  </a:lnTo>
                  <a:lnTo>
                    <a:pt x="1764090" y="49"/>
                  </a:lnTo>
                  <a:lnTo>
                    <a:pt x="1769263" y="43"/>
                  </a:lnTo>
                  <a:lnTo>
                    <a:pt x="1774437" y="38"/>
                  </a:lnTo>
                  <a:lnTo>
                    <a:pt x="1779610" y="34"/>
                  </a:lnTo>
                  <a:lnTo>
                    <a:pt x="1784783" y="30"/>
                  </a:lnTo>
                  <a:lnTo>
                    <a:pt x="1789956" y="26"/>
                  </a:lnTo>
                  <a:lnTo>
                    <a:pt x="1795130" y="23"/>
                  </a:lnTo>
                  <a:lnTo>
                    <a:pt x="1800303" y="20"/>
                  </a:lnTo>
                  <a:lnTo>
                    <a:pt x="1805476" y="17"/>
                  </a:lnTo>
                  <a:lnTo>
                    <a:pt x="1810650" y="15"/>
                  </a:lnTo>
                  <a:lnTo>
                    <a:pt x="1815823" y="13"/>
                  </a:lnTo>
                  <a:lnTo>
                    <a:pt x="1820996" y="11"/>
                  </a:lnTo>
                  <a:lnTo>
                    <a:pt x="1826169" y="9"/>
                  </a:lnTo>
                  <a:lnTo>
                    <a:pt x="1831343" y="8"/>
                  </a:lnTo>
                  <a:lnTo>
                    <a:pt x="1836516" y="7"/>
                  </a:lnTo>
                  <a:lnTo>
                    <a:pt x="1841689" y="5"/>
                  </a:lnTo>
                  <a:lnTo>
                    <a:pt x="1846863" y="4"/>
                  </a:lnTo>
                  <a:lnTo>
                    <a:pt x="1852036" y="3"/>
                  </a:lnTo>
                  <a:lnTo>
                    <a:pt x="1857209" y="3"/>
                  </a:lnTo>
                  <a:lnTo>
                    <a:pt x="1862382" y="2"/>
                  </a:lnTo>
                  <a:lnTo>
                    <a:pt x="1867556" y="1"/>
                  </a:lnTo>
                  <a:lnTo>
                    <a:pt x="1872729" y="1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554"/>
                  </a:lnTo>
                  <a:lnTo>
                    <a:pt x="1877902" y="608"/>
                  </a:lnTo>
                  <a:lnTo>
                    <a:pt x="1872729" y="668"/>
                  </a:lnTo>
                  <a:lnTo>
                    <a:pt x="1867556" y="734"/>
                  </a:lnTo>
                  <a:lnTo>
                    <a:pt x="1862382" y="806"/>
                  </a:lnTo>
                  <a:lnTo>
                    <a:pt x="1857209" y="885"/>
                  </a:lnTo>
                  <a:lnTo>
                    <a:pt x="1852036" y="972"/>
                  </a:lnTo>
                  <a:lnTo>
                    <a:pt x="1846863" y="1067"/>
                  </a:lnTo>
                  <a:lnTo>
                    <a:pt x="1841689" y="1172"/>
                  </a:lnTo>
                  <a:lnTo>
                    <a:pt x="1836516" y="1286"/>
                  </a:lnTo>
                  <a:lnTo>
                    <a:pt x="1831343" y="1412"/>
                  </a:lnTo>
                  <a:lnTo>
                    <a:pt x="1826169" y="1551"/>
                  </a:lnTo>
                  <a:lnTo>
                    <a:pt x="1820996" y="1702"/>
                  </a:lnTo>
                  <a:lnTo>
                    <a:pt x="1815823" y="1869"/>
                  </a:lnTo>
                  <a:lnTo>
                    <a:pt x="1810650" y="2051"/>
                  </a:lnTo>
                  <a:lnTo>
                    <a:pt x="1805476" y="2251"/>
                  </a:lnTo>
                  <a:lnTo>
                    <a:pt x="1800303" y="2471"/>
                  </a:lnTo>
                  <a:lnTo>
                    <a:pt x="1795130" y="2712"/>
                  </a:lnTo>
                  <a:lnTo>
                    <a:pt x="1789956" y="2977"/>
                  </a:lnTo>
                  <a:lnTo>
                    <a:pt x="1784783" y="3267"/>
                  </a:lnTo>
                  <a:lnTo>
                    <a:pt x="1779610" y="3585"/>
                  </a:lnTo>
                  <a:lnTo>
                    <a:pt x="1774437" y="3934"/>
                  </a:lnTo>
                  <a:lnTo>
                    <a:pt x="1769263" y="4317"/>
                  </a:lnTo>
                  <a:lnTo>
                    <a:pt x="1764090" y="4737"/>
                  </a:lnTo>
                  <a:lnTo>
                    <a:pt x="1758917" y="5198"/>
                  </a:lnTo>
                  <a:lnTo>
                    <a:pt x="1753743" y="5702"/>
                  </a:lnTo>
                  <a:lnTo>
                    <a:pt x="1748570" y="6256"/>
                  </a:lnTo>
                  <a:lnTo>
                    <a:pt x="1743397" y="6863"/>
                  </a:lnTo>
                  <a:lnTo>
                    <a:pt x="1738224" y="7527"/>
                  </a:lnTo>
                  <a:lnTo>
                    <a:pt x="1733050" y="8256"/>
                  </a:lnTo>
                  <a:lnTo>
                    <a:pt x="1727877" y="9054"/>
                  </a:lnTo>
                  <a:lnTo>
                    <a:pt x="1722704" y="9928"/>
                  </a:lnTo>
                  <a:lnTo>
                    <a:pt x="1717530" y="10885"/>
                  </a:lnTo>
                  <a:lnTo>
                    <a:pt x="1712357" y="11934"/>
                  </a:lnTo>
                  <a:lnTo>
                    <a:pt x="1707184" y="13081"/>
                  </a:lnTo>
                  <a:lnTo>
                    <a:pt x="1702011" y="14336"/>
                  </a:lnTo>
                  <a:lnTo>
                    <a:pt x="1696837" y="15710"/>
                  </a:lnTo>
                  <a:lnTo>
                    <a:pt x="1691664" y="17211"/>
                  </a:lnTo>
                  <a:lnTo>
                    <a:pt x="1686491" y="18853"/>
                  </a:lnTo>
                  <a:lnTo>
                    <a:pt x="1681317" y="20646"/>
                  </a:lnTo>
                  <a:lnTo>
                    <a:pt x="1676144" y="22604"/>
                  </a:lnTo>
                  <a:lnTo>
                    <a:pt x="1670971" y="24742"/>
                  </a:lnTo>
                  <a:lnTo>
                    <a:pt x="1665798" y="27074"/>
                  </a:lnTo>
                  <a:lnTo>
                    <a:pt x="1660624" y="29617"/>
                  </a:lnTo>
                  <a:lnTo>
                    <a:pt x="1655451" y="32387"/>
                  </a:lnTo>
                  <a:lnTo>
                    <a:pt x="1650278" y="35403"/>
                  </a:lnTo>
                  <a:lnTo>
                    <a:pt x="1645104" y="38683"/>
                  </a:lnTo>
                  <a:lnTo>
                    <a:pt x="1639931" y="42248"/>
                  </a:lnTo>
                  <a:lnTo>
                    <a:pt x="1634758" y="46119"/>
                  </a:lnTo>
                  <a:lnTo>
                    <a:pt x="1629585" y="50318"/>
                  </a:lnTo>
                  <a:lnTo>
                    <a:pt x="1624411" y="54867"/>
                  </a:lnTo>
                  <a:lnTo>
                    <a:pt x="1619238" y="59788"/>
                  </a:lnTo>
                  <a:lnTo>
                    <a:pt x="1614065" y="65106"/>
                  </a:lnTo>
                  <a:lnTo>
                    <a:pt x="1608891" y="70844"/>
                  </a:lnTo>
                  <a:lnTo>
                    <a:pt x="1603718" y="77024"/>
                  </a:lnTo>
                  <a:lnTo>
                    <a:pt x="1598545" y="83670"/>
                  </a:lnTo>
                  <a:lnTo>
                    <a:pt x="1593372" y="90802"/>
                  </a:lnTo>
                  <a:lnTo>
                    <a:pt x="1588198" y="98442"/>
                  </a:lnTo>
                  <a:lnTo>
                    <a:pt x="1583025" y="106606"/>
                  </a:lnTo>
                  <a:lnTo>
                    <a:pt x="1577852" y="115310"/>
                  </a:lnTo>
                  <a:lnTo>
                    <a:pt x="1572678" y="124566"/>
                  </a:lnTo>
                  <a:lnTo>
                    <a:pt x="1567505" y="134383"/>
                  </a:lnTo>
                  <a:lnTo>
                    <a:pt x="1562332" y="144763"/>
                  </a:lnTo>
                  <a:lnTo>
                    <a:pt x="1557159" y="155706"/>
                  </a:lnTo>
                  <a:lnTo>
                    <a:pt x="1551985" y="167203"/>
                  </a:lnTo>
                  <a:lnTo>
                    <a:pt x="1546812" y="179240"/>
                  </a:lnTo>
                  <a:lnTo>
                    <a:pt x="1541639" y="191795"/>
                  </a:lnTo>
                  <a:lnTo>
                    <a:pt x="1536465" y="204840"/>
                  </a:lnTo>
                  <a:lnTo>
                    <a:pt x="1531292" y="218338"/>
                  </a:lnTo>
                  <a:lnTo>
                    <a:pt x="1526119" y="232244"/>
                  </a:lnTo>
                  <a:lnTo>
                    <a:pt x="1520946" y="246505"/>
                  </a:lnTo>
                  <a:lnTo>
                    <a:pt x="1515772" y="261063"/>
                  </a:lnTo>
                  <a:lnTo>
                    <a:pt x="1510599" y="275851"/>
                  </a:lnTo>
                  <a:lnTo>
                    <a:pt x="1505426" y="290797"/>
                  </a:lnTo>
                  <a:lnTo>
                    <a:pt x="1500252" y="305823"/>
                  </a:lnTo>
                  <a:lnTo>
                    <a:pt x="1495079" y="320851"/>
                  </a:lnTo>
                  <a:lnTo>
                    <a:pt x="1489906" y="335796"/>
                  </a:lnTo>
                  <a:lnTo>
                    <a:pt x="1484733" y="350577"/>
                  </a:lnTo>
                  <a:lnTo>
                    <a:pt x="1479559" y="365111"/>
                  </a:lnTo>
                  <a:lnTo>
                    <a:pt x="1474386" y="379319"/>
                  </a:lnTo>
                  <a:lnTo>
                    <a:pt x="1469213" y="393125"/>
                  </a:lnTo>
                  <a:lnTo>
                    <a:pt x="1464039" y="406461"/>
                  </a:lnTo>
                  <a:lnTo>
                    <a:pt x="1458866" y="419261"/>
                  </a:lnTo>
                  <a:lnTo>
                    <a:pt x="1453693" y="431472"/>
                  </a:lnTo>
                  <a:lnTo>
                    <a:pt x="1448520" y="443044"/>
                  </a:lnTo>
                  <a:lnTo>
                    <a:pt x="1443346" y="453939"/>
                  </a:lnTo>
                  <a:lnTo>
                    <a:pt x="1438173" y="464125"/>
                  </a:lnTo>
                  <a:lnTo>
                    <a:pt x="1433000" y="473581"/>
                  </a:lnTo>
                  <a:lnTo>
                    <a:pt x="1427826" y="482292"/>
                  </a:lnTo>
                  <a:lnTo>
                    <a:pt x="1422653" y="490254"/>
                  </a:lnTo>
                  <a:lnTo>
                    <a:pt x="1417480" y="497466"/>
                  </a:lnTo>
                  <a:lnTo>
                    <a:pt x="1412307" y="503937"/>
                  </a:lnTo>
                  <a:lnTo>
                    <a:pt x="1407133" y="509680"/>
                  </a:lnTo>
                  <a:lnTo>
                    <a:pt x="1401960" y="514713"/>
                  </a:lnTo>
                  <a:lnTo>
                    <a:pt x="1396787" y="519057"/>
                  </a:lnTo>
                  <a:lnTo>
                    <a:pt x="1391613" y="522740"/>
                  </a:lnTo>
                  <a:lnTo>
                    <a:pt x="1386440" y="525788"/>
                  </a:lnTo>
                  <a:lnTo>
                    <a:pt x="1381267" y="528231"/>
                  </a:lnTo>
                  <a:lnTo>
                    <a:pt x="1376094" y="530100"/>
                  </a:lnTo>
                  <a:lnTo>
                    <a:pt x="1370920" y="531428"/>
                  </a:lnTo>
                  <a:lnTo>
                    <a:pt x="1365747" y="532245"/>
                  </a:lnTo>
                  <a:lnTo>
                    <a:pt x="1360574" y="532584"/>
                  </a:lnTo>
                  <a:lnTo>
                    <a:pt x="1355400" y="532476"/>
                  </a:lnTo>
                  <a:lnTo>
                    <a:pt x="1350227" y="531951"/>
                  </a:lnTo>
                  <a:lnTo>
                    <a:pt x="1345054" y="531038"/>
                  </a:lnTo>
                  <a:lnTo>
                    <a:pt x="1339881" y="529766"/>
                  </a:lnTo>
                  <a:lnTo>
                    <a:pt x="1334707" y="528161"/>
                  </a:lnTo>
                  <a:lnTo>
                    <a:pt x="1329534" y="526250"/>
                  </a:lnTo>
                  <a:lnTo>
                    <a:pt x="1324361" y="524056"/>
                  </a:lnTo>
                  <a:lnTo>
                    <a:pt x="1319187" y="521602"/>
                  </a:lnTo>
                  <a:lnTo>
                    <a:pt x="1314014" y="518910"/>
                  </a:lnTo>
                  <a:lnTo>
                    <a:pt x="1308841" y="516000"/>
                  </a:lnTo>
                  <a:lnTo>
                    <a:pt x="1303668" y="512891"/>
                  </a:lnTo>
                  <a:lnTo>
                    <a:pt x="1298494" y="509601"/>
                  </a:lnTo>
                  <a:lnTo>
                    <a:pt x="1293321" y="506146"/>
                  </a:lnTo>
                  <a:lnTo>
                    <a:pt x="1288148" y="502542"/>
                  </a:lnTo>
                  <a:lnTo>
                    <a:pt x="1282974" y="498802"/>
                  </a:lnTo>
                  <a:lnTo>
                    <a:pt x="1277801" y="494941"/>
                  </a:lnTo>
                  <a:lnTo>
                    <a:pt x="1272628" y="490970"/>
                  </a:lnTo>
                  <a:lnTo>
                    <a:pt x="1267455" y="486902"/>
                  </a:lnTo>
                  <a:lnTo>
                    <a:pt x="1262281" y="482748"/>
                  </a:lnTo>
                  <a:lnTo>
                    <a:pt x="1257108" y="478516"/>
                  </a:lnTo>
                  <a:lnTo>
                    <a:pt x="1251935" y="474218"/>
                  </a:lnTo>
                  <a:lnTo>
                    <a:pt x="1246761" y="469861"/>
                  </a:lnTo>
                  <a:lnTo>
                    <a:pt x="1241588" y="465454"/>
                  </a:lnTo>
                  <a:lnTo>
                    <a:pt x="1236415" y="461005"/>
                  </a:lnTo>
                  <a:lnTo>
                    <a:pt x="1231242" y="456521"/>
                  </a:lnTo>
                  <a:lnTo>
                    <a:pt x="1226068" y="452008"/>
                  </a:lnTo>
                  <a:lnTo>
                    <a:pt x="1220895" y="447475"/>
                  </a:lnTo>
                  <a:lnTo>
                    <a:pt x="1215722" y="442925"/>
                  </a:lnTo>
                  <a:lnTo>
                    <a:pt x="1210548" y="438366"/>
                  </a:lnTo>
                  <a:lnTo>
                    <a:pt x="1205375" y="433803"/>
                  </a:lnTo>
                  <a:lnTo>
                    <a:pt x="1200202" y="429240"/>
                  </a:lnTo>
                  <a:lnTo>
                    <a:pt x="1195029" y="424684"/>
                  </a:lnTo>
                  <a:lnTo>
                    <a:pt x="1189855" y="420138"/>
                  </a:lnTo>
                  <a:lnTo>
                    <a:pt x="1184682" y="415606"/>
                  </a:lnTo>
                  <a:lnTo>
                    <a:pt x="1179509" y="411094"/>
                  </a:lnTo>
                  <a:lnTo>
                    <a:pt x="1174335" y="406605"/>
                  </a:lnTo>
                  <a:lnTo>
                    <a:pt x="1169162" y="402142"/>
                  </a:lnTo>
                  <a:lnTo>
                    <a:pt x="1163989" y="397711"/>
                  </a:lnTo>
                  <a:lnTo>
                    <a:pt x="1158816" y="393313"/>
                  </a:lnTo>
                  <a:lnTo>
                    <a:pt x="1153642" y="388953"/>
                  </a:lnTo>
                  <a:lnTo>
                    <a:pt x="1148469" y="384633"/>
                  </a:lnTo>
                  <a:lnTo>
                    <a:pt x="1143296" y="380357"/>
                  </a:lnTo>
                  <a:lnTo>
                    <a:pt x="1138122" y="376127"/>
                  </a:lnTo>
                  <a:lnTo>
                    <a:pt x="1132949" y="371947"/>
                  </a:lnTo>
                  <a:lnTo>
                    <a:pt x="1127776" y="367818"/>
                  </a:lnTo>
                  <a:lnTo>
                    <a:pt x="1122603" y="363743"/>
                  </a:lnTo>
                  <a:lnTo>
                    <a:pt x="1117429" y="359726"/>
                  </a:lnTo>
                  <a:lnTo>
                    <a:pt x="1112256" y="355766"/>
                  </a:lnTo>
                  <a:lnTo>
                    <a:pt x="1107083" y="351868"/>
                  </a:lnTo>
                  <a:lnTo>
                    <a:pt x="1101909" y="348033"/>
                  </a:lnTo>
                  <a:lnTo>
                    <a:pt x="1096736" y="344263"/>
                  </a:lnTo>
                  <a:lnTo>
                    <a:pt x="1091563" y="340559"/>
                  </a:lnTo>
                  <a:lnTo>
                    <a:pt x="1086390" y="336923"/>
                  </a:lnTo>
                  <a:lnTo>
                    <a:pt x="1081216" y="333357"/>
                  </a:lnTo>
                  <a:lnTo>
                    <a:pt x="1076043" y="329862"/>
                  </a:lnTo>
                  <a:lnTo>
                    <a:pt x="1070870" y="326440"/>
                  </a:lnTo>
                  <a:lnTo>
                    <a:pt x="1065696" y="323092"/>
                  </a:lnTo>
                  <a:lnTo>
                    <a:pt x="1060523" y="319818"/>
                  </a:lnTo>
                  <a:lnTo>
                    <a:pt x="1055350" y="316620"/>
                  </a:lnTo>
                  <a:lnTo>
                    <a:pt x="1050177" y="313499"/>
                  </a:lnTo>
                  <a:lnTo>
                    <a:pt x="1045003" y="310455"/>
                  </a:lnTo>
                  <a:lnTo>
                    <a:pt x="1039830" y="307490"/>
                  </a:lnTo>
                  <a:lnTo>
                    <a:pt x="1034657" y="304604"/>
                  </a:lnTo>
                  <a:lnTo>
                    <a:pt x="1029483" y="301797"/>
                  </a:lnTo>
                  <a:lnTo>
                    <a:pt x="1024310" y="299071"/>
                  </a:lnTo>
                  <a:lnTo>
                    <a:pt x="1019137" y="296424"/>
                  </a:lnTo>
                  <a:lnTo>
                    <a:pt x="1013964" y="293859"/>
                  </a:lnTo>
                  <a:lnTo>
                    <a:pt x="1008790" y="291374"/>
                  </a:lnTo>
                  <a:lnTo>
                    <a:pt x="1003617" y="288970"/>
                  </a:lnTo>
                  <a:lnTo>
                    <a:pt x="998444" y="286647"/>
                  </a:lnTo>
                  <a:lnTo>
                    <a:pt x="993270" y="284405"/>
                  </a:lnTo>
                  <a:lnTo>
                    <a:pt x="988097" y="282245"/>
                  </a:lnTo>
                  <a:lnTo>
                    <a:pt x="982924" y="280165"/>
                  </a:lnTo>
                  <a:lnTo>
                    <a:pt x="977751" y="278165"/>
                  </a:lnTo>
                  <a:lnTo>
                    <a:pt x="972577" y="276247"/>
                  </a:lnTo>
                  <a:lnTo>
                    <a:pt x="967404" y="274408"/>
                  </a:lnTo>
                  <a:lnTo>
                    <a:pt x="962231" y="272649"/>
                  </a:lnTo>
                  <a:lnTo>
                    <a:pt x="957057" y="270969"/>
                  </a:lnTo>
                  <a:lnTo>
                    <a:pt x="951884" y="269368"/>
                  </a:lnTo>
                  <a:lnTo>
                    <a:pt x="946711" y="267846"/>
                  </a:lnTo>
                  <a:lnTo>
                    <a:pt x="941538" y="266401"/>
                  </a:lnTo>
                  <a:lnTo>
                    <a:pt x="936364" y="265033"/>
                  </a:lnTo>
                  <a:lnTo>
                    <a:pt x="931191" y="263741"/>
                  </a:lnTo>
                  <a:lnTo>
                    <a:pt x="926018" y="262526"/>
                  </a:lnTo>
                  <a:lnTo>
                    <a:pt x="920844" y="261385"/>
                  </a:lnTo>
                  <a:lnTo>
                    <a:pt x="915671" y="260319"/>
                  </a:lnTo>
                  <a:lnTo>
                    <a:pt x="910498" y="259327"/>
                  </a:lnTo>
                  <a:lnTo>
                    <a:pt x="905325" y="258407"/>
                  </a:lnTo>
                  <a:lnTo>
                    <a:pt x="900151" y="257559"/>
                  </a:lnTo>
                  <a:lnTo>
                    <a:pt x="894978" y="256782"/>
                  </a:lnTo>
                  <a:lnTo>
                    <a:pt x="889805" y="256076"/>
                  </a:lnTo>
                  <a:lnTo>
                    <a:pt x="884631" y="255438"/>
                  </a:lnTo>
                  <a:lnTo>
                    <a:pt x="879458" y="254870"/>
                  </a:lnTo>
                  <a:lnTo>
                    <a:pt x="874285" y="254368"/>
                  </a:lnTo>
                  <a:lnTo>
                    <a:pt x="869112" y="253934"/>
                  </a:lnTo>
                  <a:lnTo>
                    <a:pt x="863938" y="253565"/>
                  </a:lnTo>
                  <a:lnTo>
                    <a:pt x="858765" y="253261"/>
                  </a:lnTo>
                  <a:lnTo>
                    <a:pt x="853592" y="253021"/>
                  </a:lnTo>
                  <a:lnTo>
                    <a:pt x="848418" y="252843"/>
                  </a:lnTo>
                  <a:lnTo>
                    <a:pt x="843245" y="252728"/>
                  </a:lnTo>
                  <a:lnTo>
                    <a:pt x="838072" y="252674"/>
                  </a:lnTo>
                  <a:lnTo>
                    <a:pt x="832899" y="252679"/>
                  </a:lnTo>
                  <a:lnTo>
                    <a:pt x="827725" y="252744"/>
                  </a:lnTo>
                  <a:lnTo>
                    <a:pt x="822552" y="252866"/>
                  </a:lnTo>
                  <a:lnTo>
                    <a:pt x="817379" y="253046"/>
                  </a:lnTo>
                  <a:lnTo>
                    <a:pt x="812205" y="253282"/>
                  </a:lnTo>
                  <a:lnTo>
                    <a:pt x="807032" y="253574"/>
                  </a:lnTo>
                  <a:lnTo>
                    <a:pt x="801859" y="253919"/>
                  </a:lnTo>
                  <a:lnTo>
                    <a:pt x="796686" y="254318"/>
                  </a:lnTo>
                  <a:lnTo>
                    <a:pt x="791512" y="254770"/>
                  </a:lnTo>
                  <a:lnTo>
                    <a:pt x="786339" y="255273"/>
                  </a:lnTo>
                  <a:lnTo>
                    <a:pt x="781166" y="255827"/>
                  </a:lnTo>
                  <a:lnTo>
                    <a:pt x="775992" y="256430"/>
                  </a:lnTo>
                  <a:lnTo>
                    <a:pt x="770819" y="257082"/>
                  </a:lnTo>
                  <a:lnTo>
                    <a:pt x="765646" y="257783"/>
                  </a:lnTo>
                  <a:lnTo>
                    <a:pt x="760473" y="258530"/>
                  </a:lnTo>
                  <a:lnTo>
                    <a:pt x="755299" y="259324"/>
                  </a:lnTo>
                  <a:lnTo>
                    <a:pt x="750126" y="260163"/>
                  </a:lnTo>
                  <a:lnTo>
                    <a:pt x="744953" y="261047"/>
                  </a:lnTo>
                  <a:lnTo>
                    <a:pt x="739779" y="261975"/>
                  </a:lnTo>
                  <a:lnTo>
                    <a:pt x="734606" y="262945"/>
                  </a:lnTo>
                  <a:lnTo>
                    <a:pt x="729433" y="263958"/>
                  </a:lnTo>
                  <a:lnTo>
                    <a:pt x="724260" y="265012"/>
                  </a:lnTo>
                  <a:lnTo>
                    <a:pt x="719086" y="266107"/>
                  </a:lnTo>
                  <a:lnTo>
                    <a:pt x="713913" y="267242"/>
                  </a:lnTo>
                  <a:lnTo>
                    <a:pt x="708740" y="268416"/>
                  </a:lnTo>
                  <a:lnTo>
                    <a:pt x="703566" y="269628"/>
                  </a:lnTo>
                  <a:lnTo>
                    <a:pt x="698393" y="270879"/>
                  </a:lnTo>
                  <a:lnTo>
                    <a:pt x="693220" y="272166"/>
                  </a:lnTo>
                  <a:lnTo>
                    <a:pt x="688047" y="273489"/>
                  </a:lnTo>
                  <a:lnTo>
                    <a:pt x="682873" y="274848"/>
                  </a:lnTo>
                  <a:lnTo>
                    <a:pt x="677700" y="276243"/>
                  </a:lnTo>
                  <a:lnTo>
                    <a:pt x="672527" y="277671"/>
                  </a:lnTo>
                  <a:lnTo>
                    <a:pt x="667353" y="279134"/>
                  </a:lnTo>
                  <a:lnTo>
                    <a:pt x="662180" y="280629"/>
                  </a:lnTo>
                  <a:lnTo>
                    <a:pt x="657007" y="282157"/>
                  </a:lnTo>
                  <a:lnTo>
                    <a:pt x="651834" y="283717"/>
                  </a:lnTo>
                  <a:lnTo>
                    <a:pt x="646660" y="285309"/>
                  </a:lnTo>
                  <a:lnTo>
                    <a:pt x="641487" y="286931"/>
                  </a:lnTo>
                  <a:lnTo>
                    <a:pt x="636314" y="288583"/>
                  </a:lnTo>
                  <a:lnTo>
                    <a:pt x="631140" y="290266"/>
                  </a:lnTo>
                  <a:lnTo>
                    <a:pt x="625967" y="291977"/>
                  </a:lnTo>
                  <a:lnTo>
                    <a:pt x="620794" y="293718"/>
                  </a:lnTo>
                  <a:lnTo>
                    <a:pt x="615621" y="295486"/>
                  </a:lnTo>
                  <a:lnTo>
                    <a:pt x="610447" y="297283"/>
                  </a:lnTo>
                  <a:lnTo>
                    <a:pt x="605274" y="299106"/>
                  </a:lnTo>
                  <a:lnTo>
                    <a:pt x="600101" y="300957"/>
                  </a:lnTo>
                  <a:lnTo>
                    <a:pt x="594927" y="302834"/>
                  </a:lnTo>
                  <a:lnTo>
                    <a:pt x="589754" y="304737"/>
                  </a:lnTo>
                  <a:lnTo>
                    <a:pt x="584581" y="306666"/>
                  </a:lnTo>
                  <a:lnTo>
                    <a:pt x="579408" y="308620"/>
                  </a:lnTo>
                  <a:lnTo>
                    <a:pt x="574234" y="310599"/>
                  </a:lnTo>
                  <a:lnTo>
                    <a:pt x="569061" y="312603"/>
                  </a:lnTo>
                  <a:lnTo>
                    <a:pt x="563888" y="314630"/>
                  </a:lnTo>
                  <a:lnTo>
                    <a:pt x="558714" y="316681"/>
                  </a:lnTo>
                  <a:lnTo>
                    <a:pt x="553541" y="318756"/>
                  </a:lnTo>
                  <a:lnTo>
                    <a:pt x="548368" y="320854"/>
                  </a:lnTo>
                  <a:lnTo>
                    <a:pt x="543195" y="322975"/>
                  </a:lnTo>
                  <a:lnTo>
                    <a:pt x="538021" y="325119"/>
                  </a:lnTo>
                  <a:lnTo>
                    <a:pt x="532848" y="327285"/>
                  </a:lnTo>
                  <a:lnTo>
                    <a:pt x="527675" y="329472"/>
                  </a:lnTo>
                  <a:lnTo>
                    <a:pt x="522501" y="331682"/>
                  </a:lnTo>
                  <a:lnTo>
                    <a:pt x="517328" y="333913"/>
                  </a:lnTo>
                  <a:lnTo>
                    <a:pt x="512155" y="336166"/>
                  </a:lnTo>
                  <a:lnTo>
                    <a:pt x="506982" y="338440"/>
                  </a:lnTo>
                  <a:lnTo>
                    <a:pt x="501808" y="340735"/>
                  </a:lnTo>
                  <a:lnTo>
                    <a:pt x="496635" y="343050"/>
                  </a:lnTo>
                  <a:lnTo>
                    <a:pt x="491462" y="345387"/>
                  </a:lnTo>
                  <a:lnTo>
                    <a:pt x="486288" y="347743"/>
                  </a:lnTo>
                  <a:lnTo>
                    <a:pt x="481115" y="350121"/>
                  </a:lnTo>
                  <a:lnTo>
                    <a:pt x="475942" y="352518"/>
                  </a:lnTo>
                  <a:lnTo>
                    <a:pt x="470769" y="354936"/>
                  </a:lnTo>
                  <a:lnTo>
                    <a:pt x="465595" y="357373"/>
                  </a:lnTo>
                  <a:lnTo>
                    <a:pt x="460422" y="359831"/>
                  </a:lnTo>
                  <a:lnTo>
                    <a:pt x="455249" y="362308"/>
                  </a:lnTo>
                  <a:lnTo>
                    <a:pt x="450075" y="364805"/>
                  </a:lnTo>
                  <a:lnTo>
                    <a:pt x="444902" y="367323"/>
                  </a:lnTo>
                  <a:lnTo>
                    <a:pt x="439729" y="369860"/>
                  </a:lnTo>
                  <a:lnTo>
                    <a:pt x="434556" y="372416"/>
                  </a:lnTo>
                  <a:lnTo>
                    <a:pt x="429382" y="374993"/>
                  </a:lnTo>
                  <a:lnTo>
                    <a:pt x="424209" y="377590"/>
                  </a:lnTo>
                  <a:lnTo>
                    <a:pt x="419036" y="380206"/>
                  </a:lnTo>
                  <a:lnTo>
                    <a:pt x="413862" y="382842"/>
                  </a:lnTo>
                  <a:lnTo>
                    <a:pt x="408689" y="385499"/>
                  </a:lnTo>
                  <a:lnTo>
                    <a:pt x="403516" y="388176"/>
                  </a:lnTo>
                  <a:lnTo>
                    <a:pt x="398343" y="390872"/>
                  </a:lnTo>
                  <a:lnTo>
                    <a:pt x="393169" y="393589"/>
                  </a:lnTo>
                  <a:lnTo>
                    <a:pt x="387996" y="396327"/>
                  </a:lnTo>
                  <a:lnTo>
                    <a:pt x="382823" y="399085"/>
                  </a:lnTo>
                  <a:lnTo>
                    <a:pt x="377649" y="401864"/>
                  </a:lnTo>
                  <a:lnTo>
                    <a:pt x="372476" y="404665"/>
                  </a:lnTo>
                  <a:lnTo>
                    <a:pt x="367303" y="407486"/>
                  </a:lnTo>
                  <a:lnTo>
                    <a:pt x="362130" y="410328"/>
                  </a:lnTo>
                  <a:lnTo>
                    <a:pt x="356956" y="413193"/>
                  </a:lnTo>
                  <a:lnTo>
                    <a:pt x="351783" y="416079"/>
                  </a:lnTo>
                  <a:lnTo>
                    <a:pt x="346610" y="418987"/>
                  </a:lnTo>
                  <a:lnTo>
                    <a:pt x="341436" y="421917"/>
                  </a:lnTo>
                  <a:lnTo>
                    <a:pt x="336263" y="424870"/>
                  </a:lnTo>
                  <a:lnTo>
                    <a:pt x="331090" y="427846"/>
                  </a:lnTo>
                  <a:lnTo>
                    <a:pt x="325917" y="430845"/>
                  </a:lnTo>
                  <a:lnTo>
                    <a:pt x="320743" y="433867"/>
                  </a:lnTo>
                  <a:lnTo>
                    <a:pt x="315570" y="436913"/>
                  </a:lnTo>
                  <a:lnTo>
                    <a:pt x="310397" y="439983"/>
                  </a:lnTo>
                  <a:lnTo>
                    <a:pt x="305223" y="443078"/>
                  </a:lnTo>
                  <a:lnTo>
                    <a:pt x="300050" y="446197"/>
                  </a:lnTo>
                  <a:lnTo>
                    <a:pt x="294877" y="449341"/>
                  </a:lnTo>
                  <a:lnTo>
                    <a:pt x="289704" y="452511"/>
                  </a:lnTo>
                  <a:lnTo>
                    <a:pt x="284530" y="455706"/>
                  </a:lnTo>
                  <a:lnTo>
                    <a:pt x="279357" y="458927"/>
                  </a:lnTo>
                  <a:lnTo>
                    <a:pt x="274184" y="462174"/>
                  </a:lnTo>
                  <a:lnTo>
                    <a:pt x="269010" y="465447"/>
                  </a:lnTo>
                  <a:lnTo>
                    <a:pt x="263837" y="468748"/>
                  </a:lnTo>
                  <a:lnTo>
                    <a:pt x="258664" y="472075"/>
                  </a:lnTo>
                  <a:lnTo>
                    <a:pt x="253491" y="475430"/>
                  </a:lnTo>
                  <a:lnTo>
                    <a:pt x="248317" y="478812"/>
                  </a:lnTo>
                  <a:lnTo>
                    <a:pt x="243144" y="482222"/>
                  </a:lnTo>
                  <a:lnTo>
                    <a:pt x="237971" y="485660"/>
                  </a:lnTo>
                  <a:lnTo>
                    <a:pt x="232797" y="489126"/>
                  </a:lnTo>
                  <a:lnTo>
                    <a:pt x="227624" y="492620"/>
                  </a:lnTo>
                  <a:lnTo>
                    <a:pt x="222451" y="496142"/>
                  </a:lnTo>
                  <a:lnTo>
                    <a:pt x="217278" y="499693"/>
                  </a:lnTo>
                  <a:lnTo>
                    <a:pt x="212104" y="503271"/>
                  </a:lnTo>
                  <a:lnTo>
                    <a:pt x="206931" y="506878"/>
                  </a:lnTo>
                  <a:lnTo>
                    <a:pt x="201758" y="510513"/>
                  </a:lnTo>
                  <a:lnTo>
                    <a:pt x="196584" y="514176"/>
                  </a:lnTo>
                  <a:lnTo>
                    <a:pt x="191411" y="517866"/>
                  </a:lnTo>
                  <a:lnTo>
                    <a:pt x="186238" y="521583"/>
                  </a:lnTo>
                  <a:lnTo>
                    <a:pt x="181065" y="525327"/>
                  </a:lnTo>
                  <a:lnTo>
                    <a:pt x="175891" y="529098"/>
                  </a:lnTo>
                  <a:lnTo>
                    <a:pt x="170718" y="532894"/>
                  </a:lnTo>
                  <a:lnTo>
                    <a:pt x="165545" y="536716"/>
                  </a:lnTo>
                  <a:lnTo>
                    <a:pt x="160371" y="540561"/>
                  </a:lnTo>
                  <a:lnTo>
                    <a:pt x="155198" y="544431"/>
                  </a:lnTo>
                  <a:lnTo>
                    <a:pt x="150025" y="548323"/>
                  </a:lnTo>
                  <a:lnTo>
                    <a:pt x="144852" y="552236"/>
                  </a:lnTo>
                  <a:lnTo>
                    <a:pt x="139678" y="556170"/>
                  </a:lnTo>
                  <a:lnTo>
                    <a:pt x="134505" y="560123"/>
                  </a:lnTo>
                  <a:lnTo>
                    <a:pt x="129332" y="564093"/>
                  </a:lnTo>
                  <a:lnTo>
                    <a:pt x="124158" y="568080"/>
                  </a:lnTo>
                  <a:lnTo>
                    <a:pt x="118985" y="572081"/>
                  </a:lnTo>
                  <a:lnTo>
                    <a:pt x="113812" y="576095"/>
                  </a:lnTo>
                  <a:lnTo>
                    <a:pt x="108639" y="580120"/>
                  </a:lnTo>
                  <a:lnTo>
                    <a:pt x="103465" y="584153"/>
                  </a:lnTo>
                  <a:lnTo>
                    <a:pt x="98292" y="588194"/>
                  </a:lnTo>
                  <a:lnTo>
                    <a:pt x="93119" y="592240"/>
                  </a:lnTo>
                  <a:lnTo>
                    <a:pt x="87945" y="596288"/>
                  </a:lnTo>
                  <a:lnTo>
                    <a:pt x="82772" y="600335"/>
                  </a:lnTo>
                  <a:lnTo>
                    <a:pt x="77599" y="604381"/>
                  </a:lnTo>
                  <a:lnTo>
                    <a:pt x="72426" y="608421"/>
                  </a:lnTo>
                  <a:lnTo>
                    <a:pt x="67252" y="612453"/>
                  </a:lnTo>
                  <a:lnTo>
                    <a:pt x="62079" y="616475"/>
                  </a:lnTo>
                  <a:lnTo>
                    <a:pt x="56906" y="620483"/>
                  </a:lnTo>
                  <a:lnTo>
                    <a:pt x="51732" y="624475"/>
                  </a:lnTo>
                  <a:lnTo>
                    <a:pt x="46559" y="628448"/>
                  </a:lnTo>
                  <a:lnTo>
                    <a:pt x="41386" y="632399"/>
                  </a:lnTo>
                  <a:lnTo>
                    <a:pt x="36213" y="636324"/>
                  </a:lnTo>
                  <a:lnTo>
                    <a:pt x="31039" y="640222"/>
                  </a:lnTo>
                  <a:lnTo>
                    <a:pt x="25866" y="644088"/>
                  </a:lnTo>
                  <a:lnTo>
                    <a:pt x="20693" y="647920"/>
                  </a:lnTo>
                  <a:lnTo>
                    <a:pt x="15519" y="651714"/>
                  </a:lnTo>
                  <a:lnTo>
                    <a:pt x="10346" y="655469"/>
                  </a:lnTo>
                  <a:lnTo>
                    <a:pt x="5173" y="659181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596816" y="2048308"/>
              <a:ext cx="1883076" cy="662745"/>
            </a:xfrm>
            <a:custGeom>
              <a:avLst/>
              <a:pathLst>
                <a:path w="1883076" h="662745">
                  <a:moveTo>
                    <a:pt x="0" y="662745"/>
                  </a:moveTo>
                  <a:lnTo>
                    <a:pt x="5173" y="659072"/>
                  </a:lnTo>
                  <a:lnTo>
                    <a:pt x="10346" y="655354"/>
                  </a:lnTo>
                  <a:lnTo>
                    <a:pt x="15519" y="651592"/>
                  </a:lnTo>
                  <a:lnTo>
                    <a:pt x="20693" y="647790"/>
                  </a:lnTo>
                  <a:lnTo>
                    <a:pt x="25866" y="643950"/>
                  </a:lnTo>
                  <a:lnTo>
                    <a:pt x="31039" y="640075"/>
                  </a:lnTo>
                  <a:lnTo>
                    <a:pt x="36213" y="636169"/>
                  </a:lnTo>
                  <a:lnTo>
                    <a:pt x="41386" y="632235"/>
                  </a:lnTo>
                  <a:lnTo>
                    <a:pt x="46559" y="628274"/>
                  </a:lnTo>
                  <a:lnTo>
                    <a:pt x="51732" y="624291"/>
                  </a:lnTo>
                  <a:lnTo>
                    <a:pt x="56906" y="620288"/>
                  </a:lnTo>
                  <a:lnTo>
                    <a:pt x="62079" y="616269"/>
                  </a:lnTo>
                  <a:lnTo>
                    <a:pt x="67252" y="612235"/>
                  </a:lnTo>
                  <a:lnTo>
                    <a:pt x="72426" y="608191"/>
                  </a:lnTo>
                  <a:lnTo>
                    <a:pt x="77599" y="604138"/>
                  </a:lnTo>
                  <a:lnTo>
                    <a:pt x="82772" y="600079"/>
                  </a:lnTo>
                  <a:lnTo>
                    <a:pt x="87945" y="596017"/>
                  </a:lnTo>
                  <a:lnTo>
                    <a:pt x="93119" y="591955"/>
                  </a:lnTo>
                  <a:lnTo>
                    <a:pt x="98292" y="587894"/>
                  </a:lnTo>
                  <a:lnTo>
                    <a:pt x="103465" y="583838"/>
                  </a:lnTo>
                  <a:lnTo>
                    <a:pt x="108639" y="579787"/>
                  </a:lnTo>
                  <a:lnTo>
                    <a:pt x="113812" y="575745"/>
                  </a:lnTo>
                  <a:lnTo>
                    <a:pt x="118985" y="571713"/>
                  </a:lnTo>
                  <a:lnTo>
                    <a:pt x="124158" y="567693"/>
                  </a:lnTo>
                  <a:lnTo>
                    <a:pt x="129332" y="563687"/>
                  </a:lnTo>
                  <a:lnTo>
                    <a:pt x="134505" y="559697"/>
                  </a:lnTo>
                  <a:lnTo>
                    <a:pt x="139678" y="555723"/>
                  </a:lnTo>
                  <a:lnTo>
                    <a:pt x="144852" y="551767"/>
                  </a:lnTo>
                  <a:lnTo>
                    <a:pt x="150025" y="547831"/>
                  </a:lnTo>
                  <a:lnTo>
                    <a:pt x="155198" y="543915"/>
                  </a:lnTo>
                  <a:lnTo>
                    <a:pt x="160371" y="540021"/>
                  </a:lnTo>
                  <a:lnTo>
                    <a:pt x="165545" y="536149"/>
                  </a:lnTo>
                  <a:lnTo>
                    <a:pt x="170718" y="532301"/>
                  </a:lnTo>
                  <a:lnTo>
                    <a:pt x="175891" y="528477"/>
                  </a:lnTo>
                  <a:lnTo>
                    <a:pt x="181065" y="524678"/>
                  </a:lnTo>
                  <a:lnTo>
                    <a:pt x="186238" y="520903"/>
                  </a:lnTo>
                  <a:lnTo>
                    <a:pt x="191411" y="517155"/>
                  </a:lnTo>
                  <a:lnTo>
                    <a:pt x="196584" y="513432"/>
                  </a:lnTo>
                  <a:lnTo>
                    <a:pt x="201758" y="509736"/>
                  </a:lnTo>
                  <a:lnTo>
                    <a:pt x="206931" y="506066"/>
                  </a:lnTo>
                  <a:lnTo>
                    <a:pt x="212104" y="502423"/>
                  </a:lnTo>
                  <a:lnTo>
                    <a:pt x="217278" y="498807"/>
                  </a:lnTo>
                  <a:lnTo>
                    <a:pt x="222451" y="495218"/>
                  </a:lnTo>
                  <a:lnTo>
                    <a:pt x="227624" y="491655"/>
                  </a:lnTo>
                  <a:lnTo>
                    <a:pt x="232797" y="488119"/>
                  </a:lnTo>
                  <a:lnTo>
                    <a:pt x="237971" y="484609"/>
                  </a:lnTo>
                  <a:lnTo>
                    <a:pt x="243144" y="481126"/>
                  </a:lnTo>
                  <a:lnTo>
                    <a:pt x="248317" y="477669"/>
                  </a:lnTo>
                  <a:lnTo>
                    <a:pt x="253491" y="474239"/>
                  </a:lnTo>
                  <a:lnTo>
                    <a:pt x="258664" y="470833"/>
                  </a:lnTo>
                  <a:lnTo>
                    <a:pt x="263837" y="467454"/>
                  </a:lnTo>
                  <a:lnTo>
                    <a:pt x="269010" y="464099"/>
                  </a:lnTo>
                  <a:lnTo>
                    <a:pt x="274184" y="460769"/>
                  </a:lnTo>
                  <a:lnTo>
                    <a:pt x="279357" y="457464"/>
                  </a:lnTo>
                  <a:lnTo>
                    <a:pt x="284530" y="454182"/>
                  </a:lnTo>
                  <a:lnTo>
                    <a:pt x="289704" y="450925"/>
                  </a:lnTo>
                  <a:lnTo>
                    <a:pt x="294877" y="447690"/>
                  </a:lnTo>
                  <a:lnTo>
                    <a:pt x="300050" y="444479"/>
                  </a:lnTo>
                  <a:lnTo>
                    <a:pt x="305223" y="441290"/>
                  </a:lnTo>
                  <a:lnTo>
                    <a:pt x="310397" y="438123"/>
                  </a:lnTo>
                  <a:lnTo>
                    <a:pt x="315570" y="434978"/>
                  </a:lnTo>
                  <a:lnTo>
                    <a:pt x="320743" y="431854"/>
                  </a:lnTo>
                  <a:lnTo>
                    <a:pt x="325917" y="428752"/>
                  </a:lnTo>
                  <a:lnTo>
                    <a:pt x="331090" y="425669"/>
                  </a:lnTo>
                  <a:lnTo>
                    <a:pt x="336263" y="422607"/>
                  </a:lnTo>
                  <a:lnTo>
                    <a:pt x="341436" y="419565"/>
                  </a:lnTo>
                  <a:lnTo>
                    <a:pt x="346610" y="416542"/>
                  </a:lnTo>
                  <a:lnTo>
                    <a:pt x="351783" y="413538"/>
                  </a:lnTo>
                  <a:lnTo>
                    <a:pt x="356956" y="410552"/>
                  </a:lnTo>
                  <a:lnTo>
                    <a:pt x="362130" y="407585"/>
                  </a:lnTo>
                  <a:lnTo>
                    <a:pt x="367303" y="404636"/>
                  </a:lnTo>
                  <a:lnTo>
                    <a:pt x="372476" y="401705"/>
                  </a:lnTo>
                  <a:lnTo>
                    <a:pt x="377649" y="398790"/>
                  </a:lnTo>
                  <a:lnTo>
                    <a:pt x="382823" y="395893"/>
                  </a:lnTo>
                  <a:lnTo>
                    <a:pt x="387996" y="393012"/>
                  </a:lnTo>
                  <a:lnTo>
                    <a:pt x="393169" y="390147"/>
                  </a:lnTo>
                  <a:lnTo>
                    <a:pt x="398343" y="387299"/>
                  </a:lnTo>
                  <a:lnTo>
                    <a:pt x="403516" y="384466"/>
                  </a:lnTo>
                  <a:lnTo>
                    <a:pt x="408689" y="381649"/>
                  </a:lnTo>
                  <a:lnTo>
                    <a:pt x="413862" y="378847"/>
                  </a:lnTo>
                  <a:lnTo>
                    <a:pt x="419036" y="376059"/>
                  </a:lnTo>
                  <a:lnTo>
                    <a:pt x="424209" y="373287"/>
                  </a:lnTo>
                  <a:lnTo>
                    <a:pt x="429382" y="370528"/>
                  </a:lnTo>
                  <a:lnTo>
                    <a:pt x="434556" y="367785"/>
                  </a:lnTo>
                  <a:lnTo>
                    <a:pt x="439729" y="365055"/>
                  </a:lnTo>
                  <a:lnTo>
                    <a:pt x="444902" y="362338"/>
                  </a:lnTo>
                  <a:lnTo>
                    <a:pt x="450075" y="359636"/>
                  </a:lnTo>
                  <a:lnTo>
                    <a:pt x="455249" y="356947"/>
                  </a:lnTo>
                  <a:lnTo>
                    <a:pt x="460422" y="354271"/>
                  </a:lnTo>
                  <a:lnTo>
                    <a:pt x="465595" y="351608"/>
                  </a:lnTo>
                  <a:lnTo>
                    <a:pt x="470769" y="348958"/>
                  </a:lnTo>
                  <a:lnTo>
                    <a:pt x="475942" y="346320"/>
                  </a:lnTo>
                  <a:lnTo>
                    <a:pt x="481115" y="343695"/>
                  </a:lnTo>
                  <a:lnTo>
                    <a:pt x="486288" y="341083"/>
                  </a:lnTo>
                  <a:lnTo>
                    <a:pt x="491462" y="338483"/>
                  </a:lnTo>
                  <a:lnTo>
                    <a:pt x="496635" y="335895"/>
                  </a:lnTo>
                  <a:lnTo>
                    <a:pt x="501808" y="333319"/>
                  </a:lnTo>
                  <a:lnTo>
                    <a:pt x="506982" y="330755"/>
                  </a:lnTo>
                  <a:lnTo>
                    <a:pt x="512155" y="328203"/>
                  </a:lnTo>
                  <a:lnTo>
                    <a:pt x="517328" y="325663"/>
                  </a:lnTo>
                  <a:lnTo>
                    <a:pt x="522501" y="323134"/>
                  </a:lnTo>
                  <a:lnTo>
                    <a:pt x="527675" y="320617"/>
                  </a:lnTo>
                  <a:lnTo>
                    <a:pt x="532848" y="318111"/>
                  </a:lnTo>
                  <a:lnTo>
                    <a:pt x="538021" y="315617"/>
                  </a:lnTo>
                  <a:lnTo>
                    <a:pt x="543195" y="313133"/>
                  </a:lnTo>
                  <a:lnTo>
                    <a:pt x="548368" y="310661"/>
                  </a:lnTo>
                  <a:lnTo>
                    <a:pt x="553541" y="308200"/>
                  </a:lnTo>
                  <a:lnTo>
                    <a:pt x="558714" y="305750"/>
                  </a:lnTo>
                  <a:lnTo>
                    <a:pt x="563888" y="303311"/>
                  </a:lnTo>
                  <a:lnTo>
                    <a:pt x="569061" y="300883"/>
                  </a:lnTo>
                  <a:lnTo>
                    <a:pt x="574234" y="298466"/>
                  </a:lnTo>
                  <a:lnTo>
                    <a:pt x="579408" y="296059"/>
                  </a:lnTo>
                  <a:lnTo>
                    <a:pt x="584581" y="293664"/>
                  </a:lnTo>
                  <a:lnTo>
                    <a:pt x="589754" y="291278"/>
                  </a:lnTo>
                  <a:lnTo>
                    <a:pt x="594927" y="288904"/>
                  </a:lnTo>
                  <a:lnTo>
                    <a:pt x="600101" y="286540"/>
                  </a:lnTo>
                  <a:lnTo>
                    <a:pt x="605274" y="284187"/>
                  </a:lnTo>
                  <a:lnTo>
                    <a:pt x="610447" y="281844"/>
                  </a:lnTo>
                  <a:lnTo>
                    <a:pt x="615621" y="279511"/>
                  </a:lnTo>
                  <a:lnTo>
                    <a:pt x="620794" y="277189"/>
                  </a:lnTo>
                  <a:lnTo>
                    <a:pt x="625967" y="274877"/>
                  </a:lnTo>
                  <a:lnTo>
                    <a:pt x="631140" y="272575"/>
                  </a:lnTo>
                  <a:lnTo>
                    <a:pt x="636314" y="270284"/>
                  </a:lnTo>
                  <a:lnTo>
                    <a:pt x="641487" y="268002"/>
                  </a:lnTo>
                  <a:lnTo>
                    <a:pt x="646660" y="265731"/>
                  </a:lnTo>
                  <a:lnTo>
                    <a:pt x="651834" y="263470"/>
                  </a:lnTo>
                  <a:lnTo>
                    <a:pt x="657007" y="261219"/>
                  </a:lnTo>
                  <a:lnTo>
                    <a:pt x="662180" y="258978"/>
                  </a:lnTo>
                  <a:lnTo>
                    <a:pt x="667353" y="256747"/>
                  </a:lnTo>
                  <a:lnTo>
                    <a:pt x="672527" y="254526"/>
                  </a:lnTo>
                  <a:lnTo>
                    <a:pt x="677700" y="252315"/>
                  </a:lnTo>
                  <a:lnTo>
                    <a:pt x="682873" y="250113"/>
                  </a:lnTo>
                  <a:lnTo>
                    <a:pt x="688047" y="247922"/>
                  </a:lnTo>
                  <a:lnTo>
                    <a:pt x="693220" y="245740"/>
                  </a:lnTo>
                  <a:lnTo>
                    <a:pt x="698393" y="243567"/>
                  </a:lnTo>
                  <a:lnTo>
                    <a:pt x="703566" y="241405"/>
                  </a:lnTo>
                  <a:lnTo>
                    <a:pt x="708740" y="239251"/>
                  </a:lnTo>
                  <a:lnTo>
                    <a:pt x="713913" y="237108"/>
                  </a:lnTo>
                  <a:lnTo>
                    <a:pt x="719086" y="234974"/>
                  </a:lnTo>
                  <a:lnTo>
                    <a:pt x="724260" y="232849"/>
                  </a:lnTo>
                  <a:lnTo>
                    <a:pt x="729433" y="230734"/>
                  </a:lnTo>
                  <a:lnTo>
                    <a:pt x="734606" y="228628"/>
                  </a:lnTo>
                  <a:lnTo>
                    <a:pt x="739779" y="226531"/>
                  </a:lnTo>
                  <a:lnTo>
                    <a:pt x="744953" y="224443"/>
                  </a:lnTo>
                  <a:lnTo>
                    <a:pt x="750126" y="222365"/>
                  </a:lnTo>
                  <a:lnTo>
                    <a:pt x="755299" y="220296"/>
                  </a:lnTo>
                  <a:lnTo>
                    <a:pt x="760473" y="218235"/>
                  </a:lnTo>
                  <a:lnTo>
                    <a:pt x="765646" y="216184"/>
                  </a:lnTo>
                  <a:lnTo>
                    <a:pt x="770819" y="214142"/>
                  </a:lnTo>
                  <a:lnTo>
                    <a:pt x="775992" y="212108"/>
                  </a:lnTo>
                  <a:lnTo>
                    <a:pt x="781166" y="210084"/>
                  </a:lnTo>
                  <a:lnTo>
                    <a:pt x="786339" y="208068"/>
                  </a:lnTo>
                  <a:lnTo>
                    <a:pt x="791512" y="206061"/>
                  </a:lnTo>
                  <a:lnTo>
                    <a:pt x="796686" y="204062"/>
                  </a:lnTo>
                  <a:lnTo>
                    <a:pt x="801859" y="202072"/>
                  </a:lnTo>
                  <a:lnTo>
                    <a:pt x="807032" y="200091"/>
                  </a:lnTo>
                  <a:lnTo>
                    <a:pt x="812205" y="198118"/>
                  </a:lnTo>
                  <a:lnTo>
                    <a:pt x="817379" y="196153"/>
                  </a:lnTo>
                  <a:lnTo>
                    <a:pt x="822552" y="194197"/>
                  </a:lnTo>
                  <a:lnTo>
                    <a:pt x="827725" y="192249"/>
                  </a:lnTo>
                  <a:lnTo>
                    <a:pt x="832899" y="190309"/>
                  </a:lnTo>
                  <a:lnTo>
                    <a:pt x="838072" y="188378"/>
                  </a:lnTo>
                  <a:lnTo>
                    <a:pt x="843245" y="186454"/>
                  </a:lnTo>
                  <a:lnTo>
                    <a:pt x="848418" y="184539"/>
                  </a:lnTo>
                  <a:lnTo>
                    <a:pt x="853592" y="182632"/>
                  </a:lnTo>
                  <a:lnTo>
                    <a:pt x="858765" y="180732"/>
                  </a:lnTo>
                  <a:lnTo>
                    <a:pt x="863938" y="178841"/>
                  </a:lnTo>
                  <a:lnTo>
                    <a:pt x="869112" y="176957"/>
                  </a:lnTo>
                  <a:lnTo>
                    <a:pt x="874285" y="175082"/>
                  </a:lnTo>
                  <a:lnTo>
                    <a:pt x="879458" y="173214"/>
                  </a:lnTo>
                  <a:lnTo>
                    <a:pt x="884631" y="171353"/>
                  </a:lnTo>
                  <a:lnTo>
                    <a:pt x="889805" y="169501"/>
                  </a:lnTo>
                  <a:lnTo>
                    <a:pt x="894978" y="167656"/>
                  </a:lnTo>
                  <a:lnTo>
                    <a:pt x="900151" y="165819"/>
                  </a:lnTo>
                  <a:lnTo>
                    <a:pt x="905325" y="163989"/>
                  </a:lnTo>
                  <a:lnTo>
                    <a:pt x="910498" y="162167"/>
                  </a:lnTo>
                  <a:lnTo>
                    <a:pt x="915671" y="160352"/>
                  </a:lnTo>
                  <a:lnTo>
                    <a:pt x="920844" y="158545"/>
                  </a:lnTo>
                  <a:lnTo>
                    <a:pt x="926018" y="156745"/>
                  </a:lnTo>
                  <a:lnTo>
                    <a:pt x="931191" y="154953"/>
                  </a:lnTo>
                  <a:lnTo>
                    <a:pt x="936364" y="153168"/>
                  </a:lnTo>
                  <a:lnTo>
                    <a:pt x="941538" y="151391"/>
                  </a:lnTo>
                  <a:lnTo>
                    <a:pt x="946711" y="149621"/>
                  </a:lnTo>
                  <a:lnTo>
                    <a:pt x="951884" y="147859"/>
                  </a:lnTo>
                  <a:lnTo>
                    <a:pt x="957057" y="146104"/>
                  </a:lnTo>
                  <a:lnTo>
                    <a:pt x="962231" y="144357"/>
                  </a:lnTo>
                  <a:lnTo>
                    <a:pt x="967404" y="142617"/>
                  </a:lnTo>
                  <a:lnTo>
                    <a:pt x="972577" y="140884"/>
                  </a:lnTo>
                  <a:lnTo>
                    <a:pt x="977751" y="139160"/>
                  </a:lnTo>
                  <a:lnTo>
                    <a:pt x="982924" y="137442"/>
                  </a:lnTo>
                  <a:lnTo>
                    <a:pt x="988097" y="135733"/>
                  </a:lnTo>
                  <a:lnTo>
                    <a:pt x="993270" y="134031"/>
                  </a:lnTo>
                  <a:lnTo>
                    <a:pt x="998444" y="132337"/>
                  </a:lnTo>
                  <a:lnTo>
                    <a:pt x="1003617" y="130650"/>
                  </a:lnTo>
                  <a:lnTo>
                    <a:pt x="1008790" y="128972"/>
                  </a:lnTo>
                  <a:lnTo>
                    <a:pt x="1013964" y="127301"/>
                  </a:lnTo>
                  <a:lnTo>
                    <a:pt x="1019137" y="125638"/>
                  </a:lnTo>
                  <a:lnTo>
                    <a:pt x="1024310" y="123984"/>
                  </a:lnTo>
                  <a:lnTo>
                    <a:pt x="1029483" y="122337"/>
                  </a:lnTo>
                  <a:lnTo>
                    <a:pt x="1034657" y="120699"/>
                  </a:lnTo>
                  <a:lnTo>
                    <a:pt x="1039830" y="119069"/>
                  </a:lnTo>
                  <a:lnTo>
                    <a:pt x="1045003" y="117447"/>
                  </a:lnTo>
                  <a:lnTo>
                    <a:pt x="1050177" y="115834"/>
                  </a:lnTo>
                  <a:lnTo>
                    <a:pt x="1055350" y="114230"/>
                  </a:lnTo>
                  <a:lnTo>
                    <a:pt x="1060523" y="112634"/>
                  </a:lnTo>
                  <a:lnTo>
                    <a:pt x="1065696" y="111047"/>
                  </a:lnTo>
                  <a:lnTo>
                    <a:pt x="1070870" y="109469"/>
                  </a:lnTo>
                  <a:lnTo>
                    <a:pt x="1076043" y="107900"/>
                  </a:lnTo>
                  <a:lnTo>
                    <a:pt x="1081216" y="106341"/>
                  </a:lnTo>
                  <a:lnTo>
                    <a:pt x="1086390" y="104791"/>
                  </a:lnTo>
                  <a:lnTo>
                    <a:pt x="1091563" y="103250"/>
                  </a:lnTo>
                  <a:lnTo>
                    <a:pt x="1096736" y="101719"/>
                  </a:lnTo>
                  <a:lnTo>
                    <a:pt x="1101909" y="100198"/>
                  </a:lnTo>
                  <a:lnTo>
                    <a:pt x="1107083" y="98687"/>
                  </a:lnTo>
                  <a:lnTo>
                    <a:pt x="1112256" y="97185"/>
                  </a:lnTo>
                  <a:lnTo>
                    <a:pt x="1117429" y="95694"/>
                  </a:lnTo>
                  <a:lnTo>
                    <a:pt x="1122603" y="94214"/>
                  </a:lnTo>
                  <a:lnTo>
                    <a:pt x="1127776" y="92743"/>
                  </a:lnTo>
                  <a:lnTo>
                    <a:pt x="1132949" y="91284"/>
                  </a:lnTo>
                  <a:lnTo>
                    <a:pt x="1138122" y="89835"/>
                  </a:lnTo>
                  <a:lnTo>
                    <a:pt x="1143296" y="88397"/>
                  </a:lnTo>
                  <a:lnTo>
                    <a:pt x="1148469" y="86970"/>
                  </a:lnTo>
                  <a:lnTo>
                    <a:pt x="1153642" y="85554"/>
                  </a:lnTo>
                  <a:lnTo>
                    <a:pt x="1158816" y="84150"/>
                  </a:lnTo>
                  <a:lnTo>
                    <a:pt x="1163989" y="82757"/>
                  </a:lnTo>
                  <a:lnTo>
                    <a:pt x="1169162" y="81375"/>
                  </a:lnTo>
                  <a:lnTo>
                    <a:pt x="1174335" y="80005"/>
                  </a:lnTo>
                  <a:lnTo>
                    <a:pt x="1179509" y="78646"/>
                  </a:lnTo>
                  <a:lnTo>
                    <a:pt x="1184682" y="77299"/>
                  </a:lnTo>
                  <a:lnTo>
                    <a:pt x="1189855" y="75964"/>
                  </a:lnTo>
                  <a:lnTo>
                    <a:pt x="1195029" y="74641"/>
                  </a:lnTo>
                  <a:lnTo>
                    <a:pt x="1200202" y="73329"/>
                  </a:lnTo>
                  <a:lnTo>
                    <a:pt x="1205375" y="72030"/>
                  </a:lnTo>
                  <a:lnTo>
                    <a:pt x="1210548" y="70742"/>
                  </a:lnTo>
                  <a:lnTo>
                    <a:pt x="1215722" y="69466"/>
                  </a:lnTo>
                  <a:lnTo>
                    <a:pt x="1220895" y="68202"/>
                  </a:lnTo>
                  <a:lnTo>
                    <a:pt x="1226068" y="66950"/>
                  </a:lnTo>
                  <a:lnTo>
                    <a:pt x="1231242" y="65709"/>
                  </a:lnTo>
                  <a:lnTo>
                    <a:pt x="1236415" y="64480"/>
                  </a:lnTo>
                  <a:lnTo>
                    <a:pt x="1241588" y="63263"/>
                  </a:lnTo>
                  <a:lnTo>
                    <a:pt x="1246761" y="62057"/>
                  </a:lnTo>
                  <a:lnTo>
                    <a:pt x="1251935" y="60862"/>
                  </a:lnTo>
                  <a:lnTo>
                    <a:pt x="1257108" y="59678"/>
                  </a:lnTo>
                  <a:lnTo>
                    <a:pt x="1262281" y="58504"/>
                  </a:lnTo>
                  <a:lnTo>
                    <a:pt x="1267455" y="57342"/>
                  </a:lnTo>
                  <a:lnTo>
                    <a:pt x="1272628" y="56189"/>
                  </a:lnTo>
                  <a:lnTo>
                    <a:pt x="1277801" y="55046"/>
                  </a:lnTo>
                  <a:lnTo>
                    <a:pt x="1282974" y="53913"/>
                  </a:lnTo>
                  <a:lnTo>
                    <a:pt x="1288148" y="52789"/>
                  </a:lnTo>
                  <a:lnTo>
                    <a:pt x="1293321" y="51674"/>
                  </a:lnTo>
                  <a:lnTo>
                    <a:pt x="1298494" y="50567"/>
                  </a:lnTo>
                  <a:lnTo>
                    <a:pt x="1303668" y="49468"/>
                  </a:lnTo>
                  <a:lnTo>
                    <a:pt x="1308841" y="48376"/>
                  </a:lnTo>
                  <a:lnTo>
                    <a:pt x="1314014" y="47291"/>
                  </a:lnTo>
                  <a:lnTo>
                    <a:pt x="1319187" y="46212"/>
                  </a:lnTo>
                  <a:lnTo>
                    <a:pt x="1324361" y="45140"/>
                  </a:lnTo>
                  <a:lnTo>
                    <a:pt x="1329534" y="44072"/>
                  </a:lnTo>
                  <a:lnTo>
                    <a:pt x="1334707" y="43008"/>
                  </a:lnTo>
                  <a:lnTo>
                    <a:pt x="1339881" y="41949"/>
                  </a:lnTo>
                  <a:lnTo>
                    <a:pt x="1345054" y="40892"/>
                  </a:lnTo>
                  <a:lnTo>
                    <a:pt x="1350227" y="39838"/>
                  </a:lnTo>
                  <a:lnTo>
                    <a:pt x="1355400" y="38786"/>
                  </a:lnTo>
                  <a:lnTo>
                    <a:pt x="1360574" y="37736"/>
                  </a:lnTo>
                  <a:lnTo>
                    <a:pt x="1365747" y="36686"/>
                  </a:lnTo>
                  <a:lnTo>
                    <a:pt x="1370920" y="35636"/>
                  </a:lnTo>
                  <a:lnTo>
                    <a:pt x="1376094" y="34586"/>
                  </a:lnTo>
                  <a:lnTo>
                    <a:pt x="1381267" y="33536"/>
                  </a:lnTo>
                  <a:lnTo>
                    <a:pt x="1386440" y="32485"/>
                  </a:lnTo>
                  <a:lnTo>
                    <a:pt x="1391613" y="31433"/>
                  </a:lnTo>
                  <a:lnTo>
                    <a:pt x="1396787" y="30379"/>
                  </a:lnTo>
                  <a:lnTo>
                    <a:pt x="1401960" y="29325"/>
                  </a:lnTo>
                  <a:lnTo>
                    <a:pt x="1407133" y="28270"/>
                  </a:lnTo>
                  <a:lnTo>
                    <a:pt x="1412307" y="27214"/>
                  </a:lnTo>
                  <a:lnTo>
                    <a:pt x="1417480" y="26159"/>
                  </a:lnTo>
                  <a:lnTo>
                    <a:pt x="1422653" y="25106"/>
                  </a:lnTo>
                  <a:lnTo>
                    <a:pt x="1427826" y="24055"/>
                  </a:lnTo>
                  <a:lnTo>
                    <a:pt x="1433000" y="23007"/>
                  </a:lnTo>
                  <a:lnTo>
                    <a:pt x="1438173" y="21965"/>
                  </a:lnTo>
                  <a:lnTo>
                    <a:pt x="1443346" y="20930"/>
                  </a:lnTo>
                  <a:lnTo>
                    <a:pt x="1448520" y="19905"/>
                  </a:lnTo>
                  <a:lnTo>
                    <a:pt x="1453693" y="18890"/>
                  </a:lnTo>
                  <a:lnTo>
                    <a:pt x="1458866" y="17889"/>
                  </a:lnTo>
                  <a:lnTo>
                    <a:pt x="1464039" y="16904"/>
                  </a:lnTo>
                  <a:lnTo>
                    <a:pt x="1469213" y="15938"/>
                  </a:lnTo>
                  <a:lnTo>
                    <a:pt x="1474386" y="14992"/>
                  </a:lnTo>
                  <a:lnTo>
                    <a:pt x="1479559" y="14070"/>
                  </a:lnTo>
                  <a:lnTo>
                    <a:pt x="1484733" y="13174"/>
                  </a:lnTo>
                  <a:lnTo>
                    <a:pt x="1489906" y="12307"/>
                  </a:lnTo>
                  <a:lnTo>
                    <a:pt x="1495079" y="11469"/>
                  </a:lnTo>
                  <a:lnTo>
                    <a:pt x="1500252" y="10664"/>
                  </a:lnTo>
                  <a:lnTo>
                    <a:pt x="1505426" y="9892"/>
                  </a:lnTo>
                  <a:lnTo>
                    <a:pt x="1510599" y="9155"/>
                  </a:lnTo>
                  <a:lnTo>
                    <a:pt x="1515772" y="8455"/>
                  </a:lnTo>
                  <a:lnTo>
                    <a:pt x="1520946" y="7791"/>
                  </a:lnTo>
                  <a:lnTo>
                    <a:pt x="1526119" y="7164"/>
                  </a:lnTo>
                  <a:lnTo>
                    <a:pt x="1531292" y="6574"/>
                  </a:lnTo>
                  <a:lnTo>
                    <a:pt x="1536465" y="6021"/>
                  </a:lnTo>
                  <a:lnTo>
                    <a:pt x="1541639" y="5504"/>
                  </a:lnTo>
                  <a:lnTo>
                    <a:pt x="1546812" y="5023"/>
                  </a:lnTo>
                  <a:lnTo>
                    <a:pt x="1551985" y="4575"/>
                  </a:lnTo>
                  <a:lnTo>
                    <a:pt x="1557159" y="4161"/>
                  </a:lnTo>
                  <a:lnTo>
                    <a:pt x="1562332" y="3779"/>
                  </a:lnTo>
                  <a:lnTo>
                    <a:pt x="1567505" y="3426"/>
                  </a:lnTo>
                  <a:lnTo>
                    <a:pt x="1572678" y="3103"/>
                  </a:lnTo>
                  <a:lnTo>
                    <a:pt x="1577852" y="2806"/>
                  </a:lnTo>
                  <a:lnTo>
                    <a:pt x="1583025" y="2535"/>
                  </a:lnTo>
                  <a:lnTo>
                    <a:pt x="1588198" y="2287"/>
                  </a:lnTo>
                  <a:lnTo>
                    <a:pt x="1593372" y="2062"/>
                  </a:lnTo>
                  <a:lnTo>
                    <a:pt x="1598545" y="1857"/>
                  </a:lnTo>
                  <a:lnTo>
                    <a:pt x="1603718" y="1671"/>
                  </a:lnTo>
                  <a:lnTo>
                    <a:pt x="1608891" y="1502"/>
                  </a:lnTo>
                  <a:lnTo>
                    <a:pt x="1614065" y="1349"/>
                  </a:lnTo>
                  <a:lnTo>
                    <a:pt x="1619238" y="1211"/>
                  </a:lnTo>
                  <a:lnTo>
                    <a:pt x="1624411" y="1087"/>
                  </a:lnTo>
                  <a:lnTo>
                    <a:pt x="1629585" y="974"/>
                  </a:lnTo>
                  <a:lnTo>
                    <a:pt x="1634758" y="873"/>
                  </a:lnTo>
                  <a:lnTo>
                    <a:pt x="1639931" y="782"/>
                  </a:lnTo>
                  <a:lnTo>
                    <a:pt x="1645104" y="700"/>
                  </a:lnTo>
                  <a:lnTo>
                    <a:pt x="1650278" y="627"/>
                  </a:lnTo>
                  <a:lnTo>
                    <a:pt x="1655451" y="561"/>
                  </a:lnTo>
                  <a:lnTo>
                    <a:pt x="1660624" y="501"/>
                  </a:lnTo>
                  <a:lnTo>
                    <a:pt x="1665798" y="448"/>
                  </a:lnTo>
                  <a:lnTo>
                    <a:pt x="1670971" y="400"/>
                  </a:lnTo>
                  <a:lnTo>
                    <a:pt x="1676144" y="358"/>
                  </a:lnTo>
                  <a:lnTo>
                    <a:pt x="1681317" y="319"/>
                  </a:lnTo>
                  <a:lnTo>
                    <a:pt x="1686491" y="285"/>
                  </a:lnTo>
                  <a:lnTo>
                    <a:pt x="1691664" y="254"/>
                  </a:lnTo>
                  <a:lnTo>
                    <a:pt x="1696837" y="227"/>
                  </a:lnTo>
                  <a:lnTo>
                    <a:pt x="1702011" y="202"/>
                  </a:lnTo>
                  <a:lnTo>
                    <a:pt x="1707184" y="180"/>
                  </a:lnTo>
                  <a:lnTo>
                    <a:pt x="1712357" y="161"/>
                  </a:lnTo>
                  <a:lnTo>
                    <a:pt x="1717530" y="143"/>
                  </a:lnTo>
                  <a:lnTo>
                    <a:pt x="1722704" y="127"/>
                  </a:lnTo>
                  <a:lnTo>
                    <a:pt x="1727877" y="113"/>
                  </a:lnTo>
                  <a:lnTo>
                    <a:pt x="1733050" y="101"/>
                  </a:lnTo>
                  <a:lnTo>
                    <a:pt x="1738224" y="90"/>
                  </a:lnTo>
                  <a:lnTo>
                    <a:pt x="1743397" y="80"/>
                  </a:lnTo>
                  <a:lnTo>
                    <a:pt x="1748570" y="71"/>
                  </a:lnTo>
                  <a:lnTo>
                    <a:pt x="1753743" y="63"/>
                  </a:lnTo>
                  <a:lnTo>
                    <a:pt x="1758917" y="55"/>
                  </a:lnTo>
                  <a:lnTo>
                    <a:pt x="1764090" y="49"/>
                  </a:lnTo>
                  <a:lnTo>
                    <a:pt x="1769263" y="43"/>
                  </a:lnTo>
                  <a:lnTo>
                    <a:pt x="1774437" y="38"/>
                  </a:lnTo>
                  <a:lnTo>
                    <a:pt x="1779610" y="34"/>
                  </a:lnTo>
                  <a:lnTo>
                    <a:pt x="1784783" y="30"/>
                  </a:lnTo>
                  <a:lnTo>
                    <a:pt x="1789956" y="26"/>
                  </a:lnTo>
                  <a:lnTo>
                    <a:pt x="1795130" y="23"/>
                  </a:lnTo>
                  <a:lnTo>
                    <a:pt x="1800303" y="20"/>
                  </a:lnTo>
                  <a:lnTo>
                    <a:pt x="1805476" y="17"/>
                  </a:lnTo>
                  <a:lnTo>
                    <a:pt x="1810650" y="15"/>
                  </a:lnTo>
                  <a:lnTo>
                    <a:pt x="1815823" y="13"/>
                  </a:lnTo>
                  <a:lnTo>
                    <a:pt x="1820996" y="11"/>
                  </a:lnTo>
                  <a:lnTo>
                    <a:pt x="1826169" y="9"/>
                  </a:lnTo>
                  <a:lnTo>
                    <a:pt x="1831343" y="8"/>
                  </a:lnTo>
                  <a:lnTo>
                    <a:pt x="1836516" y="7"/>
                  </a:lnTo>
                  <a:lnTo>
                    <a:pt x="1841689" y="5"/>
                  </a:lnTo>
                  <a:lnTo>
                    <a:pt x="1846863" y="4"/>
                  </a:lnTo>
                  <a:lnTo>
                    <a:pt x="1852036" y="3"/>
                  </a:lnTo>
                  <a:lnTo>
                    <a:pt x="1857209" y="3"/>
                  </a:lnTo>
                  <a:lnTo>
                    <a:pt x="1862382" y="2"/>
                  </a:lnTo>
                  <a:lnTo>
                    <a:pt x="1867556" y="1"/>
                  </a:lnTo>
                  <a:lnTo>
                    <a:pt x="1872729" y="1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596816" y="2048863"/>
              <a:ext cx="1883076" cy="776699"/>
            </a:xfrm>
            <a:custGeom>
              <a:avLst/>
              <a:pathLst>
                <a:path w="1883076" h="776699">
                  <a:moveTo>
                    <a:pt x="0" y="662292"/>
                  </a:moveTo>
                  <a:lnTo>
                    <a:pt x="5173" y="658626"/>
                  </a:lnTo>
                  <a:lnTo>
                    <a:pt x="10346" y="654915"/>
                  </a:lnTo>
                  <a:lnTo>
                    <a:pt x="15519" y="651160"/>
                  </a:lnTo>
                  <a:lnTo>
                    <a:pt x="20693" y="647365"/>
                  </a:lnTo>
                  <a:lnTo>
                    <a:pt x="25866" y="643533"/>
                  </a:lnTo>
                  <a:lnTo>
                    <a:pt x="31039" y="639667"/>
                  </a:lnTo>
                  <a:lnTo>
                    <a:pt x="36213" y="635770"/>
                  </a:lnTo>
                  <a:lnTo>
                    <a:pt x="41386" y="631845"/>
                  </a:lnTo>
                  <a:lnTo>
                    <a:pt x="46559" y="627894"/>
                  </a:lnTo>
                  <a:lnTo>
                    <a:pt x="51732" y="623921"/>
                  </a:lnTo>
                  <a:lnTo>
                    <a:pt x="56906" y="619929"/>
                  </a:lnTo>
                  <a:lnTo>
                    <a:pt x="62079" y="615921"/>
                  </a:lnTo>
                  <a:lnTo>
                    <a:pt x="67252" y="611899"/>
                  </a:lnTo>
                  <a:lnTo>
                    <a:pt x="72426" y="607866"/>
                  </a:lnTo>
                  <a:lnTo>
                    <a:pt x="77599" y="603826"/>
                  </a:lnTo>
                  <a:lnTo>
                    <a:pt x="82772" y="599781"/>
                  </a:lnTo>
                  <a:lnTo>
                    <a:pt x="87945" y="595733"/>
                  </a:lnTo>
                  <a:lnTo>
                    <a:pt x="93119" y="591685"/>
                  </a:lnTo>
                  <a:lnTo>
                    <a:pt x="98292" y="587640"/>
                  </a:lnTo>
                  <a:lnTo>
                    <a:pt x="103465" y="583599"/>
                  </a:lnTo>
                  <a:lnTo>
                    <a:pt x="108639" y="579565"/>
                  </a:lnTo>
                  <a:lnTo>
                    <a:pt x="113812" y="575540"/>
                  </a:lnTo>
                  <a:lnTo>
                    <a:pt x="118985" y="571526"/>
                  </a:lnTo>
                  <a:lnTo>
                    <a:pt x="124158" y="567525"/>
                  </a:lnTo>
                  <a:lnTo>
                    <a:pt x="129332" y="563539"/>
                  </a:lnTo>
                  <a:lnTo>
                    <a:pt x="134505" y="559568"/>
                  </a:lnTo>
                  <a:lnTo>
                    <a:pt x="139678" y="555615"/>
                  </a:lnTo>
                  <a:lnTo>
                    <a:pt x="144852" y="551682"/>
                  </a:lnTo>
                  <a:lnTo>
                    <a:pt x="150025" y="547768"/>
                  </a:lnTo>
                  <a:lnTo>
                    <a:pt x="155198" y="543876"/>
                  </a:lnTo>
                  <a:lnTo>
                    <a:pt x="160371" y="540007"/>
                  </a:lnTo>
                  <a:lnTo>
                    <a:pt x="165545" y="536161"/>
                  </a:lnTo>
                  <a:lnTo>
                    <a:pt x="170718" y="532340"/>
                  </a:lnTo>
                  <a:lnTo>
                    <a:pt x="175891" y="528544"/>
                  </a:lnTo>
                  <a:lnTo>
                    <a:pt x="181065" y="524773"/>
                  </a:lnTo>
                  <a:lnTo>
                    <a:pt x="186238" y="521029"/>
                  </a:lnTo>
                  <a:lnTo>
                    <a:pt x="191411" y="517311"/>
                  </a:lnTo>
                  <a:lnTo>
                    <a:pt x="196584" y="513621"/>
                  </a:lnTo>
                  <a:lnTo>
                    <a:pt x="201758" y="509959"/>
                  </a:lnTo>
                  <a:lnTo>
                    <a:pt x="206931" y="506324"/>
                  </a:lnTo>
                  <a:lnTo>
                    <a:pt x="212104" y="502717"/>
                  </a:lnTo>
                  <a:lnTo>
                    <a:pt x="217278" y="499138"/>
                  </a:lnTo>
                  <a:lnTo>
                    <a:pt x="222451" y="495588"/>
                  </a:lnTo>
                  <a:lnTo>
                    <a:pt x="227624" y="492066"/>
                  </a:lnTo>
                  <a:lnTo>
                    <a:pt x="232797" y="488572"/>
                  </a:lnTo>
                  <a:lnTo>
                    <a:pt x="237971" y="485106"/>
                  </a:lnTo>
                  <a:lnTo>
                    <a:pt x="243144" y="481668"/>
                  </a:lnTo>
                  <a:lnTo>
                    <a:pt x="248317" y="478258"/>
                  </a:lnTo>
                  <a:lnTo>
                    <a:pt x="253491" y="474876"/>
                  </a:lnTo>
                  <a:lnTo>
                    <a:pt x="258664" y="471521"/>
                  </a:lnTo>
                  <a:lnTo>
                    <a:pt x="263837" y="468193"/>
                  </a:lnTo>
                  <a:lnTo>
                    <a:pt x="269010" y="464893"/>
                  </a:lnTo>
                  <a:lnTo>
                    <a:pt x="274184" y="461619"/>
                  </a:lnTo>
                  <a:lnTo>
                    <a:pt x="279357" y="458372"/>
                  </a:lnTo>
                  <a:lnTo>
                    <a:pt x="284530" y="455151"/>
                  </a:lnTo>
                  <a:lnTo>
                    <a:pt x="289704" y="451956"/>
                  </a:lnTo>
                  <a:lnTo>
                    <a:pt x="294877" y="448787"/>
                  </a:lnTo>
                  <a:lnTo>
                    <a:pt x="300050" y="445643"/>
                  </a:lnTo>
                  <a:lnTo>
                    <a:pt x="305223" y="442523"/>
                  </a:lnTo>
                  <a:lnTo>
                    <a:pt x="310397" y="439429"/>
                  </a:lnTo>
                  <a:lnTo>
                    <a:pt x="315570" y="436359"/>
                  </a:lnTo>
                  <a:lnTo>
                    <a:pt x="320743" y="433313"/>
                  </a:lnTo>
                  <a:lnTo>
                    <a:pt x="325917" y="430290"/>
                  </a:lnTo>
                  <a:lnTo>
                    <a:pt x="331090" y="427291"/>
                  </a:lnTo>
                  <a:lnTo>
                    <a:pt x="336263" y="424315"/>
                  </a:lnTo>
                  <a:lnTo>
                    <a:pt x="341436" y="421363"/>
                  </a:lnTo>
                  <a:lnTo>
                    <a:pt x="346610" y="418432"/>
                  </a:lnTo>
                  <a:lnTo>
                    <a:pt x="351783" y="415524"/>
                  </a:lnTo>
                  <a:lnTo>
                    <a:pt x="356956" y="412638"/>
                  </a:lnTo>
                  <a:lnTo>
                    <a:pt x="362130" y="409774"/>
                  </a:lnTo>
                  <a:lnTo>
                    <a:pt x="367303" y="406931"/>
                  </a:lnTo>
                  <a:lnTo>
                    <a:pt x="372476" y="404110"/>
                  </a:lnTo>
                  <a:lnTo>
                    <a:pt x="377649" y="401310"/>
                  </a:lnTo>
                  <a:lnTo>
                    <a:pt x="382823" y="398531"/>
                  </a:lnTo>
                  <a:lnTo>
                    <a:pt x="387996" y="395773"/>
                  </a:lnTo>
                  <a:lnTo>
                    <a:pt x="393169" y="393035"/>
                  </a:lnTo>
                  <a:lnTo>
                    <a:pt x="398343" y="390318"/>
                  </a:lnTo>
                  <a:lnTo>
                    <a:pt x="403516" y="387621"/>
                  </a:lnTo>
                  <a:lnTo>
                    <a:pt x="408689" y="384945"/>
                  </a:lnTo>
                  <a:lnTo>
                    <a:pt x="413862" y="382288"/>
                  </a:lnTo>
                  <a:lnTo>
                    <a:pt x="419036" y="379652"/>
                  </a:lnTo>
                  <a:lnTo>
                    <a:pt x="424209" y="377035"/>
                  </a:lnTo>
                  <a:lnTo>
                    <a:pt x="429382" y="374439"/>
                  </a:lnTo>
                  <a:lnTo>
                    <a:pt x="434556" y="371862"/>
                  </a:lnTo>
                  <a:lnTo>
                    <a:pt x="439729" y="369305"/>
                  </a:lnTo>
                  <a:lnTo>
                    <a:pt x="444902" y="366768"/>
                  </a:lnTo>
                  <a:lnTo>
                    <a:pt x="450075" y="364251"/>
                  </a:lnTo>
                  <a:lnTo>
                    <a:pt x="455249" y="361754"/>
                  </a:lnTo>
                  <a:lnTo>
                    <a:pt x="460422" y="359276"/>
                  </a:lnTo>
                  <a:lnTo>
                    <a:pt x="465595" y="356819"/>
                  </a:lnTo>
                  <a:lnTo>
                    <a:pt x="470769" y="354381"/>
                  </a:lnTo>
                  <a:lnTo>
                    <a:pt x="475942" y="351964"/>
                  </a:lnTo>
                  <a:lnTo>
                    <a:pt x="481115" y="349566"/>
                  </a:lnTo>
                  <a:lnTo>
                    <a:pt x="486288" y="347189"/>
                  </a:lnTo>
                  <a:lnTo>
                    <a:pt x="491462" y="344832"/>
                  </a:lnTo>
                  <a:lnTo>
                    <a:pt x="496635" y="342496"/>
                  </a:lnTo>
                  <a:lnTo>
                    <a:pt x="501808" y="340180"/>
                  </a:lnTo>
                  <a:lnTo>
                    <a:pt x="506982" y="337886"/>
                  </a:lnTo>
                  <a:lnTo>
                    <a:pt x="512155" y="335612"/>
                  </a:lnTo>
                  <a:lnTo>
                    <a:pt x="517328" y="333359"/>
                  </a:lnTo>
                  <a:lnTo>
                    <a:pt x="522501" y="331128"/>
                  </a:lnTo>
                  <a:lnTo>
                    <a:pt x="527675" y="328918"/>
                  </a:lnTo>
                  <a:lnTo>
                    <a:pt x="532848" y="326730"/>
                  </a:lnTo>
                  <a:lnTo>
                    <a:pt x="538021" y="324564"/>
                  </a:lnTo>
                  <a:lnTo>
                    <a:pt x="543195" y="322421"/>
                  </a:lnTo>
                  <a:lnTo>
                    <a:pt x="548368" y="320300"/>
                  </a:lnTo>
                  <a:lnTo>
                    <a:pt x="553541" y="318202"/>
                  </a:lnTo>
                  <a:lnTo>
                    <a:pt x="558714" y="316127"/>
                  </a:lnTo>
                  <a:lnTo>
                    <a:pt x="563888" y="314076"/>
                  </a:lnTo>
                  <a:lnTo>
                    <a:pt x="569061" y="312048"/>
                  </a:lnTo>
                  <a:lnTo>
                    <a:pt x="574234" y="310045"/>
                  </a:lnTo>
                  <a:lnTo>
                    <a:pt x="579408" y="308066"/>
                  </a:lnTo>
                  <a:lnTo>
                    <a:pt x="584581" y="306112"/>
                  </a:lnTo>
                  <a:lnTo>
                    <a:pt x="589754" y="304183"/>
                  </a:lnTo>
                  <a:lnTo>
                    <a:pt x="594927" y="302280"/>
                  </a:lnTo>
                  <a:lnTo>
                    <a:pt x="600101" y="300403"/>
                  </a:lnTo>
                  <a:lnTo>
                    <a:pt x="605274" y="298552"/>
                  </a:lnTo>
                  <a:lnTo>
                    <a:pt x="610447" y="296728"/>
                  </a:lnTo>
                  <a:lnTo>
                    <a:pt x="615621" y="294932"/>
                  </a:lnTo>
                  <a:lnTo>
                    <a:pt x="620794" y="293163"/>
                  </a:lnTo>
                  <a:lnTo>
                    <a:pt x="625967" y="291423"/>
                  </a:lnTo>
                  <a:lnTo>
                    <a:pt x="631140" y="289711"/>
                  </a:lnTo>
                  <a:lnTo>
                    <a:pt x="636314" y="288029"/>
                  </a:lnTo>
                  <a:lnTo>
                    <a:pt x="641487" y="286376"/>
                  </a:lnTo>
                  <a:lnTo>
                    <a:pt x="646660" y="284754"/>
                  </a:lnTo>
                  <a:lnTo>
                    <a:pt x="651834" y="283163"/>
                  </a:lnTo>
                  <a:lnTo>
                    <a:pt x="657007" y="281603"/>
                  </a:lnTo>
                  <a:lnTo>
                    <a:pt x="662180" y="280075"/>
                  </a:lnTo>
                  <a:lnTo>
                    <a:pt x="667353" y="278579"/>
                  </a:lnTo>
                  <a:lnTo>
                    <a:pt x="672527" y="277117"/>
                  </a:lnTo>
                  <a:lnTo>
                    <a:pt x="677700" y="275688"/>
                  </a:lnTo>
                  <a:lnTo>
                    <a:pt x="682873" y="274294"/>
                  </a:lnTo>
                  <a:lnTo>
                    <a:pt x="688047" y="272935"/>
                  </a:lnTo>
                  <a:lnTo>
                    <a:pt x="693220" y="271611"/>
                  </a:lnTo>
                  <a:lnTo>
                    <a:pt x="698393" y="270324"/>
                  </a:lnTo>
                  <a:lnTo>
                    <a:pt x="703566" y="269074"/>
                  </a:lnTo>
                  <a:lnTo>
                    <a:pt x="708740" y="267862"/>
                  </a:lnTo>
                  <a:lnTo>
                    <a:pt x="713913" y="266688"/>
                  </a:lnTo>
                  <a:lnTo>
                    <a:pt x="719086" y="265553"/>
                  </a:lnTo>
                  <a:lnTo>
                    <a:pt x="724260" y="264458"/>
                  </a:lnTo>
                  <a:lnTo>
                    <a:pt x="729433" y="263404"/>
                  </a:lnTo>
                  <a:lnTo>
                    <a:pt x="734606" y="262391"/>
                  </a:lnTo>
                  <a:lnTo>
                    <a:pt x="739779" y="261420"/>
                  </a:lnTo>
                  <a:lnTo>
                    <a:pt x="744953" y="260493"/>
                  </a:lnTo>
                  <a:lnTo>
                    <a:pt x="750126" y="259609"/>
                  </a:lnTo>
                  <a:lnTo>
                    <a:pt x="755299" y="258770"/>
                  </a:lnTo>
                  <a:lnTo>
                    <a:pt x="760473" y="257976"/>
                  </a:lnTo>
                  <a:lnTo>
                    <a:pt x="765646" y="257228"/>
                  </a:lnTo>
                  <a:lnTo>
                    <a:pt x="770819" y="256528"/>
                  </a:lnTo>
                  <a:lnTo>
                    <a:pt x="775992" y="255876"/>
                  </a:lnTo>
                  <a:lnTo>
                    <a:pt x="781166" y="255272"/>
                  </a:lnTo>
                  <a:lnTo>
                    <a:pt x="786339" y="254718"/>
                  </a:lnTo>
                  <a:lnTo>
                    <a:pt x="791512" y="254215"/>
                  </a:lnTo>
                  <a:lnTo>
                    <a:pt x="796686" y="253764"/>
                  </a:lnTo>
                  <a:lnTo>
                    <a:pt x="801859" y="253365"/>
                  </a:lnTo>
                  <a:lnTo>
                    <a:pt x="807032" y="253019"/>
                  </a:lnTo>
                  <a:lnTo>
                    <a:pt x="812205" y="252728"/>
                  </a:lnTo>
                  <a:lnTo>
                    <a:pt x="817379" y="252492"/>
                  </a:lnTo>
                  <a:lnTo>
                    <a:pt x="822552" y="252312"/>
                  </a:lnTo>
                  <a:lnTo>
                    <a:pt x="827725" y="252189"/>
                  </a:lnTo>
                  <a:lnTo>
                    <a:pt x="832899" y="252125"/>
                  </a:lnTo>
                  <a:lnTo>
                    <a:pt x="838072" y="252119"/>
                  </a:lnTo>
                  <a:lnTo>
                    <a:pt x="843245" y="252174"/>
                  </a:lnTo>
                  <a:lnTo>
                    <a:pt x="848418" y="252289"/>
                  </a:lnTo>
                  <a:lnTo>
                    <a:pt x="853592" y="252466"/>
                  </a:lnTo>
                  <a:lnTo>
                    <a:pt x="858765" y="252707"/>
                  </a:lnTo>
                  <a:lnTo>
                    <a:pt x="863938" y="253011"/>
                  </a:lnTo>
                  <a:lnTo>
                    <a:pt x="869112" y="253379"/>
                  </a:lnTo>
                  <a:lnTo>
                    <a:pt x="874285" y="253814"/>
                  </a:lnTo>
                  <a:lnTo>
                    <a:pt x="879458" y="254315"/>
                  </a:lnTo>
                  <a:lnTo>
                    <a:pt x="884631" y="254884"/>
                  </a:lnTo>
                  <a:lnTo>
                    <a:pt x="889805" y="255521"/>
                  </a:lnTo>
                  <a:lnTo>
                    <a:pt x="894978" y="256228"/>
                  </a:lnTo>
                  <a:lnTo>
                    <a:pt x="900151" y="257004"/>
                  </a:lnTo>
                  <a:lnTo>
                    <a:pt x="905325" y="257852"/>
                  </a:lnTo>
                  <a:lnTo>
                    <a:pt x="910498" y="258772"/>
                  </a:lnTo>
                  <a:lnTo>
                    <a:pt x="915671" y="259765"/>
                  </a:lnTo>
                  <a:lnTo>
                    <a:pt x="920844" y="260831"/>
                  </a:lnTo>
                  <a:lnTo>
                    <a:pt x="926018" y="261971"/>
                  </a:lnTo>
                  <a:lnTo>
                    <a:pt x="931191" y="263187"/>
                  </a:lnTo>
                  <a:lnTo>
                    <a:pt x="936364" y="264478"/>
                  </a:lnTo>
                  <a:lnTo>
                    <a:pt x="941538" y="265846"/>
                  </a:lnTo>
                  <a:lnTo>
                    <a:pt x="946711" y="267291"/>
                  </a:lnTo>
                  <a:lnTo>
                    <a:pt x="951884" y="268814"/>
                  </a:lnTo>
                  <a:lnTo>
                    <a:pt x="957057" y="270415"/>
                  </a:lnTo>
                  <a:lnTo>
                    <a:pt x="962231" y="272094"/>
                  </a:lnTo>
                  <a:lnTo>
                    <a:pt x="967404" y="273853"/>
                  </a:lnTo>
                  <a:lnTo>
                    <a:pt x="972577" y="275692"/>
                  </a:lnTo>
                  <a:lnTo>
                    <a:pt x="977751" y="277611"/>
                  </a:lnTo>
                  <a:lnTo>
                    <a:pt x="982924" y="279610"/>
                  </a:lnTo>
                  <a:lnTo>
                    <a:pt x="988097" y="281690"/>
                  </a:lnTo>
                  <a:lnTo>
                    <a:pt x="993270" y="283851"/>
                  </a:lnTo>
                  <a:lnTo>
                    <a:pt x="998444" y="286093"/>
                  </a:lnTo>
                  <a:lnTo>
                    <a:pt x="1003617" y="288415"/>
                  </a:lnTo>
                  <a:lnTo>
                    <a:pt x="1008790" y="290819"/>
                  </a:lnTo>
                  <a:lnTo>
                    <a:pt x="1013964" y="293304"/>
                  </a:lnTo>
                  <a:lnTo>
                    <a:pt x="1019137" y="295870"/>
                  </a:lnTo>
                  <a:lnTo>
                    <a:pt x="1024310" y="298516"/>
                  </a:lnTo>
                  <a:lnTo>
                    <a:pt x="1029483" y="301243"/>
                  </a:lnTo>
                  <a:lnTo>
                    <a:pt x="1034657" y="304050"/>
                  </a:lnTo>
                  <a:lnTo>
                    <a:pt x="1039830" y="306936"/>
                  </a:lnTo>
                  <a:lnTo>
                    <a:pt x="1045003" y="309901"/>
                  </a:lnTo>
                  <a:lnTo>
                    <a:pt x="1050177" y="312945"/>
                  </a:lnTo>
                  <a:lnTo>
                    <a:pt x="1055350" y="316066"/>
                  </a:lnTo>
                  <a:lnTo>
                    <a:pt x="1060523" y="319264"/>
                  </a:lnTo>
                  <a:lnTo>
                    <a:pt x="1065696" y="322537"/>
                  </a:lnTo>
                  <a:lnTo>
                    <a:pt x="1070870" y="325886"/>
                  </a:lnTo>
                  <a:lnTo>
                    <a:pt x="1076043" y="329308"/>
                  </a:lnTo>
                  <a:lnTo>
                    <a:pt x="1081216" y="332803"/>
                  </a:lnTo>
                  <a:lnTo>
                    <a:pt x="1086390" y="336369"/>
                  </a:lnTo>
                  <a:lnTo>
                    <a:pt x="1091563" y="340004"/>
                  </a:lnTo>
                  <a:lnTo>
                    <a:pt x="1096736" y="343708"/>
                  </a:lnTo>
                  <a:lnTo>
                    <a:pt x="1101909" y="347479"/>
                  </a:lnTo>
                  <a:lnTo>
                    <a:pt x="1107083" y="351314"/>
                  </a:lnTo>
                  <a:lnTo>
                    <a:pt x="1112256" y="355212"/>
                  </a:lnTo>
                  <a:lnTo>
                    <a:pt x="1117429" y="359171"/>
                  </a:lnTo>
                  <a:lnTo>
                    <a:pt x="1122603" y="363189"/>
                  </a:lnTo>
                  <a:lnTo>
                    <a:pt x="1127776" y="367264"/>
                  </a:lnTo>
                  <a:lnTo>
                    <a:pt x="1132949" y="371392"/>
                  </a:lnTo>
                  <a:lnTo>
                    <a:pt x="1138122" y="375573"/>
                  </a:lnTo>
                  <a:lnTo>
                    <a:pt x="1143296" y="379803"/>
                  </a:lnTo>
                  <a:lnTo>
                    <a:pt x="1148469" y="384079"/>
                  </a:lnTo>
                  <a:lnTo>
                    <a:pt x="1153642" y="388398"/>
                  </a:lnTo>
                  <a:lnTo>
                    <a:pt x="1158816" y="392759"/>
                  </a:lnTo>
                  <a:lnTo>
                    <a:pt x="1163989" y="397156"/>
                  </a:lnTo>
                  <a:lnTo>
                    <a:pt x="1169162" y="401588"/>
                  </a:lnTo>
                  <a:lnTo>
                    <a:pt x="1174335" y="406050"/>
                  </a:lnTo>
                  <a:lnTo>
                    <a:pt x="1179509" y="410539"/>
                  </a:lnTo>
                  <a:lnTo>
                    <a:pt x="1184682" y="415052"/>
                  </a:lnTo>
                  <a:lnTo>
                    <a:pt x="1189855" y="419583"/>
                  </a:lnTo>
                  <a:lnTo>
                    <a:pt x="1195029" y="424129"/>
                  </a:lnTo>
                  <a:lnTo>
                    <a:pt x="1200202" y="428686"/>
                  </a:lnTo>
                  <a:lnTo>
                    <a:pt x="1205375" y="433248"/>
                  </a:lnTo>
                  <a:lnTo>
                    <a:pt x="1210548" y="437812"/>
                  </a:lnTo>
                  <a:lnTo>
                    <a:pt x="1215722" y="442371"/>
                  </a:lnTo>
                  <a:lnTo>
                    <a:pt x="1220895" y="446920"/>
                  </a:lnTo>
                  <a:lnTo>
                    <a:pt x="1226068" y="451454"/>
                  </a:lnTo>
                  <a:lnTo>
                    <a:pt x="1231242" y="455966"/>
                  </a:lnTo>
                  <a:lnTo>
                    <a:pt x="1236415" y="460450"/>
                  </a:lnTo>
                  <a:lnTo>
                    <a:pt x="1241588" y="464899"/>
                  </a:lnTo>
                  <a:lnTo>
                    <a:pt x="1246761" y="469306"/>
                  </a:lnTo>
                  <a:lnTo>
                    <a:pt x="1251935" y="473663"/>
                  </a:lnTo>
                  <a:lnTo>
                    <a:pt x="1257108" y="477962"/>
                  </a:lnTo>
                  <a:lnTo>
                    <a:pt x="1262281" y="482193"/>
                  </a:lnTo>
                  <a:lnTo>
                    <a:pt x="1267455" y="486348"/>
                  </a:lnTo>
                  <a:lnTo>
                    <a:pt x="1272628" y="490416"/>
                  </a:lnTo>
                  <a:lnTo>
                    <a:pt x="1277801" y="494387"/>
                  </a:lnTo>
                  <a:lnTo>
                    <a:pt x="1282974" y="498248"/>
                  </a:lnTo>
                  <a:lnTo>
                    <a:pt x="1288148" y="501987"/>
                  </a:lnTo>
                  <a:lnTo>
                    <a:pt x="1293321" y="505592"/>
                  </a:lnTo>
                  <a:lnTo>
                    <a:pt x="1298494" y="509047"/>
                  </a:lnTo>
                  <a:lnTo>
                    <a:pt x="1303668" y="512337"/>
                  </a:lnTo>
                  <a:lnTo>
                    <a:pt x="1308841" y="515446"/>
                  </a:lnTo>
                  <a:lnTo>
                    <a:pt x="1314014" y="518356"/>
                  </a:lnTo>
                  <a:lnTo>
                    <a:pt x="1319187" y="521047"/>
                  </a:lnTo>
                  <a:lnTo>
                    <a:pt x="1324361" y="523501"/>
                  </a:lnTo>
                  <a:lnTo>
                    <a:pt x="1329534" y="525695"/>
                  </a:lnTo>
                  <a:lnTo>
                    <a:pt x="1334707" y="527607"/>
                  </a:lnTo>
                  <a:lnTo>
                    <a:pt x="1339881" y="529211"/>
                  </a:lnTo>
                  <a:lnTo>
                    <a:pt x="1345054" y="530483"/>
                  </a:lnTo>
                  <a:lnTo>
                    <a:pt x="1350227" y="531396"/>
                  </a:lnTo>
                  <a:lnTo>
                    <a:pt x="1355400" y="531921"/>
                  </a:lnTo>
                  <a:lnTo>
                    <a:pt x="1360574" y="532030"/>
                  </a:lnTo>
                  <a:lnTo>
                    <a:pt x="1365747" y="531691"/>
                  </a:lnTo>
                  <a:lnTo>
                    <a:pt x="1370920" y="530873"/>
                  </a:lnTo>
                  <a:lnTo>
                    <a:pt x="1376094" y="529546"/>
                  </a:lnTo>
                  <a:lnTo>
                    <a:pt x="1381267" y="527676"/>
                  </a:lnTo>
                  <a:lnTo>
                    <a:pt x="1386440" y="525233"/>
                  </a:lnTo>
                  <a:lnTo>
                    <a:pt x="1391613" y="522185"/>
                  </a:lnTo>
                  <a:lnTo>
                    <a:pt x="1396787" y="518503"/>
                  </a:lnTo>
                  <a:lnTo>
                    <a:pt x="1401960" y="514158"/>
                  </a:lnTo>
                  <a:lnTo>
                    <a:pt x="1407133" y="509126"/>
                  </a:lnTo>
                  <a:lnTo>
                    <a:pt x="1412307" y="503383"/>
                  </a:lnTo>
                  <a:lnTo>
                    <a:pt x="1417480" y="496912"/>
                  </a:lnTo>
                  <a:lnTo>
                    <a:pt x="1422653" y="489700"/>
                  </a:lnTo>
                  <a:lnTo>
                    <a:pt x="1427826" y="481738"/>
                  </a:lnTo>
                  <a:lnTo>
                    <a:pt x="1433000" y="473026"/>
                  </a:lnTo>
                  <a:lnTo>
                    <a:pt x="1438173" y="463570"/>
                  </a:lnTo>
                  <a:lnTo>
                    <a:pt x="1443346" y="453384"/>
                  </a:lnTo>
                  <a:lnTo>
                    <a:pt x="1448520" y="442490"/>
                  </a:lnTo>
                  <a:lnTo>
                    <a:pt x="1453693" y="430917"/>
                  </a:lnTo>
                  <a:lnTo>
                    <a:pt x="1458866" y="418707"/>
                  </a:lnTo>
                  <a:lnTo>
                    <a:pt x="1464039" y="405906"/>
                  </a:lnTo>
                  <a:lnTo>
                    <a:pt x="1469213" y="392571"/>
                  </a:lnTo>
                  <a:lnTo>
                    <a:pt x="1474386" y="378764"/>
                  </a:lnTo>
                  <a:lnTo>
                    <a:pt x="1479559" y="364556"/>
                  </a:lnTo>
                  <a:lnTo>
                    <a:pt x="1484733" y="350022"/>
                  </a:lnTo>
                  <a:lnTo>
                    <a:pt x="1489906" y="335242"/>
                  </a:lnTo>
                  <a:lnTo>
                    <a:pt x="1495079" y="320296"/>
                  </a:lnTo>
                  <a:lnTo>
                    <a:pt x="1500252" y="305269"/>
                  </a:lnTo>
                  <a:lnTo>
                    <a:pt x="1505426" y="290242"/>
                  </a:lnTo>
                  <a:lnTo>
                    <a:pt x="1510599" y="275297"/>
                  </a:lnTo>
                  <a:lnTo>
                    <a:pt x="1515772" y="260509"/>
                  </a:lnTo>
                  <a:lnTo>
                    <a:pt x="1520946" y="245951"/>
                  </a:lnTo>
                  <a:lnTo>
                    <a:pt x="1526119" y="231689"/>
                  </a:lnTo>
                  <a:lnTo>
                    <a:pt x="1531292" y="217783"/>
                  </a:lnTo>
                  <a:lnTo>
                    <a:pt x="1536465" y="204286"/>
                  </a:lnTo>
                  <a:lnTo>
                    <a:pt x="1541639" y="191241"/>
                  </a:lnTo>
                  <a:lnTo>
                    <a:pt x="1546812" y="178685"/>
                  </a:lnTo>
                  <a:lnTo>
                    <a:pt x="1551985" y="166648"/>
                  </a:lnTo>
                  <a:lnTo>
                    <a:pt x="1557159" y="155152"/>
                  </a:lnTo>
                  <a:lnTo>
                    <a:pt x="1562332" y="144209"/>
                  </a:lnTo>
                  <a:lnTo>
                    <a:pt x="1567505" y="133828"/>
                  </a:lnTo>
                  <a:lnTo>
                    <a:pt x="1572678" y="124012"/>
                  </a:lnTo>
                  <a:lnTo>
                    <a:pt x="1577852" y="114755"/>
                  </a:lnTo>
                  <a:lnTo>
                    <a:pt x="1583025" y="106051"/>
                  </a:lnTo>
                  <a:lnTo>
                    <a:pt x="1588198" y="97887"/>
                  </a:lnTo>
                  <a:lnTo>
                    <a:pt x="1593372" y="90248"/>
                  </a:lnTo>
                  <a:lnTo>
                    <a:pt x="1598545" y="83116"/>
                  </a:lnTo>
                  <a:lnTo>
                    <a:pt x="1603718" y="76470"/>
                  </a:lnTo>
                  <a:lnTo>
                    <a:pt x="1608891" y="70289"/>
                  </a:lnTo>
                  <a:lnTo>
                    <a:pt x="1614065" y="64552"/>
                  </a:lnTo>
                  <a:lnTo>
                    <a:pt x="1619238" y="59234"/>
                  </a:lnTo>
                  <a:lnTo>
                    <a:pt x="1624411" y="54312"/>
                  </a:lnTo>
                  <a:lnTo>
                    <a:pt x="1629585" y="49764"/>
                  </a:lnTo>
                  <a:lnTo>
                    <a:pt x="1634758" y="45565"/>
                  </a:lnTo>
                  <a:lnTo>
                    <a:pt x="1639931" y="41694"/>
                  </a:lnTo>
                  <a:lnTo>
                    <a:pt x="1645104" y="38129"/>
                  </a:lnTo>
                  <a:lnTo>
                    <a:pt x="1650278" y="34848"/>
                  </a:lnTo>
                  <a:lnTo>
                    <a:pt x="1655451" y="31832"/>
                  </a:lnTo>
                  <a:lnTo>
                    <a:pt x="1660624" y="29062"/>
                  </a:lnTo>
                  <a:lnTo>
                    <a:pt x="1665798" y="26520"/>
                  </a:lnTo>
                  <a:lnTo>
                    <a:pt x="1670971" y="24188"/>
                  </a:lnTo>
                  <a:lnTo>
                    <a:pt x="1676144" y="22050"/>
                  </a:lnTo>
                  <a:lnTo>
                    <a:pt x="1681317" y="20092"/>
                  </a:lnTo>
                  <a:lnTo>
                    <a:pt x="1686491" y="18298"/>
                  </a:lnTo>
                  <a:lnTo>
                    <a:pt x="1691664" y="16657"/>
                  </a:lnTo>
                  <a:lnTo>
                    <a:pt x="1696837" y="15155"/>
                  </a:lnTo>
                  <a:lnTo>
                    <a:pt x="1702011" y="13782"/>
                  </a:lnTo>
                  <a:lnTo>
                    <a:pt x="1707184" y="12526"/>
                  </a:lnTo>
                  <a:lnTo>
                    <a:pt x="1712357" y="11379"/>
                  </a:lnTo>
                  <a:lnTo>
                    <a:pt x="1717530" y="10331"/>
                  </a:lnTo>
                  <a:lnTo>
                    <a:pt x="1722704" y="9374"/>
                  </a:lnTo>
                  <a:lnTo>
                    <a:pt x="1727877" y="8499"/>
                  </a:lnTo>
                  <a:lnTo>
                    <a:pt x="1733050" y="7701"/>
                  </a:lnTo>
                  <a:lnTo>
                    <a:pt x="1738224" y="6973"/>
                  </a:lnTo>
                  <a:lnTo>
                    <a:pt x="1743397" y="6308"/>
                  </a:lnTo>
                  <a:lnTo>
                    <a:pt x="1748570" y="5701"/>
                  </a:lnTo>
                  <a:lnTo>
                    <a:pt x="1753743" y="5148"/>
                  </a:lnTo>
                  <a:lnTo>
                    <a:pt x="1758917" y="4643"/>
                  </a:lnTo>
                  <a:lnTo>
                    <a:pt x="1764090" y="4183"/>
                  </a:lnTo>
                  <a:lnTo>
                    <a:pt x="1769263" y="3763"/>
                  </a:lnTo>
                  <a:lnTo>
                    <a:pt x="1774437" y="3380"/>
                  </a:lnTo>
                  <a:lnTo>
                    <a:pt x="1779610" y="3031"/>
                  </a:lnTo>
                  <a:lnTo>
                    <a:pt x="1784783" y="2713"/>
                  </a:lnTo>
                  <a:lnTo>
                    <a:pt x="1789956" y="2422"/>
                  </a:lnTo>
                  <a:lnTo>
                    <a:pt x="1795130" y="2158"/>
                  </a:lnTo>
                  <a:lnTo>
                    <a:pt x="1800303" y="1917"/>
                  </a:lnTo>
                  <a:lnTo>
                    <a:pt x="1805476" y="1697"/>
                  </a:lnTo>
                  <a:lnTo>
                    <a:pt x="1810650" y="1497"/>
                  </a:lnTo>
                  <a:lnTo>
                    <a:pt x="1815823" y="1314"/>
                  </a:lnTo>
                  <a:lnTo>
                    <a:pt x="1820996" y="1148"/>
                  </a:lnTo>
                  <a:lnTo>
                    <a:pt x="1826169" y="996"/>
                  </a:lnTo>
                  <a:lnTo>
                    <a:pt x="1831343" y="858"/>
                  </a:lnTo>
                  <a:lnTo>
                    <a:pt x="1836516" y="732"/>
                  </a:lnTo>
                  <a:lnTo>
                    <a:pt x="1841689" y="617"/>
                  </a:lnTo>
                  <a:lnTo>
                    <a:pt x="1846863" y="513"/>
                  </a:lnTo>
                  <a:lnTo>
                    <a:pt x="1852036" y="417"/>
                  </a:lnTo>
                  <a:lnTo>
                    <a:pt x="1857209" y="331"/>
                  </a:lnTo>
                  <a:lnTo>
                    <a:pt x="1862382" y="252"/>
                  </a:lnTo>
                  <a:lnTo>
                    <a:pt x="1867556" y="180"/>
                  </a:lnTo>
                  <a:lnTo>
                    <a:pt x="1872729" y="114"/>
                  </a:lnTo>
                  <a:lnTo>
                    <a:pt x="1877902" y="54"/>
                  </a:lnTo>
                  <a:lnTo>
                    <a:pt x="1883076" y="0"/>
                  </a:lnTo>
                  <a:lnTo>
                    <a:pt x="1883076" y="776699"/>
                  </a:lnTo>
                  <a:lnTo>
                    <a:pt x="1877902" y="776698"/>
                  </a:lnTo>
                  <a:lnTo>
                    <a:pt x="1872729" y="776697"/>
                  </a:lnTo>
                  <a:lnTo>
                    <a:pt x="1867556" y="776695"/>
                  </a:lnTo>
                  <a:lnTo>
                    <a:pt x="1862382" y="776693"/>
                  </a:lnTo>
                  <a:lnTo>
                    <a:pt x="1857209" y="776691"/>
                  </a:lnTo>
                  <a:lnTo>
                    <a:pt x="1852036" y="776689"/>
                  </a:lnTo>
                  <a:lnTo>
                    <a:pt x="1846863" y="776686"/>
                  </a:lnTo>
                  <a:lnTo>
                    <a:pt x="1841689" y="776683"/>
                  </a:lnTo>
                  <a:lnTo>
                    <a:pt x="1836516" y="776680"/>
                  </a:lnTo>
                  <a:lnTo>
                    <a:pt x="1831343" y="776676"/>
                  </a:lnTo>
                  <a:lnTo>
                    <a:pt x="1826169" y="776671"/>
                  </a:lnTo>
                  <a:lnTo>
                    <a:pt x="1820996" y="776666"/>
                  </a:lnTo>
                  <a:lnTo>
                    <a:pt x="1815823" y="776661"/>
                  </a:lnTo>
                  <a:lnTo>
                    <a:pt x="1810650" y="776654"/>
                  </a:lnTo>
                  <a:lnTo>
                    <a:pt x="1805476" y="776647"/>
                  </a:lnTo>
                  <a:lnTo>
                    <a:pt x="1800303" y="776639"/>
                  </a:lnTo>
                  <a:lnTo>
                    <a:pt x="1795130" y="776630"/>
                  </a:lnTo>
                  <a:lnTo>
                    <a:pt x="1789956" y="776620"/>
                  </a:lnTo>
                  <a:lnTo>
                    <a:pt x="1784783" y="776608"/>
                  </a:lnTo>
                  <a:lnTo>
                    <a:pt x="1779610" y="776595"/>
                  </a:lnTo>
                  <a:lnTo>
                    <a:pt x="1774437" y="776580"/>
                  </a:lnTo>
                  <a:lnTo>
                    <a:pt x="1769263" y="776563"/>
                  </a:lnTo>
                  <a:lnTo>
                    <a:pt x="1764090" y="776544"/>
                  </a:lnTo>
                  <a:lnTo>
                    <a:pt x="1758917" y="776522"/>
                  </a:lnTo>
                  <a:lnTo>
                    <a:pt x="1753743" y="776497"/>
                  </a:lnTo>
                  <a:lnTo>
                    <a:pt x="1748570" y="776470"/>
                  </a:lnTo>
                  <a:lnTo>
                    <a:pt x="1743397" y="776439"/>
                  </a:lnTo>
                  <a:lnTo>
                    <a:pt x="1738224" y="776403"/>
                  </a:lnTo>
                  <a:lnTo>
                    <a:pt x="1733050" y="776363"/>
                  </a:lnTo>
                  <a:lnTo>
                    <a:pt x="1727877" y="776318"/>
                  </a:lnTo>
                  <a:lnTo>
                    <a:pt x="1722704" y="776268"/>
                  </a:lnTo>
                  <a:lnTo>
                    <a:pt x="1717530" y="776210"/>
                  </a:lnTo>
                  <a:lnTo>
                    <a:pt x="1712357" y="776145"/>
                  </a:lnTo>
                  <a:lnTo>
                    <a:pt x="1707184" y="776072"/>
                  </a:lnTo>
                  <a:lnTo>
                    <a:pt x="1702011" y="775990"/>
                  </a:lnTo>
                  <a:lnTo>
                    <a:pt x="1696837" y="775897"/>
                  </a:lnTo>
                  <a:lnTo>
                    <a:pt x="1691664" y="775792"/>
                  </a:lnTo>
                  <a:lnTo>
                    <a:pt x="1686491" y="775674"/>
                  </a:lnTo>
                  <a:lnTo>
                    <a:pt x="1681317" y="775541"/>
                  </a:lnTo>
                  <a:lnTo>
                    <a:pt x="1676144" y="775391"/>
                  </a:lnTo>
                  <a:lnTo>
                    <a:pt x="1670971" y="775223"/>
                  </a:lnTo>
                  <a:lnTo>
                    <a:pt x="1665798" y="775033"/>
                  </a:lnTo>
                  <a:lnTo>
                    <a:pt x="1660624" y="774820"/>
                  </a:lnTo>
                  <a:lnTo>
                    <a:pt x="1655451" y="774580"/>
                  </a:lnTo>
                  <a:lnTo>
                    <a:pt x="1650278" y="774311"/>
                  </a:lnTo>
                  <a:lnTo>
                    <a:pt x="1645104" y="774009"/>
                  </a:lnTo>
                  <a:lnTo>
                    <a:pt x="1639931" y="773670"/>
                  </a:lnTo>
                  <a:lnTo>
                    <a:pt x="1634758" y="773291"/>
                  </a:lnTo>
                  <a:lnTo>
                    <a:pt x="1629585" y="772866"/>
                  </a:lnTo>
                  <a:lnTo>
                    <a:pt x="1624411" y="772391"/>
                  </a:lnTo>
                  <a:lnTo>
                    <a:pt x="1619238" y="771861"/>
                  </a:lnTo>
                  <a:lnTo>
                    <a:pt x="1614065" y="771269"/>
                  </a:lnTo>
                  <a:lnTo>
                    <a:pt x="1608891" y="770610"/>
                  </a:lnTo>
                  <a:lnTo>
                    <a:pt x="1603718" y="769876"/>
                  </a:lnTo>
                  <a:lnTo>
                    <a:pt x="1598545" y="769062"/>
                  </a:lnTo>
                  <a:lnTo>
                    <a:pt x="1593372" y="768158"/>
                  </a:lnTo>
                  <a:lnTo>
                    <a:pt x="1588198" y="767158"/>
                  </a:lnTo>
                  <a:lnTo>
                    <a:pt x="1583025" y="766052"/>
                  </a:lnTo>
                  <a:lnTo>
                    <a:pt x="1577852" y="764833"/>
                  </a:lnTo>
                  <a:lnTo>
                    <a:pt x="1572678" y="763491"/>
                  </a:lnTo>
                  <a:lnTo>
                    <a:pt x="1567505" y="762018"/>
                  </a:lnTo>
                  <a:lnTo>
                    <a:pt x="1562332" y="760405"/>
                  </a:lnTo>
                  <a:lnTo>
                    <a:pt x="1557159" y="758643"/>
                  </a:lnTo>
                  <a:lnTo>
                    <a:pt x="1551985" y="756723"/>
                  </a:lnTo>
                  <a:lnTo>
                    <a:pt x="1546812" y="754638"/>
                  </a:lnTo>
                  <a:lnTo>
                    <a:pt x="1541639" y="752380"/>
                  </a:lnTo>
                  <a:lnTo>
                    <a:pt x="1536465" y="749942"/>
                  </a:lnTo>
                  <a:lnTo>
                    <a:pt x="1531292" y="747319"/>
                  </a:lnTo>
                  <a:lnTo>
                    <a:pt x="1526119" y="744507"/>
                  </a:lnTo>
                  <a:lnTo>
                    <a:pt x="1520946" y="741502"/>
                  </a:lnTo>
                  <a:lnTo>
                    <a:pt x="1515772" y="738303"/>
                  </a:lnTo>
                  <a:lnTo>
                    <a:pt x="1510599" y="734909"/>
                  </a:lnTo>
                  <a:lnTo>
                    <a:pt x="1505426" y="731323"/>
                  </a:lnTo>
                  <a:lnTo>
                    <a:pt x="1500252" y="727548"/>
                  </a:lnTo>
                  <a:lnTo>
                    <a:pt x="1495079" y="723588"/>
                  </a:lnTo>
                  <a:lnTo>
                    <a:pt x="1489906" y="719451"/>
                  </a:lnTo>
                  <a:lnTo>
                    <a:pt x="1484733" y="715145"/>
                  </a:lnTo>
                  <a:lnTo>
                    <a:pt x="1479559" y="710680"/>
                  </a:lnTo>
                  <a:lnTo>
                    <a:pt x="1474386" y="706065"/>
                  </a:lnTo>
                  <a:lnTo>
                    <a:pt x="1469213" y="701314"/>
                  </a:lnTo>
                  <a:lnTo>
                    <a:pt x="1464039" y="696437"/>
                  </a:lnTo>
                  <a:lnTo>
                    <a:pt x="1458866" y="691449"/>
                  </a:lnTo>
                  <a:lnTo>
                    <a:pt x="1453693" y="686363"/>
                  </a:lnTo>
                  <a:lnTo>
                    <a:pt x="1448520" y="681191"/>
                  </a:lnTo>
                  <a:lnTo>
                    <a:pt x="1443346" y="675946"/>
                  </a:lnTo>
                  <a:lnTo>
                    <a:pt x="1438173" y="670640"/>
                  </a:lnTo>
                  <a:lnTo>
                    <a:pt x="1433000" y="665285"/>
                  </a:lnTo>
                  <a:lnTo>
                    <a:pt x="1427826" y="659891"/>
                  </a:lnTo>
                  <a:lnTo>
                    <a:pt x="1422653" y="654469"/>
                  </a:lnTo>
                  <a:lnTo>
                    <a:pt x="1417480" y="649027"/>
                  </a:lnTo>
                  <a:lnTo>
                    <a:pt x="1412307" y="643573"/>
                  </a:lnTo>
                  <a:lnTo>
                    <a:pt x="1407133" y="638114"/>
                  </a:lnTo>
                  <a:lnTo>
                    <a:pt x="1401960" y="632655"/>
                  </a:lnTo>
                  <a:lnTo>
                    <a:pt x="1396787" y="627201"/>
                  </a:lnTo>
                  <a:lnTo>
                    <a:pt x="1391613" y="621757"/>
                  </a:lnTo>
                  <a:lnTo>
                    <a:pt x="1386440" y="616325"/>
                  </a:lnTo>
                  <a:lnTo>
                    <a:pt x="1381267" y="610907"/>
                  </a:lnTo>
                  <a:lnTo>
                    <a:pt x="1376094" y="605506"/>
                  </a:lnTo>
                  <a:lnTo>
                    <a:pt x="1370920" y="600122"/>
                  </a:lnTo>
                  <a:lnTo>
                    <a:pt x="1365747" y="594756"/>
                  </a:lnTo>
                  <a:lnTo>
                    <a:pt x="1360574" y="589409"/>
                  </a:lnTo>
                  <a:lnTo>
                    <a:pt x="1355400" y="584079"/>
                  </a:lnTo>
                  <a:lnTo>
                    <a:pt x="1350227" y="578767"/>
                  </a:lnTo>
                  <a:lnTo>
                    <a:pt x="1345054" y="573472"/>
                  </a:lnTo>
                  <a:lnTo>
                    <a:pt x="1339881" y="568194"/>
                  </a:lnTo>
                  <a:lnTo>
                    <a:pt x="1334707" y="562931"/>
                  </a:lnTo>
                  <a:lnTo>
                    <a:pt x="1329534" y="557683"/>
                  </a:lnTo>
                  <a:lnTo>
                    <a:pt x="1324361" y="552449"/>
                  </a:lnTo>
                  <a:lnTo>
                    <a:pt x="1319187" y="547229"/>
                  </a:lnTo>
                  <a:lnTo>
                    <a:pt x="1314014" y="542021"/>
                  </a:lnTo>
                  <a:lnTo>
                    <a:pt x="1308841" y="536826"/>
                  </a:lnTo>
                  <a:lnTo>
                    <a:pt x="1303668" y="531642"/>
                  </a:lnTo>
                  <a:lnTo>
                    <a:pt x="1298494" y="526470"/>
                  </a:lnTo>
                  <a:lnTo>
                    <a:pt x="1293321" y="521309"/>
                  </a:lnTo>
                  <a:lnTo>
                    <a:pt x="1288148" y="516159"/>
                  </a:lnTo>
                  <a:lnTo>
                    <a:pt x="1282974" y="511020"/>
                  </a:lnTo>
                  <a:lnTo>
                    <a:pt x="1277801" y="505893"/>
                  </a:lnTo>
                  <a:lnTo>
                    <a:pt x="1272628" y="500778"/>
                  </a:lnTo>
                  <a:lnTo>
                    <a:pt x="1267455" y="495676"/>
                  </a:lnTo>
                  <a:lnTo>
                    <a:pt x="1262281" y="490587"/>
                  </a:lnTo>
                  <a:lnTo>
                    <a:pt x="1257108" y="485512"/>
                  </a:lnTo>
                  <a:lnTo>
                    <a:pt x="1251935" y="480453"/>
                  </a:lnTo>
                  <a:lnTo>
                    <a:pt x="1246761" y="475409"/>
                  </a:lnTo>
                  <a:lnTo>
                    <a:pt x="1241588" y="470384"/>
                  </a:lnTo>
                  <a:lnTo>
                    <a:pt x="1236415" y="465377"/>
                  </a:lnTo>
                  <a:lnTo>
                    <a:pt x="1231242" y="460390"/>
                  </a:lnTo>
                  <a:lnTo>
                    <a:pt x="1226068" y="455425"/>
                  </a:lnTo>
                  <a:lnTo>
                    <a:pt x="1220895" y="450484"/>
                  </a:lnTo>
                  <a:lnTo>
                    <a:pt x="1215722" y="445569"/>
                  </a:lnTo>
                  <a:lnTo>
                    <a:pt x="1210548" y="440680"/>
                  </a:lnTo>
                  <a:lnTo>
                    <a:pt x="1205375" y="435820"/>
                  </a:lnTo>
                  <a:lnTo>
                    <a:pt x="1200202" y="430991"/>
                  </a:lnTo>
                  <a:lnTo>
                    <a:pt x="1195029" y="426195"/>
                  </a:lnTo>
                  <a:lnTo>
                    <a:pt x="1189855" y="421434"/>
                  </a:lnTo>
                  <a:lnTo>
                    <a:pt x="1184682" y="416709"/>
                  </a:lnTo>
                  <a:lnTo>
                    <a:pt x="1179509" y="412023"/>
                  </a:lnTo>
                  <a:lnTo>
                    <a:pt x="1174335" y="407379"/>
                  </a:lnTo>
                  <a:lnTo>
                    <a:pt x="1169162" y="402777"/>
                  </a:lnTo>
                  <a:lnTo>
                    <a:pt x="1163989" y="398220"/>
                  </a:lnTo>
                  <a:lnTo>
                    <a:pt x="1158816" y="393710"/>
                  </a:lnTo>
                  <a:lnTo>
                    <a:pt x="1153642" y="389249"/>
                  </a:lnTo>
                  <a:lnTo>
                    <a:pt x="1148469" y="384839"/>
                  </a:lnTo>
                  <a:lnTo>
                    <a:pt x="1143296" y="380482"/>
                  </a:lnTo>
                  <a:lnTo>
                    <a:pt x="1138122" y="376180"/>
                  </a:lnTo>
                  <a:lnTo>
                    <a:pt x="1132949" y="371934"/>
                  </a:lnTo>
                  <a:lnTo>
                    <a:pt x="1127776" y="367748"/>
                  </a:lnTo>
                  <a:lnTo>
                    <a:pt x="1122603" y="363621"/>
                  </a:lnTo>
                  <a:lnTo>
                    <a:pt x="1117429" y="359557"/>
                  </a:lnTo>
                  <a:lnTo>
                    <a:pt x="1112256" y="355556"/>
                  </a:lnTo>
                  <a:lnTo>
                    <a:pt x="1107083" y="351621"/>
                  </a:lnTo>
                  <a:lnTo>
                    <a:pt x="1101909" y="347753"/>
                  </a:lnTo>
                  <a:lnTo>
                    <a:pt x="1096736" y="343952"/>
                  </a:lnTo>
                  <a:lnTo>
                    <a:pt x="1091563" y="340222"/>
                  </a:lnTo>
                  <a:lnTo>
                    <a:pt x="1086390" y="336563"/>
                  </a:lnTo>
                  <a:lnTo>
                    <a:pt x="1081216" y="332976"/>
                  </a:lnTo>
                  <a:lnTo>
                    <a:pt x="1076043" y="329462"/>
                  </a:lnTo>
                  <a:lnTo>
                    <a:pt x="1070870" y="326023"/>
                  </a:lnTo>
                  <a:lnTo>
                    <a:pt x="1065696" y="322659"/>
                  </a:lnTo>
                  <a:lnTo>
                    <a:pt x="1060523" y="319372"/>
                  </a:lnTo>
                  <a:lnTo>
                    <a:pt x="1055350" y="316162"/>
                  </a:lnTo>
                  <a:lnTo>
                    <a:pt x="1050177" y="313031"/>
                  </a:lnTo>
                  <a:lnTo>
                    <a:pt x="1045003" y="309978"/>
                  </a:lnTo>
                  <a:lnTo>
                    <a:pt x="1039830" y="307004"/>
                  </a:lnTo>
                  <a:lnTo>
                    <a:pt x="1034657" y="304110"/>
                  </a:lnTo>
                  <a:lnTo>
                    <a:pt x="1029483" y="301297"/>
                  </a:lnTo>
                  <a:lnTo>
                    <a:pt x="1024310" y="298564"/>
                  </a:lnTo>
                  <a:lnTo>
                    <a:pt x="1019137" y="295912"/>
                  </a:lnTo>
                  <a:lnTo>
                    <a:pt x="1013964" y="293342"/>
                  </a:lnTo>
                  <a:lnTo>
                    <a:pt x="1008790" y="290853"/>
                  </a:lnTo>
                  <a:lnTo>
                    <a:pt x="1003617" y="288445"/>
                  </a:lnTo>
                  <a:lnTo>
                    <a:pt x="998444" y="286119"/>
                  </a:lnTo>
                  <a:lnTo>
                    <a:pt x="993270" y="283874"/>
                  </a:lnTo>
                  <a:lnTo>
                    <a:pt x="988097" y="281711"/>
                  </a:lnTo>
                  <a:lnTo>
                    <a:pt x="982924" y="279629"/>
                  </a:lnTo>
                  <a:lnTo>
                    <a:pt x="977751" y="277627"/>
                  </a:lnTo>
                  <a:lnTo>
                    <a:pt x="972577" y="275707"/>
                  </a:lnTo>
                  <a:lnTo>
                    <a:pt x="967404" y="273866"/>
                  </a:lnTo>
                  <a:lnTo>
                    <a:pt x="962231" y="272106"/>
                  </a:lnTo>
                  <a:lnTo>
                    <a:pt x="957057" y="270425"/>
                  </a:lnTo>
                  <a:lnTo>
                    <a:pt x="951884" y="268823"/>
                  </a:lnTo>
                  <a:lnTo>
                    <a:pt x="946711" y="267299"/>
                  </a:lnTo>
                  <a:lnTo>
                    <a:pt x="941538" y="265853"/>
                  </a:lnTo>
                  <a:lnTo>
                    <a:pt x="936364" y="264485"/>
                  </a:lnTo>
                  <a:lnTo>
                    <a:pt x="931191" y="263193"/>
                  </a:lnTo>
                  <a:lnTo>
                    <a:pt x="926018" y="261976"/>
                  </a:lnTo>
                  <a:lnTo>
                    <a:pt x="920844" y="260835"/>
                  </a:lnTo>
                  <a:lnTo>
                    <a:pt x="915671" y="259769"/>
                  </a:lnTo>
                  <a:lnTo>
                    <a:pt x="910498" y="258776"/>
                  </a:lnTo>
                  <a:lnTo>
                    <a:pt x="905325" y="257855"/>
                  </a:lnTo>
                  <a:lnTo>
                    <a:pt x="900151" y="257007"/>
                  </a:lnTo>
                  <a:lnTo>
                    <a:pt x="894978" y="256230"/>
                  </a:lnTo>
                  <a:lnTo>
                    <a:pt x="889805" y="255523"/>
                  </a:lnTo>
                  <a:lnTo>
                    <a:pt x="884631" y="254886"/>
                  </a:lnTo>
                  <a:lnTo>
                    <a:pt x="879458" y="254317"/>
                  </a:lnTo>
                  <a:lnTo>
                    <a:pt x="874285" y="253815"/>
                  </a:lnTo>
                  <a:lnTo>
                    <a:pt x="869112" y="253381"/>
                  </a:lnTo>
                  <a:lnTo>
                    <a:pt x="863938" y="253012"/>
                  </a:lnTo>
                  <a:lnTo>
                    <a:pt x="858765" y="252708"/>
                  </a:lnTo>
                  <a:lnTo>
                    <a:pt x="853592" y="252467"/>
                  </a:lnTo>
                  <a:lnTo>
                    <a:pt x="848418" y="252290"/>
                  </a:lnTo>
                  <a:lnTo>
                    <a:pt x="843245" y="252174"/>
                  </a:lnTo>
                  <a:lnTo>
                    <a:pt x="838072" y="252120"/>
                  </a:lnTo>
                  <a:lnTo>
                    <a:pt x="832899" y="252125"/>
                  </a:lnTo>
                  <a:lnTo>
                    <a:pt x="827725" y="252190"/>
                  </a:lnTo>
                  <a:lnTo>
                    <a:pt x="822552" y="252312"/>
                  </a:lnTo>
                  <a:lnTo>
                    <a:pt x="817379" y="252492"/>
                  </a:lnTo>
                  <a:lnTo>
                    <a:pt x="812205" y="252728"/>
                  </a:lnTo>
                  <a:lnTo>
                    <a:pt x="807032" y="253019"/>
                  </a:lnTo>
                  <a:lnTo>
                    <a:pt x="801859" y="253365"/>
                  </a:lnTo>
                  <a:lnTo>
                    <a:pt x="796686" y="253764"/>
                  </a:lnTo>
                  <a:lnTo>
                    <a:pt x="791512" y="254216"/>
                  </a:lnTo>
                  <a:lnTo>
                    <a:pt x="786339" y="254719"/>
                  </a:lnTo>
                  <a:lnTo>
                    <a:pt x="781166" y="255272"/>
                  </a:lnTo>
                  <a:lnTo>
                    <a:pt x="775992" y="255876"/>
                  </a:lnTo>
                  <a:lnTo>
                    <a:pt x="770819" y="256528"/>
                  </a:lnTo>
                  <a:lnTo>
                    <a:pt x="765646" y="257229"/>
                  </a:lnTo>
                  <a:lnTo>
                    <a:pt x="760473" y="257976"/>
                  </a:lnTo>
                  <a:lnTo>
                    <a:pt x="755299" y="258770"/>
                  </a:lnTo>
                  <a:lnTo>
                    <a:pt x="750126" y="259609"/>
                  </a:lnTo>
                  <a:lnTo>
                    <a:pt x="744953" y="260493"/>
                  </a:lnTo>
                  <a:lnTo>
                    <a:pt x="739779" y="261420"/>
                  </a:lnTo>
                  <a:lnTo>
                    <a:pt x="734606" y="262391"/>
                  </a:lnTo>
                  <a:lnTo>
                    <a:pt x="729433" y="263404"/>
                  </a:lnTo>
                  <a:lnTo>
                    <a:pt x="724260" y="264458"/>
                  </a:lnTo>
                  <a:lnTo>
                    <a:pt x="719086" y="265553"/>
                  </a:lnTo>
                  <a:lnTo>
                    <a:pt x="713913" y="266688"/>
                  </a:lnTo>
                  <a:lnTo>
                    <a:pt x="708740" y="267862"/>
                  </a:lnTo>
                  <a:lnTo>
                    <a:pt x="703566" y="269074"/>
                  </a:lnTo>
                  <a:lnTo>
                    <a:pt x="698393" y="270324"/>
                  </a:lnTo>
                  <a:lnTo>
                    <a:pt x="693220" y="271611"/>
                  </a:lnTo>
                  <a:lnTo>
                    <a:pt x="688047" y="272935"/>
                  </a:lnTo>
                  <a:lnTo>
                    <a:pt x="682873" y="274294"/>
                  </a:lnTo>
                  <a:lnTo>
                    <a:pt x="677700" y="275688"/>
                  </a:lnTo>
                  <a:lnTo>
                    <a:pt x="672527" y="277117"/>
                  </a:lnTo>
                  <a:lnTo>
                    <a:pt x="667353" y="278579"/>
                  </a:lnTo>
                  <a:lnTo>
                    <a:pt x="662180" y="280075"/>
                  </a:lnTo>
                  <a:lnTo>
                    <a:pt x="657007" y="281603"/>
                  </a:lnTo>
                  <a:lnTo>
                    <a:pt x="651834" y="283163"/>
                  </a:lnTo>
                  <a:lnTo>
                    <a:pt x="646660" y="284754"/>
                  </a:lnTo>
                  <a:lnTo>
                    <a:pt x="641487" y="286376"/>
                  </a:lnTo>
                  <a:lnTo>
                    <a:pt x="636314" y="288029"/>
                  </a:lnTo>
                  <a:lnTo>
                    <a:pt x="631140" y="289711"/>
                  </a:lnTo>
                  <a:lnTo>
                    <a:pt x="625967" y="291423"/>
                  </a:lnTo>
                  <a:lnTo>
                    <a:pt x="620794" y="293163"/>
                  </a:lnTo>
                  <a:lnTo>
                    <a:pt x="615621" y="294932"/>
                  </a:lnTo>
                  <a:lnTo>
                    <a:pt x="610447" y="296728"/>
                  </a:lnTo>
                  <a:lnTo>
                    <a:pt x="605274" y="298552"/>
                  </a:lnTo>
                  <a:lnTo>
                    <a:pt x="600101" y="300403"/>
                  </a:lnTo>
                  <a:lnTo>
                    <a:pt x="594927" y="302280"/>
                  </a:lnTo>
                  <a:lnTo>
                    <a:pt x="589754" y="304183"/>
                  </a:lnTo>
                  <a:lnTo>
                    <a:pt x="584581" y="306112"/>
                  </a:lnTo>
                  <a:lnTo>
                    <a:pt x="579408" y="308066"/>
                  </a:lnTo>
                  <a:lnTo>
                    <a:pt x="574234" y="310045"/>
                  </a:lnTo>
                  <a:lnTo>
                    <a:pt x="569061" y="312048"/>
                  </a:lnTo>
                  <a:lnTo>
                    <a:pt x="563888" y="314076"/>
                  </a:lnTo>
                  <a:lnTo>
                    <a:pt x="558714" y="316127"/>
                  </a:lnTo>
                  <a:lnTo>
                    <a:pt x="553541" y="318202"/>
                  </a:lnTo>
                  <a:lnTo>
                    <a:pt x="548368" y="320300"/>
                  </a:lnTo>
                  <a:lnTo>
                    <a:pt x="543195" y="322421"/>
                  </a:lnTo>
                  <a:lnTo>
                    <a:pt x="538021" y="324564"/>
                  </a:lnTo>
                  <a:lnTo>
                    <a:pt x="532848" y="326730"/>
                  </a:lnTo>
                  <a:lnTo>
                    <a:pt x="527675" y="328918"/>
                  </a:lnTo>
                  <a:lnTo>
                    <a:pt x="522501" y="331128"/>
                  </a:lnTo>
                  <a:lnTo>
                    <a:pt x="517328" y="333359"/>
                  </a:lnTo>
                  <a:lnTo>
                    <a:pt x="512155" y="335612"/>
                  </a:lnTo>
                  <a:lnTo>
                    <a:pt x="506982" y="337886"/>
                  </a:lnTo>
                  <a:lnTo>
                    <a:pt x="501808" y="340180"/>
                  </a:lnTo>
                  <a:lnTo>
                    <a:pt x="496635" y="342496"/>
                  </a:lnTo>
                  <a:lnTo>
                    <a:pt x="491462" y="344832"/>
                  </a:lnTo>
                  <a:lnTo>
                    <a:pt x="486288" y="347189"/>
                  </a:lnTo>
                  <a:lnTo>
                    <a:pt x="481115" y="349566"/>
                  </a:lnTo>
                  <a:lnTo>
                    <a:pt x="475942" y="351964"/>
                  </a:lnTo>
                  <a:lnTo>
                    <a:pt x="470769" y="354381"/>
                  </a:lnTo>
                  <a:lnTo>
                    <a:pt x="465595" y="356819"/>
                  </a:lnTo>
                  <a:lnTo>
                    <a:pt x="460422" y="359276"/>
                  </a:lnTo>
                  <a:lnTo>
                    <a:pt x="455249" y="361754"/>
                  </a:lnTo>
                  <a:lnTo>
                    <a:pt x="450075" y="364251"/>
                  </a:lnTo>
                  <a:lnTo>
                    <a:pt x="444902" y="366768"/>
                  </a:lnTo>
                  <a:lnTo>
                    <a:pt x="439729" y="369305"/>
                  </a:lnTo>
                  <a:lnTo>
                    <a:pt x="434556" y="371862"/>
                  </a:lnTo>
                  <a:lnTo>
                    <a:pt x="429382" y="374439"/>
                  </a:lnTo>
                  <a:lnTo>
                    <a:pt x="424209" y="377035"/>
                  </a:lnTo>
                  <a:lnTo>
                    <a:pt x="419036" y="379652"/>
                  </a:lnTo>
                  <a:lnTo>
                    <a:pt x="413862" y="382288"/>
                  </a:lnTo>
                  <a:lnTo>
                    <a:pt x="408689" y="384945"/>
                  </a:lnTo>
                  <a:lnTo>
                    <a:pt x="403516" y="387621"/>
                  </a:lnTo>
                  <a:lnTo>
                    <a:pt x="398343" y="390318"/>
                  </a:lnTo>
                  <a:lnTo>
                    <a:pt x="393169" y="393035"/>
                  </a:lnTo>
                  <a:lnTo>
                    <a:pt x="387996" y="395773"/>
                  </a:lnTo>
                  <a:lnTo>
                    <a:pt x="382823" y="398531"/>
                  </a:lnTo>
                  <a:lnTo>
                    <a:pt x="377649" y="401310"/>
                  </a:lnTo>
                  <a:lnTo>
                    <a:pt x="372476" y="404110"/>
                  </a:lnTo>
                  <a:lnTo>
                    <a:pt x="367303" y="406931"/>
                  </a:lnTo>
                  <a:lnTo>
                    <a:pt x="362130" y="409774"/>
                  </a:lnTo>
                  <a:lnTo>
                    <a:pt x="356956" y="412638"/>
                  </a:lnTo>
                  <a:lnTo>
                    <a:pt x="351783" y="415524"/>
                  </a:lnTo>
                  <a:lnTo>
                    <a:pt x="346610" y="418432"/>
                  </a:lnTo>
                  <a:lnTo>
                    <a:pt x="341436" y="421363"/>
                  </a:lnTo>
                  <a:lnTo>
                    <a:pt x="336263" y="424315"/>
                  </a:lnTo>
                  <a:lnTo>
                    <a:pt x="331090" y="427291"/>
                  </a:lnTo>
                  <a:lnTo>
                    <a:pt x="325917" y="430290"/>
                  </a:lnTo>
                  <a:lnTo>
                    <a:pt x="320743" y="433313"/>
                  </a:lnTo>
                  <a:lnTo>
                    <a:pt x="315570" y="436359"/>
                  </a:lnTo>
                  <a:lnTo>
                    <a:pt x="310397" y="439429"/>
                  </a:lnTo>
                  <a:lnTo>
                    <a:pt x="305223" y="442523"/>
                  </a:lnTo>
                  <a:lnTo>
                    <a:pt x="300050" y="445643"/>
                  </a:lnTo>
                  <a:lnTo>
                    <a:pt x="294877" y="448787"/>
                  </a:lnTo>
                  <a:lnTo>
                    <a:pt x="289704" y="451956"/>
                  </a:lnTo>
                  <a:lnTo>
                    <a:pt x="284530" y="455151"/>
                  </a:lnTo>
                  <a:lnTo>
                    <a:pt x="279357" y="458372"/>
                  </a:lnTo>
                  <a:lnTo>
                    <a:pt x="274184" y="461619"/>
                  </a:lnTo>
                  <a:lnTo>
                    <a:pt x="269010" y="464893"/>
                  </a:lnTo>
                  <a:lnTo>
                    <a:pt x="263837" y="468193"/>
                  </a:lnTo>
                  <a:lnTo>
                    <a:pt x="258664" y="471521"/>
                  </a:lnTo>
                  <a:lnTo>
                    <a:pt x="253491" y="474876"/>
                  </a:lnTo>
                  <a:lnTo>
                    <a:pt x="248317" y="478258"/>
                  </a:lnTo>
                  <a:lnTo>
                    <a:pt x="243144" y="481668"/>
                  </a:lnTo>
                  <a:lnTo>
                    <a:pt x="237971" y="485106"/>
                  </a:lnTo>
                  <a:lnTo>
                    <a:pt x="232797" y="488572"/>
                  </a:lnTo>
                  <a:lnTo>
                    <a:pt x="227624" y="492066"/>
                  </a:lnTo>
                  <a:lnTo>
                    <a:pt x="222451" y="495588"/>
                  </a:lnTo>
                  <a:lnTo>
                    <a:pt x="217278" y="499138"/>
                  </a:lnTo>
                  <a:lnTo>
                    <a:pt x="212104" y="502717"/>
                  </a:lnTo>
                  <a:lnTo>
                    <a:pt x="206931" y="506324"/>
                  </a:lnTo>
                  <a:lnTo>
                    <a:pt x="201758" y="509959"/>
                  </a:lnTo>
                  <a:lnTo>
                    <a:pt x="196584" y="513621"/>
                  </a:lnTo>
                  <a:lnTo>
                    <a:pt x="191411" y="517311"/>
                  </a:lnTo>
                  <a:lnTo>
                    <a:pt x="186238" y="521029"/>
                  </a:lnTo>
                  <a:lnTo>
                    <a:pt x="181065" y="524773"/>
                  </a:lnTo>
                  <a:lnTo>
                    <a:pt x="175891" y="528544"/>
                  </a:lnTo>
                  <a:lnTo>
                    <a:pt x="170718" y="532340"/>
                  </a:lnTo>
                  <a:lnTo>
                    <a:pt x="165545" y="536161"/>
                  </a:lnTo>
                  <a:lnTo>
                    <a:pt x="160371" y="540007"/>
                  </a:lnTo>
                  <a:lnTo>
                    <a:pt x="155198" y="543876"/>
                  </a:lnTo>
                  <a:lnTo>
                    <a:pt x="150025" y="547768"/>
                  </a:lnTo>
                  <a:lnTo>
                    <a:pt x="144852" y="551682"/>
                  </a:lnTo>
                  <a:lnTo>
                    <a:pt x="139678" y="555615"/>
                  </a:lnTo>
                  <a:lnTo>
                    <a:pt x="134505" y="559568"/>
                  </a:lnTo>
                  <a:lnTo>
                    <a:pt x="129332" y="563539"/>
                  </a:lnTo>
                  <a:lnTo>
                    <a:pt x="124158" y="567525"/>
                  </a:lnTo>
                  <a:lnTo>
                    <a:pt x="118985" y="571526"/>
                  </a:lnTo>
                  <a:lnTo>
                    <a:pt x="113812" y="575540"/>
                  </a:lnTo>
                  <a:lnTo>
                    <a:pt x="108639" y="579565"/>
                  </a:lnTo>
                  <a:lnTo>
                    <a:pt x="103465" y="583599"/>
                  </a:lnTo>
                  <a:lnTo>
                    <a:pt x="98292" y="587640"/>
                  </a:lnTo>
                  <a:lnTo>
                    <a:pt x="93119" y="591685"/>
                  </a:lnTo>
                  <a:lnTo>
                    <a:pt x="87945" y="595733"/>
                  </a:lnTo>
                  <a:lnTo>
                    <a:pt x="82772" y="599781"/>
                  </a:lnTo>
                  <a:lnTo>
                    <a:pt x="77599" y="603826"/>
                  </a:lnTo>
                  <a:lnTo>
                    <a:pt x="72426" y="607866"/>
                  </a:lnTo>
                  <a:lnTo>
                    <a:pt x="67252" y="611899"/>
                  </a:lnTo>
                  <a:lnTo>
                    <a:pt x="62079" y="615921"/>
                  </a:lnTo>
                  <a:lnTo>
                    <a:pt x="56906" y="619929"/>
                  </a:lnTo>
                  <a:lnTo>
                    <a:pt x="51732" y="623921"/>
                  </a:lnTo>
                  <a:lnTo>
                    <a:pt x="46559" y="627894"/>
                  </a:lnTo>
                  <a:lnTo>
                    <a:pt x="41386" y="631845"/>
                  </a:lnTo>
                  <a:lnTo>
                    <a:pt x="36213" y="635770"/>
                  </a:lnTo>
                  <a:lnTo>
                    <a:pt x="31039" y="639667"/>
                  </a:lnTo>
                  <a:lnTo>
                    <a:pt x="25866" y="643533"/>
                  </a:lnTo>
                  <a:lnTo>
                    <a:pt x="20693" y="647365"/>
                  </a:lnTo>
                  <a:lnTo>
                    <a:pt x="15519" y="651160"/>
                  </a:lnTo>
                  <a:lnTo>
                    <a:pt x="10346" y="654915"/>
                  </a:lnTo>
                  <a:lnTo>
                    <a:pt x="5173" y="658626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6596816" y="2048863"/>
              <a:ext cx="1883076" cy="662292"/>
            </a:xfrm>
            <a:custGeom>
              <a:avLst/>
              <a:pathLst>
                <a:path w="1883076" h="662292">
                  <a:moveTo>
                    <a:pt x="0" y="662292"/>
                  </a:moveTo>
                  <a:lnTo>
                    <a:pt x="5173" y="658626"/>
                  </a:lnTo>
                  <a:lnTo>
                    <a:pt x="10346" y="654915"/>
                  </a:lnTo>
                  <a:lnTo>
                    <a:pt x="15519" y="651160"/>
                  </a:lnTo>
                  <a:lnTo>
                    <a:pt x="20693" y="647365"/>
                  </a:lnTo>
                  <a:lnTo>
                    <a:pt x="25866" y="643533"/>
                  </a:lnTo>
                  <a:lnTo>
                    <a:pt x="31039" y="639667"/>
                  </a:lnTo>
                  <a:lnTo>
                    <a:pt x="36213" y="635770"/>
                  </a:lnTo>
                  <a:lnTo>
                    <a:pt x="41386" y="631845"/>
                  </a:lnTo>
                  <a:lnTo>
                    <a:pt x="46559" y="627894"/>
                  </a:lnTo>
                  <a:lnTo>
                    <a:pt x="51732" y="623921"/>
                  </a:lnTo>
                  <a:lnTo>
                    <a:pt x="56906" y="619929"/>
                  </a:lnTo>
                  <a:lnTo>
                    <a:pt x="62079" y="615921"/>
                  </a:lnTo>
                  <a:lnTo>
                    <a:pt x="67252" y="611899"/>
                  </a:lnTo>
                  <a:lnTo>
                    <a:pt x="72426" y="607866"/>
                  </a:lnTo>
                  <a:lnTo>
                    <a:pt x="77599" y="603826"/>
                  </a:lnTo>
                  <a:lnTo>
                    <a:pt x="82772" y="599781"/>
                  </a:lnTo>
                  <a:lnTo>
                    <a:pt x="87945" y="595733"/>
                  </a:lnTo>
                  <a:lnTo>
                    <a:pt x="93119" y="591685"/>
                  </a:lnTo>
                  <a:lnTo>
                    <a:pt x="98292" y="587640"/>
                  </a:lnTo>
                  <a:lnTo>
                    <a:pt x="103465" y="583599"/>
                  </a:lnTo>
                  <a:lnTo>
                    <a:pt x="108639" y="579565"/>
                  </a:lnTo>
                  <a:lnTo>
                    <a:pt x="113812" y="575540"/>
                  </a:lnTo>
                  <a:lnTo>
                    <a:pt x="118985" y="571526"/>
                  </a:lnTo>
                  <a:lnTo>
                    <a:pt x="124158" y="567525"/>
                  </a:lnTo>
                  <a:lnTo>
                    <a:pt x="129332" y="563539"/>
                  </a:lnTo>
                  <a:lnTo>
                    <a:pt x="134505" y="559568"/>
                  </a:lnTo>
                  <a:lnTo>
                    <a:pt x="139678" y="555615"/>
                  </a:lnTo>
                  <a:lnTo>
                    <a:pt x="144852" y="551682"/>
                  </a:lnTo>
                  <a:lnTo>
                    <a:pt x="150025" y="547768"/>
                  </a:lnTo>
                  <a:lnTo>
                    <a:pt x="155198" y="543876"/>
                  </a:lnTo>
                  <a:lnTo>
                    <a:pt x="160371" y="540007"/>
                  </a:lnTo>
                  <a:lnTo>
                    <a:pt x="165545" y="536161"/>
                  </a:lnTo>
                  <a:lnTo>
                    <a:pt x="170718" y="532340"/>
                  </a:lnTo>
                  <a:lnTo>
                    <a:pt x="175891" y="528544"/>
                  </a:lnTo>
                  <a:lnTo>
                    <a:pt x="181065" y="524773"/>
                  </a:lnTo>
                  <a:lnTo>
                    <a:pt x="186238" y="521029"/>
                  </a:lnTo>
                  <a:lnTo>
                    <a:pt x="191411" y="517311"/>
                  </a:lnTo>
                  <a:lnTo>
                    <a:pt x="196584" y="513621"/>
                  </a:lnTo>
                  <a:lnTo>
                    <a:pt x="201758" y="509959"/>
                  </a:lnTo>
                  <a:lnTo>
                    <a:pt x="206931" y="506324"/>
                  </a:lnTo>
                  <a:lnTo>
                    <a:pt x="212104" y="502717"/>
                  </a:lnTo>
                  <a:lnTo>
                    <a:pt x="217278" y="499138"/>
                  </a:lnTo>
                  <a:lnTo>
                    <a:pt x="222451" y="495588"/>
                  </a:lnTo>
                  <a:lnTo>
                    <a:pt x="227624" y="492066"/>
                  </a:lnTo>
                  <a:lnTo>
                    <a:pt x="232797" y="488572"/>
                  </a:lnTo>
                  <a:lnTo>
                    <a:pt x="237971" y="485106"/>
                  </a:lnTo>
                  <a:lnTo>
                    <a:pt x="243144" y="481668"/>
                  </a:lnTo>
                  <a:lnTo>
                    <a:pt x="248317" y="478258"/>
                  </a:lnTo>
                  <a:lnTo>
                    <a:pt x="253491" y="474876"/>
                  </a:lnTo>
                  <a:lnTo>
                    <a:pt x="258664" y="471521"/>
                  </a:lnTo>
                  <a:lnTo>
                    <a:pt x="263837" y="468193"/>
                  </a:lnTo>
                  <a:lnTo>
                    <a:pt x="269010" y="464893"/>
                  </a:lnTo>
                  <a:lnTo>
                    <a:pt x="274184" y="461619"/>
                  </a:lnTo>
                  <a:lnTo>
                    <a:pt x="279357" y="458372"/>
                  </a:lnTo>
                  <a:lnTo>
                    <a:pt x="284530" y="455151"/>
                  </a:lnTo>
                  <a:lnTo>
                    <a:pt x="289704" y="451956"/>
                  </a:lnTo>
                  <a:lnTo>
                    <a:pt x="294877" y="448787"/>
                  </a:lnTo>
                  <a:lnTo>
                    <a:pt x="300050" y="445643"/>
                  </a:lnTo>
                  <a:lnTo>
                    <a:pt x="305223" y="442523"/>
                  </a:lnTo>
                  <a:lnTo>
                    <a:pt x="310397" y="439429"/>
                  </a:lnTo>
                  <a:lnTo>
                    <a:pt x="315570" y="436359"/>
                  </a:lnTo>
                  <a:lnTo>
                    <a:pt x="320743" y="433313"/>
                  </a:lnTo>
                  <a:lnTo>
                    <a:pt x="325917" y="430290"/>
                  </a:lnTo>
                  <a:lnTo>
                    <a:pt x="331090" y="427291"/>
                  </a:lnTo>
                  <a:lnTo>
                    <a:pt x="336263" y="424315"/>
                  </a:lnTo>
                  <a:lnTo>
                    <a:pt x="341436" y="421363"/>
                  </a:lnTo>
                  <a:lnTo>
                    <a:pt x="346610" y="418432"/>
                  </a:lnTo>
                  <a:lnTo>
                    <a:pt x="351783" y="415524"/>
                  </a:lnTo>
                  <a:lnTo>
                    <a:pt x="356956" y="412638"/>
                  </a:lnTo>
                  <a:lnTo>
                    <a:pt x="362130" y="409774"/>
                  </a:lnTo>
                  <a:lnTo>
                    <a:pt x="367303" y="406931"/>
                  </a:lnTo>
                  <a:lnTo>
                    <a:pt x="372476" y="404110"/>
                  </a:lnTo>
                  <a:lnTo>
                    <a:pt x="377649" y="401310"/>
                  </a:lnTo>
                  <a:lnTo>
                    <a:pt x="382823" y="398531"/>
                  </a:lnTo>
                  <a:lnTo>
                    <a:pt x="387996" y="395773"/>
                  </a:lnTo>
                  <a:lnTo>
                    <a:pt x="393169" y="393035"/>
                  </a:lnTo>
                  <a:lnTo>
                    <a:pt x="398343" y="390318"/>
                  </a:lnTo>
                  <a:lnTo>
                    <a:pt x="403516" y="387621"/>
                  </a:lnTo>
                  <a:lnTo>
                    <a:pt x="408689" y="384945"/>
                  </a:lnTo>
                  <a:lnTo>
                    <a:pt x="413862" y="382288"/>
                  </a:lnTo>
                  <a:lnTo>
                    <a:pt x="419036" y="379652"/>
                  </a:lnTo>
                  <a:lnTo>
                    <a:pt x="424209" y="377035"/>
                  </a:lnTo>
                  <a:lnTo>
                    <a:pt x="429382" y="374439"/>
                  </a:lnTo>
                  <a:lnTo>
                    <a:pt x="434556" y="371862"/>
                  </a:lnTo>
                  <a:lnTo>
                    <a:pt x="439729" y="369305"/>
                  </a:lnTo>
                  <a:lnTo>
                    <a:pt x="444902" y="366768"/>
                  </a:lnTo>
                  <a:lnTo>
                    <a:pt x="450075" y="364251"/>
                  </a:lnTo>
                  <a:lnTo>
                    <a:pt x="455249" y="361754"/>
                  </a:lnTo>
                  <a:lnTo>
                    <a:pt x="460422" y="359276"/>
                  </a:lnTo>
                  <a:lnTo>
                    <a:pt x="465595" y="356819"/>
                  </a:lnTo>
                  <a:lnTo>
                    <a:pt x="470769" y="354381"/>
                  </a:lnTo>
                  <a:lnTo>
                    <a:pt x="475942" y="351964"/>
                  </a:lnTo>
                  <a:lnTo>
                    <a:pt x="481115" y="349566"/>
                  </a:lnTo>
                  <a:lnTo>
                    <a:pt x="486288" y="347189"/>
                  </a:lnTo>
                  <a:lnTo>
                    <a:pt x="491462" y="344832"/>
                  </a:lnTo>
                  <a:lnTo>
                    <a:pt x="496635" y="342496"/>
                  </a:lnTo>
                  <a:lnTo>
                    <a:pt x="501808" y="340180"/>
                  </a:lnTo>
                  <a:lnTo>
                    <a:pt x="506982" y="337886"/>
                  </a:lnTo>
                  <a:lnTo>
                    <a:pt x="512155" y="335612"/>
                  </a:lnTo>
                  <a:lnTo>
                    <a:pt x="517328" y="333359"/>
                  </a:lnTo>
                  <a:lnTo>
                    <a:pt x="522501" y="331128"/>
                  </a:lnTo>
                  <a:lnTo>
                    <a:pt x="527675" y="328918"/>
                  </a:lnTo>
                  <a:lnTo>
                    <a:pt x="532848" y="326730"/>
                  </a:lnTo>
                  <a:lnTo>
                    <a:pt x="538021" y="324564"/>
                  </a:lnTo>
                  <a:lnTo>
                    <a:pt x="543195" y="322421"/>
                  </a:lnTo>
                  <a:lnTo>
                    <a:pt x="548368" y="320300"/>
                  </a:lnTo>
                  <a:lnTo>
                    <a:pt x="553541" y="318202"/>
                  </a:lnTo>
                  <a:lnTo>
                    <a:pt x="558714" y="316127"/>
                  </a:lnTo>
                  <a:lnTo>
                    <a:pt x="563888" y="314076"/>
                  </a:lnTo>
                  <a:lnTo>
                    <a:pt x="569061" y="312048"/>
                  </a:lnTo>
                  <a:lnTo>
                    <a:pt x="574234" y="310045"/>
                  </a:lnTo>
                  <a:lnTo>
                    <a:pt x="579408" y="308066"/>
                  </a:lnTo>
                  <a:lnTo>
                    <a:pt x="584581" y="306112"/>
                  </a:lnTo>
                  <a:lnTo>
                    <a:pt x="589754" y="304183"/>
                  </a:lnTo>
                  <a:lnTo>
                    <a:pt x="594927" y="302280"/>
                  </a:lnTo>
                  <a:lnTo>
                    <a:pt x="600101" y="300403"/>
                  </a:lnTo>
                  <a:lnTo>
                    <a:pt x="605274" y="298552"/>
                  </a:lnTo>
                  <a:lnTo>
                    <a:pt x="610447" y="296728"/>
                  </a:lnTo>
                  <a:lnTo>
                    <a:pt x="615621" y="294932"/>
                  </a:lnTo>
                  <a:lnTo>
                    <a:pt x="620794" y="293163"/>
                  </a:lnTo>
                  <a:lnTo>
                    <a:pt x="625967" y="291423"/>
                  </a:lnTo>
                  <a:lnTo>
                    <a:pt x="631140" y="289711"/>
                  </a:lnTo>
                  <a:lnTo>
                    <a:pt x="636314" y="288029"/>
                  </a:lnTo>
                  <a:lnTo>
                    <a:pt x="641487" y="286376"/>
                  </a:lnTo>
                  <a:lnTo>
                    <a:pt x="646660" y="284754"/>
                  </a:lnTo>
                  <a:lnTo>
                    <a:pt x="651834" y="283163"/>
                  </a:lnTo>
                  <a:lnTo>
                    <a:pt x="657007" y="281603"/>
                  </a:lnTo>
                  <a:lnTo>
                    <a:pt x="662180" y="280075"/>
                  </a:lnTo>
                  <a:lnTo>
                    <a:pt x="667353" y="278579"/>
                  </a:lnTo>
                  <a:lnTo>
                    <a:pt x="672527" y="277117"/>
                  </a:lnTo>
                  <a:lnTo>
                    <a:pt x="677700" y="275688"/>
                  </a:lnTo>
                  <a:lnTo>
                    <a:pt x="682873" y="274294"/>
                  </a:lnTo>
                  <a:lnTo>
                    <a:pt x="688047" y="272935"/>
                  </a:lnTo>
                  <a:lnTo>
                    <a:pt x="693220" y="271611"/>
                  </a:lnTo>
                  <a:lnTo>
                    <a:pt x="698393" y="270324"/>
                  </a:lnTo>
                  <a:lnTo>
                    <a:pt x="703566" y="269074"/>
                  </a:lnTo>
                  <a:lnTo>
                    <a:pt x="708740" y="267862"/>
                  </a:lnTo>
                  <a:lnTo>
                    <a:pt x="713913" y="266688"/>
                  </a:lnTo>
                  <a:lnTo>
                    <a:pt x="719086" y="265553"/>
                  </a:lnTo>
                  <a:lnTo>
                    <a:pt x="724260" y="264458"/>
                  </a:lnTo>
                  <a:lnTo>
                    <a:pt x="729433" y="263404"/>
                  </a:lnTo>
                  <a:lnTo>
                    <a:pt x="734606" y="262391"/>
                  </a:lnTo>
                  <a:lnTo>
                    <a:pt x="739779" y="261420"/>
                  </a:lnTo>
                  <a:lnTo>
                    <a:pt x="744953" y="260493"/>
                  </a:lnTo>
                  <a:lnTo>
                    <a:pt x="750126" y="259609"/>
                  </a:lnTo>
                  <a:lnTo>
                    <a:pt x="755299" y="258770"/>
                  </a:lnTo>
                  <a:lnTo>
                    <a:pt x="760473" y="257976"/>
                  </a:lnTo>
                  <a:lnTo>
                    <a:pt x="765646" y="257228"/>
                  </a:lnTo>
                  <a:lnTo>
                    <a:pt x="770819" y="256528"/>
                  </a:lnTo>
                  <a:lnTo>
                    <a:pt x="775992" y="255876"/>
                  </a:lnTo>
                  <a:lnTo>
                    <a:pt x="781166" y="255272"/>
                  </a:lnTo>
                  <a:lnTo>
                    <a:pt x="786339" y="254718"/>
                  </a:lnTo>
                  <a:lnTo>
                    <a:pt x="791512" y="254215"/>
                  </a:lnTo>
                  <a:lnTo>
                    <a:pt x="796686" y="253764"/>
                  </a:lnTo>
                  <a:lnTo>
                    <a:pt x="801859" y="253365"/>
                  </a:lnTo>
                  <a:lnTo>
                    <a:pt x="807032" y="253019"/>
                  </a:lnTo>
                  <a:lnTo>
                    <a:pt x="812205" y="252728"/>
                  </a:lnTo>
                  <a:lnTo>
                    <a:pt x="817379" y="252492"/>
                  </a:lnTo>
                  <a:lnTo>
                    <a:pt x="822552" y="252312"/>
                  </a:lnTo>
                  <a:lnTo>
                    <a:pt x="827725" y="252189"/>
                  </a:lnTo>
                  <a:lnTo>
                    <a:pt x="832899" y="252125"/>
                  </a:lnTo>
                  <a:lnTo>
                    <a:pt x="838072" y="252119"/>
                  </a:lnTo>
                  <a:lnTo>
                    <a:pt x="843245" y="252174"/>
                  </a:lnTo>
                  <a:lnTo>
                    <a:pt x="848418" y="252289"/>
                  </a:lnTo>
                  <a:lnTo>
                    <a:pt x="853592" y="252466"/>
                  </a:lnTo>
                  <a:lnTo>
                    <a:pt x="858765" y="252707"/>
                  </a:lnTo>
                  <a:lnTo>
                    <a:pt x="863938" y="253011"/>
                  </a:lnTo>
                  <a:lnTo>
                    <a:pt x="869112" y="253379"/>
                  </a:lnTo>
                  <a:lnTo>
                    <a:pt x="874285" y="253814"/>
                  </a:lnTo>
                  <a:lnTo>
                    <a:pt x="879458" y="254315"/>
                  </a:lnTo>
                  <a:lnTo>
                    <a:pt x="884631" y="254884"/>
                  </a:lnTo>
                  <a:lnTo>
                    <a:pt x="889805" y="255521"/>
                  </a:lnTo>
                  <a:lnTo>
                    <a:pt x="894978" y="256228"/>
                  </a:lnTo>
                  <a:lnTo>
                    <a:pt x="900151" y="257004"/>
                  </a:lnTo>
                  <a:lnTo>
                    <a:pt x="905325" y="257852"/>
                  </a:lnTo>
                  <a:lnTo>
                    <a:pt x="910498" y="258772"/>
                  </a:lnTo>
                  <a:lnTo>
                    <a:pt x="915671" y="259765"/>
                  </a:lnTo>
                  <a:lnTo>
                    <a:pt x="920844" y="260831"/>
                  </a:lnTo>
                  <a:lnTo>
                    <a:pt x="926018" y="261971"/>
                  </a:lnTo>
                  <a:lnTo>
                    <a:pt x="931191" y="263187"/>
                  </a:lnTo>
                  <a:lnTo>
                    <a:pt x="936364" y="264478"/>
                  </a:lnTo>
                  <a:lnTo>
                    <a:pt x="941538" y="265846"/>
                  </a:lnTo>
                  <a:lnTo>
                    <a:pt x="946711" y="267291"/>
                  </a:lnTo>
                  <a:lnTo>
                    <a:pt x="951884" y="268814"/>
                  </a:lnTo>
                  <a:lnTo>
                    <a:pt x="957057" y="270415"/>
                  </a:lnTo>
                  <a:lnTo>
                    <a:pt x="962231" y="272094"/>
                  </a:lnTo>
                  <a:lnTo>
                    <a:pt x="967404" y="273853"/>
                  </a:lnTo>
                  <a:lnTo>
                    <a:pt x="972577" y="275692"/>
                  </a:lnTo>
                  <a:lnTo>
                    <a:pt x="977751" y="277611"/>
                  </a:lnTo>
                  <a:lnTo>
                    <a:pt x="982924" y="279610"/>
                  </a:lnTo>
                  <a:lnTo>
                    <a:pt x="988097" y="281690"/>
                  </a:lnTo>
                  <a:lnTo>
                    <a:pt x="993270" y="283851"/>
                  </a:lnTo>
                  <a:lnTo>
                    <a:pt x="998444" y="286093"/>
                  </a:lnTo>
                  <a:lnTo>
                    <a:pt x="1003617" y="288415"/>
                  </a:lnTo>
                  <a:lnTo>
                    <a:pt x="1008790" y="290819"/>
                  </a:lnTo>
                  <a:lnTo>
                    <a:pt x="1013964" y="293304"/>
                  </a:lnTo>
                  <a:lnTo>
                    <a:pt x="1019137" y="295870"/>
                  </a:lnTo>
                  <a:lnTo>
                    <a:pt x="1024310" y="298516"/>
                  </a:lnTo>
                  <a:lnTo>
                    <a:pt x="1029483" y="301243"/>
                  </a:lnTo>
                  <a:lnTo>
                    <a:pt x="1034657" y="304050"/>
                  </a:lnTo>
                  <a:lnTo>
                    <a:pt x="1039830" y="306936"/>
                  </a:lnTo>
                  <a:lnTo>
                    <a:pt x="1045003" y="309901"/>
                  </a:lnTo>
                  <a:lnTo>
                    <a:pt x="1050177" y="312945"/>
                  </a:lnTo>
                  <a:lnTo>
                    <a:pt x="1055350" y="316066"/>
                  </a:lnTo>
                  <a:lnTo>
                    <a:pt x="1060523" y="319264"/>
                  </a:lnTo>
                  <a:lnTo>
                    <a:pt x="1065696" y="322537"/>
                  </a:lnTo>
                  <a:lnTo>
                    <a:pt x="1070870" y="325886"/>
                  </a:lnTo>
                  <a:lnTo>
                    <a:pt x="1076043" y="329308"/>
                  </a:lnTo>
                  <a:lnTo>
                    <a:pt x="1081216" y="332803"/>
                  </a:lnTo>
                  <a:lnTo>
                    <a:pt x="1086390" y="336369"/>
                  </a:lnTo>
                  <a:lnTo>
                    <a:pt x="1091563" y="340004"/>
                  </a:lnTo>
                  <a:lnTo>
                    <a:pt x="1096736" y="343708"/>
                  </a:lnTo>
                  <a:lnTo>
                    <a:pt x="1101909" y="347479"/>
                  </a:lnTo>
                  <a:lnTo>
                    <a:pt x="1107083" y="351314"/>
                  </a:lnTo>
                  <a:lnTo>
                    <a:pt x="1112256" y="355212"/>
                  </a:lnTo>
                  <a:lnTo>
                    <a:pt x="1117429" y="359171"/>
                  </a:lnTo>
                  <a:lnTo>
                    <a:pt x="1122603" y="363189"/>
                  </a:lnTo>
                  <a:lnTo>
                    <a:pt x="1127776" y="367264"/>
                  </a:lnTo>
                  <a:lnTo>
                    <a:pt x="1132949" y="371392"/>
                  </a:lnTo>
                  <a:lnTo>
                    <a:pt x="1138122" y="375573"/>
                  </a:lnTo>
                  <a:lnTo>
                    <a:pt x="1143296" y="379803"/>
                  </a:lnTo>
                  <a:lnTo>
                    <a:pt x="1148469" y="384079"/>
                  </a:lnTo>
                  <a:lnTo>
                    <a:pt x="1153642" y="388398"/>
                  </a:lnTo>
                  <a:lnTo>
                    <a:pt x="1158816" y="392759"/>
                  </a:lnTo>
                  <a:lnTo>
                    <a:pt x="1163989" y="397156"/>
                  </a:lnTo>
                  <a:lnTo>
                    <a:pt x="1169162" y="401588"/>
                  </a:lnTo>
                  <a:lnTo>
                    <a:pt x="1174335" y="406050"/>
                  </a:lnTo>
                  <a:lnTo>
                    <a:pt x="1179509" y="410539"/>
                  </a:lnTo>
                  <a:lnTo>
                    <a:pt x="1184682" y="415052"/>
                  </a:lnTo>
                  <a:lnTo>
                    <a:pt x="1189855" y="419583"/>
                  </a:lnTo>
                  <a:lnTo>
                    <a:pt x="1195029" y="424129"/>
                  </a:lnTo>
                  <a:lnTo>
                    <a:pt x="1200202" y="428686"/>
                  </a:lnTo>
                  <a:lnTo>
                    <a:pt x="1205375" y="433248"/>
                  </a:lnTo>
                  <a:lnTo>
                    <a:pt x="1210548" y="437812"/>
                  </a:lnTo>
                  <a:lnTo>
                    <a:pt x="1215722" y="442371"/>
                  </a:lnTo>
                  <a:lnTo>
                    <a:pt x="1220895" y="446920"/>
                  </a:lnTo>
                  <a:lnTo>
                    <a:pt x="1226068" y="451454"/>
                  </a:lnTo>
                  <a:lnTo>
                    <a:pt x="1231242" y="455966"/>
                  </a:lnTo>
                  <a:lnTo>
                    <a:pt x="1236415" y="460450"/>
                  </a:lnTo>
                  <a:lnTo>
                    <a:pt x="1241588" y="464899"/>
                  </a:lnTo>
                  <a:lnTo>
                    <a:pt x="1246761" y="469306"/>
                  </a:lnTo>
                  <a:lnTo>
                    <a:pt x="1251935" y="473663"/>
                  </a:lnTo>
                  <a:lnTo>
                    <a:pt x="1257108" y="477962"/>
                  </a:lnTo>
                  <a:lnTo>
                    <a:pt x="1262281" y="482193"/>
                  </a:lnTo>
                  <a:lnTo>
                    <a:pt x="1267455" y="486348"/>
                  </a:lnTo>
                  <a:lnTo>
                    <a:pt x="1272628" y="490416"/>
                  </a:lnTo>
                  <a:lnTo>
                    <a:pt x="1277801" y="494387"/>
                  </a:lnTo>
                  <a:lnTo>
                    <a:pt x="1282974" y="498248"/>
                  </a:lnTo>
                  <a:lnTo>
                    <a:pt x="1288148" y="501987"/>
                  </a:lnTo>
                  <a:lnTo>
                    <a:pt x="1293321" y="505592"/>
                  </a:lnTo>
                  <a:lnTo>
                    <a:pt x="1298494" y="509047"/>
                  </a:lnTo>
                  <a:lnTo>
                    <a:pt x="1303668" y="512337"/>
                  </a:lnTo>
                  <a:lnTo>
                    <a:pt x="1308841" y="515446"/>
                  </a:lnTo>
                  <a:lnTo>
                    <a:pt x="1314014" y="518356"/>
                  </a:lnTo>
                  <a:lnTo>
                    <a:pt x="1319187" y="521047"/>
                  </a:lnTo>
                  <a:lnTo>
                    <a:pt x="1324361" y="523501"/>
                  </a:lnTo>
                  <a:lnTo>
                    <a:pt x="1329534" y="525695"/>
                  </a:lnTo>
                  <a:lnTo>
                    <a:pt x="1334707" y="527607"/>
                  </a:lnTo>
                  <a:lnTo>
                    <a:pt x="1339881" y="529211"/>
                  </a:lnTo>
                  <a:lnTo>
                    <a:pt x="1345054" y="530483"/>
                  </a:lnTo>
                  <a:lnTo>
                    <a:pt x="1350227" y="531396"/>
                  </a:lnTo>
                  <a:lnTo>
                    <a:pt x="1355400" y="531921"/>
                  </a:lnTo>
                  <a:lnTo>
                    <a:pt x="1360574" y="532030"/>
                  </a:lnTo>
                  <a:lnTo>
                    <a:pt x="1365747" y="531691"/>
                  </a:lnTo>
                  <a:lnTo>
                    <a:pt x="1370920" y="530873"/>
                  </a:lnTo>
                  <a:lnTo>
                    <a:pt x="1376094" y="529546"/>
                  </a:lnTo>
                  <a:lnTo>
                    <a:pt x="1381267" y="527676"/>
                  </a:lnTo>
                  <a:lnTo>
                    <a:pt x="1386440" y="525233"/>
                  </a:lnTo>
                  <a:lnTo>
                    <a:pt x="1391613" y="522185"/>
                  </a:lnTo>
                  <a:lnTo>
                    <a:pt x="1396787" y="518503"/>
                  </a:lnTo>
                  <a:lnTo>
                    <a:pt x="1401960" y="514158"/>
                  </a:lnTo>
                  <a:lnTo>
                    <a:pt x="1407133" y="509126"/>
                  </a:lnTo>
                  <a:lnTo>
                    <a:pt x="1412307" y="503383"/>
                  </a:lnTo>
                  <a:lnTo>
                    <a:pt x="1417480" y="496912"/>
                  </a:lnTo>
                  <a:lnTo>
                    <a:pt x="1422653" y="489700"/>
                  </a:lnTo>
                  <a:lnTo>
                    <a:pt x="1427826" y="481738"/>
                  </a:lnTo>
                  <a:lnTo>
                    <a:pt x="1433000" y="473026"/>
                  </a:lnTo>
                  <a:lnTo>
                    <a:pt x="1438173" y="463570"/>
                  </a:lnTo>
                  <a:lnTo>
                    <a:pt x="1443346" y="453384"/>
                  </a:lnTo>
                  <a:lnTo>
                    <a:pt x="1448520" y="442490"/>
                  </a:lnTo>
                  <a:lnTo>
                    <a:pt x="1453693" y="430917"/>
                  </a:lnTo>
                  <a:lnTo>
                    <a:pt x="1458866" y="418707"/>
                  </a:lnTo>
                  <a:lnTo>
                    <a:pt x="1464039" y="405906"/>
                  </a:lnTo>
                  <a:lnTo>
                    <a:pt x="1469213" y="392571"/>
                  </a:lnTo>
                  <a:lnTo>
                    <a:pt x="1474386" y="378764"/>
                  </a:lnTo>
                  <a:lnTo>
                    <a:pt x="1479559" y="364556"/>
                  </a:lnTo>
                  <a:lnTo>
                    <a:pt x="1484733" y="350022"/>
                  </a:lnTo>
                  <a:lnTo>
                    <a:pt x="1489906" y="335242"/>
                  </a:lnTo>
                  <a:lnTo>
                    <a:pt x="1495079" y="320296"/>
                  </a:lnTo>
                  <a:lnTo>
                    <a:pt x="1500252" y="305269"/>
                  </a:lnTo>
                  <a:lnTo>
                    <a:pt x="1505426" y="290242"/>
                  </a:lnTo>
                  <a:lnTo>
                    <a:pt x="1510599" y="275297"/>
                  </a:lnTo>
                  <a:lnTo>
                    <a:pt x="1515772" y="260509"/>
                  </a:lnTo>
                  <a:lnTo>
                    <a:pt x="1520946" y="245951"/>
                  </a:lnTo>
                  <a:lnTo>
                    <a:pt x="1526119" y="231689"/>
                  </a:lnTo>
                  <a:lnTo>
                    <a:pt x="1531292" y="217783"/>
                  </a:lnTo>
                  <a:lnTo>
                    <a:pt x="1536465" y="204286"/>
                  </a:lnTo>
                  <a:lnTo>
                    <a:pt x="1541639" y="191241"/>
                  </a:lnTo>
                  <a:lnTo>
                    <a:pt x="1546812" y="178685"/>
                  </a:lnTo>
                  <a:lnTo>
                    <a:pt x="1551985" y="166648"/>
                  </a:lnTo>
                  <a:lnTo>
                    <a:pt x="1557159" y="155152"/>
                  </a:lnTo>
                  <a:lnTo>
                    <a:pt x="1562332" y="144209"/>
                  </a:lnTo>
                  <a:lnTo>
                    <a:pt x="1567505" y="133828"/>
                  </a:lnTo>
                  <a:lnTo>
                    <a:pt x="1572678" y="124012"/>
                  </a:lnTo>
                  <a:lnTo>
                    <a:pt x="1577852" y="114755"/>
                  </a:lnTo>
                  <a:lnTo>
                    <a:pt x="1583025" y="106051"/>
                  </a:lnTo>
                  <a:lnTo>
                    <a:pt x="1588198" y="97887"/>
                  </a:lnTo>
                  <a:lnTo>
                    <a:pt x="1593372" y="90248"/>
                  </a:lnTo>
                  <a:lnTo>
                    <a:pt x="1598545" y="83116"/>
                  </a:lnTo>
                  <a:lnTo>
                    <a:pt x="1603718" y="76470"/>
                  </a:lnTo>
                  <a:lnTo>
                    <a:pt x="1608891" y="70289"/>
                  </a:lnTo>
                  <a:lnTo>
                    <a:pt x="1614065" y="64552"/>
                  </a:lnTo>
                  <a:lnTo>
                    <a:pt x="1619238" y="59234"/>
                  </a:lnTo>
                  <a:lnTo>
                    <a:pt x="1624411" y="54312"/>
                  </a:lnTo>
                  <a:lnTo>
                    <a:pt x="1629585" y="49764"/>
                  </a:lnTo>
                  <a:lnTo>
                    <a:pt x="1634758" y="45565"/>
                  </a:lnTo>
                  <a:lnTo>
                    <a:pt x="1639931" y="41694"/>
                  </a:lnTo>
                  <a:lnTo>
                    <a:pt x="1645104" y="38129"/>
                  </a:lnTo>
                  <a:lnTo>
                    <a:pt x="1650278" y="34848"/>
                  </a:lnTo>
                  <a:lnTo>
                    <a:pt x="1655451" y="31832"/>
                  </a:lnTo>
                  <a:lnTo>
                    <a:pt x="1660624" y="29062"/>
                  </a:lnTo>
                  <a:lnTo>
                    <a:pt x="1665798" y="26520"/>
                  </a:lnTo>
                  <a:lnTo>
                    <a:pt x="1670971" y="24188"/>
                  </a:lnTo>
                  <a:lnTo>
                    <a:pt x="1676144" y="22050"/>
                  </a:lnTo>
                  <a:lnTo>
                    <a:pt x="1681317" y="20092"/>
                  </a:lnTo>
                  <a:lnTo>
                    <a:pt x="1686491" y="18298"/>
                  </a:lnTo>
                  <a:lnTo>
                    <a:pt x="1691664" y="16657"/>
                  </a:lnTo>
                  <a:lnTo>
                    <a:pt x="1696837" y="15155"/>
                  </a:lnTo>
                  <a:lnTo>
                    <a:pt x="1702011" y="13782"/>
                  </a:lnTo>
                  <a:lnTo>
                    <a:pt x="1707184" y="12526"/>
                  </a:lnTo>
                  <a:lnTo>
                    <a:pt x="1712357" y="11379"/>
                  </a:lnTo>
                  <a:lnTo>
                    <a:pt x="1717530" y="10331"/>
                  </a:lnTo>
                  <a:lnTo>
                    <a:pt x="1722704" y="9374"/>
                  </a:lnTo>
                  <a:lnTo>
                    <a:pt x="1727877" y="8499"/>
                  </a:lnTo>
                  <a:lnTo>
                    <a:pt x="1733050" y="7701"/>
                  </a:lnTo>
                  <a:lnTo>
                    <a:pt x="1738224" y="6973"/>
                  </a:lnTo>
                  <a:lnTo>
                    <a:pt x="1743397" y="6308"/>
                  </a:lnTo>
                  <a:lnTo>
                    <a:pt x="1748570" y="5701"/>
                  </a:lnTo>
                  <a:lnTo>
                    <a:pt x="1753743" y="5148"/>
                  </a:lnTo>
                  <a:lnTo>
                    <a:pt x="1758917" y="4643"/>
                  </a:lnTo>
                  <a:lnTo>
                    <a:pt x="1764090" y="4183"/>
                  </a:lnTo>
                  <a:lnTo>
                    <a:pt x="1769263" y="3763"/>
                  </a:lnTo>
                  <a:lnTo>
                    <a:pt x="1774437" y="3380"/>
                  </a:lnTo>
                  <a:lnTo>
                    <a:pt x="1779610" y="3031"/>
                  </a:lnTo>
                  <a:lnTo>
                    <a:pt x="1784783" y="2713"/>
                  </a:lnTo>
                  <a:lnTo>
                    <a:pt x="1789956" y="2422"/>
                  </a:lnTo>
                  <a:lnTo>
                    <a:pt x="1795130" y="2158"/>
                  </a:lnTo>
                  <a:lnTo>
                    <a:pt x="1800303" y="1917"/>
                  </a:lnTo>
                  <a:lnTo>
                    <a:pt x="1805476" y="1697"/>
                  </a:lnTo>
                  <a:lnTo>
                    <a:pt x="1810650" y="1497"/>
                  </a:lnTo>
                  <a:lnTo>
                    <a:pt x="1815823" y="1314"/>
                  </a:lnTo>
                  <a:lnTo>
                    <a:pt x="1820996" y="1148"/>
                  </a:lnTo>
                  <a:lnTo>
                    <a:pt x="1826169" y="996"/>
                  </a:lnTo>
                  <a:lnTo>
                    <a:pt x="1831343" y="858"/>
                  </a:lnTo>
                  <a:lnTo>
                    <a:pt x="1836516" y="732"/>
                  </a:lnTo>
                  <a:lnTo>
                    <a:pt x="1841689" y="617"/>
                  </a:lnTo>
                  <a:lnTo>
                    <a:pt x="1846863" y="513"/>
                  </a:lnTo>
                  <a:lnTo>
                    <a:pt x="1852036" y="417"/>
                  </a:lnTo>
                  <a:lnTo>
                    <a:pt x="1857209" y="331"/>
                  </a:lnTo>
                  <a:lnTo>
                    <a:pt x="1862382" y="252"/>
                  </a:lnTo>
                  <a:lnTo>
                    <a:pt x="1867556" y="180"/>
                  </a:lnTo>
                  <a:lnTo>
                    <a:pt x="1872729" y="114"/>
                  </a:lnTo>
                  <a:lnTo>
                    <a:pt x="1877902" y="54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596816" y="2300983"/>
              <a:ext cx="1883076" cy="524589"/>
            </a:xfrm>
            <a:custGeom>
              <a:avLst/>
              <a:pathLst>
                <a:path w="1883076" h="524589">
                  <a:moveTo>
                    <a:pt x="0" y="410172"/>
                  </a:moveTo>
                  <a:lnTo>
                    <a:pt x="5173" y="406506"/>
                  </a:lnTo>
                  <a:lnTo>
                    <a:pt x="10346" y="402794"/>
                  </a:lnTo>
                  <a:lnTo>
                    <a:pt x="15519" y="399040"/>
                  </a:lnTo>
                  <a:lnTo>
                    <a:pt x="20693" y="395245"/>
                  </a:lnTo>
                  <a:lnTo>
                    <a:pt x="25866" y="391413"/>
                  </a:lnTo>
                  <a:lnTo>
                    <a:pt x="31039" y="387547"/>
                  </a:lnTo>
                  <a:lnTo>
                    <a:pt x="36213" y="383650"/>
                  </a:lnTo>
                  <a:lnTo>
                    <a:pt x="41386" y="379724"/>
                  </a:lnTo>
                  <a:lnTo>
                    <a:pt x="46559" y="375774"/>
                  </a:lnTo>
                  <a:lnTo>
                    <a:pt x="51732" y="371801"/>
                  </a:lnTo>
                  <a:lnTo>
                    <a:pt x="56906" y="367809"/>
                  </a:lnTo>
                  <a:lnTo>
                    <a:pt x="62079" y="363800"/>
                  </a:lnTo>
                  <a:lnTo>
                    <a:pt x="67252" y="359779"/>
                  </a:lnTo>
                  <a:lnTo>
                    <a:pt x="72426" y="355746"/>
                  </a:lnTo>
                  <a:lnTo>
                    <a:pt x="77599" y="351706"/>
                  </a:lnTo>
                  <a:lnTo>
                    <a:pt x="82772" y="347661"/>
                  </a:lnTo>
                  <a:lnTo>
                    <a:pt x="87945" y="343613"/>
                  </a:lnTo>
                  <a:lnTo>
                    <a:pt x="93119" y="339565"/>
                  </a:lnTo>
                  <a:lnTo>
                    <a:pt x="98292" y="335520"/>
                  </a:lnTo>
                  <a:lnTo>
                    <a:pt x="103465" y="331479"/>
                  </a:lnTo>
                  <a:lnTo>
                    <a:pt x="108639" y="327445"/>
                  </a:lnTo>
                  <a:lnTo>
                    <a:pt x="113812" y="323420"/>
                  </a:lnTo>
                  <a:lnTo>
                    <a:pt x="118985" y="319406"/>
                  </a:lnTo>
                  <a:lnTo>
                    <a:pt x="124158" y="315405"/>
                  </a:lnTo>
                  <a:lnTo>
                    <a:pt x="129332" y="311418"/>
                  </a:lnTo>
                  <a:lnTo>
                    <a:pt x="134505" y="307448"/>
                  </a:lnTo>
                  <a:lnTo>
                    <a:pt x="139678" y="303495"/>
                  </a:lnTo>
                  <a:lnTo>
                    <a:pt x="144852" y="299561"/>
                  </a:lnTo>
                  <a:lnTo>
                    <a:pt x="150025" y="295648"/>
                  </a:lnTo>
                  <a:lnTo>
                    <a:pt x="155198" y="291756"/>
                  </a:lnTo>
                  <a:lnTo>
                    <a:pt x="160371" y="287887"/>
                  </a:lnTo>
                  <a:lnTo>
                    <a:pt x="165545" y="284041"/>
                  </a:lnTo>
                  <a:lnTo>
                    <a:pt x="170718" y="280220"/>
                  </a:lnTo>
                  <a:lnTo>
                    <a:pt x="175891" y="276423"/>
                  </a:lnTo>
                  <a:lnTo>
                    <a:pt x="181065" y="272653"/>
                  </a:lnTo>
                  <a:lnTo>
                    <a:pt x="186238" y="268909"/>
                  </a:lnTo>
                  <a:lnTo>
                    <a:pt x="191411" y="265191"/>
                  </a:lnTo>
                  <a:lnTo>
                    <a:pt x="196584" y="261501"/>
                  </a:lnTo>
                  <a:lnTo>
                    <a:pt x="201758" y="257838"/>
                  </a:lnTo>
                  <a:lnTo>
                    <a:pt x="206931" y="254204"/>
                  </a:lnTo>
                  <a:lnTo>
                    <a:pt x="212104" y="250597"/>
                  </a:lnTo>
                  <a:lnTo>
                    <a:pt x="217278" y="247018"/>
                  </a:lnTo>
                  <a:lnTo>
                    <a:pt x="222451" y="243468"/>
                  </a:lnTo>
                  <a:lnTo>
                    <a:pt x="227624" y="239945"/>
                  </a:lnTo>
                  <a:lnTo>
                    <a:pt x="232797" y="236451"/>
                  </a:lnTo>
                  <a:lnTo>
                    <a:pt x="237971" y="232986"/>
                  </a:lnTo>
                  <a:lnTo>
                    <a:pt x="243144" y="229548"/>
                  </a:lnTo>
                  <a:lnTo>
                    <a:pt x="248317" y="226138"/>
                  </a:lnTo>
                  <a:lnTo>
                    <a:pt x="253491" y="222755"/>
                  </a:lnTo>
                  <a:lnTo>
                    <a:pt x="258664" y="219401"/>
                  </a:lnTo>
                  <a:lnTo>
                    <a:pt x="263837" y="216073"/>
                  </a:lnTo>
                  <a:lnTo>
                    <a:pt x="269010" y="212773"/>
                  </a:lnTo>
                  <a:lnTo>
                    <a:pt x="274184" y="209499"/>
                  </a:lnTo>
                  <a:lnTo>
                    <a:pt x="279357" y="206252"/>
                  </a:lnTo>
                  <a:lnTo>
                    <a:pt x="284530" y="203031"/>
                  </a:lnTo>
                  <a:lnTo>
                    <a:pt x="289704" y="199836"/>
                  </a:lnTo>
                  <a:lnTo>
                    <a:pt x="294877" y="196667"/>
                  </a:lnTo>
                  <a:lnTo>
                    <a:pt x="300050" y="193522"/>
                  </a:lnTo>
                  <a:lnTo>
                    <a:pt x="305223" y="190403"/>
                  </a:lnTo>
                  <a:lnTo>
                    <a:pt x="310397" y="187309"/>
                  </a:lnTo>
                  <a:lnTo>
                    <a:pt x="315570" y="184239"/>
                  </a:lnTo>
                  <a:lnTo>
                    <a:pt x="320743" y="181192"/>
                  </a:lnTo>
                  <a:lnTo>
                    <a:pt x="325917" y="178170"/>
                  </a:lnTo>
                  <a:lnTo>
                    <a:pt x="331090" y="175171"/>
                  </a:lnTo>
                  <a:lnTo>
                    <a:pt x="336263" y="172195"/>
                  </a:lnTo>
                  <a:lnTo>
                    <a:pt x="341436" y="169242"/>
                  </a:lnTo>
                  <a:lnTo>
                    <a:pt x="346610" y="166312"/>
                  </a:lnTo>
                  <a:lnTo>
                    <a:pt x="351783" y="163404"/>
                  </a:lnTo>
                  <a:lnTo>
                    <a:pt x="356956" y="160518"/>
                  </a:lnTo>
                  <a:lnTo>
                    <a:pt x="362130" y="157654"/>
                  </a:lnTo>
                  <a:lnTo>
                    <a:pt x="367303" y="154811"/>
                  </a:lnTo>
                  <a:lnTo>
                    <a:pt x="372476" y="151990"/>
                  </a:lnTo>
                  <a:lnTo>
                    <a:pt x="377649" y="149190"/>
                  </a:lnTo>
                  <a:lnTo>
                    <a:pt x="382823" y="146411"/>
                  </a:lnTo>
                  <a:lnTo>
                    <a:pt x="387996" y="143652"/>
                  </a:lnTo>
                  <a:lnTo>
                    <a:pt x="393169" y="140915"/>
                  </a:lnTo>
                  <a:lnTo>
                    <a:pt x="398343" y="138198"/>
                  </a:lnTo>
                  <a:lnTo>
                    <a:pt x="403516" y="135501"/>
                  </a:lnTo>
                  <a:lnTo>
                    <a:pt x="408689" y="132824"/>
                  </a:lnTo>
                  <a:lnTo>
                    <a:pt x="413862" y="130168"/>
                  </a:lnTo>
                  <a:lnTo>
                    <a:pt x="419036" y="127531"/>
                  </a:lnTo>
                  <a:lnTo>
                    <a:pt x="424209" y="124915"/>
                  </a:lnTo>
                  <a:lnTo>
                    <a:pt x="429382" y="122319"/>
                  </a:lnTo>
                  <a:lnTo>
                    <a:pt x="434556" y="119742"/>
                  </a:lnTo>
                  <a:lnTo>
                    <a:pt x="439729" y="117185"/>
                  </a:lnTo>
                  <a:lnTo>
                    <a:pt x="444902" y="114648"/>
                  </a:lnTo>
                  <a:lnTo>
                    <a:pt x="450075" y="112131"/>
                  </a:lnTo>
                  <a:lnTo>
                    <a:pt x="455249" y="109633"/>
                  </a:lnTo>
                  <a:lnTo>
                    <a:pt x="460422" y="107156"/>
                  </a:lnTo>
                  <a:lnTo>
                    <a:pt x="465595" y="104698"/>
                  </a:lnTo>
                  <a:lnTo>
                    <a:pt x="470769" y="102261"/>
                  </a:lnTo>
                  <a:lnTo>
                    <a:pt x="475942" y="99843"/>
                  </a:lnTo>
                  <a:lnTo>
                    <a:pt x="481115" y="97446"/>
                  </a:lnTo>
                  <a:lnTo>
                    <a:pt x="486288" y="95069"/>
                  </a:lnTo>
                  <a:lnTo>
                    <a:pt x="491462" y="92712"/>
                  </a:lnTo>
                  <a:lnTo>
                    <a:pt x="496635" y="90376"/>
                  </a:lnTo>
                  <a:lnTo>
                    <a:pt x="501808" y="88060"/>
                  </a:lnTo>
                  <a:lnTo>
                    <a:pt x="506982" y="85765"/>
                  </a:lnTo>
                  <a:lnTo>
                    <a:pt x="512155" y="83492"/>
                  </a:lnTo>
                  <a:lnTo>
                    <a:pt x="517328" y="81239"/>
                  </a:lnTo>
                  <a:lnTo>
                    <a:pt x="522501" y="79008"/>
                  </a:lnTo>
                  <a:lnTo>
                    <a:pt x="527675" y="76798"/>
                  </a:lnTo>
                  <a:lnTo>
                    <a:pt x="532848" y="74610"/>
                  </a:lnTo>
                  <a:lnTo>
                    <a:pt x="538021" y="72444"/>
                  </a:lnTo>
                  <a:lnTo>
                    <a:pt x="543195" y="70301"/>
                  </a:lnTo>
                  <a:lnTo>
                    <a:pt x="548368" y="68180"/>
                  </a:lnTo>
                  <a:lnTo>
                    <a:pt x="553541" y="66082"/>
                  </a:lnTo>
                  <a:lnTo>
                    <a:pt x="558714" y="64007"/>
                  </a:lnTo>
                  <a:lnTo>
                    <a:pt x="563888" y="61956"/>
                  </a:lnTo>
                  <a:lnTo>
                    <a:pt x="569061" y="59928"/>
                  </a:lnTo>
                  <a:lnTo>
                    <a:pt x="574234" y="57925"/>
                  </a:lnTo>
                  <a:lnTo>
                    <a:pt x="579408" y="55946"/>
                  </a:lnTo>
                  <a:lnTo>
                    <a:pt x="584581" y="53992"/>
                  </a:lnTo>
                  <a:lnTo>
                    <a:pt x="589754" y="52063"/>
                  </a:lnTo>
                  <a:lnTo>
                    <a:pt x="594927" y="50160"/>
                  </a:lnTo>
                  <a:lnTo>
                    <a:pt x="600101" y="48283"/>
                  </a:lnTo>
                  <a:lnTo>
                    <a:pt x="605274" y="46432"/>
                  </a:lnTo>
                  <a:lnTo>
                    <a:pt x="610447" y="44608"/>
                  </a:lnTo>
                  <a:lnTo>
                    <a:pt x="615621" y="42812"/>
                  </a:lnTo>
                  <a:lnTo>
                    <a:pt x="620794" y="41043"/>
                  </a:lnTo>
                  <a:lnTo>
                    <a:pt x="625967" y="39303"/>
                  </a:lnTo>
                  <a:lnTo>
                    <a:pt x="631140" y="37591"/>
                  </a:lnTo>
                  <a:lnTo>
                    <a:pt x="636314" y="35909"/>
                  </a:lnTo>
                  <a:lnTo>
                    <a:pt x="641487" y="34256"/>
                  </a:lnTo>
                  <a:lnTo>
                    <a:pt x="646660" y="32634"/>
                  </a:lnTo>
                  <a:lnTo>
                    <a:pt x="651834" y="31043"/>
                  </a:lnTo>
                  <a:lnTo>
                    <a:pt x="657007" y="29482"/>
                  </a:lnTo>
                  <a:lnTo>
                    <a:pt x="662180" y="27954"/>
                  </a:lnTo>
                  <a:lnTo>
                    <a:pt x="667353" y="26459"/>
                  </a:lnTo>
                  <a:lnTo>
                    <a:pt x="672527" y="24997"/>
                  </a:lnTo>
                  <a:lnTo>
                    <a:pt x="677700" y="23568"/>
                  </a:lnTo>
                  <a:lnTo>
                    <a:pt x="682873" y="22174"/>
                  </a:lnTo>
                  <a:lnTo>
                    <a:pt x="688047" y="20815"/>
                  </a:lnTo>
                  <a:lnTo>
                    <a:pt x="693220" y="19491"/>
                  </a:lnTo>
                  <a:lnTo>
                    <a:pt x="698393" y="18204"/>
                  </a:lnTo>
                  <a:lnTo>
                    <a:pt x="703566" y="16954"/>
                  </a:lnTo>
                  <a:lnTo>
                    <a:pt x="708740" y="15741"/>
                  </a:lnTo>
                  <a:lnTo>
                    <a:pt x="713913" y="14568"/>
                  </a:lnTo>
                  <a:lnTo>
                    <a:pt x="719086" y="13433"/>
                  </a:lnTo>
                  <a:lnTo>
                    <a:pt x="724260" y="12338"/>
                  </a:lnTo>
                  <a:lnTo>
                    <a:pt x="729433" y="11284"/>
                  </a:lnTo>
                  <a:lnTo>
                    <a:pt x="734606" y="10271"/>
                  </a:lnTo>
                  <a:lnTo>
                    <a:pt x="739779" y="9300"/>
                  </a:lnTo>
                  <a:lnTo>
                    <a:pt x="744953" y="8373"/>
                  </a:lnTo>
                  <a:lnTo>
                    <a:pt x="750126" y="7489"/>
                  </a:lnTo>
                  <a:lnTo>
                    <a:pt x="755299" y="6650"/>
                  </a:lnTo>
                  <a:lnTo>
                    <a:pt x="760473" y="5856"/>
                  </a:lnTo>
                  <a:lnTo>
                    <a:pt x="765646" y="5108"/>
                  </a:lnTo>
                  <a:lnTo>
                    <a:pt x="770819" y="4408"/>
                  </a:lnTo>
                  <a:lnTo>
                    <a:pt x="775992" y="3756"/>
                  </a:lnTo>
                  <a:lnTo>
                    <a:pt x="781166" y="3152"/>
                  </a:lnTo>
                  <a:lnTo>
                    <a:pt x="786339" y="2598"/>
                  </a:lnTo>
                  <a:lnTo>
                    <a:pt x="791512" y="2095"/>
                  </a:lnTo>
                  <a:lnTo>
                    <a:pt x="796686" y="1644"/>
                  </a:lnTo>
                  <a:lnTo>
                    <a:pt x="801859" y="1245"/>
                  </a:lnTo>
                  <a:lnTo>
                    <a:pt x="807032" y="899"/>
                  </a:lnTo>
                  <a:lnTo>
                    <a:pt x="812205" y="608"/>
                  </a:lnTo>
                  <a:lnTo>
                    <a:pt x="817379" y="372"/>
                  </a:lnTo>
                  <a:lnTo>
                    <a:pt x="822552" y="192"/>
                  </a:lnTo>
                  <a:lnTo>
                    <a:pt x="827725" y="69"/>
                  </a:lnTo>
                  <a:lnTo>
                    <a:pt x="832899" y="5"/>
                  </a:lnTo>
                  <a:lnTo>
                    <a:pt x="838072" y="0"/>
                  </a:lnTo>
                  <a:lnTo>
                    <a:pt x="843245" y="54"/>
                  </a:lnTo>
                  <a:lnTo>
                    <a:pt x="848418" y="170"/>
                  </a:lnTo>
                  <a:lnTo>
                    <a:pt x="853592" y="347"/>
                  </a:lnTo>
                  <a:lnTo>
                    <a:pt x="858765" y="587"/>
                  </a:lnTo>
                  <a:lnTo>
                    <a:pt x="863938" y="892"/>
                  </a:lnTo>
                  <a:lnTo>
                    <a:pt x="869112" y="1261"/>
                  </a:lnTo>
                  <a:lnTo>
                    <a:pt x="874285" y="1695"/>
                  </a:lnTo>
                  <a:lnTo>
                    <a:pt x="879458" y="2197"/>
                  </a:lnTo>
                  <a:lnTo>
                    <a:pt x="884631" y="2766"/>
                  </a:lnTo>
                  <a:lnTo>
                    <a:pt x="889805" y="3403"/>
                  </a:lnTo>
                  <a:lnTo>
                    <a:pt x="894978" y="4110"/>
                  </a:lnTo>
                  <a:lnTo>
                    <a:pt x="900151" y="4887"/>
                  </a:lnTo>
                  <a:lnTo>
                    <a:pt x="905325" y="5735"/>
                  </a:lnTo>
                  <a:lnTo>
                    <a:pt x="910498" y="6655"/>
                  </a:lnTo>
                  <a:lnTo>
                    <a:pt x="915671" y="7648"/>
                  </a:lnTo>
                  <a:lnTo>
                    <a:pt x="920844" y="8715"/>
                  </a:lnTo>
                  <a:lnTo>
                    <a:pt x="926018" y="9856"/>
                  </a:lnTo>
                  <a:lnTo>
                    <a:pt x="931191" y="11072"/>
                  </a:lnTo>
                  <a:lnTo>
                    <a:pt x="936364" y="12364"/>
                  </a:lnTo>
                  <a:lnTo>
                    <a:pt x="941538" y="13733"/>
                  </a:lnTo>
                  <a:lnTo>
                    <a:pt x="946711" y="15179"/>
                  </a:lnTo>
                  <a:lnTo>
                    <a:pt x="951884" y="16703"/>
                  </a:lnTo>
                  <a:lnTo>
                    <a:pt x="957057" y="18305"/>
                  </a:lnTo>
                  <a:lnTo>
                    <a:pt x="962231" y="19986"/>
                  </a:lnTo>
                  <a:lnTo>
                    <a:pt x="967404" y="21746"/>
                  </a:lnTo>
                  <a:lnTo>
                    <a:pt x="972577" y="23587"/>
                  </a:lnTo>
                  <a:lnTo>
                    <a:pt x="977751" y="25507"/>
                  </a:lnTo>
                  <a:lnTo>
                    <a:pt x="982924" y="27509"/>
                  </a:lnTo>
                  <a:lnTo>
                    <a:pt x="988097" y="29591"/>
                  </a:lnTo>
                  <a:lnTo>
                    <a:pt x="993270" y="31754"/>
                  </a:lnTo>
                  <a:lnTo>
                    <a:pt x="998444" y="33999"/>
                  </a:lnTo>
                  <a:lnTo>
                    <a:pt x="1003617" y="36325"/>
                  </a:lnTo>
                  <a:lnTo>
                    <a:pt x="1008790" y="38733"/>
                  </a:lnTo>
                  <a:lnTo>
                    <a:pt x="1013964" y="41222"/>
                  </a:lnTo>
                  <a:lnTo>
                    <a:pt x="1019137" y="43792"/>
                  </a:lnTo>
                  <a:lnTo>
                    <a:pt x="1024310" y="46444"/>
                  </a:lnTo>
                  <a:lnTo>
                    <a:pt x="1029483" y="49177"/>
                  </a:lnTo>
                  <a:lnTo>
                    <a:pt x="1034657" y="51990"/>
                  </a:lnTo>
                  <a:lnTo>
                    <a:pt x="1039830" y="54884"/>
                  </a:lnTo>
                  <a:lnTo>
                    <a:pt x="1045003" y="57857"/>
                  </a:lnTo>
                  <a:lnTo>
                    <a:pt x="1050177" y="60911"/>
                  </a:lnTo>
                  <a:lnTo>
                    <a:pt x="1055350" y="64042"/>
                  </a:lnTo>
                  <a:lnTo>
                    <a:pt x="1060523" y="67252"/>
                  </a:lnTo>
                  <a:lnTo>
                    <a:pt x="1065696" y="70539"/>
                  </a:lnTo>
                  <a:lnTo>
                    <a:pt x="1070870" y="73903"/>
                  </a:lnTo>
                  <a:lnTo>
                    <a:pt x="1076043" y="77342"/>
                  </a:lnTo>
                  <a:lnTo>
                    <a:pt x="1081216" y="80855"/>
                  </a:lnTo>
                  <a:lnTo>
                    <a:pt x="1086390" y="84443"/>
                  </a:lnTo>
                  <a:lnTo>
                    <a:pt x="1091563" y="88102"/>
                  </a:lnTo>
                  <a:lnTo>
                    <a:pt x="1096736" y="91832"/>
                  </a:lnTo>
                  <a:lnTo>
                    <a:pt x="1101909" y="95632"/>
                  </a:lnTo>
                  <a:lnTo>
                    <a:pt x="1107083" y="99501"/>
                  </a:lnTo>
                  <a:lnTo>
                    <a:pt x="1112256" y="103436"/>
                  </a:lnTo>
                  <a:lnTo>
                    <a:pt x="1117429" y="107437"/>
                  </a:lnTo>
                  <a:lnTo>
                    <a:pt x="1122603" y="111501"/>
                  </a:lnTo>
                  <a:lnTo>
                    <a:pt x="1127776" y="115627"/>
                  </a:lnTo>
                  <a:lnTo>
                    <a:pt x="1132949" y="119814"/>
                  </a:lnTo>
                  <a:lnTo>
                    <a:pt x="1138122" y="124060"/>
                  </a:lnTo>
                  <a:lnTo>
                    <a:pt x="1143296" y="128362"/>
                  </a:lnTo>
                  <a:lnTo>
                    <a:pt x="1148469" y="132719"/>
                  </a:lnTo>
                  <a:lnTo>
                    <a:pt x="1153642" y="137129"/>
                  </a:lnTo>
                  <a:lnTo>
                    <a:pt x="1158816" y="141590"/>
                  </a:lnTo>
                  <a:lnTo>
                    <a:pt x="1163989" y="146100"/>
                  </a:lnTo>
                  <a:lnTo>
                    <a:pt x="1169162" y="150656"/>
                  </a:lnTo>
                  <a:lnTo>
                    <a:pt x="1174335" y="155258"/>
                  </a:lnTo>
                  <a:lnTo>
                    <a:pt x="1179509" y="159903"/>
                  </a:lnTo>
                  <a:lnTo>
                    <a:pt x="1184682" y="164589"/>
                  </a:lnTo>
                  <a:lnTo>
                    <a:pt x="1189855" y="169313"/>
                  </a:lnTo>
                  <a:lnTo>
                    <a:pt x="1195029" y="174075"/>
                  </a:lnTo>
                  <a:lnTo>
                    <a:pt x="1200202" y="178871"/>
                  </a:lnTo>
                  <a:lnTo>
                    <a:pt x="1205375" y="183700"/>
                  </a:lnTo>
                  <a:lnTo>
                    <a:pt x="1210548" y="188560"/>
                  </a:lnTo>
                  <a:lnTo>
                    <a:pt x="1215722" y="193448"/>
                  </a:lnTo>
                  <a:lnTo>
                    <a:pt x="1220895" y="198364"/>
                  </a:lnTo>
                  <a:lnTo>
                    <a:pt x="1226068" y="203305"/>
                  </a:lnTo>
                  <a:lnTo>
                    <a:pt x="1231242" y="208270"/>
                  </a:lnTo>
                  <a:lnTo>
                    <a:pt x="1236415" y="213257"/>
                  </a:lnTo>
                  <a:lnTo>
                    <a:pt x="1241588" y="218263"/>
                  </a:lnTo>
                  <a:lnTo>
                    <a:pt x="1246761" y="223289"/>
                  </a:lnTo>
                  <a:lnTo>
                    <a:pt x="1251935" y="228333"/>
                  </a:lnTo>
                  <a:lnTo>
                    <a:pt x="1257108" y="233392"/>
                  </a:lnTo>
                  <a:lnTo>
                    <a:pt x="1262281" y="238467"/>
                  </a:lnTo>
                  <a:lnTo>
                    <a:pt x="1267455" y="243556"/>
                  </a:lnTo>
                  <a:lnTo>
                    <a:pt x="1272628" y="248658"/>
                  </a:lnTo>
                  <a:lnTo>
                    <a:pt x="1277801" y="253773"/>
                  </a:lnTo>
                  <a:lnTo>
                    <a:pt x="1282974" y="258900"/>
                  </a:lnTo>
                  <a:lnTo>
                    <a:pt x="1288148" y="264039"/>
                  </a:lnTo>
                  <a:lnTo>
                    <a:pt x="1293321" y="269188"/>
                  </a:lnTo>
                  <a:lnTo>
                    <a:pt x="1298494" y="274350"/>
                  </a:lnTo>
                  <a:lnTo>
                    <a:pt x="1303668" y="279522"/>
                  </a:lnTo>
                  <a:lnTo>
                    <a:pt x="1308841" y="284706"/>
                  </a:lnTo>
                  <a:lnTo>
                    <a:pt x="1314014" y="289901"/>
                  </a:lnTo>
                  <a:lnTo>
                    <a:pt x="1319187" y="295109"/>
                  </a:lnTo>
                  <a:lnTo>
                    <a:pt x="1324361" y="300329"/>
                  </a:lnTo>
                  <a:lnTo>
                    <a:pt x="1329534" y="305563"/>
                  </a:lnTo>
                  <a:lnTo>
                    <a:pt x="1334707" y="310811"/>
                  </a:lnTo>
                  <a:lnTo>
                    <a:pt x="1339881" y="316074"/>
                  </a:lnTo>
                  <a:lnTo>
                    <a:pt x="1345054" y="321352"/>
                  </a:lnTo>
                  <a:lnTo>
                    <a:pt x="1350227" y="326647"/>
                  </a:lnTo>
                  <a:lnTo>
                    <a:pt x="1355400" y="331959"/>
                  </a:lnTo>
                  <a:lnTo>
                    <a:pt x="1360574" y="337289"/>
                  </a:lnTo>
                  <a:lnTo>
                    <a:pt x="1365747" y="342636"/>
                  </a:lnTo>
                  <a:lnTo>
                    <a:pt x="1370920" y="348002"/>
                  </a:lnTo>
                  <a:lnTo>
                    <a:pt x="1376094" y="353386"/>
                  </a:lnTo>
                  <a:lnTo>
                    <a:pt x="1381267" y="358787"/>
                  </a:lnTo>
                  <a:lnTo>
                    <a:pt x="1386440" y="364205"/>
                  </a:lnTo>
                  <a:lnTo>
                    <a:pt x="1391613" y="369637"/>
                  </a:lnTo>
                  <a:lnTo>
                    <a:pt x="1396787" y="375081"/>
                  </a:lnTo>
                  <a:lnTo>
                    <a:pt x="1401960" y="380535"/>
                  </a:lnTo>
                  <a:lnTo>
                    <a:pt x="1407133" y="385994"/>
                  </a:lnTo>
                  <a:lnTo>
                    <a:pt x="1412307" y="391453"/>
                  </a:lnTo>
                  <a:lnTo>
                    <a:pt x="1417480" y="396907"/>
                  </a:lnTo>
                  <a:lnTo>
                    <a:pt x="1422653" y="402349"/>
                  </a:lnTo>
                  <a:lnTo>
                    <a:pt x="1427826" y="407771"/>
                  </a:lnTo>
                  <a:lnTo>
                    <a:pt x="1433000" y="413165"/>
                  </a:lnTo>
                  <a:lnTo>
                    <a:pt x="1438173" y="418520"/>
                  </a:lnTo>
                  <a:lnTo>
                    <a:pt x="1443346" y="423825"/>
                  </a:lnTo>
                  <a:lnTo>
                    <a:pt x="1448520" y="429071"/>
                  </a:lnTo>
                  <a:lnTo>
                    <a:pt x="1453693" y="434243"/>
                  </a:lnTo>
                  <a:lnTo>
                    <a:pt x="1458866" y="439329"/>
                  </a:lnTo>
                  <a:lnTo>
                    <a:pt x="1464039" y="444317"/>
                  </a:lnTo>
                  <a:lnTo>
                    <a:pt x="1469213" y="449193"/>
                  </a:lnTo>
                  <a:lnTo>
                    <a:pt x="1474386" y="453945"/>
                  </a:lnTo>
                  <a:lnTo>
                    <a:pt x="1479559" y="458559"/>
                  </a:lnTo>
                  <a:lnTo>
                    <a:pt x="1484733" y="463025"/>
                  </a:lnTo>
                  <a:lnTo>
                    <a:pt x="1489906" y="467331"/>
                  </a:lnTo>
                  <a:lnTo>
                    <a:pt x="1495079" y="471468"/>
                  </a:lnTo>
                  <a:lnTo>
                    <a:pt x="1500252" y="475428"/>
                  </a:lnTo>
                  <a:lnTo>
                    <a:pt x="1505426" y="479203"/>
                  </a:lnTo>
                  <a:lnTo>
                    <a:pt x="1510599" y="482789"/>
                  </a:lnTo>
                  <a:lnTo>
                    <a:pt x="1515772" y="486183"/>
                  </a:lnTo>
                  <a:lnTo>
                    <a:pt x="1520946" y="489382"/>
                  </a:lnTo>
                  <a:lnTo>
                    <a:pt x="1526119" y="492387"/>
                  </a:lnTo>
                  <a:lnTo>
                    <a:pt x="1531292" y="495199"/>
                  </a:lnTo>
                  <a:lnTo>
                    <a:pt x="1536465" y="497822"/>
                  </a:lnTo>
                  <a:lnTo>
                    <a:pt x="1541639" y="500260"/>
                  </a:lnTo>
                  <a:lnTo>
                    <a:pt x="1546812" y="502518"/>
                  </a:lnTo>
                  <a:lnTo>
                    <a:pt x="1551985" y="504603"/>
                  </a:lnTo>
                  <a:lnTo>
                    <a:pt x="1557159" y="506523"/>
                  </a:lnTo>
                  <a:lnTo>
                    <a:pt x="1562332" y="508285"/>
                  </a:lnTo>
                  <a:lnTo>
                    <a:pt x="1567505" y="509898"/>
                  </a:lnTo>
                  <a:lnTo>
                    <a:pt x="1572678" y="511371"/>
                  </a:lnTo>
                  <a:lnTo>
                    <a:pt x="1577852" y="512713"/>
                  </a:lnTo>
                  <a:lnTo>
                    <a:pt x="1583025" y="513932"/>
                  </a:lnTo>
                  <a:lnTo>
                    <a:pt x="1588198" y="515037"/>
                  </a:lnTo>
                  <a:lnTo>
                    <a:pt x="1593372" y="516038"/>
                  </a:lnTo>
                  <a:lnTo>
                    <a:pt x="1598545" y="516941"/>
                  </a:lnTo>
                  <a:lnTo>
                    <a:pt x="1603718" y="517756"/>
                  </a:lnTo>
                  <a:lnTo>
                    <a:pt x="1608891" y="518490"/>
                  </a:lnTo>
                  <a:lnTo>
                    <a:pt x="1614065" y="519149"/>
                  </a:lnTo>
                  <a:lnTo>
                    <a:pt x="1619238" y="519740"/>
                  </a:lnTo>
                  <a:lnTo>
                    <a:pt x="1624411" y="520271"/>
                  </a:lnTo>
                  <a:lnTo>
                    <a:pt x="1629585" y="520746"/>
                  </a:lnTo>
                  <a:lnTo>
                    <a:pt x="1634758" y="521170"/>
                  </a:lnTo>
                  <a:lnTo>
                    <a:pt x="1639931" y="521550"/>
                  </a:lnTo>
                  <a:lnTo>
                    <a:pt x="1645104" y="521888"/>
                  </a:lnTo>
                  <a:lnTo>
                    <a:pt x="1650278" y="522191"/>
                  </a:lnTo>
                  <a:lnTo>
                    <a:pt x="1655451" y="522460"/>
                  </a:lnTo>
                  <a:lnTo>
                    <a:pt x="1660624" y="522699"/>
                  </a:lnTo>
                  <a:lnTo>
                    <a:pt x="1665798" y="522913"/>
                  </a:lnTo>
                  <a:lnTo>
                    <a:pt x="1670971" y="523102"/>
                  </a:lnTo>
                  <a:lnTo>
                    <a:pt x="1676144" y="523271"/>
                  </a:lnTo>
                  <a:lnTo>
                    <a:pt x="1681317" y="523421"/>
                  </a:lnTo>
                  <a:lnTo>
                    <a:pt x="1686491" y="523554"/>
                  </a:lnTo>
                  <a:lnTo>
                    <a:pt x="1691664" y="523672"/>
                  </a:lnTo>
                  <a:lnTo>
                    <a:pt x="1696837" y="523777"/>
                  </a:lnTo>
                  <a:lnTo>
                    <a:pt x="1702011" y="523870"/>
                  </a:lnTo>
                  <a:lnTo>
                    <a:pt x="1707184" y="523952"/>
                  </a:lnTo>
                  <a:lnTo>
                    <a:pt x="1712357" y="524025"/>
                  </a:lnTo>
                  <a:lnTo>
                    <a:pt x="1717530" y="524090"/>
                  </a:lnTo>
                  <a:lnTo>
                    <a:pt x="1722704" y="524147"/>
                  </a:lnTo>
                  <a:lnTo>
                    <a:pt x="1727877" y="524198"/>
                  </a:lnTo>
                  <a:lnTo>
                    <a:pt x="1733050" y="524243"/>
                  </a:lnTo>
                  <a:lnTo>
                    <a:pt x="1738224" y="524283"/>
                  </a:lnTo>
                  <a:lnTo>
                    <a:pt x="1743397" y="524318"/>
                  </a:lnTo>
                  <a:lnTo>
                    <a:pt x="1748570" y="524350"/>
                  </a:lnTo>
                  <a:lnTo>
                    <a:pt x="1753743" y="524377"/>
                  </a:lnTo>
                  <a:lnTo>
                    <a:pt x="1758917" y="524402"/>
                  </a:lnTo>
                  <a:lnTo>
                    <a:pt x="1764090" y="524423"/>
                  </a:lnTo>
                  <a:lnTo>
                    <a:pt x="1769263" y="524443"/>
                  </a:lnTo>
                  <a:lnTo>
                    <a:pt x="1774437" y="524459"/>
                  </a:lnTo>
                  <a:lnTo>
                    <a:pt x="1779610" y="524474"/>
                  </a:lnTo>
                  <a:lnTo>
                    <a:pt x="1784783" y="524488"/>
                  </a:lnTo>
                  <a:lnTo>
                    <a:pt x="1789956" y="524499"/>
                  </a:lnTo>
                  <a:lnTo>
                    <a:pt x="1795130" y="524510"/>
                  </a:lnTo>
                  <a:lnTo>
                    <a:pt x="1800303" y="524519"/>
                  </a:lnTo>
                  <a:lnTo>
                    <a:pt x="1805476" y="524527"/>
                  </a:lnTo>
                  <a:lnTo>
                    <a:pt x="1810650" y="524534"/>
                  </a:lnTo>
                  <a:lnTo>
                    <a:pt x="1815823" y="524541"/>
                  </a:lnTo>
                  <a:lnTo>
                    <a:pt x="1820996" y="524546"/>
                  </a:lnTo>
                  <a:lnTo>
                    <a:pt x="1826169" y="524551"/>
                  </a:lnTo>
                  <a:lnTo>
                    <a:pt x="1831343" y="524556"/>
                  </a:lnTo>
                  <a:lnTo>
                    <a:pt x="1836516" y="524559"/>
                  </a:lnTo>
                  <a:lnTo>
                    <a:pt x="1841689" y="524563"/>
                  </a:lnTo>
                  <a:lnTo>
                    <a:pt x="1846863" y="524566"/>
                  </a:lnTo>
                  <a:lnTo>
                    <a:pt x="1852036" y="524569"/>
                  </a:lnTo>
                  <a:lnTo>
                    <a:pt x="1857209" y="524571"/>
                  </a:lnTo>
                  <a:lnTo>
                    <a:pt x="1862382" y="524573"/>
                  </a:lnTo>
                  <a:lnTo>
                    <a:pt x="1867556" y="524575"/>
                  </a:lnTo>
                  <a:lnTo>
                    <a:pt x="1872729" y="524577"/>
                  </a:lnTo>
                  <a:lnTo>
                    <a:pt x="1877902" y="524578"/>
                  </a:lnTo>
                  <a:lnTo>
                    <a:pt x="1883076" y="524589"/>
                  </a:lnTo>
                  <a:lnTo>
                    <a:pt x="1877902" y="524589"/>
                  </a:lnTo>
                  <a:lnTo>
                    <a:pt x="1872729" y="524589"/>
                  </a:lnTo>
                  <a:lnTo>
                    <a:pt x="1867556" y="524589"/>
                  </a:lnTo>
                  <a:lnTo>
                    <a:pt x="1862382" y="524589"/>
                  </a:lnTo>
                  <a:lnTo>
                    <a:pt x="1857209" y="524589"/>
                  </a:lnTo>
                  <a:lnTo>
                    <a:pt x="1852036" y="524589"/>
                  </a:lnTo>
                  <a:lnTo>
                    <a:pt x="1846863" y="524589"/>
                  </a:lnTo>
                  <a:lnTo>
                    <a:pt x="1841689" y="524589"/>
                  </a:lnTo>
                  <a:lnTo>
                    <a:pt x="1836516" y="524589"/>
                  </a:lnTo>
                  <a:lnTo>
                    <a:pt x="1831343" y="524589"/>
                  </a:lnTo>
                  <a:lnTo>
                    <a:pt x="1826169" y="524589"/>
                  </a:lnTo>
                  <a:lnTo>
                    <a:pt x="1820996" y="524589"/>
                  </a:lnTo>
                  <a:lnTo>
                    <a:pt x="1815823" y="524589"/>
                  </a:lnTo>
                  <a:lnTo>
                    <a:pt x="1810650" y="524589"/>
                  </a:lnTo>
                  <a:lnTo>
                    <a:pt x="1805476" y="524589"/>
                  </a:lnTo>
                  <a:lnTo>
                    <a:pt x="1800303" y="524589"/>
                  </a:lnTo>
                  <a:lnTo>
                    <a:pt x="1795130" y="524589"/>
                  </a:lnTo>
                  <a:lnTo>
                    <a:pt x="1789956" y="524589"/>
                  </a:lnTo>
                  <a:lnTo>
                    <a:pt x="1784783" y="524589"/>
                  </a:lnTo>
                  <a:lnTo>
                    <a:pt x="1779610" y="524589"/>
                  </a:lnTo>
                  <a:lnTo>
                    <a:pt x="1774437" y="524589"/>
                  </a:lnTo>
                  <a:lnTo>
                    <a:pt x="1769263" y="524589"/>
                  </a:lnTo>
                  <a:lnTo>
                    <a:pt x="1764090" y="524589"/>
                  </a:lnTo>
                  <a:lnTo>
                    <a:pt x="1758917" y="524589"/>
                  </a:lnTo>
                  <a:lnTo>
                    <a:pt x="1753743" y="524589"/>
                  </a:lnTo>
                  <a:lnTo>
                    <a:pt x="1748570" y="524589"/>
                  </a:lnTo>
                  <a:lnTo>
                    <a:pt x="1743397" y="524589"/>
                  </a:lnTo>
                  <a:lnTo>
                    <a:pt x="1738224" y="524589"/>
                  </a:lnTo>
                  <a:lnTo>
                    <a:pt x="1733050" y="524589"/>
                  </a:lnTo>
                  <a:lnTo>
                    <a:pt x="1727877" y="524589"/>
                  </a:lnTo>
                  <a:lnTo>
                    <a:pt x="1722704" y="524589"/>
                  </a:lnTo>
                  <a:lnTo>
                    <a:pt x="1717530" y="524589"/>
                  </a:lnTo>
                  <a:lnTo>
                    <a:pt x="1712357" y="524589"/>
                  </a:lnTo>
                  <a:lnTo>
                    <a:pt x="1707184" y="524589"/>
                  </a:lnTo>
                  <a:lnTo>
                    <a:pt x="1702011" y="524589"/>
                  </a:lnTo>
                  <a:lnTo>
                    <a:pt x="1696837" y="524589"/>
                  </a:lnTo>
                  <a:lnTo>
                    <a:pt x="1691664" y="524589"/>
                  </a:lnTo>
                  <a:lnTo>
                    <a:pt x="1686491" y="524589"/>
                  </a:lnTo>
                  <a:lnTo>
                    <a:pt x="1681317" y="524589"/>
                  </a:lnTo>
                  <a:lnTo>
                    <a:pt x="1676144" y="524589"/>
                  </a:lnTo>
                  <a:lnTo>
                    <a:pt x="1670971" y="524589"/>
                  </a:lnTo>
                  <a:lnTo>
                    <a:pt x="1665798" y="524589"/>
                  </a:lnTo>
                  <a:lnTo>
                    <a:pt x="1660624" y="524589"/>
                  </a:lnTo>
                  <a:lnTo>
                    <a:pt x="1655451" y="524589"/>
                  </a:lnTo>
                  <a:lnTo>
                    <a:pt x="1650278" y="524589"/>
                  </a:lnTo>
                  <a:lnTo>
                    <a:pt x="1645104" y="524589"/>
                  </a:lnTo>
                  <a:lnTo>
                    <a:pt x="1639931" y="524589"/>
                  </a:lnTo>
                  <a:lnTo>
                    <a:pt x="1634758" y="524589"/>
                  </a:lnTo>
                  <a:lnTo>
                    <a:pt x="1629585" y="524589"/>
                  </a:lnTo>
                  <a:lnTo>
                    <a:pt x="1624411" y="524589"/>
                  </a:lnTo>
                  <a:lnTo>
                    <a:pt x="1619238" y="524589"/>
                  </a:lnTo>
                  <a:lnTo>
                    <a:pt x="1614065" y="524589"/>
                  </a:lnTo>
                  <a:lnTo>
                    <a:pt x="1608891" y="524589"/>
                  </a:lnTo>
                  <a:lnTo>
                    <a:pt x="1603718" y="524589"/>
                  </a:lnTo>
                  <a:lnTo>
                    <a:pt x="1598545" y="524589"/>
                  </a:lnTo>
                  <a:lnTo>
                    <a:pt x="1593372" y="524589"/>
                  </a:lnTo>
                  <a:lnTo>
                    <a:pt x="1588198" y="524589"/>
                  </a:lnTo>
                  <a:lnTo>
                    <a:pt x="1583025" y="524589"/>
                  </a:lnTo>
                  <a:lnTo>
                    <a:pt x="1577852" y="524589"/>
                  </a:lnTo>
                  <a:lnTo>
                    <a:pt x="1572678" y="524589"/>
                  </a:lnTo>
                  <a:lnTo>
                    <a:pt x="1567505" y="524589"/>
                  </a:lnTo>
                  <a:lnTo>
                    <a:pt x="1562332" y="524589"/>
                  </a:lnTo>
                  <a:lnTo>
                    <a:pt x="1557159" y="524589"/>
                  </a:lnTo>
                  <a:lnTo>
                    <a:pt x="1551985" y="524589"/>
                  </a:lnTo>
                  <a:lnTo>
                    <a:pt x="1546812" y="524589"/>
                  </a:lnTo>
                  <a:lnTo>
                    <a:pt x="1541639" y="524589"/>
                  </a:lnTo>
                  <a:lnTo>
                    <a:pt x="1536465" y="524589"/>
                  </a:lnTo>
                  <a:lnTo>
                    <a:pt x="1531292" y="524589"/>
                  </a:lnTo>
                  <a:lnTo>
                    <a:pt x="1526119" y="524589"/>
                  </a:lnTo>
                  <a:lnTo>
                    <a:pt x="1520946" y="524589"/>
                  </a:lnTo>
                  <a:lnTo>
                    <a:pt x="1515772" y="524589"/>
                  </a:lnTo>
                  <a:lnTo>
                    <a:pt x="1510599" y="524589"/>
                  </a:lnTo>
                  <a:lnTo>
                    <a:pt x="1505426" y="524589"/>
                  </a:lnTo>
                  <a:lnTo>
                    <a:pt x="1500252" y="524589"/>
                  </a:lnTo>
                  <a:lnTo>
                    <a:pt x="1495079" y="524589"/>
                  </a:lnTo>
                  <a:lnTo>
                    <a:pt x="1489906" y="524589"/>
                  </a:lnTo>
                  <a:lnTo>
                    <a:pt x="1484733" y="524589"/>
                  </a:lnTo>
                  <a:lnTo>
                    <a:pt x="1479559" y="524589"/>
                  </a:lnTo>
                  <a:lnTo>
                    <a:pt x="1474386" y="524589"/>
                  </a:lnTo>
                  <a:lnTo>
                    <a:pt x="1469213" y="524589"/>
                  </a:lnTo>
                  <a:lnTo>
                    <a:pt x="1464039" y="524589"/>
                  </a:lnTo>
                  <a:lnTo>
                    <a:pt x="1458866" y="524589"/>
                  </a:lnTo>
                  <a:lnTo>
                    <a:pt x="1453693" y="524589"/>
                  </a:lnTo>
                  <a:lnTo>
                    <a:pt x="1448520" y="524589"/>
                  </a:lnTo>
                  <a:lnTo>
                    <a:pt x="1443346" y="524589"/>
                  </a:lnTo>
                  <a:lnTo>
                    <a:pt x="1438173" y="524589"/>
                  </a:lnTo>
                  <a:lnTo>
                    <a:pt x="1433000" y="524589"/>
                  </a:lnTo>
                  <a:lnTo>
                    <a:pt x="1427826" y="524589"/>
                  </a:lnTo>
                  <a:lnTo>
                    <a:pt x="1422653" y="524589"/>
                  </a:lnTo>
                  <a:lnTo>
                    <a:pt x="1417480" y="524589"/>
                  </a:lnTo>
                  <a:lnTo>
                    <a:pt x="1412307" y="524589"/>
                  </a:lnTo>
                  <a:lnTo>
                    <a:pt x="1407133" y="524589"/>
                  </a:lnTo>
                  <a:lnTo>
                    <a:pt x="1401960" y="524589"/>
                  </a:lnTo>
                  <a:lnTo>
                    <a:pt x="1396787" y="524589"/>
                  </a:lnTo>
                  <a:lnTo>
                    <a:pt x="1391613" y="524589"/>
                  </a:lnTo>
                  <a:lnTo>
                    <a:pt x="1386440" y="524589"/>
                  </a:lnTo>
                  <a:lnTo>
                    <a:pt x="1381267" y="524589"/>
                  </a:lnTo>
                  <a:lnTo>
                    <a:pt x="1376094" y="524589"/>
                  </a:lnTo>
                  <a:lnTo>
                    <a:pt x="1370920" y="524589"/>
                  </a:lnTo>
                  <a:lnTo>
                    <a:pt x="1365747" y="524589"/>
                  </a:lnTo>
                  <a:lnTo>
                    <a:pt x="1360574" y="524589"/>
                  </a:lnTo>
                  <a:lnTo>
                    <a:pt x="1355400" y="524589"/>
                  </a:lnTo>
                  <a:lnTo>
                    <a:pt x="1350227" y="524589"/>
                  </a:lnTo>
                  <a:lnTo>
                    <a:pt x="1345054" y="524589"/>
                  </a:lnTo>
                  <a:lnTo>
                    <a:pt x="1339881" y="524589"/>
                  </a:lnTo>
                  <a:lnTo>
                    <a:pt x="1334707" y="524589"/>
                  </a:lnTo>
                  <a:lnTo>
                    <a:pt x="1329534" y="524589"/>
                  </a:lnTo>
                  <a:lnTo>
                    <a:pt x="1324361" y="524589"/>
                  </a:lnTo>
                  <a:lnTo>
                    <a:pt x="1319187" y="524589"/>
                  </a:lnTo>
                  <a:lnTo>
                    <a:pt x="1314014" y="524589"/>
                  </a:lnTo>
                  <a:lnTo>
                    <a:pt x="1308841" y="524589"/>
                  </a:lnTo>
                  <a:lnTo>
                    <a:pt x="1303668" y="524589"/>
                  </a:lnTo>
                  <a:lnTo>
                    <a:pt x="1298494" y="524589"/>
                  </a:lnTo>
                  <a:lnTo>
                    <a:pt x="1293321" y="524589"/>
                  </a:lnTo>
                  <a:lnTo>
                    <a:pt x="1288148" y="524589"/>
                  </a:lnTo>
                  <a:lnTo>
                    <a:pt x="1282974" y="524589"/>
                  </a:lnTo>
                  <a:lnTo>
                    <a:pt x="1277801" y="524589"/>
                  </a:lnTo>
                  <a:lnTo>
                    <a:pt x="1272628" y="524589"/>
                  </a:lnTo>
                  <a:lnTo>
                    <a:pt x="1267455" y="524589"/>
                  </a:lnTo>
                  <a:lnTo>
                    <a:pt x="1262281" y="524589"/>
                  </a:lnTo>
                  <a:lnTo>
                    <a:pt x="1257108" y="524589"/>
                  </a:lnTo>
                  <a:lnTo>
                    <a:pt x="1251935" y="524589"/>
                  </a:lnTo>
                  <a:lnTo>
                    <a:pt x="1246761" y="524589"/>
                  </a:lnTo>
                  <a:lnTo>
                    <a:pt x="1241588" y="524589"/>
                  </a:lnTo>
                  <a:lnTo>
                    <a:pt x="1236415" y="524589"/>
                  </a:lnTo>
                  <a:lnTo>
                    <a:pt x="1231242" y="524589"/>
                  </a:lnTo>
                  <a:lnTo>
                    <a:pt x="1226068" y="524589"/>
                  </a:lnTo>
                  <a:lnTo>
                    <a:pt x="1220895" y="524589"/>
                  </a:lnTo>
                  <a:lnTo>
                    <a:pt x="1215722" y="524589"/>
                  </a:lnTo>
                  <a:lnTo>
                    <a:pt x="1210548" y="524589"/>
                  </a:lnTo>
                  <a:lnTo>
                    <a:pt x="1205375" y="524589"/>
                  </a:lnTo>
                  <a:lnTo>
                    <a:pt x="1200202" y="524589"/>
                  </a:lnTo>
                  <a:lnTo>
                    <a:pt x="1195029" y="524589"/>
                  </a:lnTo>
                  <a:lnTo>
                    <a:pt x="1189855" y="524589"/>
                  </a:lnTo>
                  <a:lnTo>
                    <a:pt x="1184682" y="524589"/>
                  </a:lnTo>
                  <a:lnTo>
                    <a:pt x="1179509" y="524589"/>
                  </a:lnTo>
                  <a:lnTo>
                    <a:pt x="1174335" y="524589"/>
                  </a:lnTo>
                  <a:lnTo>
                    <a:pt x="1169162" y="524589"/>
                  </a:lnTo>
                  <a:lnTo>
                    <a:pt x="1163989" y="524589"/>
                  </a:lnTo>
                  <a:lnTo>
                    <a:pt x="1158816" y="524589"/>
                  </a:lnTo>
                  <a:lnTo>
                    <a:pt x="1153642" y="524589"/>
                  </a:lnTo>
                  <a:lnTo>
                    <a:pt x="1148469" y="524589"/>
                  </a:lnTo>
                  <a:lnTo>
                    <a:pt x="1143296" y="524589"/>
                  </a:lnTo>
                  <a:lnTo>
                    <a:pt x="1138122" y="524589"/>
                  </a:lnTo>
                  <a:lnTo>
                    <a:pt x="1132949" y="524589"/>
                  </a:lnTo>
                  <a:lnTo>
                    <a:pt x="1127776" y="524589"/>
                  </a:lnTo>
                  <a:lnTo>
                    <a:pt x="1122603" y="524589"/>
                  </a:lnTo>
                  <a:lnTo>
                    <a:pt x="1117429" y="524589"/>
                  </a:lnTo>
                  <a:lnTo>
                    <a:pt x="1112256" y="524589"/>
                  </a:lnTo>
                  <a:lnTo>
                    <a:pt x="1107083" y="524589"/>
                  </a:lnTo>
                  <a:lnTo>
                    <a:pt x="1101909" y="524589"/>
                  </a:lnTo>
                  <a:lnTo>
                    <a:pt x="1096736" y="524589"/>
                  </a:lnTo>
                  <a:lnTo>
                    <a:pt x="1091563" y="524589"/>
                  </a:lnTo>
                  <a:lnTo>
                    <a:pt x="1086390" y="524589"/>
                  </a:lnTo>
                  <a:lnTo>
                    <a:pt x="1081216" y="524589"/>
                  </a:lnTo>
                  <a:lnTo>
                    <a:pt x="1076043" y="524589"/>
                  </a:lnTo>
                  <a:lnTo>
                    <a:pt x="1070870" y="524589"/>
                  </a:lnTo>
                  <a:lnTo>
                    <a:pt x="1065696" y="524589"/>
                  </a:lnTo>
                  <a:lnTo>
                    <a:pt x="1060523" y="524589"/>
                  </a:lnTo>
                  <a:lnTo>
                    <a:pt x="1055350" y="524589"/>
                  </a:lnTo>
                  <a:lnTo>
                    <a:pt x="1050177" y="524589"/>
                  </a:lnTo>
                  <a:lnTo>
                    <a:pt x="1045003" y="524589"/>
                  </a:lnTo>
                  <a:lnTo>
                    <a:pt x="1039830" y="524589"/>
                  </a:lnTo>
                  <a:lnTo>
                    <a:pt x="1034657" y="524589"/>
                  </a:lnTo>
                  <a:lnTo>
                    <a:pt x="1029483" y="524589"/>
                  </a:lnTo>
                  <a:lnTo>
                    <a:pt x="1024310" y="524589"/>
                  </a:lnTo>
                  <a:lnTo>
                    <a:pt x="1019137" y="524589"/>
                  </a:lnTo>
                  <a:lnTo>
                    <a:pt x="1013964" y="524589"/>
                  </a:lnTo>
                  <a:lnTo>
                    <a:pt x="1008790" y="524589"/>
                  </a:lnTo>
                  <a:lnTo>
                    <a:pt x="1003617" y="524589"/>
                  </a:lnTo>
                  <a:lnTo>
                    <a:pt x="998444" y="524589"/>
                  </a:lnTo>
                  <a:lnTo>
                    <a:pt x="993270" y="524589"/>
                  </a:lnTo>
                  <a:lnTo>
                    <a:pt x="988097" y="524589"/>
                  </a:lnTo>
                  <a:lnTo>
                    <a:pt x="982924" y="524589"/>
                  </a:lnTo>
                  <a:lnTo>
                    <a:pt x="977751" y="524589"/>
                  </a:lnTo>
                  <a:lnTo>
                    <a:pt x="972577" y="524589"/>
                  </a:lnTo>
                  <a:lnTo>
                    <a:pt x="967404" y="524589"/>
                  </a:lnTo>
                  <a:lnTo>
                    <a:pt x="962231" y="524589"/>
                  </a:lnTo>
                  <a:lnTo>
                    <a:pt x="957057" y="524589"/>
                  </a:lnTo>
                  <a:lnTo>
                    <a:pt x="951884" y="524589"/>
                  </a:lnTo>
                  <a:lnTo>
                    <a:pt x="946711" y="524589"/>
                  </a:lnTo>
                  <a:lnTo>
                    <a:pt x="941538" y="524589"/>
                  </a:lnTo>
                  <a:lnTo>
                    <a:pt x="936364" y="524589"/>
                  </a:lnTo>
                  <a:lnTo>
                    <a:pt x="931191" y="524589"/>
                  </a:lnTo>
                  <a:lnTo>
                    <a:pt x="926018" y="524589"/>
                  </a:lnTo>
                  <a:lnTo>
                    <a:pt x="920844" y="524589"/>
                  </a:lnTo>
                  <a:lnTo>
                    <a:pt x="915671" y="524589"/>
                  </a:lnTo>
                  <a:lnTo>
                    <a:pt x="910498" y="524589"/>
                  </a:lnTo>
                  <a:lnTo>
                    <a:pt x="905325" y="524589"/>
                  </a:lnTo>
                  <a:lnTo>
                    <a:pt x="900151" y="524589"/>
                  </a:lnTo>
                  <a:lnTo>
                    <a:pt x="894978" y="524589"/>
                  </a:lnTo>
                  <a:lnTo>
                    <a:pt x="889805" y="524589"/>
                  </a:lnTo>
                  <a:lnTo>
                    <a:pt x="884631" y="524589"/>
                  </a:lnTo>
                  <a:lnTo>
                    <a:pt x="879458" y="524589"/>
                  </a:lnTo>
                  <a:lnTo>
                    <a:pt x="874285" y="524589"/>
                  </a:lnTo>
                  <a:lnTo>
                    <a:pt x="869112" y="524589"/>
                  </a:lnTo>
                  <a:lnTo>
                    <a:pt x="863938" y="524589"/>
                  </a:lnTo>
                  <a:lnTo>
                    <a:pt x="858765" y="524589"/>
                  </a:lnTo>
                  <a:lnTo>
                    <a:pt x="853592" y="524589"/>
                  </a:lnTo>
                  <a:lnTo>
                    <a:pt x="848418" y="524589"/>
                  </a:lnTo>
                  <a:lnTo>
                    <a:pt x="843245" y="524589"/>
                  </a:lnTo>
                  <a:lnTo>
                    <a:pt x="838072" y="524589"/>
                  </a:lnTo>
                  <a:lnTo>
                    <a:pt x="832899" y="524589"/>
                  </a:lnTo>
                  <a:lnTo>
                    <a:pt x="827725" y="524589"/>
                  </a:lnTo>
                  <a:lnTo>
                    <a:pt x="822552" y="524589"/>
                  </a:lnTo>
                  <a:lnTo>
                    <a:pt x="817379" y="524589"/>
                  </a:lnTo>
                  <a:lnTo>
                    <a:pt x="812205" y="524589"/>
                  </a:lnTo>
                  <a:lnTo>
                    <a:pt x="807032" y="524589"/>
                  </a:lnTo>
                  <a:lnTo>
                    <a:pt x="801859" y="524589"/>
                  </a:lnTo>
                  <a:lnTo>
                    <a:pt x="796686" y="524589"/>
                  </a:lnTo>
                  <a:lnTo>
                    <a:pt x="791512" y="524589"/>
                  </a:lnTo>
                  <a:lnTo>
                    <a:pt x="786339" y="524589"/>
                  </a:lnTo>
                  <a:lnTo>
                    <a:pt x="781166" y="524589"/>
                  </a:lnTo>
                  <a:lnTo>
                    <a:pt x="775992" y="524589"/>
                  </a:lnTo>
                  <a:lnTo>
                    <a:pt x="770819" y="524589"/>
                  </a:lnTo>
                  <a:lnTo>
                    <a:pt x="765646" y="524589"/>
                  </a:lnTo>
                  <a:lnTo>
                    <a:pt x="760473" y="524589"/>
                  </a:lnTo>
                  <a:lnTo>
                    <a:pt x="755299" y="524589"/>
                  </a:lnTo>
                  <a:lnTo>
                    <a:pt x="750126" y="524589"/>
                  </a:lnTo>
                  <a:lnTo>
                    <a:pt x="744953" y="524589"/>
                  </a:lnTo>
                  <a:lnTo>
                    <a:pt x="739779" y="524589"/>
                  </a:lnTo>
                  <a:lnTo>
                    <a:pt x="734606" y="524589"/>
                  </a:lnTo>
                  <a:lnTo>
                    <a:pt x="729433" y="524589"/>
                  </a:lnTo>
                  <a:lnTo>
                    <a:pt x="724260" y="524589"/>
                  </a:lnTo>
                  <a:lnTo>
                    <a:pt x="719086" y="524589"/>
                  </a:lnTo>
                  <a:lnTo>
                    <a:pt x="713913" y="524589"/>
                  </a:lnTo>
                  <a:lnTo>
                    <a:pt x="708740" y="524589"/>
                  </a:lnTo>
                  <a:lnTo>
                    <a:pt x="703566" y="524589"/>
                  </a:lnTo>
                  <a:lnTo>
                    <a:pt x="698393" y="524589"/>
                  </a:lnTo>
                  <a:lnTo>
                    <a:pt x="693220" y="524589"/>
                  </a:lnTo>
                  <a:lnTo>
                    <a:pt x="688047" y="524589"/>
                  </a:lnTo>
                  <a:lnTo>
                    <a:pt x="682873" y="524589"/>
                  </a:lnTo>
                  <a:lnTo>
                    <a:pt x="677700" y="524589"/>
                  </a:lnTo>
                  <a:lnTo>
                    <a:pt x="672527" y="524589"/>
                  </a:lnTo>
                  <a:lnTo>
                    <a:pt x="667353" y="524589"/>
                  </a:lnTo>
                  <a:lnTo>
                    <a:pt x="662180" y="524589"/>
                  </a:lnTo>
                  <a:lnTo>
                    <a:pt x="657007" y="524589"/>
                  </a:lnTo>
                  <a:lnTo>
                    <a:pt x="651834" y="524589"/>
                  </a:lnTo>
                  <a:lnTo>
                    <a:pt x="646660" y="524589"/>
                  </a:lnTo>
                  <a:lnTo>
                    <a:pt x="641487" y="524589"/>
                  </a:lnTo>
                  <a:lnTo>
                    <a:pt x="636314" y="524589"/>
                  </a:lnTo>
                  <a:lnTo>
                    <a:pt x="631140" y="524589"/>
                  </a:lnTo>
                  <a:lnTo>
                    <a:pt x="625967" y="524589"/>
                  </a:lnTo>
                  <a:lnTo>
                    <a:pt x="620794" y="524589"/>
                  </a:lnTo>
                  <a:lnTo>
                    <a:pt x="615621" y="524589"/>
                  </a:lnTo>
                  <a:lnTo>
                    <a:pt x="610447" y="524589"/>
                  </a:lnTo>
                  <a:lnTo>
                    <a:pt x="605274" y="524589"/>
                  </a:lnTo>
                  <a:lnTo>
                    <a:pt x="600101" y="524589"/>
                  </a:lnTo>
                  <a:lnTo>
                    <a:pt x="594927" y="524589"/>
                  </a:lnTo>
                  <a:lnTo>
                    <a:pt x="589754" y="524589"/>
                  </a:lnTo>
                  <a:lnTo>
                    <a:pt x="584581" y="524589"/>
                  </a:lnTo>
                  <a:lnTo>
                    <a:pt x="579408" y="524589"/>
                  </a:lnTo>
                  <a:lnTo>
                    <a:pt x="574234" y="524589"/>
                  </a:lnTo>
                  <a:lnTo>
                    <a:pt x="569061" y="524589"/>
                  </a:lnTo>
                  <a:lnTo>
                    <a:pt x="563888" y="524589"/>
                  </a:lnTo>
                  <a:lnTo>
                    <a:pt x="558714" y="524589"/>
                  </a:lnTo>
                  <a:lnTo>
                    <a:pt x="553541" y="524589"/>
                  </a:lnTo>
                  <a:lnTo>
                    <a:pt x="548368" y="524589"/>
                  </a:lnTo>
                  <a:lnTo>
                    <a:pt x="543195" y="524589"/>
                  </a:lnTo>
                  <a:lnTo>
                    <a:pt x="538021" y="524589"/>
                  </a:lnTo>
                  <a:lnTo>
                    <a:pt x="532848" y="524589"/>
                  </a:lnTo>
                  <a:lnTo>
                    <a:pt x="527675" y="524589"/>
                  </a:lnTo>
                  <a:lnTo>
                    <a:pt x="522501" y="524589"/>
                  </a:lnTo>
                  <a:lnTo>
                    <a:pt x="517328" y="524589"/>
                  </a:lnTo>
                  <a:lnTo>
                    <a:pt x="512155" y="524589"/>
                  </a:lnTo>
                  <a:lnTo>
                    <a:pt x="506982" y="524589"/>
                  </a:lnTo>
                  <a:lnTo>
                    <a:pt x="501808" y="524589"/>
                  </a:lnTo>
                  <a:lnTo>
                    <a:pt x="496635" y="524589"/>
                  </a:lnTo>
                  <a:lnTo>
                    <a:pt x="491462" y="524589"/>
                  </a:lnTo>
                  <a:lnTo>
                    <a:pt x="486288" y="524589"/>
                  </a:lnTo>
                  <a:lnTo>
                    <a:pt x="481115" y="524589"/>
                  </a:lnTo>
                  <a:lnTo>
                    <a:pt x="475942" y="524589"/>
                  </a:lnTo>
                  <a:lnTo>
                    <a:pt x="470769" y="524589"/>
                  </a:lnTo>
                  <a:lnTo>
                    <a:pt x="465595" y="524589"/>
                  </a:lnTo>
                  <a:lnTo>
                    <a:pt x="460422" y="524589"/>
                  </a:lnTo>
                  <a:lnTo>
                    <a:pt x="455249" y="524589"/>
                  </a:lnTo>
                  <a:lnTo>
                    <a:pt x="450075" y="524589"/>
                  </a:lnTo>
                  <a:lnTo>
                    <a:pt x="444902" y="524589"/>
                  </a:lnTo>
                  <a:lnTo>
                    <a:pt x="439729" y="524589"/>
                  </a:lnTo>
                  <a:lnTo>
                    <a:pt x="434556" y="524589"/>
                  </a:lnTo>
                  <a:lnTo>
                    <a:pt x="429382" y="524589"/>
                  </a:lnTo>
                  <a:lnTo>
                    <a:pt x="424209" y="524589"/>
                  </a:lnTo>
                  <a:lnTo>
                    <a:pt x="419036" y="524589"/>
                  </a:lnTo>
                  <a:lnTo>
                    <a:pt x="413862" y="524589"/>
                  </a:lnTo>
                  <a:lnTo>
                    <a:pt x="408689" y="524589"/>
                  </a:lnTo>
                  <a:lnTo>
                    <a:pt x="403516" y="524589"/>
                  </a:lnTo>
                  <a:lnTo>
                    <a:pt x="398343" y="524589"/>
                  </a:lnTo>
                  <a:lnTo>
                    <a:pt x="393169" y="524589"/>
                  </a:lnTo>
                  <a:lnTo>
                    <a:pt x="387996" y="524589"/>
                  </a:lnTo>
                  <a:lnTo>
                    <a:pt x="382823" y="524589"/>
                  </a:lnTo>
                  <a:lnTo>
                    <a:pt x="377649" y="524589"/>
                  </a:lnTo>
                  <a:lnTo>
                    <a:pt x="372476" y="524589"/>
                  </a:lnTo>
                  <a:lnTo>
                    <a:pt x="367303" y="524589"/>
                  </a:lnTo>
                  <a:lnTo>
                    <a:pt x="362130" y="524589"/>
                  </a:lnTo>
                  <a:lnTo>
                    <a:pt x="356956" y="524589"/>
                  </a:lnTo>
                  <a:lnTo>
                    <a:pt x="351783" y="524589"/>
                  </a:lnTo>
                  <a:lnTo>
                    <a:pt x="346610" y="524589"/>
                  </a:lnTo>
                  <a:lnTo>
                    <a:pt x="341436" y="524589"/>
                  </a:lnTo>
                  <a:lnTo>
                    <a:pt x="336263" y="524589"/>
                  </a:lnTo>
                  <a:lnTo>
                    <a:pt x="331090" y="524589"/>
                  </a:lnTo>
                  <a:lnTo>
                    <a:pt x="325917" y="524589"/>
                  </a:lnTo>
                  <a:lnTo>
                    <a:pt x="320743" y="524589"/>
                  </a:lnTo>
                  <a:lnTo>
                    <a:pt x="315570" y="524589"/>
                  </a:lnTo>
                  <a:lnTo>
                    <a:pt x="310397" y="524589"/>
                  </a:lnTo>
                  <a:lnTo>
                    <a:pt x="305223" y="524589"/>
                  </a:lnTo>
                  <a:lnTo>
                    <a:pt x="300050" y="524589"/>
                  </a:lnTo>
                  <a:lnTo>
                    <a:pt x="294877" y="524589"/>
                  </a:lnTo>
                  <a:lnTo>
                    <a:pt x="289704" y="524589"/>
                  </a:lnTo>
                  <a:lnTo>
                    <a:pt x="284530" y="524589"/>
                  </a:lnTo>
                  <a:lnTo>
                    <a:pt x="279357" y="524589"/>
                  </a:lnTo>
                  <a:lnTo>
                    <a:pt x="274184" y="524589"/>
                  </a:lnTo>
                  <a:lnTo>
                    <a:pt x="269010" y="524589"/>
                  </a:lnTo>
                  <a:lnTo>
                    <a:pt x="263837" y="524589"/>
                  </a:lnTo>
                  <a:lnTo>
                    <a:pt x="258664" y="524589"/>
                  </a:lnTo>
                  <a:lnTo>
                    <a:pt x="253491" y="524589"/>
                  </a:lnTo>
                  <a:lnTo>
                    <a:pt x="248317" y="524589"/>
                  </a:lnTo>
                  <a:lnTo>
                    <a:pt x="243144" y="524589"/>
                  </a:lnTo>
                  <a:lnTo>
                    <a:pt x="237971" y="524589"/>
                  </a:lnTo>
                  <a:lnTo>
                    <a:pt x="232797" y="524589"/>
                  </a:lnTo>
                  <a:lnTo>
                    <a:pt x="227624" y="524589"/>
                  </a:lnTo>
                  <a:lnTo>
                    <a:pt x="222451" y="524589"/>
                  </a:lnTo>
                  <a:lnTo>
                    <a:pt x="217278" y="524589"/>
                  </a:lnTo>
                  <a:lnTo>
                    <a:pt x="212104" y="524589"/>
                  </a:lnTo>
                  <a:lnTo>
                    <a:pt x="206931" y="524589"/>
                  </a:lnTo>
                  <a:lnTo>
                    <a:pt x="201758" y="524589"/>
                  </a:lnTo>
                  <a:lnTo>
                    <a:pt x="196584" y="524589"/>
                  </a:lnTo>
                  <a:lnTo>
                    <a:pt x="191411" y="524589"/>
                  </a:lnTo>
                  <a:lnTo>
                    <a:pt x="186238" y="524589"/>
                  </a:lnTo>
                  <a:lnTo>
                    <a:pt x="181065" y="524589"/>
                  </a:lnTo>
                  <a:lnTo>
                    <a:pt x="175891" y="524589"/>
                  </a:lnTo>
                  <a:lnTo>
                    <a:pt x="170718" y="524589"/>
                  </a:lnTo>
                  <a:lnTo>
                    <a:pt x="165545" y="524589"/>
                  </a:lnTo>
                  <a:lnTo>
                    <a:pt x="160371" y="524589"/>
                  </a:lnTo>
                  <a:lnTo>
                    <a:pt x="155198" y="524589"/>
                  </a:lnTo>
                  <a:lnTo>
                    <a:pt x="150025" y="524589"/>
                  </a:lnTo>
                  <a:lnTo>
                    <a:pt x="144852" y="524589"/>
                  </a:lnTo>
                  <a:lnTo>
                    <a:pt x="139678" y="524589"/>
                  </a:lnTo>
                  <a:lnTo>
                    <a:pt x="134505" y="524589"/>
                  </a:lnTo>
                  <a:lnTo>
                    <a:pt x="129332" y="524589"/>
                  </a:lnTo>
                  <a:lnTo>
                    <a:pt x="124158" y="524589"/>
                  </a:lnTo>
                  <a:lnTo>
                    <a:pt x="118985" y="524589"/>
                  </a:lnTo>
                  <a:lnTo>
                    <a:pt x="113812" y="524589"/>
                  </a:lnTo>
                  <a:lnTo>
                    <a:pt x="108639" y="524589"/>
                  </a:lnTo>
                  <a:lnTo>
                    <a:pt x="103465" y="524589"/>
                  </a:lnTo>
                  <a:lnTo>
                    <a:pt x="98292" y="524589"/>
                  </a:lnTo>
                  <a:lnTo>
                    <a:pt x="93119" y="524589"/>
                  </a:lnTo>
                  <a:lnTo>
                    <a:pt x="87945" y="524589"/>
                  </a:lnTo>
                  <a:lnTo>
                    <a:pt x="82772" y="524589"/>
                  </a:lnTo>
                  <a:lnTo>
                    <a:pt x="77599" y="524589"/>
                  </a:lnTo>
                  <a:lnTo>
                    <a:pt x="72426" y="524589"/>
                  </a:lnTo>
                  <a:lnTo>
                    <a:pt x="67252" y="524589"/>
                  </a:lnTo>
                  <a:lnTo>
                    <a:pt x="62079" y="524589"/>
                  </a:lnTo>
                  <a:lnTo>
                    <a:pt x="56906" y="524589"/>
                  </a:lnTo>
                  <a:lnTo>
                    <a:pt x="51732" y="524589"/>
                  </a:lnTo>
                  <a:lnTo>
                    <a:pt x="46559" y="524589"/>
                  </a:lnTo>
                  <a:lnTo>
                    <a:pt x="41386" y="524589"/>
                  </a:lnTo>
                  <a:lnTo>
                    <a:pt x="36213" y="524589"/>
                  </a:lnTo>
                  <a:lnTo>
                    <a:pt x="31039" y="524589"/>
                  </a:lnTo>
                  <a:lnTo>
                    <a:pt x="25866" y="524589"/>
                  </a:lnTo>
                  <a:lnTo>
                    <a:pt x="20693" y="524589"/>
                  </a:lnTo>
                  <a:lnTo>
                    <a:pt x="15519" y="524589"/>
                  </a:lnTo>
                  <a:lnTo>
                    <a:pt x="10346" y="524589"/>
                  </a:lnTo>
                  <a:lnTo>
                    <a:pt x="5173" y="524589"/>
                  </a:lnTo>
                  <a:lnTo>
                    <a:pt x="0" y="524589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596816" y="2300983"/>
              <a:ext cx="1883076" cy="524579"/>
            </a:xfrm>
            <a:custGeom>
              <a:avLst/>
              <a:pathLst>
                <a:path w="1883076" h="524579">
                  <a:moveTo>
                    <a:pt x="0" y="410172"/>
                  </a:moveTo>
                  <a:lnTo>
                    <a:pt x="5173" y="406506"/>
                  </a:lnTo>
                  <a:lnTo>
                    <a:pt x="10346" y="402794"/>
                  </a:lnTo>
                  <a:lnTo>
                    <a:pt x="15519" y="399040"/>
                  </a:lnTo>
                  <a:lnTo>
                    <a:pt x="20693" y="395245"/>
                  </a:lnTo>
                  <a:lnTo>
                    <a:pt x="25866" y="391413"/>
                  </a:lnTo>
                  <a:lnTo>
                    <a:pt x="31039" y="387547"/>
                  </a:lnTo>
                  <a:lnTo>
                    <a:pt x="36213" y="383650"/>
                  </a:lnTo>
                  <a:lnTo>
                    <a:pt x="41386" y="379724"/>
                  </a:lnTo>
                  <a:lnTo>
                    <a:pt x="46559" y="375774"/>
                  </a:lnTo>
                  <a:lnTo>
                    <a:pt x="51732" y="371801"/>
                  </a:lnTo>
                  <a:lnTo>
                    <a:pt x="56906" y="367809"/>
                  </a:lnTo>
                  <a:lnTo>
                    <a:pt x="62079" y="363800"/>
                  </a:lnTo>
                  <a:lnTo>
                    <a:pt x="67252" y="359779"/>
                  </a:lnTo>
                  <a:lnTo>
                    <a:pt x="72426" y="355746"/>
                  </a:lnTo>
                  <a:lnTo>
                    <a:pt x="77599" y="351706"/>
                  </a:lnTo>
                  <a:lnTo>
                    <a:pt x="82772" y="347661"/>
                  </a:lnTo>
                  <a:lnTo>
                    <a:pt x="87945" y="343613"/>
                  </a:lnTo>
                  <a:lnTo>
                    <a:pt x="93119" y="339565"/>
                  </a:lnTo>
                  <a:lnTo>
                    <a:pt x="98292" y="335520"/>
                  </a:lnTo>
                  <a:lnTo>
                    <a:pt x="103465" y="331479"/>
                  </a:lnTo>
                  <a:lnTo>
                    <a:pt x="108639" y="327445"/>
                  </a:lnTo>
                  <a:lnTo>
                    <a:pt x="113812" y="323420"/>
                  </a:lnTo>
                  <a:lnTo>
                    <a:pt x="118985" y="319406"/>
                  </a:lnTo>
                  <a:lnTo>
                    <a:pt x="124158" y="315405"/>
                  </a:lnTo>
                  <a:lnTo>
                    <a:pt x="129332" y="311418"/>
                  </a:lnTo>
                  <a:lnTo>
                    <a:pt x="134505" y="307448"/>
                  </a:lnTo>
                  <a:lnTo>
                    <a:pt x="139678" y="303495"/>
                  </a:lnTo>
                  <a:lnTo>
                    <a:pt x="144852" y="299561"/>
                  </a:lnTo>
                  <a:lnTo>
                    <a:pt x="150025" y="295648"/>
                  </a:lnTo>
                  <a:lnTo>
                    <a:pt x="155198" y="291756"/>
                  </a:lnTo>
                  <a:lnTo>
                    <a:pt x="160371" y="287887"/>
                  </a:lnTo>
                  <a:lnTo>
                    <a:pt x="165545" y="284041"/>
                  </a:lnTo>
                  <a:lnTo>
                    <a:pt x="170718" y="280220"/>
                  </a:lnTo>
                  <a:lnTo>
                    <a:pt x="175891" y="276423"/>
                  </a:lnTo>
                  <a:lnTo>
                    <a:pt x="181065" y="272653"/>
                  </a:lnTo>
                  <a:lnTo>
                    <a:pt x="186238" y="268909"/>
                  </a:lnTo>
                  <a:lnTo>
                    <a:pt x="191411" y="265191"/>
                  </a:lnTo>
                  <a:lnTo>
                    <a:pt x="196584" y="261501"/>
                  </a:lnTo>
                  <a:lnTo>
                    <a:pt x="201758" y="257838"/>
                  </a:lnTo>
                  <a:lnTo>
                    <a:pt x="206931" y="254204"/>
                  </a:lnTo>
                  <a:lnTo>
                    <a:pt x="212104" y="250597"/>
                  </a:lnTo>
                  <a:lnTo>
                    <a:pt x="217278" y="247018"/>
                  </a:lnTo>
                  <a:lnTo>
                    <a:pt x="222451" y="243468"/>
                  </a:lnTo>
                  <a:lnTo>
                    <a:pt x="227624" y="239945"/>
                  </a:lnTo>
                  <a:lnTo>
                    <a:pt x="232797" y="236451"/>
                  </a:lnTo>
                  <a:lnTo>
                    <a:pt x="237971" y="232986"/>
                  </a:lnTo>
                  <a:lnTo>
                    <a:pt x="243144" y="229548"/>
                  </a:lnTo>
                  <a:lnTo>
                    <a:pt x="248317" y="226138"/>
                  </a:lnTo>
                  <a:lnTo>
                    <a:pt x="253491" y="222755"/>
                  </a:lnTo>
                  <a:lnTo>
                    <a:pt x="258664" y="219401"/>
                  </a:lnTo>
                  <a:lnTo>
                    <a:pt x="263837" y="216073"/>
                  </a:lnTo>
                  <a:lnTo>
                    <a:pt x="269010" y="212773"/>
                  </a:lnTo>
                  <a:lnTo>
                    <a:pt x="274184" y="209499"/>
                  </a:lnTo>
                  <a:lnTo>
                    <a:pt x="279357" y="206252"/>
                  </a:lnTo>
                  <a:lnTo>
                    <a:pt x="284530" y="203031"/>
                  </a:lnTo>
                  <a:lnTo>
                    <a:pt x="289704" y="199836"/>
                  </a:lnTo>
                  <a:lnTo>
                    <a:pt x="294877" y="196667"/>
                  </a:lnTo>
                  <a:lnTo>
                    <a:pt x="300050" y="193522"/>
                  </a:lnTo>
                  <a:lnTo>
                    <a:pt x="305223" y="190403"/>
                  </a:lnTo>
                  <a:lnTo>
                    <a:pt x="310397" y="187309"/>
                  </a:lnTo>
                  <a:lnTo>
                    <a:pt x="315570" y="184239"/>
                  </a:lnTo>
                  <a:lnTo>
                    <a:pt x="320743" y="181192"/>
                  </a:lnTo>
                  <a:lnTo>
                    <a:pt x="325917" y="178170"/>
                  </a:lnTo>
                  <a:lnTo>
                    <a:pt x="331090" y="175171"/>
                  </a:lnTo>
                  <a:lnTo>
                    <a:pt x="336263" y="172195"/>
                  </a:lnTo>
                  <a:lnTo>
                    <a:pt x="341436" y="169242"/>
                  </a:lnTo>
                  <a:lnTo>
                    <a:pt x="346610" y="166312"/>
                  </a:lnTo>
                  <a:lnTo>
                    <a:pt x="351783" y="163404"/>
                  </a:lnTo>
                  <a:lnTo>
                    <a:pt x="356956" y="160518"/>
                  </a:lnTo>
                  <a:lnTo>
                    <a:pt x="362130" y="157654"/>
                  </a:lnTo>
                  <a:lnTo>
                    <a:pt x="367303" y="154811"/>
                  </a:lnTo>
                  <a:lnTo>
                    <a:pt x="372476" y="151990"/>
                  </a:lnTo>
                  <a:lnTo>
                    <a:pt x="377649" y="149190"/>
                  </a:lnTo>
                  <a:lnTo>
                    <a:pt x="382823" y="146411"/>
                  </a:lnTo>
                  <a:lnTo>
                    <a:pt x="387996" y="143652"/>
                  </a:lnTo>
                  <a:lnTo>
                    <a:pt x="393169" y="140915"/>
                  </a:lnTo>
                  <a:lnTo>
                    <a:pt x="398343" y="138198"/>
                  </a:lnTo>
                  <a:lnTo>
                    <a:pt x="403516" y="135501"/>
                  </a:lnTo>
                  <a:lnTo>
                    <a:pt x="408689" y="132824"/>
                  </a:lnTo>
                  <a:lnTo>
                    <a:pt x="413862" y="130168"/>
                  </a:lnTo>
                  <a:lnTo>
                    <a:pt x="419036" y="127531"/>
                  </a:lnTo>
                  <a:lnTo>
                    <a:pt x="424209" y="124915"/>
                  </a:lnTo>
                  <a:lnTo>
                    <a:pt x="429382" y="122319"/>
                  </a:lnTo>
                  <a:lnTo>
                    <a:pt x="434556" y="119742"/>
                  </a:lnTo>
                  <a:lnTo>
                    <a:pt x="439729" y="117185"/>
                  </a:lnTo>
                  <a:lnTo>
                    <a:pt x="444902" y="114648"/>
                  </a:lnTo>
                  <a:lnTo>
                    <a:pt x="450075" y="112131"/>
                  </a:lnTo>
                  <a:lnTo>
                    <a:pt x="455249" y="109633"/>
                  </a:lnTo>
                  <a:lnTo>
                    <a:pt x="460422" y="107156"/>
                  </a:lnTo>
                  <a:lnTo>
                    <a:pt x="465595" y="104698"/>
                  </a:lnTo>
                  <a:lnTo>
                    <a:pt x="470769" y="102261"/>
                  </a:lnTo>
                  <a:lnTo>
                    <a:pt x="475942" y="99843"/>
                  </a:lnTo>
                  <a:lnTo>
                    <a:pt x="481115" y="97446"/>
                  </a:lnTo>
                  <a:lnTo>
                    <a:pt x="486288" y="95069"/>
                  </a:lnTo>
                  <a:lnTo>
                    <a:pt x="491462" y="92712"/>
                  </a:lnTo>
                  <a:lnTo>
                    <a:pt x="496635" y="90376"/>
                  </a:lnTo>
                  <a:lnTo>
                    <a:pt x="501808" y="88060"/>
                  </a:lnTo>
                  <a:lnTo>
                    <a:pt x="506982" y="85765"/>
                  </a:lnTo>
                  <a:lnTo>
                    <a:pt x="512155" y="83492"/>
                  </a:lnTo>
                  <a:lnTo>
                    <a:pt x="517328" y="81239"/>
                  </a:lnTo>
                  <a:lnTo>
                    <a:pt x="522501" y="79008"/>
                  </a:lnTo>
                  <a:lnTo>
                    <a:pt x="527675" y="76798"/>
                  </a:lnTo>
                  <a:lnTo>
                    <a:pt x="532848" y="74610"/>
                  </a:lnTo>
                  <a:lnTo>
                    <a:pt x="538021" y="72444"/>
                  </a:lnTo>
                  <a:lnTo>
                    <a:pt x="543195" y="70301"/>
                  </a:lnTo>
                  <a:lnTo>
                    <a:pt x="548368" y="68180"/>
                  </a:lnTo>
                  <a:lnTo>
                    <a:pt x="553541" y="66082"/>
                  </a:lnTo>
                  <a:lnTo>
                    <a:pt x="558714" y="64007"/>
                  </a:lnTo>
                  <a:lnTo>
                    <a:pt x="563888" y="61956"/>
                  </a:lnTo>
                  <a:lnTo>
                    <a:pt x="569061" y="59928"/>
                  </a:lnTo>
                  <a:lnTo>
                    <a:pt x="574234" y="57925"/>
                  </a:lnTo>
                  <a:lnTo>
                    <a:pt x="579408" y="55946"/>
                  </a:lnTo>
                  <a:lnTo>
                    <a:pt x="584581" y="53992"/>
                  </a:lnTo>
                  <a:lnTo>
                    <a:pt x="589754" y="52063"/>
                  </a:lnTo>
                  <a:lnTo>
                    <a:pt x="594927" y="50160"/>
                  </a:lnTo>
                  <a:lnTo>
                    <a:pt x="600101" y="48283"/>
                  </a:lnTo>
                  <a:lnTo>
                    <a:pt x="605274" y="46432"/>
                  </a:lnTo>
                  <a:lnTo>
                    <a:pt x="610447" y="44608"/>
                  </a:lnTo>
                  <a:lnTo>
                    <a:pt x="615621" y="42812"/>
                  </a:lnTo>
                  <a:lnTo>
                    <a:pt x="620794" y="41043"/>
                  </a:lnTo>
                  <a:lnTo>
                    <a:pt x="625967" y="39303"/>
                  </a:lnTo>
                  <a:lnTo>
                    <a:pt x="631140" y="37591"/>
                  </a:lnTo>
                  <a:lnTo>
                    <a:pt x="636314" y="35909"/>
                  </a:lnTo>
                  <a:lnTo>
                    <a:pt x="641487" y="34256"/>
                  </a:lnTo>
                  <a:lnTo>
                    <a:pt x="646660" y="32634"/>
                  </a:lnTo>
                  <a:lnTo>
                    <a:pt x="651834" y="31043"/>
                  </a:lnTo>
                  <a:lnTo>
                    <a:pt x="657007" y="29482"/>
                  </a:lnTo>
                  <a:lnTo>
                    <a:pt x="662180" y="27954"/>
                  </a:lnTo>
                  <a:lnTo>
                    <a:pt x="667353" y="26459"/>
                  </a:lnTo>
                  <a:lnTo>
                    <a:pt x="672527" y="24997"/>
                  </a:lnTo>
                  <a:lnTo>
                    <a:pt x="677700" y="23568"/>
                  </a:lnTo>
                  <a:lnTo>
                    <a:pt x="682873" y="22174"/>
                  </a:lnTo>
                  <a:lnTo>
                    <a:pt x="688047" y="20815"/>
                  </a:lnTo>
                  <a:lnTo>
                    <a:pt x="693220" y="19491"/>
                  </a:lnTo>
                  <a:lnTo>
                    <a:pt x="698393" y="18204"/>
                  </a:lnTo>
                  <a:lnTo>
                    <a:pt x="703566" y="16954"/>
                  </a:lnTo>
                  <a:lnTo>
                    <a:pt x="708740" y="15741"/>
                  </a:lnTo>
                  <a:lnTo>
                    <a:pt x="713913" y="14568"/>
                  </a:lnTo>
                  <a:lnTo>
                    <a:pt x="719086" y="13433"/>
                  </a:lnTo>
                  <a:lnTo>
                    <a:pt x="724260" y="12338"/>
                  </a:lnTo>
                  <a:lnTo>
                    <a:pt x="729433" y="11284"/>
                  </a:lnTo>
                  <a:lnTo>
                    <a:pt x="734606" y="10271"/>
                  </a:lnTo>
                  <a:lnTo>
                    <a:pt x="739779" y="9300"/>
                  </a:lnTo>
                  <a:lnTo>
                    <a:pt x="744953" y="8373"/>
                  </a:lnTo>
                  <a:lnTo>
                    <a:pt x="750126" y="7489"/>
                  </a:lnTo>
                  <a:lnTo>
                    <a:pt x="755299" y="6650"/>
                  </a:lnTo>
                  <a:lnTo>
                    <a:pt x="760473" y="5856"/>
                  </a:lnTo>
                  <a:lnTo>
                    <a:pt x="765646" y="5108"/>
                  </a:lnTo>
                  <a:lnTo>
                    <a:pt x="770819" y="4408"/>
                  </a:lnTo>
                  <a:lnTo>
                    <a:pt x="775992" y="3756"/>
                  </a:lnTo>
                  <a:lnTo>
                    <a:pt x="781166" y="3152"/>
                  </a:lnTo>
                  <a:lnTo>
                    <a:pt x="786339" y="2598"/>
                  </a:lnTo>
                  <a:lnTo>
                    <a:pt x="791512" y="2095"/>
                  </a:lnTo>
                  <a:lnTo>
                    <a:pt x="796686" y="1644"/>
                  </a:lnTo>
                  <a:lnTo>
                    <a:pt x="801859" y="1245"/>
                  </a:lnTo>
                  <a:lnTo>
                    <a:pt x="807032" y="899"/>
                  </a:lnTo>
                  <a:lnTo>
                    <a:pt x="812205" y="608"/>
                  </a:lnTo>
                  <a:lnTo>
                    <a:pt x="817379" y="372"/>
                  </a:lnTo>
                  <a:lnTo>
                    <a:pt x="822552" y="192"/>
                  </a:lnTo>
                  <a:lnTo>
                    <a:pt x="827725" y="69"/>
                  </a:lnTo>
                  <a:lnTo>
                    <a:pt x="832899" y="5"/>
                  </a:lnTo>
                  <a:lnTo>
                    <a:pt x="838072" y="0"/>
                  </a:lnTo>
                  <a:lnTo>
                    <a:pt x="843245" y="54"/>
                  </a:lnTo>
                  <a:lnTo>
                    <a:pt x="848418" y="170"/>
                  </a:lnTo>
                  <a:lnTo>
                    <a:pt x="853592" y="347"/>
                  </a:lnTo>
                  <a:lnTo>
                    <a:pt x="858765" y="587"/>
                  </a:lnTo>
                  <a:lnTo>
                    <a:pt x="863938" y="892"/>
                  </a:lnTo>
                  <a:lnTo>
                    <a:pt x="869112" y="1261"/>
                  </a:lnTo>
                  <a:lnTo>
                    <a:pt x="874285" y="1695"/>
                  </a:lnTo>
                  <a:lnTo>
                    <a:pt x="879458" y="2197"/>
                  </a:lnTo>
                  <a:lnTo>
                    <a:pt x="884631" y="2766"/>
                  </a:lnTo>
                  <a:lnTo>
                    <a:pt x="889805" y="3403"/>
                  </a:lnTo>
                  <a:lnTo>
                    <a:pt x="894978" y="4110"/>
                  </a:lnTo>
                  <a:lnTo>
                    <a:pt x="900151" y="4887"/>
                  </a:lnTo>
                  <a:lnTo>
                    <a:pt x="905325" y="5735"/>
                  </a:lnTo>
                  <a:lnTo>
                    <a:pt x="910498" y="6655"/>
                  </a:lnTo>
                  <a:lnTo>
                    <a:pt x="915671" y="7648"/>
                  </a:lnTo>
                  <a:lnTo>
                    <a:pt x="920844" y="8715"/>
                  </a:lnTo>
                  <a:lnTo>
                    <a:pt x="926018" y="9856"/>
                  </a:lnTo>
                  <a:lnTo>
                    <a:pt x="931191" y="11072"/>
                  </a:lnTo>
                  <a:lnTo>
                    <a:pt x="936364" y="12364"/>
                  </a:lnTo>
                  <a:lnTo>
                    <a:pt x="941538" y="13733"/>
                  </a:lnTo>
                  <a:lnTo>
                    <a:pt x="946711" y="15179"/>
                  </a:lnTo>
                  <a:lnTo>
                    <a:pt x="951884" y="16703"/>
                  </a:lnTo>
                  <a:lnTo>
                    <a:pt x="957057" y="18305"/>
                  </a:lnTo>
                  <a:lnTo>
                    <a:pt x="962231" y="19986"/>
                  </a:lnTo>
                  <a:lnTo>
                    <a:pt x="967404" y="21746"/>
                  </a:lnTo>
                  <a:lnTo>
                    <a:pt x="972577" y="23587"/>
                  </a:lnTo>
                  <a:lnTo>
                    <a:pt x="977751" y="25507"/>
                  </a:lnTo>
                  <a:lnTo>
                    <a:pt x="982924" y="27509"/>
                  </a:lnTo>
                  <a:lnTo>
                    <a:pt x="988097" y="29591"/>
                  </a:lnTo>
                  <a:lnTo>
                    <a:pt x="993270" y="31754"/>
                  </a:lnTo>
                  <a:lnTo>
                    <a:pt x="998444" y="33999"/>
                  </a:lnTo>
                  <a:lnTo>
                    <a:pt x="1003617" y="36325"/>
                  </a:lnTo>
                  <a:lnTo>
                    <a:pt x="1008790" y="38733"/>
                  </a:lnTo>
                  <a:lnTo>
                    <a:pt x="1013964" y="41222"/>
                  </a:lnTo>
                  <a:lnTo>
                    <a:pt x="1019137" y="43792"/>
                  </a:lnTo>
                  <a:lnTo>
                    <a:pt x="1024310" y="46444"/>
                  </a:lnTo>
                  <a:lnTo>
                    <a:pt x="1029483" y="49177"/>
                  </a:lnTo>
                  <a:lnTo>
                    <a:pt x="1034657" y="51990"/>
                  </a:lnTo>
                  <a:lnTo>
                    <a:pt x="1039830" y="54884"/>
                  </a:lnTo>
                  <a:lnTo>
                    <a:pt x="1045003" y="57857"/>
                  </a:lnTo>
                  <a:lnTo>
                    <a:pt x="1050177" y="60911"/>
                  </a:lnTo>
                  <a:lnTo>
                    <a:pt x="1055350" y="64042"/>
                  </a:lnTo>
                  <a:lnTo>
                    <a:pt x="1060523" y="67252"/>
                  </a:lnTo>
                  <a:lnTo>
                    <a:pt x="1065696" y="70539"/>
                  </a:lnTo>
                  <a:lnTo>
                    <a:pt x="1070870" y="73903"/>
                  </a:lnTo>
                  <a:lnTo>
                    <a:pt x="1076043" y="77342"/>
                  </a:lnTo>
                  <a:lnTo>
                    <a:pt x="1081216" y="80855"/>
                  </a:lnTo>
                  <a:lnTo>
                    <a:pt x="1086390" y="84443"/>
                  </a:lnTo>
                  <a:lnTo>
                    <a:pt x="1091563" y="88102"/>
                  </a:lnTo>
                  <a:lnTo>
                    <a:pt x="1096736" y="91832"/>
                  </a:lnTo>
                  <a:lnTo>
                    <a:pt x="1101909" y="95632"/>
                  </a:lnTo>
                  <a:lnTo>
                    <a:pt x="1107083" y="99501"/>
                  </a:lnTo>
                  <a:lnTo>
                    <a:pt x="1112256" y="103436"/>
                  </a:lnTo>
                  <a:lnTo>
                    <a:pt x="1117429" y="107437"/>
                  </a:lnTo>
                  <a:lnTo>
                    <a:pt x="1122603" y="111501"/>
                  </a:lnTo>
                  <a:lnTo>
                    <a:pt x="1127776" y="115627"/>
                  </a:lnTo>
                  <a:lnTo>
                    <a:pt x="1132949" y="119814"/>
                  </a:lnTo>
                  <a:lnTo>
                    <a:pt x="1138122" y="124060"/>
                  </a:lnTo>
                  <a:lnTo>
                    <a:pt x="1143296" y="128362"/>
                  </a:lnTo>
                  <a:lnTo>
                    <a:pt x="1148469" y="132719"/>
                  </a:lnTo>
                  <a:lnTo>
                    <a:pt x="1153642" y="137129"/>
                  </a:lnTo>
                  <a:lnTo>
                    <a:pt x="1158816" y="141590"/>
                  </a:lnTo>
                  <a:lnTo>
                    <a:pt x="1163989" y="146100"/>
                  </a:lnTo>
                  <a:lnTo>
                    <a:pt x="1169162" y="150656"/>
                  </a:lnTo>
                  <a:lnTo>
                    <a:pt x="1174335" y="155258"/>
                  </a:lnTo>
                  <a:lnTo>
                    <a:pt x="1179509" y="159903"/>
                  </a:lnTo>
                  <a:lnTo>
                    <a:pt x="1184682" y="164589"/>
                  </a:lnTo>
                  <a:lnTo>
                    <a:pt x="1189855" y="169313"/>
                  </a:lnTo>
                  <a:lnTo>
                    <a:pt x="1195029" y="174075"/>
                  </a:lnTo>
                  <a:lnTo>
                    <a:pt x="1200202" y="178871"/>
                  </a:lnTo>
                  <a:lnTo>
                    <a:pt x="1205375" y="183700"/>
                  </a:lnTo>
                  <a:lnTo>
                    <a:pt x="1210548" y="188560"/>
                  </a:lnTo>
                  <a:lnTo>
                    <a:pt x="1215722" y="193448"/>
                  </a:lnTo>
                  <a:lnTo>
                    <a:pt x="1220895" y="198364"/>
                  </a:lnTo>
                  <a:lnTo>
                    <a:pt x="1226068" y="203305"/>
                  </a:lnTo>
                  <a:lnTo>
                    <a:pt x="1231242" y="208270"/>
                  </a:lnTo>
                  <a:lnTo>
                    <a:pt x="1236415" y="213257"/>
                  </a:lnTo>
                  <a:lnTo>
                    <a:pt x="1241588" y="218263"/>
                  </a:lnTo>
                  <a:lnTo>
                    <a:pt x="1246761" y="223289"/>
                  </a:lnTo>
                  <a:lnTo>
                    <a:pt x="1251935" y="228333"/>
                  </a:lnTo>
                  <a:lnTo>
                    <a:pt x="1257108" y="233392"/>
                  </a:lnTo>
                  <a:lnTo>
                    <a:pt x="1262281" y="238467"/>
                  </a:lnTo>
                  <a:lnTo>
                    <a:pt x="1267455" y="243556"/>
                  </a:lnTo>
                  <a:lnTo>
                    <a:pt x="1272628" y="248658"/>
                  </a:lnTo>
                  <a:lnTo>
                    <a:pt x="1277801" y="253773"/>
                  </a:lnTo>
                  <a:lnTo>
                    <a:pt x="1282974" y="258900"/>
                  </a:lnTo>
                  <a:lnTo>
                    <a:pt x="1288148" y="264039"/>
                  </a:lnTo>
                  <a:lnTo>
                    <a:pt x="1293321" y="269188"/>
                  </a:lnTo>
                  <a:lnTo>
                    <a:pt x="1298494" y="274350"/>
                  </a:lnTo>
                  <a:lnTo>
                    <a:pt x="1303668" y="279522"/>
                  </a:lnTo>
                  <a:lnTo>
                    <a:pt x="1308841" y="284706"/>
                  </a:lnTo>
                  <a:lnTo>
                    <a:pt x="1314014" y="289901"/>
                  </a:lnTo>
                  <a:lnTo>
                    <a:pt x="1319187" y="295109"/>
                  </a:lnTo>
                  <a:lnTo>
                    <a:pt x="1324361" y="300329"/>
                  </a:lnTo>
                  <a:lnTo>
                    <a:pt x="1329534" y="305563"/>
                  </a:lnTo>
                  <a:lnTo>
                    <a:pt x="1334707" y="310811"/>
                  </a:lnTo>
                  <a:lnTo>
                    <a:pt x="1339881" y="316074"/>
                  </a:lnTo>
                  <a:lnTo>
                    <a:pt x="1345054" y="321352"/>
                  </a:lnTo>
                  <a:lnTo>
                    <a:pt x="1350227" y="326647"/>
                  </a:lnTo>
                  <a:lnTo>
                    <a:pt x="1355400" y="331959"/>
                  </a:lnTo>
                  <a:lnTo>
                    <a:pt x="1360574" y="337289"/>
                  </a:lnTo>
                  <a:lnTo>
                    <a:pt x="1365747" y="342636"/>
                  </a:lnTo>
                  <a:lnTo>
                    <a:pt x="1370920" y="348002"/>
                  </a:lnTo>
                  <a:lnTo>
                    <a:pt x="1376094" y="353386"/>
                  </a:lnTo>
                  <a:lnTo>
                    <a:pt x="1381267" y="358787"/>
                  </a:lnTo>
                  <a:lnTo>
                    <a:pt x="1386440" y="364205"/>
                  </a:lnTo>
                  <a:lnTo>
                    <a:pt x="1391613" y="369637"/>
                  </a:lnTo>
                  <a:lnTo>
                    <a:pt x="1396787" y="375081"/>
                  </a:lnTo>
                  <a:lnTo>
                    <a:pt x="1401960" y="380535"/>
                  </a:lnTo>
                  <a:lnTo>
                    <a:pt x="1407133" y="385994"/>
                  </a:lnTo>
                  <a:lnTo>
                    <a:pt x="1412307" y="391453"/>
                  </a:lnTo>
                  <a:lnTo>
                    <a:pt x="1417480" y="396907"/>
                  </a:lnTo>
                  <a:lnTo>
                    <a:pt x="1422653" y="402349"/>
                  </a:lnTo>
                  <a:lnTo>
                    <a:pt x="1427826" y="407771"/>
                  </a:lnTo>
                  <a:lnTo>
                    <a:pt x="1433000" y="413165"/>
                  </a:lnTo>
                  <a:lnTo>
                    <a:pt x="1438173" y="418520"/>
                  </a:lnTo>
                  <a:lnTo>
                    <a:pt x="1443346" y="423825"/>
                  </a:lnTo>
                  <a:lnTo>
                    <a:pt x="1448520" y="429071"/>
                  </a:lnTo>
                  <a:lnTo>
                    <a:pt x="1453693" y="434243"/>
                  </a:lnTo>
                  <a:lnTo>
                    <a:pt x="1458866" y="439329"/>
                  </a:lnTo>
                  <a:lnTo>
                    <a:pt x="1464039" y="444317"/>
                  </a:lnTo>
                  <a:lnTo>
                    <a:pt x="1469213" y="449193"/>
                  </a:lnTo>
                  <a:lnTo>
                    <a:pt x="1474386" y="453945"/>
                  </a:lnTo>
                  <a:lnTo>
                    <a:pt x="1479559" y="458559"/>
                  </a:lnTo>
                  <a:lnTo>
                    <a:pt x="1484733" y="463025"/>
                  </a:lnTo>
                  <a:lnTo>
                    <a:pt x="1489906" y="467331"/>
                  </a:lnTo>
                  <a:lnTo>
                    <a:pt x="1495079" y="471468"/>
                  </a:lnTo>
                  <a:lnTo>
                    <a:pt x="1500252" y="475428"/>
                  </a:lnTo>
                  <a:lnTo>
                    <a:pt x="1505426" y="479203"/>
                  </a:lnTo>
                  <a:lnTo>
                    <a:pt x="1510599" y="482789"/>
                  </a:lnTo>
                  <a:lnTo>
                    <a:pt x="1515772" y="486183"/>
                  </a:lnTo>
                  <a:lnTo>
                    <a:pt x="1520946" y="489382"/>
                  </a:lnTo>
                  <a:lnTo>
                    <a:pt x="1526119" y="492387"/>
                  </a:lnTo>
                  <a:lnTo>
                    <a:pt x="1531292" y="495199"/>
                  </a:lnTo>
                  <a:lnTo>
                    <a:pt x="1536465" y="497822"/>
                  </a:lnTo>
                  <a:lnTo>
                    <a:pt x="1541639" y="500260"/>
                  </a:lnTo>
                  <a:lnTo>
                    <a:pt x="1546812" y="502518"/>
                  </a:lnTo>
                  <a:lnTo>
                    <a:pt x="1551985" y="504603"/>
                  </a:lnTo>
                  <a:lnTo>
                    <a:pt x="1557159" y="506523"/>
                  </a:lnTo>
                  <a:lnTo>
                    <a:pt x="1562332" y="508285"/>
                  </a:lnTo>
                  <a:lnTo>
                    <a:pt x="1567505" y="509898"/>
                  </a:lnTo>
                  <a:lnTo>
                    <a:pt x="1572678" y="511371"/>
                  </a:lnTo>
                  <a:lnTo>
                    <a:pt x="1577852" y="512713"/>
                  </a:lnTo>
                  <a:lnTo>
                    <a:pt x="1583025" y="513932"/>
                  </a:lnTo>
                  <a:lnTo>
                    <a:pt x="1588198" y="515037"/>
                  </a:lnTo>
                  <a:lnTo>
                    <a:pt x="1593372" y="516038"/>
                  </a:lnTo>
                  <a:lnTo>
                    <a:pt x="1598545" y="516941"/>
                  </a:lnTo>
                  <a:lnTo>
                    <a:pt x="1603718" y="517756"/>
                  </a:lnTo>
                  <a:lnTo>
                    <a:pt x="1608891" y="518490"/>
                  </a:lnTo>
                  <a:lnTo>
                    <a:pt x="1614065" y="519149"/>
                  </a:lnTo>
                  <a:lnTo>
                    <a:pt x="1619238" y="519740"/>
                  </a:lnTo>
                  <a:lnTo>
                    <a:pt x="1624411" y="520271"/>
                  </a:lnTo>
                  <a:lnTo>
                    <a:pt x="1629585" y="520746"/>
                  </a:lnTo>
                  <a:lnTo>
                    <a:pt x="1634758" y="521170"/>
                  </a:lnTo>
                  <a:lnTo>
                    <a:pt x="1639931" y="521550"/>
                  </a:lnTo>
                  <a:lnTo>
                    <a:pt x="1645104" y="521888"/>
                  </a:lnTo>
                  <a:lnTo>
                    <a:pt x="1650278" y="522191"/>
                  </a:lnTo>
                  <a:lnTo>
                    <a:pt x="1655451" y="522460"/>
                  </a:lnTo>
                  <a:lnTo>
                    <a:pt x="1660624" y="522699"/>
                  </a:lnTo>
                  <a:lnTo>
                    <a:pt x="1665798" y="522913"/>
                  </a:lnTo>
                  <a:lnTo>
                    <a:pt x="1670971" y="523102"/>
                  </a:lnTo>
                  <a:lnTo>
                    <a:pt x="1676144" y="523271"/>
                  </a:lnTo>
                  <a:lnTo>
                    <a:pt x="1681317" y="523421"/>
                  </a:lnTo>
                  <a:lnTo>
                    <a:pt x="1686491" y="523554"/>
                  </a:lnTo>
                  <a:lnTo>
                    <a:pt x="1691664" y="523672"/>
                  </a:lnTo>
                  <a:lnTo>
                    <a:pt x="1696837" y="523777"/>
                  </a:lnTo>
                  <a:lnTo>
                    <a:pt x="1702011" y="523870"/>
                  </a:lnTo>
                  <a:lnTo>
                    <a:pt x="1707184" y="523952"/>
                  </a:lnTo>
                  <a:lnTo>
                    <a:pt x="1712357" y="524025"/>
                  </a:lnTo>
                  <a:lnTo>
                    <a:pt x="1717530" y="524090"/>
                  </a:lnTo>
                  <a:lnTo>
                    <a:pt x="1722704" y="524147"/>
                  </a:lnTo>
                  <a:lnTo>
                    <a:pt x="1727877" y="524198"/>
                  </a:lnTo>
                  <a:lnTo>
                    <a:pt x="1733050" y="524243"/>
                  </a:lnTo>
                  <a:lnTo>
                    <a:pt x="1738224" y="524283"/>
                  </a:lnTo>
                  <a:lnTo>
                    <a:pt x="1743397" y="524318"/>
                  </a:lnTo>
                  <a:lnTo>
                    <a:pt x="1748570" y="524350"/>
                  </a:lnTo>
                  <a:lnTo>
                    <a:pt x="1753743" y="524377"/>
                  </a:lnTo>
                  <a:lnTo>
                    <a:pt x="1758917" y="524402"/>
                  </a:lnTo>
                  <a:lnTo>
                    <a:pt x="1764090" y="524423"/>
                  </a:lnTo>
                  <a:lnTo>
                    <a:pt x="1769263" y="524443"/>
                  </a:lnTo>
                  <a:lnTo>
                    <a:pt x="1774437" y="524459"/>
                  </a:lnTo>
                  <a:lnTo>
                    <a:pt x="1779610" y="524474"/>
                  </a:lnTo>
                  <a:lnTo>
                    <a:pt x="1784783" y="524488"/>
                  </a:lnTo>
                  <a:lnTo>
                    <a:pt x="1789956" y="524499"/>
                  </a:lnTo>
                  <a:lnTo>
                    <a:pt x="1795130" y="524510"/>
                  </a:lnTo>
                  <a:lnTo>
                    <a:pt x="1800303" y="524519"/>
                  </a:lnTo>
                  <a:lnTo>
                    <a:pt x="1805476" y="524527"/>
                  </a:lnTo>
                  <a:lnTo>
                    <a:pt x="1810650" y="524534"/>
                  </a:lnTo>
                  <a:lnTo>
                    <a:pt x="1815823" y="524541"/>
                  </a:lnTo>
                  <a:lnTo>
                    <a:pt x="1820996" y="524546"/>
                  </a:lnTo>
                  <a:lnTo>
                    <a:pt x="1826169" y="524551"/>
                  </a:lnTo>
                  <a:lnTo>
                    <a:pt x="1831343" y="524556"/>
                  </a:lnTo>
                  <a:lnTo>
                    <a:pt x="1836516" y="524559"/>
                  </a:lnTo>
                  <a:lnTo>
                    <a:pt x="1841689" y="524563"/>
                  </a:lnTo>
                  <a:lnTo>
                    <a:pt x="1846863" y="524566"/>
                  </a:lnTo>
                  <a:lnTo>
                    <a:pt x="1852036" y="524569"/>
                  </a:lnTo>
                  <a:lnTo>
                    <a:pt x="1857209" y="524571"/>
                  </a:lnTo>
                  <a:lnTo>
                    <a:pt x="1862382" y="524573"/>
                  </a:lnTo>
                  <a:lnTo>
                    <a:pt x="1867556" y="524575"/>
                  </a:lnTo>
                  <a:lnTo>
                    <a:pt x="1872729" y="524577"/>
                  </a:lnTo>
                  <a:lnTo>
                    <a:pt x="1877902" y="524578"/>
                  </a:lnTo>
                  <a:lnTo>
                    <a:pt x="1883076" y="524579"/>
                  </a:lnTo>
                  <a:lnTo>
                    <a:pt x="1883076" y="52457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8210881" y="2048304"/>
              <a:ext cx="269010" cy="77726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596816" y="391712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6596816" y="3722805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596816" y="3528488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596816" y="333417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596816" y="313985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596816" y="3139854"/>
              <a:ext cx="1883076" cy="149121"/>
            </a:xfrm>
            <a:custGeom>
              <a:avLst/>
              <a:pathLst>
                <a:path w="1883076" h="149121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0"/>
                  </a:lnTo>
                  <a:lnTo>
                    <a:pt x="1448520" y="0"/>
                  </a:lnTo>
                  <a:lnTo>
                    <a:pt x="1443346" y="0"/>
                  </a:lnTo>
                  <a:lnTo>
                    <a:pt x="1438173" y="0"/>
                  </a:lnTo>
                  <a:lnTo>
                    <a:pt x="1433000" y="0"/>
                  </a:lnTo>
                  <a:lnTo>
                    <a:pt x="1427826" y="0"/>
                  </a:lnTo>
                  <a:lnTo>
                    <a:pt x="1422653" y="0"/>
                  </a:lnTo>
                  <a:lnTo>
                    <a:pt x="1417480" y="0"/>
                  </a:lnTo>
                  <a:lnTo>
                    <a:pt x="1412307" y="0"/>
                  </a:lnTo>
                  <a:lnTo>
                    <a:pt x="1407133" y="0"/>
                  </a:lnTo>
                  <a:lnTo>
                    <a:pt x="1401960" y="0"/>
                  </a:lnTo>
                  <a:lnTo>
                    <a:pt x="1396787" y="0"/>
                  </a:lnTo>
                  <a:lnTo>
                    <a:pt x="1391613" y="0"/>
                  </a:lnTo>
                  <a:lnTo>
                    <a:pt x="1386440" y="0"/>
                  </a:lnTo>
                  <a:lnTo>
                    <a:pt x="1381267" y="0"/>
                  </a:lnTo>
                  <a:lnTo>
                    <a:pt x="1376094" y="0"/>
                  </a:lnTo>
                  <a:lnTo>
                    <a:pt x="1370920" y="0"/>
                  </a:lnTo>
                  <a:lnTo>
                    <a:pt x="1365747" y="0"/>
                  </a:lnTo>
                  <a:lnTo>
                    <a:pt x="1360574" y="0"/>
                  </a:lnTo>
                  <a:lnTo>
                    <a:pt x="1355400" y="0"/>
                  </a:lnTo>
                  <a:lnTo>
                    <a:pt x="1350227" y="0"/>
                  </a:lnTo>
                  <a:lnTo>
                    <a:pt x="1345054" y="0"/>
                  </a:lnTo>
                  <a:lnTo>
                    <a:pt x="1339881" y="0"/>
                  </a:lnTo>
                  <a:lnTo>
                    <a:pt x="1334707" y="0"/>
                  </a:lnTo>
                  <a:lnTo>
                    <a:pt x="1329534" y="0"/>
                  </a:lnTo>
                  <a:lnTo>
                    <a:pt x="1324361" y="0"/>
                  </a:lnTo>
                  <a:lnTo>
                    <a:pt x="1319187" y="0"/>
                  </a:lnTo>
                  <a:lnTo>
                    <a:pt x="1314014" y="0"/>
                  </a:lnTo>
                  <a:lnTo>
                    <a:pt x="1308841" y="0"/>
                  </a:lnTo>
                  <a:lnTo>
                    <a:pt x="1303668" y="0"/>
                  </a:lnTo>
                  <a:lnTo>
                    <a:pt x="1298494" y="0"/>
                  </a:lnTo>
                  <a:lnTo>
                    <a:pt x="1293321" y="0"/>
                  </a:lnTo>
                  <a:lnTo>
                    <a:pt x="1288148" y="0"/>
                  </a:lnTo>
                  <a:lnTo>
                    <a:pt x="1282974" y="0"/>
                  </a:lnTo>
                  <a:lnTo>
                    <a:pt x="1277801" y="0"/>
                  </a:lnTo>
                  <a:lnTo>
                    <a:pt x="1272628" y="0"/>
                  </a:lnTo>
                  <a:lnTo>
                    <a:pt x="1267455" y="0"/>
                  </a:lnTo>
                  <a:lnTo>
                    <a:pt x="1262281" y="0"/>
                  </a:lnTo>
                  <a:lnTo>
                    <a:pt x="1257108" y="0"/>
                  </a:lnTo>
                  <a:lnTo>
                    <a:pt x="1251935" y="0"/>
                  </a:lnTo>
                  <a:lnTo>
                    <a:pt x="1246761" y="0"/>
                  </a:lnTo>
                  <a:lnTo>
                    <a:pt x="1241588" y="0"/>
                  </a:lnTo>
                  <a:lnTo>
                    <a:pt x="1236415" y="0"/>
                  </a:lnTo>
                  <a:lnTo>
                    <a:pt x="1231242" y="0"/>
                  </a:lnTo>
                  <a:lnTo>
                    <a:pt x="1226068" y="0"/>
                  </a:lnTo>
                  <a:lnTo>
                    <a:pt x="1220895" y="0"/>
                  </a:lnTo>
                  <a:lnTo>
                    <a:pt x="1215722" y="0"/>
                  </a:lnTo>
                  <a:lnTo>
                    <a:pt x="1210548" y="0"/>
                  </a:lnTo>
                  <a:lnTo>
                    <a:pt x="1205375" y="0"/>
                  </a:lnTo>
                  <a:lnTo>
                    <a:pt x="1200202" y="0"/>
                  </a:lnTo>
                  <a:lnTo>
                    <a:pt x="1195029" y="0"/>
                  </a:lnTo>
                  <a:lnTo>
                    <a:pt x="1189855" y="0"/>
                  </a:lnTo>
                  <a:lnTo>
                    <a:pt x="1184682" y="0"/>
                  </a:lnTo>
                  <a:lnTo>
                    <a:pt x="1179509" y="0"/>
                  </a:lnTo>
                  <a:lnTo>
                    <a:pt x="1174335" y="0"/>
                  </a:lnTo>
                  <a:lnTo>
                    <a:pt x="1169162" y="0"/>
                  </a:lnTo>
                  <a:lnTo>
                    <a:pt x="1163989" y="0"/>
                  </a:lnTo>
                  <a:lnTo>
                    <a:pt x="1158816" y="0"/>
                  </a:lnTo>
                  <a:lnTo>
                    <a:pt x="1153642" y="0"/>
                  </a:lnTo>
                  <a:lnTo>
                    <a:pt x="1148469" y="0"/>
                  </a:lnTo>
                  <a:lnTo>
                    <a:pt x="1143296" y="0"/>
                  </a:lnTo>
                  <a:lnTo>
                    <a:pt x="1138122" y="0"/>
                  </a:lnTo>
                  <a:lnTo>
                    <a:pt x="1132949" y="1"/>
                  </a:lnTo>
                  <a:lnTo>
                    <a:pt x="1127776" y="1"/>
                  </a:lnTo>
                  <a:lnTo>
                    <a:pt x="1122603" y="1"/>
                  </a:lnTo>
                  <a:lnTo>
                    <a:pt x="1117429" y="1"/>
                  </a:lnTo>
                  <a:lnTo>
                    <a:pt x="1112256" y="1"/>
                  </a:lnTo>
                  <a:lnTo>
                    <a:pt x="1107083" y="1"/>
                  </a:lnTo>
                  <a:lnTo>
                    <a:pt x="1101909" y="1"/>
                  </a:lnTo>
                  <a:lnTo>
                    <a:pt x="1096736" y="1"/>
                  </a:lnTo>
                  <a:lnTo>
                    <a:pt x="1091563" y="1"/>
                  </a:lnTo>
                  <a:lnTo>
                    <a:pt x="1086390" y="1"/>
                  </a:lnTo>
                  <a:lnTo>
                    <a:pt x="1081216" y="2"/>
                  </a:lnTo>
                  <a:lnTo>
                    <a:pt x="1076043" y="2"/>
                  </a:lnTo>
                  <a:lnTo>
                    <a:pt x="1070870" y="2"/>
                  </a:lnTo>
                  <a:lnTo>
                    <a:pt x="1065696" y="2"/>
                  </a:lnTo>
                  <a:lnTo>
                    <a:pt x="1060523" y="2"/>
                  </a:lnTo>
                  <a:lnTo>
                    <a:pt x="1055350" y="2"/>
                  </a:lnTo>
                  <a:lnTo>
                    <a:pt x="1050177" y="3"/>
                  </a:lnTo>
                  <a:lnTo>
                    <a:pt x="1045003" y="3"/>
                  </a:lnTo>
                  <a:lnTo>
                    <a:pt x="1039830" y="3"/>
                  </a:lnTo>
                  <a:lnTo>
                    <a:pt x="1034657" y="3"/>
                  </a:lnTo>
                  <a:lnTo>
                    <a:pt x="1029483" y="4"/>
                  </a:lnTo>
                  <a:lnTo>
                    <a:pt x="1024310" y="4"/>
                  </a:lnTo>
                  <a:lnTo>
                    <a:pt x="1019137" y="4"/>
                  </a:lnTo>
                  <a:lnTo>
                    <a:pt x="1013964" y="4"/>
                  </a:lnTo>
                  <a:lnTo>
                    <a:pt x="1008790" y="5"/>
                  </a:lnTo>
                  <a:lnTo>
                    <a:pt x="1003617" y="5"/>
                  </a:lnTo>
                  <a:lnTo>
                    <a:pt x="998444" y="6"/>
                  </a:lnTo>
                  <a:lnTo>
                    <a:pt x="993270" y="6"/>
                  </a:lnTo>
                  <a:lnTo>
                    <a:pt x="988097" y="6"/>
                  </a:lnTo>
                  <a:lnTo>
                    <a:pt x="982924" y="7"/>
                  </a:lnTo>
                  <a:lnTo>
                    <a:pt x="977751" y="7"/>
                  </a:lnTo>
                  <a:lnTo>
                    <a:pt x="972577" y="8"/>
                  </a:lnTo>
                  <a:lnTo>
                    <a:pt x="967404" y="8"/>
                  </a:lnTo>
                  <a:lnTo>
                    <a:pt x="962231" y="9"/>
                  </a:lnTo>
                  <a:lnTo>
                    <a:pt x="957057" y="10"/>
                  </a:lnTo>
                  <a:lnTo>
                    <a:pt x="951884" y="10"/>
                  </a:lnTo>
                  <a:lnTo>
                    <a:pt x="946711" y="11"/>
                  </a:lnTo>
                  <a:lnTo>
                    <a:pt x="941538" y="12"/>
                  </a:lnTo>
                  <a:lnTo>
                    <a:pt x="936364" y="13"/>
                  </a:lnTo>
                  <a:lnTo>
                    <a:pt x="931191" y="13"/>
                  </a:lnTo>
                  <a:lnTo>
                    <a:pt x="926018" y="14"/>
                  </a:lnTo>
                  <a:lnTo>
                    <a:pt x="920844" y="15"/>
                  </a:lnTo>
                  <a:lnTo>
                    <a:pt x="915671" y="16"/>
                  </a:lnTo>
                  <a:lnTo>
                    <a:pt x="910498" y="17"/>
                  </a:lnTo>
                  <a:lnTo>
                    <a:pt x="905325" y="18"/>
                  </a:lnTo>
                  <a:lnTo>
                    <a:pt x="900151" y="20"/>
                  </a:lnTo>
                  <a:lnTo>
                    <a:pt x="894978" y="21"/>
                  </a:lnTo>
                  <a:lnTo>
                    <a:pt x="889805" y="22"/>
                  </a:lnTo>
                  <a:lnTo>
                    <a:pt x="884631" y="24"/>
                  </a:lnTo>
                  <a:lnTo>
                    <a:pt x="879458" y="25"/>
                  </a:lnTo>
                  <a:lnTo>
                    <a:pt x="874285" y="27"/>
                  </a:lnTo>
                  <a:lnTo>
                    <a:pt x="869112" y="29"/>
                  </a:lnTo>
                  <a:lnTo>
                    <a:pt x="863938" y="30"/>
                  </a:lnTo>
                  <a:lnTo>
                    <a:pt x="858765" y="32"/>
                  </a:lnTo>
                  <a:lnTo>
                    <a:pt x="853592" y="34"/>
                  </a:lnTo>
                  <a:lnTo>
                    <a:pt x="848418" y="36"/>
                  </a:lnTo>
                  <a:lnTo>
                    <a:pt x="843245" y="39"/>
                  </a:lnTo>
                  <a:lnTo>
                    <a:pt x="838072" y="41"/>
                  </a:lnTo>
                  <a:lnTo>
                    <a:pt x="832899" y="44"/>
                  </a:lnTo>
                  <a:lnTo>
                    <a:pt x="827725" y="46"/>
                  </a:lnTo>
                  <a:lnTo>
                    <a:pt x="822552" y="49"/>
                  </a:lnTo>
                  <a:lnTo>
                    <a:pt x="817379" y="52"/>
                  </a:lnTo>
                  <a:lnTo>
                    <a:pt x="812205" y="56"/>
                  </a:lnTo>
                  <a:lnTo>
                    <a:pt x="807032" y="59"/>
                  </a:lnTo>
                  <a:lnTo>
                    <a:pt x="801859" y="62"/>
                  </a:lnTo>
                  <a:lnTo>
                    <a:pt x="796686" y="66"/>
                  </a:lnTo>
                  <a:lnTo>
                    <a:pt x="791512" y="70"/>
                  </a:lnTo>
                  <a:lnTo>
                    <a:pt x="786339" y="75"/>
                  </a:lnTo>
                  <a:lnTo>
                    <a:pt x="781166" y="79"/>
                  </a:lnTo>
                  <a:lnTo>
                    <a:pt x="775992" y="84"/>
                  </a:lnTo>
                  <a:lnTo>
                    <a:pt x="770819" y="89"/>
                  </a:lnTo>
                  <a:lnTo>
                    <a:pt x="765646" y="94"/>
                  </a:lnTo>
                  <a:lnTo>
                    <a:pt x="760473" y="100"/>
                  </a:lnTo>
                  <a:lnTo>
                    <a:pt x="755299" y="106"/>
                  </a:lnTo>
                  <a:lnTo>
                    <a:pt x="750126" y="112"/>
                  </a:lnTo>
                  <a:lnTo>
                    <a:pt x="744953" y="118"/>
                  </a:lnTo>
                  <a:lnTo>
                    <a:pt x="739779" y="125"/>
                  </a:lnTo>
                  <a:lnTo>
                    <a:pt x="734606" y="133"/>
                  </a:lnTo>
                  <a:lnTo>
                    <a:pt x="729433" y="141"/>
                  </a:lnTo>
                  <a:lnTo>
                    <a:pt x="724260" y="149"/>
                  </a:lnTo>
                  <a:lnTo>
                    <a:pt x="719086" y="157"/>
                  </a:lnTo>
                  <a:lnTo>
                    <a:pt x="713913" y="167"/>
                  </a:lnTo>
                  <a:lnTo>
                    <a:pt x="708740" y="176"/>
                  </a:lnTo>
                  <a:lnTo>
                    <a:pt x="703566" y="187"/>
                  </a:lnTo>
                  <a:lnTo>
                    <a:pt x="698393" y="197"/>
                  </a:lnTo>
                  <a:lnTo>
                    <a:pt x="693220" y="209"/>
                  </a:lnTo>
                  <a:lnTo>
                    <a:pt x="688047" y="221"/>
                  </a:lnTo>
                  <a:lnTo>
                    <a:pt x="682873" y="234"/>
                  </a:lnTo>
                  <a:lnTo>
                    <a:pt x="677700" y="247"/>
                  </a:lnTo>
                  <a:lnTo>
                    <a:pt x="672527" y="261"/>
                  </a:lnTo>
                  <a:lnTo>
                    <a:pt x="667353" y="276"/>
                  </a:lnTo>
                  <a:lnTo>
                    <a:pt x="662180" y="292"/>
                  </a:lnTo>
                  <a:lnTo>
                    <a:pt x="657007" y="309"/>
                  </a:lnTo>
                  <a:lnTo>
                    <a:pt x="651834" y="326"/>
                  </a:lnTo>
                  <a:lnTo>
                    <a:pt x="646660" y="345"/>
                  </a:lnTo>
                  <a:lnTo>
                    <a:pt x="641487" y="365"/>
                  </a:lnTo>
                  <a:lnTo>
                    <a:pt x="636314" y="385"/>
                  </a:lnTo>
                  <a:lnTo>
                    <a:pt x="631140" y="407"/>
                  </a:lnTo>
                  <a:lnTo>
                    <a:pt x="625967" y="430"/>
                  </a:lnTo>
                  <a:lnTo>
                    <a:pt x="620794" y="454"/>
                  </a:lnTo>
                  <a:lnTo>
                    <a:pt x="615621" y="480"/>
                  </a:lnTo>
                  <a:lnTo>
                    <a:pt x="610447" y="507"/>
                  </a:lnTo>
                  <a:lnTo>
                    <a:pt x="605274" y="536"/>
                  </a:lnTo>
                  <a:lnTo>
                    <a:pt x="600101" y="566"/>
                  </a:lnTo>
                  <a:lnTo>
                    <a:pt x="594927" y="597"/>
                  </a:lnTo>
                  <a:lnTo>
                    <a:pt x="589754" y="631"/>
                  </a:lnTo>
                  <a:lnTo>
                    <a:pt x="584581" y="666"/>
                  </a:lnTo>
                  <a:lnTo>
                    <a:pt x="579408" y="703"/>
                  </a:lnTo>
                  <a:lnTo>
                    <a:pt x="574234" y="742"/>
                  </a:lnTo>
                  <a:lnTo>
                    <a:pt x="569061" y="784"/>
                  </a:lnTo>
                  <a:lnTo>
                    <a:pt x="563888" y="827"/>
                  </a:lnTo>
                  <a:lnTo>
                    <a:pt x="558714" y="873"/>
                  </a:lnTo>
                  <a:lnTo>
                    <a:pt x="553541" y="921"/>
                  </a:lnTo>
                  <a:lnTo>
                    <a:pt x="548368" y="972"/>
                  </a:lnTo>
                  <a:lnTo>
                    <a:pt x="543195" y="1026"/>
                  </a:lnTo>
                  <a:lnTo>
                    <a:pt x="538021" y="1083"/>
                  </a:lnTo>
                  <a:lnTo>
                    <a:pt x="532848" y="1142"/>
                  </a:lnTo>
                  <a:lnTo>
                    <a:pt x="527675" y="1205"/>
                  </a:lnTo>
                  <a:lnTo>
                    <a:pt x="522501" y="1271"/>
                  </a:lnTo>
                  <a:lnTo>
                    <a:pt x="517328" y="1341"/>
                  </a:lnTo>
                  <a:lnTo>
                    <a:pt x="512155" y="1414"/>
                  </a:lnTo>
                  <a:lnTo>
                    <a:pt x="506982" y="1492"/>
                  </a:lnTo>
                  <a:lnTo>
                    <a:pt x="501808" y="1573"/>
                  </a:lnTo>
                  <a:lnTo>
                    <a:pt x="496635" y="1659"/>
                  </a:lnTo>
                  <a:lnTo>
                    <a:pt x="491462" y="1749"/>
                  </a:lnTo>
                  <a:lnTo>
                    <a:pt x="486288" y="1844"/>
                  </a:lnTo>
                  <a:lnTo>
                    <a:pt x="481115" y="1945"/>
                  </a:lnTo>
                  <a:lnTo>
                    <a:pt x="475942" y="2050"/>
                  </a:lnTo>
                  <a:lnTo>
                    <a:pt x="470769" y="2161"/>
                  </a:lnTo>
                  <a:lnTo>
                    <a:pt x="465595" y="2278"/>
                  </a:lnTo>
                  <a:lnTo>
                    <a:pt x="460422" y="2401"/>
                  </a:lnTo>
                  <a:lnTo>
                    <a:pt x="455249" y="2530"/>
                  </a:lnTo>
                  <a:lnTo>
                    <a:pt x="450075" y="2667"/>
                  </a:lnTo>
                  <a:lnTo>
                    <a:pt x="444902" y="2810"/>
                  </a:lnTo>
                  <a:lnTo>
                    <a:pt x="439729" y="2961"/>
                  </a:lnTo>
                  <a:lnTo>
                    <a:pt x="434556" y="3120"/>
                  </a:lnTo>
                  <a:lnTo>
                    <a:pt x="429382" y="3287"/>
                  </a:lnTo>
                  <a:lnTo>
                    <a:pt x="424209" y="3463"/>
                  </a:lnTo>
                  <a:lnTo>
                    <a:pt x="419036" y="3647"/>
                  </a:lnTo>
                  <a:lnTo>
                    <a:pt x="413862" y="3842"/>
                  </a:lnTo>
                  <a:lnTo>
                    <a:pt x="408689" y="4046"/>
                  </a:lnTo>
                  <a:lnTo>
                    <a:pt x="403516" y="4262"/>
                  </a:lnTo>
                  <a:lnTo>
                    <a:pt x="398343" y="4488"/>
                  </a:lnTo>
                  <a:lnTo>
                    <a:pt x="393169" y="4725"/>
                  </a:lnTo>
                  <a:lnTo>
                    <a:pt x="387996" y="4975"/>
                  </a:lnTo>
                  <a:lnTo>
                    <a:pt x="382823" y="5238"/>
                  </a:lnTo>
                  <a:lnTo>
                    <a:pt x="377649" y="5514"/>
                  </a:lnTo>
                  <a:lnTo>
                    <a:pt x="372476" y="5805"/>
                  </a:lnTo>
                  <a:lnTo>
                    <a:pt x="367303" y="6110"/>
                  </a:lnTo>
                  <a:lnTo>
                    <a:pt x="362130" y="6430"/>
                  </a:lnTo>
                  <a:lnTo>
                    <a:pt x="356956" y="6767"/>
                  </a:lnTo>
                  <a:lnTo>
                    <a:pt x="351783" y="7121"/>
                  </a:lnTo>
                  <a:lnTo>
                    <a:pt x="346610" y="7492"/>
                  </a:lnTo>
                  <a:lnTo>
                    <a:pt x="341436" y="7882"/>
                  </a:lnTo>
                  <a:lnTo>
                    <a:pt x="336263" y="8292"/>
                  </a:lnTo>
                  <a:lnTo>
                    <a:pt x="331090" y="8722"/>
                  </a:lnTo>
                  <a:lnTo>
                    <a:pt x="325917" y="9174"/>
                  </a:lnTo>
                  <a:lnTo>
                    <a:pt x="320743" y="9648"/>
                  </a:lnTo>
                  <a:lnTo>
                    <a:pt x="315570" y="10146"/>
                  </a:lnTo>
                  <a:lnTo>
                    <a:pt x="310397" y="10668"/>
                  </a:lnTo>
                  <a:lnTo>
                    <a:pt x="305223" y="11216"/>
                  </a:lnTo>
                  <a:lnTo>
                    <a:pt x="300050" y="11790"/>
                  </a:lnTo>
                  <a:lnTo>
                    <a:pt x="294877" y="12393"/>
                  </a:lnTo>
                  <a:lnTo>
                    <a:pt x="289704" y="13025"/>
                  </a:lnTo>
                  <a:lnTo>
                    <a:pt x="284530" y="13687"/>
                  </a:lnTo>
                  <a:lnTo>
                    <a:pt x="279357" y="14382"/>
                  </a:lnTo>
                  <a:lnTo>
                    <a:pt x="274184" y="15110"/>
                  </a:lnTo>
                  <a:lnTo>
                    <a:pt x="269010" y="15873"/>
                  </a:lnTo>
                  <a:lnTo>
                    <a:pt x="263837" y="16672"/>
                  </a:lnTo>
                  <a:lnTo>
                    <a:pt x="258664" y="17509"/>
                  </a:lnTo>
                  <a:lnTo>
                    <a:pt x="253491" y="18385"/>
                  </a:lnTo>
                  <a:lnTo>
                    <a:pt x="248317" y="19302"/>
                  </a:lnTo>
                  <a:lnTo>
                    <a:pt x="243144" y="20263"/>
                  </a:lnTo>
                  <a:lnTo>
                    <a:pt x="237971" y="21268"/>
                  </a:lnTo>
                  <a:lnTo>
                    <a:pt x="232797" y="22319"/>
                  </a:lnTo>
                  <a:lnTo>
                    <a:pt x="227624" y="23419"/>
                  </a:lnTo>
                  <a:lnTo>
                    <a:pt x="222451" y="24568"/>
                  </a:lnTo>
                  <a:lnTo>
                    <a:pt x="217278" y="25770"/>
                  </a:lnTo>
                  <a:lnTo>
                    <a:pt x="212104" y="27026"/>
                  </a:lnTo>
                  <a:lnTo>
                    <a:pt x="206931" y="28337"/>
                  </a:lnTo>
                  <a:lnTo>
                    <a:pt x="201758" y="29707"/>
                  </a:lnTo>
                  <a:lnTo>
                    <a:pt x="196584" y="31137"/>
                  </a:lnTo>
                  <a:lnTo>
                    <a:pt x="191411" y="32630"/>
                  </a:lnTo>
                  <a:lnTo>
                    <a:pt x="186238" y="34187"/>
                  </a:lnTo>
                  <a:lnTo>
                    <a:pt x="181065" y="35811"/>
                  </a:lnTo>
                  <a:lnTo>
                    <a:pt x="175891" y="37504"/>
                  </a:lnTo>
                  <a:lnTo>
                    <a:pt x="170718" y="39268"/>
                  </a:lnTo>
                  <a:lnTo>
                    <a:pt x="165545" y="41105"/>
                  </a:lnTo>
                  <a:lnTo>
                    <a:pt x="160371" y="43018"/>
                  </a:lnTo>
                  <a:lnTo>
                    <a:pt x="155198" y="45010"/>
                  </a:lnTo>
                  <a:lnTo>
                    <a:pt x="150025" y="47081"/>
                  </a:lnTo>
                  <a:lnTo>
                    <a:pt x="144852" y="49235"/>
                  </a:lnTo>
                  <a:lnTo>
                    <a:pt x="139678" y="51473"/>
                  </a:lnTo>
                  <a:lnTo>
                    <a:pt x="134505" y="53798"/>
                  </a:lnTo>
                  <a:lnTo>
                    <a:pt x="129332" y="56212"/>
                  </a:lnTo>
                  <a:lnTo>
                    <a:pt x="124158" y="58716"/>
                  </a:lnTo>
                  <a:lnTo>
                    <a:pt x="118985" y="61314"/>
                  </a:lnTo>
                  <a:lnTo>
                    <a:pt x="113812" y="64006"/>
                  </a:lnTo>
                  <a:lnTo>
                    <a:pt x="108639" y="66795"/>
                  </a:lnTo>
                  <a:lnTo>
                    <a:pt x="103465" y="69682"/>
                  </a:lnTo>
                  <a:lnTo>
                    <a:pt x="98292" y="72669"/>
                  </a:lnTo>
                  <a:lnTo>
                    <a:pt x="93119" y="75757"/>
                  </a:lnTo>
                  <a:lnTo>
                    <a:pt x="87945" y="78948"/>
                  </a:lnTo>
                  <a:lnTo>
                    <a:pt x="82772" y="82242"/>
                  </a:lnTo>
                  <a:lnTo>
                    <a:pt x="77599" y="85641"/>
                  </a:lnTo>
                  <a:lnTo>
                    <a:pt x="72426" y="89146"/>
                  </a:lnTo>
                  <a:lnTo>
                    <a:pt x="67252" y="92756"/>
                  </a:lnTo>
                  <a:lnTo>
                    <a:pt x="62079" y="96473"/>
                  </a:lnTo>
                  <a:lnTo>
                    <a:pt x="56906" y="100296"/>
                  </a:lnTo>
                  <a:lnTo>
                    <a:pt x="51732" y="104225"/>
                  </a:lnTo>
                  <a:lnTo>
                    <a:pt x="46559" y="108260"/>
                  </a:lnTo>
                  <a:lnTo>
                    <a:pt x="41386" y="112400"/>
                  </a:lnTo>
                  <a:lnTo>
                    <a:pt x="36213" y="116645"/>
                  </a:lnTo>
                  <a:lnTo>
                    <a:pt x="31039" y="120992"/>
                  </a:lnTo>
                  <a:lnTo>
                    <a:pt x="25866" y="125440"/>
                  </a:lnTo>
                  <a:lnTo>
                    <a:pt x="20693" y="129987"/>
                  </a:lnTo>
                  <a:lnTo>
                    <a:pt x="15519" y="134632"/>
                  </a:lnTo>
                  <a:lnTo>
                    <a:pt x="10346" y="139371"/>
                  </a:lnTo>
                  <a:lnTo>
                    <a:pt x="5173" y="144202"/>
                  </a:lnTo>
                  <a:lnTo>
                    <a:pt x="0" y="149121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6596816" y="313985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596816" y="3139854"/>
              <a:ext cx="1883076" cy="164894"/>
            </a:xfrm>
            <a:custGeom>
              <a:avLst/>
              <a:pathLst>
                <a:path w="1883076" h="164894">
                  <a:moveTo>
                    <a:pt x="0" y="149121"/>
                  </a:moveTo>
                  <a:lnTo>
                    <a:pt x="5173" y="144202"/>
                  </a:lnTo>
                  <a:lnTo>
                    <a:pt x="10346" y="139371"/>
                  </a:lnTo>
                  <a:lnTo>
                    <a:pt x="15519" y="134632"/>
                  </a:lnTo>
                  <a:lnTo>
                    <a:pt x="20693" y="129987"/>
                  </a:lnTo>
                  <a:lnTo>
                    <a:pt x="25866" y="125440"/>
                  </a:lnTo>
                  <a:lnTo>
                    <a:pt x="31039" y="120992"/>
                  </a:lnTo>
                  <a:lnTo>
                    <a:pt x="36213" y="116645"/>
                  </a:lnTo>
                  <a:lnTo>
                    <a:pt x="41386" y="112400"/>
                  </a:lnTo>
                  <a:lnTo>
                    <a:pt x="46559" y="108260"/>
                  </a:lnTo>
                  <a:lnTo>
                    <a:pt x="51732" y="104225"/>
                  </a:lnTo>
                  <a:lnTo>
                    <a:pt x="56906" y="100296"/>
                  </a:lnTo>
                  <a:lnTo>
                    <a:pt x="62079" y="96473"/>
                  </a:lnTo>
                  <a:lnTo>
                    <a:pt x="67252" y="92756"/>
                  </a:lnTo>
                  <a:lnTo>
                    <a:pt x="72426" y="89146"/>
                  </a:lnTo>
                  <a:lnTo>
                    <a:pt x="77599" y="85641"/>
                  </a:lnTo>
                  <a:lnTo>
                    <a:pt x="82772" y="82242"/>
                  </a:lnTo>
                  <a:lnTo>
                    <a:pt x="87945" y="78948"/>
                  </a:lnTo>
                  <a:lnTo>
                    <a:pt x="93119" y="75757"/>
                  </a:lnTo>
                  <a:lnTo>
                    <a:pt x="98292" y="72669"/>
                  </a:lnTo>
                  <a:lnTo>
                    <a:pt x="103465" y="69682"/>
                  </a:lnTo>
                  <a:lnTo>
                    <a:pt x="108639" y="66795"/>
                  </a:lnTo>
                  <a:lnTo>
                    <a:pt x="113812" y="64006"/>
                  </a:lnTo>
                  <a:lnTo>
                    <a:pt x="118985" y="61314"/>
                  </a:lnTo>
                  <a:lnTo>
                    <a:pt x="124158" y="58716"/>
                  </a:lnTo>
                  <a:lnTo>
                    <a:pt x="129332" y="56212"/>
                  </a:lnTo>
                  <a:lnTo>
                    <a:pt x="134505" y="53798"/>
                  </a:lnTo>
                  <a:lnTo>
                    <a:pt x="139678" y="51473"/>
                  </a:lnTo>
                  <a:lnTo>
                    <a:pt x="144852" y="49235"/>
                  </a:lnTo>
                  <a:lnTo>
                    <a:pt x="150025" y="47081"/>
                  </a:lnTo>
                  <a:lnTo>
                    <a:pt x="155198" y="45010"/>
                  </a:lnTo>
                  <a:lnTo>
                    <a:pt x="160371" y="43018"/>
                  </a:lnTo>
                  <a:lnTo>
                    <a:pt x="165545" y="41105"/>
                  </a:lnTo>
                  <a:lnTo>
                    <a:pt x="170718" y="39268"/>
                  </a:lnTo>
                  <a:lnTo>
                    <a:pt x="175891" y="37504"/>
                  </a:lnTo>
                  <a:lnTo>
                    <a:pt x="181065" y="35811"/>
                  </a:lnTo>
                  <a:lnTo>
                    <a:pt x="186238" y="34187"/>
                  </a:lnTo>
                  <a:lnTo>
                    <a:pt x="191411" y="32630"/>
                  </a:lnTo>
                  <a:lnTo>
                    <a:pt x="196584" y="31137"/>
                  </a:lnTo>
                  <a:lnTo>
                    <a:pt x="201758" y="29707"/>
                  </a:lnTo>
                  <a:lnTo>
                    <a:pt x="206931" y="28337"/>
                  </a:lnTo>
                  <a:lnTo>
                    <a:pt x="212104" y="27026"/>
                  </a:lnTo>
                  <a:lnTo>
                    <a:pt x="217278" y="25770"/>
                  </a:lnTo>
                  <a:lnTo>
                    <a:pt x="222451" y="24568"/>
                  </a:lnTo>
                  <a:lnTo>
                    <a:pt x="227624" y="23419"/>
                  </a:lnTo>
                  <a:lnTo>
                    <a:pt x="232797" y="22319"/>
                  </a:lnTo>
                  <a:lnTo>
                    <a:pt x="237971" y="21268"/>
                  </a:lnTo>
                  <a:lnTo>
                    <a:pt x="243144" y="20263"/>
                  </a:lnTo>
                  <a:lnTo>
                    <a:pt x="248317" y="19302"/>
                  </a:lnTo>
                  <a:lnTo>
                    <a:pt x="253491" y="18385"/>
                  </a:lnTo>
                  <a:lnTo>
                    <a:pt x="258664" y="17509"/>
                  </a:lnTo>
                  <a:lnTo>
                    <a:pt x="263837" y="16672"/>
                  </a:lnTo>
                  <a:lnTo>
                    <a:pt x="269010" y="15873"/>
                  </a:lnTo>
                  <a:lnTo>
                    <a:pt x="274184" y="15110"/>
                  </a:lnTo>
                  <a:lnTo>
                    <a:pt x="279357" y="14382"/>
                  </a:lnTo>
                  <a:lnTo>
                    <a:pt x="284530" y="13687"/>
                  </a:lnTo>
                  <a:lnTo>
                    <a:pt x="289704" y="13025"/>
                  </a:lnTo>
                  <a:lnTo>
                    <a:pt x="294877" y="12393"/>
                  </a:lnTo>
                  <a:lnTo>
                    <a:pt x="300050" y="11790"/>
                  </a:lnTo>
                  <a:lnTo>
                    <a:pt x="305223" y="11216"/>
                  </a:lnTo>
                  <a:lnTo>
                    <a:pt x="310397" y="10668"/>
                  </a:lnTo>
                  <a:lnTo>
                    <a:pt x="315570" y="10146"/>
                  </a:lnTo>
                  <a:lnTo>
                    <a:pt x="320743" y="9648"/>
                  </a:lnTo>
                  <a:lnTo>
                    <a:pt x="325917" y="9174"/>
                  </a:lnTo>
                  <a:lnTo>
                    <a:pt x="331090" y="8722"/>
                  </a:lnTo>
                  <a:lnTo>
                    <a:pt x="336263" y="8292"/>
                  </a:lnTo>
                  <a:lnTo>
                    <a:pt x="341436" y="7882"/>
                  </a:lnTo>
                  <a:lnTo>
                    <a:pt x="346610" y="7492"/>
                  </a:lnTo>
                  <a:lnTo>
                    <a:pt x="351783" y="7121"/>
                  </a:lnTo>
                  <a:lnTo>
                    <a:pt x="356956" y="6767"/>
                  </a:lnTo>
                  <a:lnTo>
                    <a:pt x="362130" y="6430"/>
                  </a:lnTo>
                  <a:lnTo>
                    <a:pt x="367303" y="6110"/>
                  </a:lnTo>
                  <a:lnTo>
                    <a:pt x="372476" y="5805"/>
                  </a:lnTo>
                  <a:lnTo>
                    <a:pt x="377649" y="5514"/>
                  </a:lnTo>
                  <a:lnTo>
                    <a:pt x="382823" y="5238"/>
                  </a:lnTo>
                  <a:lnTo>
                    <a:pt x="387996" y="4975"/>
                  </a:lnTo>
                  <a:lnTo>
                    <a:pt x="393169" y="4725"/>
                  </a:lnTo>
                  <a:lnTo>
                    <a:pt x="398343" y="4488"/>
                  </a:lnTo>
                  <a:lnTo>
                    <a:pt x="403516" y="4262"/>
                  </a:lnTo>
                  <a:lnTo>
                    <a:pt x="408689" y="4046"/>
                  </a:lnTo>
                  <a:lnTo>
                    <a:pt x="413862" y="3842"/>
                  </a:lnTo>
                  <a:lnTo>
                    <a:pt x="419036" y="3647"/>
                  </a:lnTo>
                  <a:lnTo>
                    <a:pt x="424209" y="3463"/>
                  </a:lnTo>
                  <a:lnTo>
                    <a:pt x="429382" y="3287"/>
                  </a:lnTo>
                  <a:lnTo>
                    <a:pt x="434556" y="3120"/>
                  </a:lnTo>
                  <a:lnTo>
                    <a:pt x="439729" y="2961"/>
                  </a:lnTo>
                  <a:lnTo>
                    <a:pt x="444902" y="2810"/>
                  </a:lnTo>
                  <a:lnTo>
                    <a:pt x="450075" y="2667"/>
                  </a:lnTo>
                  <a:lnTo>
                    <a:pt x="455249" y="2530"/>
                  </a:lnTo>
                  <a:lnTo>
                    <a:pt x="460422" y="2401"/>
                  </a:lnTo>
                  <a:lnTo>
                    <a:pt x="465595" y="2278"/>
                  </a:lnTo>
                  <a:lnTo>
                    <a:pt x="470769" y="2161"/>
                  </a:lnTo>
                  <a:lnTo>
                    <a:pt x="475942" y="2050"/>
                  </a:lnTo>
                  <a:lnTo>
                    <a:pt x="481115" y="1945"/>
                  </a:lnTo>
                  <a:lnTo>
                    <a:pt x="486288" y="1844"/>
                  </a:lnTo>
                  <a:lnTo>
                    <a:pt x="491462" y="1749"/>
                  </a:lnTo>
                  <a:lnTo>
                    <a:pt x="496635" y="1659"/>
                  </a:lnTo>
                  <a:lnTo>
                    <a:pt x="501808" y="1573"/>
                  </a:lnTo>
                  <a:lnTo>
                    <a:pt x="506982" y="1492"/>
                  </a:lnTo>
                  <a:lnTo>
                    <a:pt x="512155" y="1414"/>
                  </a:lnTo>
                  <a:lnTo>
                    <a:pt x="517328" y="1341"/>
                  </a:lnTo>
                  <a:lnTo>
                    <a:pt x="522501" y="1271"/>
                  </a:lnTo>
                  <a:lnTo>
                    <a:pt x="527675" y="1205"/>
                  </a:lnTo>
                  <a:lnTo>
                    <a:pt x="532848" y="1142"/>
                  </a:lnTo>
                  <a:lnTo>
                    <a:pt x="538021" y="1083"/>
                  </a:lnTo>
                  <a:lnTo>
                    <a:pt x="543195" y="1026"/>
                  </a:lnTo>
                  <a:lnTo>
                    <a:pt x="548368" y="972"/>
                  </a:lnTo>
                  <a:lnTo>
                    <a:pt x="553541" y="921"/>
                  </a:lnTo>
                  <a:lnTo>
                    <a:pt x="558714" y="873"/>
                  </a:lnTo>
                  <a:lnTo>
                    <a:pt x="563888" y="827"/>
                  </a:lnTo>
                  <a:lnTo>
                    <a:pt x="569061" y="784"/>
                  </a:lnTo>
                  <a:lnTo>
                    <a:pt x="574234" y="742"/>
                  </a:lnTo>
                  <a:lnTo>
                    <a:pt x="579408" y="703"/>
                  </a:lnTo>
                  <a:lnTo>
                    <a:pt x="584581" y="666"/>
                  </a:lnTo>
                  <a:lnTo>
                    <a:pt x="589754" y="631"/>
                  </a:lnTo>
                  <a:lnTo>
                    <a:pt x="594927" y="597"/>
                  </a:lnTo>
                  <a:lnTo>
                    <a:pt x="600101" y="566"/>
                  </a:lnTo>
                  <a:lnTo>
                    <a:pt x="605274" y="536"/>
                  </a:lnTo>
                  <a:lnTo>
                    <a:pt x="610447" y="507"/>
                  </a:lnTo>
                  <a:lnTo>
                    <a:pt x="615621" y="480"/>
                  </a:lnTo>
                  <a:lnTo>
                    <a:pt x="620794" y="454"/>
                  </a:lnTo>
                  <a:lnTo>
                    <a:pt x="625967" y="430"/>
                  </a:lnTo>
                  <a:lnTo>
                    <a:pt x="631140" y="407"/>
                  </a:lnTo>
                  <a:lnTo>
                    <a:pt x="636314" y="385"/>
                  </a:lnTo>
                  <a:lnTo>
                    <a:pt x="641487" y="365"/>
                  </a:lnTo>
                  <a:lnTo>
                    <a:pt x="646660" y="345"/>
                  </a:lnTo>
                  <a:lnTo>
                    <a:pt x="651834" y="326"/>
                  </a:lnTo>
                  <a:lnTo>
                    <a:pt x="657007" y="309"/>
                  </a:lnTo>
                  <a:lnTo>
                    <a:pt x="662180" y="292"/>
                  </a:lnTo>
                  <a:lnTo>
                    <a:pt x="667353" y="276"/>
                  </a:lnTo>
                  <a:lnTo>
                    <a:pt x="672527" y="261"/>
                  </a:lnTo>
                  <a:lnTo>
                    <a:pt x="677700" y="247"/>
                  </a:lnTo>
                  <a:lnTo>
                    <a:pt x="682873" y="234"/>
                  </a:lnTo>
                  <a:lnTo>
                    <a:pt x="688047" y="221"/>
                  </a:lnTo>
                  <a:lnTo>
                    <a:pt x="693220" y="209"/>
                  </a:lnTo>
                  <a:lnTo>
                    <a:pt x="698393" y="197"/>
                  </a:lnTo>
                  <a:lnTo>
                    <a:pt x="703566" y="187"/>
                  </a:lnTo>
                  <a:lnTo>
                    <a:pt x="708740" y="176"/>
                  </a:lnTo>
                  <a:lnTo>
                    <a:pt x="713913" y="167"/>
                  </a:lnTo>
                  <a:lnTo>
                    <a:pt x="719086" y="157"/>
                  </a:lnTo>
                  <a:lnTo>
                    <a:pt x="724260" y="149"/>
                  </a:lnTo>
                  <a:lnTo>
                    <a:pt x="729433" y="141"/>
                  </a:lnTo>
                  <a:lnTo>
                    <a:pt x="734606" y="133"/>
                  </a:lnTo>
                  <a:lnTo>
                    <a:pt x="739779" y="125"/>
                  </a:lnTo>
                  <a:lnTo>
                    <a:pt x="744953" y="118"/>
                  </a:lnTo>
                  <a:lnTo>
                    <a:pt x="750126" y="112"/>
                  </a:lnTo>
                  <a:lnTo>
                    <a:pt x="755299" y="106"/>
                  </a:lnTo>
                  <a:lnTo>
                    <a:pt x="760473" y="100"/>
                  </a:lnTo>
                  <a:lnTo>
                    <a:pt x="765646" y="94"/>
                  </a:lnTo>
                  <a:lnTo>
                    <a:pt x="770819" y="89"/>
                  </a:lnTo>
                  <a:lnTo>
                    <a:pt x="775992" y="84"/>
                  </a:lnTo>
                  <a:lnTo>
                    <a:pt x="781166" y="79"/>
                  </a:lnTo>
                  <a:lnTo>
                    <a:pt x="786339" y="75"/>
                  </a:lnTo>
                  <a:lnTo>
                    <a:pt x="791512" y="70"/>
                  </a:lnTo>
                  <a:lnTo>
                    <a:pt x="796686" y="66"/>
                  </a:lnTo>
                  <a:lnTo>
                    <a:pt x="801859" y="62"/>
                  </a:lnTo>
                  <a:lnTo>
                    <a:pt x="807032" y="59"/>
                  </a:lnTo>
                  <a:lnTo>
                    <a:pt x="812205" y="56"/>
                  </a:lnTo>
                  <a:lnTo>
                    <a:pt x="817379" y="52"/>
                  </a:lnTo>
                  <a:lnTo>
                    <a:pt x="822552" y="49"/>
                  </a:lnTo>
                  <a:lnTo>
                    <a:pt x="827725" y="46"/>
                  </a:lnTo>
                  <a:lnTo>
                    <a:pt x="832899" y="44"/>
                  </a:lnTo>
                  <a:lnTo>
                    <a:pt x="838072" y="41"/>
                  </a:lnTo>
                  <a:lnTo>
                    <a:pt x="843245" y="39"/>
                  </a:lnTo>
                  <a:lnTo>
                    <a:pt x="848418" y="36"/>
                  </a:lnTo>
                  <a:lnTo>
                    <a:pt x="853592" y="34"/>
                  </a:lnTo>
                  <a:lnTo>
                    <a:pt x="858765" y="32"/>
                  </a:lnTo>
                  <a:lnTo>
                    <a:pt x="863938" y="30"/>
                  </a:lnTo>
                  <a:lnTo>
                    <a:pt x="869112" y="29"/>
                  </a:lnTo>
                  <a:lnTo>
                    <a:pt x="874285" y="27"/>
                  </a:lnTo>
                  <a:lnTo>
                    <a:pt x="879458" y="25"/>
                  </a:lnTo>
                  <a:lnTo>
                    <a:pt x="884631" y="24"/>
                  </a:lnTo>
                  <a:lnTo>
                    <a:pt x="889805" y="22"/>
                  </a:lnTo>
                  <a:lnTo>
                    <a:pt x="894978" y="21"/>
                  </a:lnTo>
                  <a:lnTo>
                    <a:pt x="900151" y="20"/>
                  </a:lnTo>
                  <a:lnTo>
                    <a:pt x="905325" y="18"/>
                  </a:lnTo>
                  <a:lnTo>
                    <a:pt x="910498" y="17"/>
                  </a:lnTo>
                  <a:lnTo>
                    <a:pt x="915671" y="16"/>
                  </a:lnTo>
                  <a:lnTo>
                    <a:pt x="920844" y="15"/>
                  </a:lnTo>
                  <a:lnTo>
                    <a:pt x="926018" y="14"/>
                  </a:lnTo>
                  <a:lnTo>
                    <a:pt x="931191" y="13"/>
                  </a:lnTo>
                  <a:lnTo>
                    <a:pt x="936364" y="13"/>
                  </a:lnTo>
                  <a:lnTo>
                    <a:pt x="941538" y="12"/>
                  </a:lnTo>
                  <a:lnTo>
                    <a:pt x="946711" y="11"/>
                  </a:lnTo>
                  <a:lnTo>
                    <a:pt x="951884" y="10"/>
                  </a:lnTo>
                  <a:lnTo>
                    <a:pt x="957057" y="10"/>
                  </a:lnTo>
                  <a:lnTo>
                    <a:pt x="962231" y="9"/>
                  </a:lnTo>
                  <a:lnTo>
                    <a:pt x="967404" y="8"/>
                  </a:lnTo>
                  <a:lnTo>
                    <a:pt x="972577" y="8"/>
                  </a:lnTo>
                  <a:lnTo>
                    <a:pt x="977751" y="7"/>
                  </a:lnTo>
                  <a:lnTo>
                    <a:pt x="982924" y="7"/>
                  </a:lnTo>
                  <a:lnTo>
                    <a:pt x="988097" y="6"/>
                  </a:lnTo>
                  <a:lnTo>
                    <a:pt x="993270" y="6"/>
                  </a:lnTo>
                  <a:lnTo>
                    <a:pt x="998444" y="6"/>
                  </a:lnTo>
                  <a:lnTo>
                    <a:pt x="1003617" y="5"/>
                  </a:lnTo>
                  <a:lnTo>
                    <a:pt x="1008790" y="5"/>
                  </a:lnTo>
                  <a:lnTo>
                    <a:pt x="1013964" y="4"/>
                  </a:lnTo>
                  <a:lnTo>
                    <a:pt x="1019137" y="4"/>
                  </a:lnTo>
                  <a:lnTo>
                    <a:pt x="1024310" y="4"/>
                  </a:lnTo>
                  <a:lnTo>
                    <a:pt x="1029483" y="4"/>
                  </a:lnTo>
                  <a:lnTo>
                    <a:pt x="1034657" y="3"/>
                  </a:lnTo>
                  <a:lnTo>
                    <a:pt x="1039830" y="3"/>
                  </a:lnTo>
                  <a:lnTo>
                    <a:pt x="1045003" y="3"/>
                  </a:lnTo>
                  <a:lnTo>
                    <a:pt x="1050177" y="3"/>
                  </a:lnTo>
                  <a:lnTo>
                    <a:pt x="1055350" y="2"/>
                  </a:lnTo>
                  <a:lnTo>
                    <a:pt x="1060523" y="2"/>
                  </a:lnTo>
                  <a:lnTo>
                    <a:pt x="1065696" y="2"/>
                  </a:lnTo>
                  <a:lnTo>
                    <a:pt x="1070870" y="2"/>
                  </a:lnTo>
                  <a:lnTo>
                    <a:pt x="1076043" y="2"/>
                  </a:lnTo>
                  <a:lnTo>
                    <a:pt x="1081216" y="2"/>
                  </a:lnTo>
                  <a:lnTo>
                    <a:pt x="1086390" y="1"/>
                  </a:lnTo>
                  <a:lnTo>
                    <a:pt x="1091563" y="1"/>
                  </a:lnTo>
                  <a:lnTo>
                    <a:pt x="1096736" y="1"/>
                  </a:lnTo>
                  <a:lnTo>
                    <a:pt x="1101909" y="1"/>
                  </a:lnTo>
                  <a:lnTo>
                    <a:pt x="1107083" y="1"/>
                  </a:lnTo>
                  <a:lnTo>
                    <a:pt x="1112256" y="1"/>
                  </a:lnTo>
                  <a:lnTo>
                    <a:pt x="1117429" y="1"/>
                  </a:lnTo>
                  <a:lnTo>
                    <a:pt x="1122603" y="1"/>
                  </a:lnTo>
                  <a:lnTo>
                    <a:pt x="1127776" y="1"/>
                  </a:lnTo>
                  <a:lnTo>
                    <a:pt x="1132949" y="1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1"/>
                  </a:lnTo>
                  <a:lnTo>
                    <a:pt x="1484733" y="1"/>
                  </a:lnTo>
                  <a:lnTo>
                    <a:pt x="1479559" y="1"/>
                  </a:lnTo>
                  <a:lnTo>
                    <a:pt x="1474386" y="1"/>
                  </a:lnTo>
                  <a:lnTo>
                    <a:pt x="1469213" y="1"/>
                  </a:lnTo>
                  <a:lnTo>
                    <a:pt x="1464039" y="1"/>
                  </a:lnTo>
                  <a:lnTo>
                    <a:pt x="1458866" y="1"/>
                  </a:lnTo>
                  <a:lnTo>
                    <a:pt x="1453693" y="1"/>
                  </a:lnTo>
                  <a:lnTo>
                    <a:pt x="1448520" y="1"/>
                  </a:lnTo>
                  <a:lnTo>
                    <a:pt x="1443346" y="1"/>
                  </a:lnTo>
                  <a:lnTo>
                    <a:pt x="1438173" y="2"/>
                  </a:lnTo>
                  <a:lnTo>
                    <a:pt x="1433000" y="2"/>
                  </a:lnTo>
                  <a:lnTo>
                    <a:pt x="1427826" y="2"/>
                  </a:lnTo>
                  <a:lnTo>
                    <a:pt x="1422653" y="2"/>
                  </a:lnTo>
                  <a:lnTo>
                    <a:pt x="1417480" y="2"/>
                  </a:lnTo>
                  <a:lnTo>
                    <a:pt x="1412307" y="2"/>
                  </a:lnTo>
                  <a:lnTo>
                    <a:pt x="1407133" y="3"/>
                  </a:lnTo>
                  <a:lnTo>
                    <a:pt x="1401960" y="3"/>
                  </a:lnTo>
                  <a:lnTo>
                    <a:pt x="1396787" y="3"/>
                  </a:lnTo>
                  <a:lnTo>
                    <a:pt x="1391613" y="3"/>
                  </a:lnTo>
                  <a:lnTo>
                    <a:pt x="1386440" y="3"/>
                  </a:lnTo>
                  <a:lnTo>
                    <a:pt x="1381267" y="4"/>
                  </a:lnTo>
                  <a:lnTo>
                    <a:pt x="1376094" y="4"/>
                  </a:lnTo>
                  <a:lnTo>
                    <a:pt x="1370920" y="4"/>
                  </a:lnTo>
                  <a:lnTo>
                    <a:pt x="1365747" y="4"/>
                  </a:lnTo>
                  <a:lnTo>
                    <a:pt x="1360574" y="5"/>
                  </a:lnTo>
                  <a:lnTo>
                    <a:pt x="1355400" y="5"/>
                  </a:lnTo>
                  <a:lnTo>
                    <a:pt x="1350227" y="5"/>
                  </a:lnTo>
                  <a:lnTo>
                    <a:pt x="1345054" y="5"/>
                  </a:lnTo>
                  <a:lnTo>
                    <a:pt x="1339881" y="6"/>
                  </a:lnTo>
                  <a:lnTo>
                    <a:pt x="1334707" y="6"/>
                  </a:lnTo>
                  <a:lnTo>
                    <a:pt x="1329534" y="6"/>
                  </a:lnTo>
                  <a:lnTo>
                    <a:pt x="1324361" y="7"/>
                  </a:lnTo>
                  <a:lnTo>
                    <a:pt x="1319187" y="7"/>
                  </a:lnTo>
                  <a:lnTo>
                    <a:pt x="1314014" y="8"/>
                  </a:lnTo>
                  <a:lnTo>
                    <a:pt x="1308841" y="8"/>
                  </a:lnTo>
                  <a:lnTo>
                    <a:pt x="1303668" y="9"/>
                  </a:lnTo>
                  <a:lnTo>
                    <a:pt x="1298494" y="9"/>
                  </a:lnTo>
                  <a:lnTo>
                    <a:pt x="1293321" y="10"/>
                  </a:lnTo>
                  <a:lnTo>
                    <a:pt x="1288148" y="10"/>
                  </a:lnTo>
                  <a:lnTo>
                    <a:pt x="1282974" y="11"/>
                  </a:lnTo>
                  <a:lnTo>
                    <a:pt x="1277801" y="11"/>
                  </a:lnTo>
                  <a:lnTo>
                    <a:pt x="1272628" y="12"/>
                  </a:lnTo>
                  <a:lnTo>
                    <a:pt x="1267455" y="12"/>
                  </a:lnTo>
                  <a:lnTo>
                    <a:pt x="1262281" y="13"/>
                  </a:lnTo>
                  <a:lnTo>
                    <a:pt x="1257108" y="14"/>
                  </a:lnTo>
                  <a:lnTo>
                    <a:pt x="1251935" y="15"/>
                  </a:lnTo>
                  <a:lnTo>
                    <a:pt x="1246761" y="15"/>
                  </a:lnTo>
                  <a:lnTo>
                    <a:pt x="1241588" y="16"/>
                  </a:lnTo>
                  <a:lnTo>
                    <a:pt x="1236415" y="17"/>
                  </a:lnTo>
                  <a:lnTo>
                    <a:pt x="1231242" y="18"/>
                  </a:lnTo>
                  <a:lnTo>
                    <a:pt x="1226068" y="19"/>
                  </a:lnTo>
                  <a:lnTo>
                    <a:pt x="1220895" y="20"/>
                  </a:lnTo>
                  <a:lnTo>
                    <a:pt x="1215722" y="21"/>
                  </a:lnTo>
                  <a:lnTo>
                    <a:pt x="1210548" y="22"/>
                  </a:lnTo>
                  <a:lnTo>
                    <a:pt x="1205375" y="23"/>
                  </a:lnTo>
                  <a:lnTo>
                    <a:pt x="1200202" y="24"/>
                  </a:lnTo>
                  <a:lnTo>
                    <a:pt x="1195029" y="25"/>
                  </a:lnTo>
                  <a:lnTo>
                    <a:pt x="1189855" y="27"/>
                  </a:lnTo>
                  <a:lnTo>
                    <a:pt x="1184682" y="28"/>
                  </a:lnTo>
                  <a:lnTo>
                    <a:pt x="1179509" y="29"/>
                  </a:lnTo>
                  <a:lnTo>
                    <a:pt x="1174335" y="31"/>
                  </a:lnTo>
                  <a:lnTo>
                    <a:pt x="1169162" y="32"/>
                  </a:lnTo>
                  <a:lnTo>
                    <a:pt x="1163989" y="34"/>
                  </a:lnTo>
                  <a:lnTo>
                    <a:pt x="1158816" y="35"/>
                  </a:lnTo>
                  <a:lnTo>
                    <a:pt x="1153642" y="37"/>
                  </a:lnTo>
                  <a:lnTo>
                    <a:pt x="1148469" y="39"/>
                  </a:lnTo>
                  <a:lnTo>
                    <a:pt x="1143296" y="41"/>
                  </a:lnTo>
                  <a:lnTo>
                    <a:pt x="1138122" y="42"/>
                  </a:lnTo>
                  <a:lnTo>
                    <a:pt x="1132949" y="44"/>
                  </a:lnTo>
                  <a:lnTo>
                    <a:pt x="1127776" y="46"/>
                  </a:lnTo>
                  <a:lnTo>
                    <a:pt x="1122603" y="49"/>
                  </a:lnTo>
                  <a:lnTo>
                    <a:pt x="1117429" y="51"/>
                  </a:lnTo>
                  <a:lnTo>
                    <a:pt x="1112256" y="53"/>
                  </a:lnTo>
                  <a:lnTo>
                    <a:pt x="1107083" y="56"/>
                  </a:lnTo>
                  <a:lnTo>
                    <a:pt x="1101909" y="58"/>
                  </a:lnTo>
                  <a:lnTo>
                    <a:pt x="1096736" y="61"/>
                  </a:lnTo>
                  <a:lnTo>
                    <a:pt x="1091563" y="63"/>
                  </a:lnTo>
                  <a:lnTo>
                    <a:pt x="1086390" y="66"/>
                  </a:lnTo>
                  <a:lnTo>
                    <a:pt x="1081216" y="69"/>
                  </a:lnTo>
                  <a:lnTo>
                    <a:pt x="1076043" y="72"/>
                  </a:lnTo>
                  <a:lnTo>
                    <a:pt x="1070870" y="75"/>
                  </a:lnTo>
                  <a:lnTo>
                    <a:pt x="1065696" y="78"/>
                  </a:lnTo>
                  <a:lnTo>
                    <a:pt x="1060523" y="82"/>
                  </a:lnTo>
                  <a:lnTo>
                    <a:pt x="1055350" y="85"/>
                  </a:lnTo>
                  <a:lnTo>
                    <a:pt x="1050177" y="89"/>
                  </a:lnTo>
                  <a:lnTo>
                    <a:pt x="1045003" y="92"/>
                  </a:lnTo>
                  <a:lnTo>
                    <a:pt x="1039830" y="96"/>
                  </a:lnTo>
                  <a:lnTo>
                    <a:pt x="1034657" y="100"/>
                  </a:lnTo>
                  <a:lnTo>
                    <a:pt x="1029483" y="105"/>
                  </a:lnTo>
                  <a:lnTo>
                    <a:pt x="1024310" y="109"/>
                  </a:lnTo>
                  <a:lnTo>
                    <a:pt x="1019137" y="113"/>
                  </a:lnTo>
                  <a:lnTo>
                    <a:pt x="1013964" y="118"/>
                  </a:lnTo>
                  <a:lnTo>
                    <a:pt x="1008790" y="123"/>
                  </a:lnTo>
                  <a:lnTo>
                    <a:pt x="1003617" y="128"/>
                  </a:lnTo>
                  <a:lnTo>
                    <a:pt x="998444" y="133"/>
                  </a:lnTo>
                  <a:lnTo>
                    <a:pt x="993270" y="138"/>
                  </a:lnTo>
                  <a:lnTo>
                    <a:pt x="988097" y="144"/>
                  </a:lnTo>
                  <a:lnTo>
                    <a:pt x="982924" y="149"/>
                  </a:lnTo>
                  <a:lnTo>
                    <a:pt x="977751" y="155"/>
                  </a:lnTo>
                  <a:lnTo>
                    <a:pt x="972577" y="161"/>
                  </a:lnTo>
                  <a:lnTo>
                    <a:pt x="967404" y="167"/>
                  </a:lnTo>
                  <a:lnTo>
                    <a:pt x="962231" y="174"/>
                  </a:lnTo>
                  <a:lnTo>
                    <a:pt x="957057" y="181"/>
                  </a:lnTo>
                  <a:lnTo>
                    <a:pt x="951884" y="188"/>
                  </a:lnTo>
                  <a:lnTo>
                    <a:pt x="946711" y="195"/>
                  </a:lnTo>
                  <a:lnTo>
                    <a:pt x="941538" y="202"/>
                  </a:lnTo>
                  <a:lnTo>
                    <a:pt x="936364" y="210"/>
                  </a:lnTo>
                  <a:lnTo>
                    <a:pt x="931191" y="218"/>
                  </a:lnTo>
                  <a:lnTo>
                    <a:pt x="926018" y="226"/>
                  </a:lnTo>
                  <a:lnTo>
                    <a:pt x="920844" y="234"/>
                  </a:lnTo>
                  <a:lnTo>
                    <a:pt x="915671" y="243"/>
                  </a:lnTo>
                  <a:lnTo>
                    <a:pt x="910498" y="252"/>
                  </a:lnTo>
                  <a:lnTo>
                    <a:pt x="905325" y="262"/>
                  </a:lnTo>
                  <a:lnTo>
                    <a:pt x="900151" y="271"/>
                  </a:lnTo>
                  <a:lnTo>
                    <a:pt x="894978" y="281"/>
                  </a:lnTo>
                  <a:lnTo>
                    <a:pt x="889805" y="291"/>
                  </a:lnTo>
                  <a:lnTo>
                    <a:pt x="884631" y="302"/>
                  </a:lnTo>
                  <a:lnTo>
                    <a:pt x="879458" y="313"/>
                  </a:lnTo>
                  <a:lnTo>
                    <a:pt x="874285" y="324"/>
                  </a:lnTo>
                  <a:lnTo>
                    <a:pt x="869112" y="336"/>
                  </a:lnTo>
                  <a:lnTo>
                    <a:pt x="863938" y="348"/>
                  </a:lnTo>
                  <a:lnTo>
                    <a:pt x="858765" y="361"/>
                  </a:lnTo>
                  <a:lnTo>
                    <a:pt x="853592" y="374"/>
                  </a:lnTo>
                  <a:lnTo>
                    <a:pt x="848418" y="387"/>
                  </a:lnTo>
                  <a:lnTo>
                    <a:pt x="843245" y="401"/>
                  </a:lnTo>
                  <a:lnTo>
                    <a:pt x="838072" y="415"/>
                  </a:lnTo>
                  <a:lnTo>
                    <a:pt x="832899" y="430"/>
                  </a:lnTo>
                  <a:lnTo>
                    <a:pt x="827725" y="445"/>
                  </a:lnTo>
                  <a:lnTo>
                    <a:pt x="822552" y="461"/>
                  </a:lnTo>
                  <a:lnTo>
                    <a:pt x="817379" y="477"/>
                  </a:lnTo>
                  <a:lnTo>
                    <a:pt x="812205" y="493"/>
                  </a:lnTo>
                  <a:lnTo>
                    <a:pt x="807032" y="511"/>
                  </a:lnTo>
                  <a:lnTo>
                    <a:pt x="801859" y="529"/>
                  </a:lnTo>
                  <a:lnTo>
                    <a:pt x="796686" y="547"/>
                  </a:lnTo>
                  <a:lnTo>
                    <a:pt x="791512" y="566"/>
                  </a:lnTo>
                  <a:lnTo>
                    <a:pt x="786339" y="586"/>
                  </a:lnTo>
                  <a:lnTo>
                    <a:pt x="781166" y="606"/>
                  </a:lnTo>
                  <a:lnTo>
                    <a:pt x="775992" y="627"/>
                  </a:lnTo>
                  <a:lnTo>
                    <a:pt x="770819" y="649"/>
                  </a:lnTo>
                  <a:lnTo>
                    <a:pt x="765646" y="672"/>
                  </a:lnTo>
                  <a:lnTo>
                    <a:pt x="760473" y="695"/>
                  </a:lnTo>
                  <a:lnTo>
                    <a:pt x="755299" y="719"/>
                  </a:lnTo>
                  <a:lnTo>
                    <a:pt x="750126" y="744"/>
                  </a:lnTo>
                  <a:lnTo>
                    <a:pt x="744953" y="769"/>
                  </a:lnTo>
                  <a:lnTo>
                    <a:pt x="739779" y="796"/>
                  </a:lnTo>
                  <a:lnTo>
                    <a:pt x="734606" y="824"/>
                  </a:lnTo>
                  <a:lnTo>
                    <a:pt x="729433" y="852"/>
                  </a:lnTo>
                  <a:lnTo>
                    <a:pt x="724260" y="881"/>
                  </a:lnTo>
                  <a:lnTo>
                    <a:pt x="719086" y="912"/>
                  </a:lnTo>
                  <a:lnTo>
                    <a:pt x="713913" y="943"/>
                  </a:lnTo>
                  <a:lnTo>
                    <a:pt x="708740" y="976"/>
                  </a:lnTo>
                  <a:lnTo>
                    <a:pt x="703566" y="1010"/>
                  </a:lnTo>
                  <a:lnTo>
                    <a:pt x="698393" y="1044"/>
                  </a:lnTo>
                  <a:lnTo>
                    <a:pt x="693220" y="1080"/>
                  </a:lnTo>
                  <a:lnTo>
                    <a:pt x="688047" y="1118"/>
                  </a:lnTo>
                  <a:lnTo>
                    <a:pt x="682873" y="1157"/>
                  </a:lnTo>
                  <a:lnTo>
                    <a:pt x="677700" y="1197"/>
                  </a:lnTo>
                  <a:lnTo>
                    <a:pt x="672527" y="1238"/>
                  </a:lnTo>
                  <a:lnTo>
                    <a:pt x="667353" y="1281"/>
                  </a:lnTo>
                  <a:lnTo>
                    <a:pt x="662180" y="1326"/>
                  </a:lnTo>
                  <a:lnTo>
                    <a:pt x="657007" y="1372"/>
                  </a:lnTo>
                  <a:lnTo>
                    <a:pt x="651834" y="1419"/>
                  </a:lnTo>
                  <a:lnTo>
                    <a:pt x="646660" y="1469"/>
                  </a:lnTo>
                  <a:lnTo>
                    <a:pt x="641487" y="1520"/>
                  </a:lnTo>
                  <a:lnTo>
                    <a:pt x="636314" y="1573"/>
                  </a:lnTo>
                  <a:lnTo>
                    <a:pt x="631140" y="1628"/>
                  </a:lnTo>
                  <a:lnTo>
                    <a:pt x="625967" y="1686"/>
                  </a:lnTo>
                  <a:lnTo>
                    <a:pt x="620794" y="1745"/>
                  </a:lnTo>
                  <a:lnTo>
                    <a:pt x="615621" y="1806"/>
                  </a:lnTo>
                  <a:lnTo>
                    <a:pt x="610447" y="1870"/>
                  </a:lnTo>
                  <a:lnTo>
                    <a:pt x="605274" y="1936"/>
                  </a:lnTo>
                  <a:lnTo>
                    <a:pt x="600101" y="2005"/>
                  </a:lnTo>
                  <a:lnTo>
                    <a:pt x="594927" y="2076"/>
                  </a:lnTo>
                  <a:lnTo>
                    <a:pt x="589754" y="2150"/>
                  </a:lnTo>
                  <a:lnTo>
                    <a:pt x="584581" y="2226"/>
                  </a:lnTo>
                  <a:lnTo>
                    <a:pt x="579408" y="2306"/>
                  </a:lnTo>
                  <a:lnTo>
                    <a:pt x="574234" y="2389"/>
                  </a:lnTo>
                  <a:lnTo>
                    <a:pt x="569061" y="2474"/>
                  </a:lnTo>
                  <a:lnTo>
                    <a:pt x="563888" y="2564"/>
                  </a:lnTo>
                  <a:lnTo>
                    <a:pt x="558714" y="2656"/>
                  </a:lnTo>
                  <a:lnTo>
                    <a:pt x="553541" y="2752"/>
                  </a:lnTo>
                  <a:lnTo>
                    <a:pt x="548368" y="2852"/>
                  </a:lnTo>
                  <a:lnTo>
                    <a:pt x="543195" y="2956"/>
                  </a:lnTo>
                  <a:lnTo>
                    <a:pt x="538021" y="3064"/>
                  </a:lnTo>
                  <a:lnTo>
                    <a:pt x="532848" y="3176"/>
                  </a:lnTo>
                  <a:lnTo>
                    <a:pt x="527675" y="3293"/>
                  </a:lnTo>
                  <a:lnTo>
                    <a:pt x="522501" y="3414"/>
                  </a:lnTo>
                  <a:lnTo>
                    <a:pt x="517328" y="3540"/>
                  </a:lnTo>
                  <a:lnTo>
                    <a:pt x="512155" y="3671"/>
                  </a:lnTo>
                  <a:lnTo>
                    <a:pt x="506982" y="3807"/>
                  </a:lnTo>
                  <a:lnTo>
                    <a:pt x="501808" y="3949"/>
                  </a:lnTo>
                  <a:lnTo>
                    <a:pt x="496635" y="4097"/>
                  </a:lnTo>
                  <a:lnTo>
                    <a:pt x="491462" y="4250"/>
                  </a:lnTo>
                  <a:lnTo>
                    <a:pt x="486288" y="4410"/>
                  </a:lnTo>
                  <a:lnTo>
                    <a:pt x="481115" y="4577"/>
                  </a:lnTo>
                  <a:lnTo>
                    <a:pt x="475942" y="4750"/>
                  </a:lnTo>
                  <a:lnTo>
                    <a:pt x="470769" y="4930"/>
                  </a:lnTo>
                  <a:lnTo>
                    <a:pt x="465595" y="5118"/>
                  </a:lnTo>
                  <a:lnTo>
                    <a:pt x="460422" y="5313"/>
                  </a:lnTo>
                  <a:lnTo>
                    <a:pt x="455249" y="5517"/>
                  </a:lnTo>
                  <a:lnTo>
                    <a:pt x="450075" y="5729"/>
                  </a:lnTo>
                  <a:lnTo>
                    <a:pt x="444902" y="5950"/>
                  </a:lnTo>
                  <a:lnTo>
                    <a:pt x="439729" y="6180"/>
                  </a:lnTo>
                  <a:lnTo>
                    <a:pt x="434556" y="6419"/>
                  </a:lnTo>
                  <a:lnTo>
                    <a:pt x="429382" y="6669"/>
                  </a:lnTo>
                  <a:lnTo>
                    <a:pt x="424209" y="6929"/>
                  </a:lnTo>
                  <a:lnTo>
                    <a:pt x="419036" y="7200"/>
                  </a:lnTo>
                  <a:lnTo>
                    <a:pt x="413862" y="7483"/>
                  </a:lnTo>
                  <a:lnTo>
                    <a:pt x="408689" y="7778"/>
                  </a:lnTo>
                  <a:lnTo>
                    <a:pt x="403516" y="8085"/>
                  </a:lnTo>
                  <a:lnTo>
                    <a:pt x="398343" y="8405"/>
                  </a:lnTo>
                  <a:lnTo>
                    <a:pt x="393169" y="8739"/>
                  </a:lnTo>
                  <a:lnTo>
                    <a:pt x="387996" y="9087"/>
                  </a:lnTo>
                  <a:lnTo>
                    <a:pt x="382823" y="9450"/>
                  </a:lnTo>
                  <a:lnTo>
                    <a:pt x="377649" y="9828"/>
                  </a:lnTo>
                  <a:lnTo>
                    <a:pt x="372476" y="10223"/>
                  </a:lnTo>
                  <a:lnTo>
                    <a:pt x="367303" y="10634"/>
                  </a:lnTo>
                  <a:lnTo>
                    <a:pt x="362130" y="11063"/>
                  </a:lnTo>
                  <a:lnTo>
                    <a:pt x="356956" y="11511"/>
                  </a:lnTo>
                  <a:lnTo>
                    <a:pt x="351783" y="11977"/>
                  </a:lnTo>
                  <a:lnTo>
                    <a:pt x="346610" y="12464"/>
                  </a:lnTo>
                  <a:lnTo>
                    <a:pt x="341436" y="12972"/>
                  </a:lnTo>
                  <a:lnTo>
                    <a:pt x="336263" y="13502"/>
                  </a:lnTo>
                  <a:lnTo>
                    <a:pt x="331090" y="14054"/>
                  </a:lnTo>
                  <a:lnTo>
                    <a:pt x="325917" y="14630"/>
                  </a:lnTo>
                  <a:lnTo>
                    <a:pt x="320743" y="15231"/>
                  </a:lnTo>
                  <a:lnTo>
                    <a:pt x="315570" y="15858"/>
                  </a:lnTo>
                  <a:lnTo>
                    <a:pt x="310397" y="16511"/>
                  </a:lnTo>
                  <a:lnTo>
                    <a:pt x="305223" y="17193"/>
                  </a:lnTo>
                  <a:lnTo>
                    <a:pt x="300050" y="17904"/>
                  </a:lnTo>
                  <a:lnTo>
                    <a:pt x="294877" y="18645"/>
                  </a:lnTo>
                  <a:lnTo>
                    <a:pt x="289704" y="19418"/>
                  </a:lnTo>
                  <a:lnTo>
                    <a:pt x="284530" y="20224"/>
                  </a:lnTo>
                  <a:lnTo>
                    <a:pt x="279357" y="21065"/>
                  </a:lnTo>
                  <a:lnTo>
                    <a:pt x="274184" y="21941"/>
                  </a:lnTo>
                  <a:lnTo>
                    <a:pt x="269010" y="22855"/>
                  </a:lnTo>
                  <a:lnTo>
                    <a:pt x="263837" y="23807"/>
                  </a:lnTo>
                  <a:lnTo>
                    <a:pt x="258664" y="24800"/>
                  </a:lnTo>
                  <a:lnTo>
                    <a:pt x="253491" y="25834"/>
                  </a:lnTo>
                  <a:lnTo>
                    <a:pt x="248317" y="26912"/>
                  </a:lnTo>
                  <a:lnTo>
                    <a:pt x="243144" y="28035"/>
                  </a:lnTo>
                  <a:lnTo>
                    <a:pt x="237971" y="29205"/>
                  </a:lnTo>
                  <a:lnTo>
                    <a:pt x="232797" y="30423"/>
                  </a:lnTo>
                  <a:lnTo>
                    <a:pt x="227624" y="31692"/>
                  </a:lnTo>
                  <a:lnTo>
                    <a:pt x="222451" y="33013"/>
                  </a:lnTo>
                  <a:lnTo>
                    <a:pt x="217278" y="34388"/>
                  </a:lnTo>
                  <a:lnTo>
                    <a:pt x="212104" y="35820"/>
                  </a:lnTo>
                  <a:lnTo>
                    <a:pt x="206931" y="37309"/>
                  </a:lnTo>
                  <a:lnTo>
                    <a:pt x="201758" y="38858"/>
                  </a:lnTo>
                  <a:lnTo>
                    <a:pt x="196584" y="40470"/>
                  </a:lnTo>
                  <a:lnTo>
                    <a:pt x="191411" y="42145"/>
                  </a:lnTo>
                  <a:lnTo>
                    <a:pt x="186238" y="43887"/>
                  </a:lnTo>
                  <a:lnTo>
                    <a:pt x="181065" y="45697"/>
                  </a:lnTo>
                  <a:lnTo>
                    <a:pt x="175891" y="47577"/>
                  </a:lnTo>
                  <a:lnTo>
                    <a:pt x="170718" y="49530"/>
                  </a:lnTo>
                  <a:lnTo>
                    <a:pt x="165545" y="51557"/>
                  </a:lnTo>
                  <a:lnTo>
                    <a:pt x="160371" y="53661"/>
                  </a:lnTo>
                  <a:lnTo>
                    <a:pt x="155198" y="55843"/>
                  </a:lnTo>
                  <a:lnTo>
                    <a:pt x="150025" y="58107"/>
                  </a:lnTo>
                  <a:lnTo>
                    <a:pt x="144852" y="60453"/>
                  </a:lnTo>
                  <a:lnTo>
                    <a:pt x="139678" y="62884"/>
                  </a:lnTo>
                  <a:lnTo>
                    <a:pt x="134505" y="65402"/>
                  </a:lnTo>
                  <a:lnTo>
                    <a:pt x="129332" y="68009"/>
                  </a:lnTo>
                  <a:lnTo>
                    <a:pt x="124158" y="70706"/>
                  </a:lnTo>
                  <a:lnTo>
                    <a:pt x="118985" y="73495"/>
                  </a:lnTo>
                  <a:lnTo>
                    <a:pt x="113812" y="76379"/>
                  </a:lnTo>
                  <a:lnTo>
                    <a:pt x="108639" y="79358"/>
                  </a:lnTo>
                  <a:lnTo>
                    <a:pt x="103465" y="82433"/>
                  </a:lnTo>
                  <a:lnTo>
                    <a:pt x="98292" y="85607"/>
                  </a:lnTo>
                  <a:lnTo>
                    <a:pt x="93119" y="88881"/>
                  </a:lnTo>
                  <a:lnTo>
                    <a:pt x="87945" y="92254"/>
                  </a:lnTo>
                  <a:lnTo>
                    <a:pt x="82772" y="95729"/>
                  </a:lnTo>
                  <a:lnTo>
                    <a:pt x="77599" y="99306"/>
                  </a:lnTo>
                  <a:lnTo>
                    <a:pt x="72426" y="102985"/>
                  </a:lnTo>
                  <a:lnTo>
                    <a:pt x="67252" y="106767"/>
                  </a:lnTo>
                  <a:lnTo>
                    <a:pt x="62079" y="110651"/>
                  </a:lnTo>
                  <a:lnTo>
                    <a:pt x="56906" y="114637"/>
                  </a:lnTo>
                  <a:lnTo>
                    <a:pt x="51732" y="118725"/>
                  </a:lnTo>
                  <a:lnTo>
                    <a:pt x="46559" y="122915"/>
                  </a:lnTo>
                  <a:lnTo>
                    <a:pt x="41386" y="127204"/>
                  </a:lnTo>
                  <a:lnTo>
                    <a:pt x="36213" y="131592"/>
                  </a:lnTo>
                  <a:lnTo>
                    <a:pt x="31039" y="136077"/>
                  </a:lnTo>
                  <a:lnTo>
                    <a:pt x="25866" y="140656"/>
                  </a:lnTo>
                  <a:lnTo>
                    <a:pt x="20693" y="145329"/>
                  </a:lnTo>
                  <a:lnTo>
                    <a:pt x="15519" y="150093"/>
                  </a:lnTo>
                  <a:lnTo>
                    <a:pt x="10346" y="154943"/>
                  </a:lnTo>
                  <a:lnTo>
                    <a:pt x="5173" y="159878"/>
                  </a:lnTo>
                  <a:lnTo>
                    <a:pt x="0" y="164894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596816" y="3139854"/>
              <a:ext cx="1883076" cy="149121"/>
            </a:xfrm>
            <a:custGeom>
              <a:avLst/>
              <a:pathLst>
                <a:path w="1883076" h="149121">
                  <a:moveTo>
                    <a:pt x="0" y="149121"/>
                  </a:moveTo>
                  <a:lnTo>
                    <a:pt x="5173" y="144202"/>
                  </a:lnTo>
                  <a:lnTo>
                    <a:pt x="10346" y="139371"/>
                  </a:lnTo>
                  <a:lnTo>
                    <a:pt x="15519" y="134632"/>
                  </a:lnTo>
                  <a:lnTo>
                    <a:pt x="20693" y="129987"/>
                  </a:lnTo>
                  <a:lnTo>
                    <a:pt x="25866" y="125440"/>
                  </a:lnTo>
                  <a:lnTo>
                    <a:pt x="31039" y="120992"/>
                  </a:lnTo>
                  <a:lnTo>
                    <a:pt x="36213" y="116645"/>
                  </a:lnTo>
                  <a:lnTo>
                    <a:pt x="41386" y="112400"/>
                  </a:lnTo>
                  <a:lnTo>
                    <a:pt x="46559" y="108260"/>
                  </a:lnTo>
                  <a:lnTo>
                    <a:pt x="51732" y="104225"/>
                  </a:lnTo>
                  <a:lnTo>
                    <a:pt x="56906" y="100296"/>
                  </a:lnTo>
                  <a:lnTo>
                    <a:pt x="62079" y="96473"/>
                  </a:lnTo>
                  <a:lnTo>
                    <a:pt x="67252" y="92756"/>
                  </a:lnTo>
                  <a:lnTo>
                    <a:pt x="72426" y="89146"/>
                  </a:lnTo>
                  <a:lnTo>
                    <a:pt x="77599" y="85641"/>
                  </a:lnTo>
                  <a:lnTo>
                    <a:pt x="82772" y="82242"/>
                  </a:lnTo>
                  <a:lnTo>
                    <a:pt x="87945" y="78948"/>
                  </a:lnTo>
                  <a:lnTo>
                    <a:pt x="93119" y="75757"/>
                  </a:lnTo>
                  <a:lnTo>
                    <a:pt x="98292" y="72669"/>
                  </a:lnTo>
                  <a:lnTo>
                    <a:pt x="103465" y="69682"/>
                  </a:lnTo>
                  <a:lnTo>
                    <a:pt x="108639" y="66795"/>
                  </a:lnTo>
                  <a:lnTo>
                    <a:pt x="113812" y="64006"/>
                  </a:lnTo>
                  <a:lnTo>
                    <a:pt x="118985" y="61314"/>
                  </a:lnTo>
                  <a:lnTo>
                    <a:pt x="124158" y="58716"/>
                  </a:lnTo>
                  <a:lnTo>
                    <a:pt x="129332" y="56212"/>
                  </a:lnTo>
                  <a:lnTo>
                    <a:pt x="134505" y="53798"/>
                  </a:lnTo>
                  <a:lnTo>
                    <a:pt x="139678" y="51473"/>
                  </a:lnTo>
                  <a:lnTo>
                    <a:pt x="144852" y="49235"/>
                  </a:lnTo>
                  <a:lnTo>
                    <a:pt x="150025" y="47081"/>
                  </a:lnTo>
                  <a:lnTo>
                    <a:pt x="155198" y="45010"/>
                  </a:lnTo>
                  <a:lnTo>
                    <a:pt x="160371" y="43018"/>
                  </a:lnTo>
                  <a:lnTo>
                    <a:pt x="165545" y="41105"/>
                  </a:lnTo>
                  <a:lnTo>
                    <a:pt x="170718" y="39268"/>
                  </a:lnTo>
                  <a:lnTo>
                    <a:pt x="175891" y="37504"/>
                  </a:lnTo>
                  <a:lnTo>
                    <a:pt x="181065" y="35811"/>
                  </a:lnTo>
                  <a:lnTo>
                    <a:pt x="186238" y="34187"/>
                  </a:lnTo>
                  <a:lnTo>
                    <a:pt x="191411" y="32630"/>
                  </a:lnTo>
                  <a:lnTo>
                    <a:pt x="196584" y="31137"/>
                  </a:lnTo>
                  <a:lnTo>
                    <a:pt x="201758" y="29707"/>
                  </a:lnTo>
                  <a:lnTo>
                    <a:pt x="206931" y="28337"/>
                  </a:lnTo>
                  <a:lnTo>
                    <a:pt x="212104" y="27026"/>
                  </a:lnTo>
                  <a:lnTo>
                    <a:pt x="217278" y="25770"/>
                  </a:lnTo>
                  <a:lnTo>
                    <a:pt x="222451" y="24568"/>
                  </a:lnTo>
                  <a:lnTo>
                    <a:pt x="227624" y="23419"/>
                  </a:lnTo>
                  <a:lnTo>
                    <a:pt x="232797" y="22319"/>
                  </a:lnTo>
                  <a:lnTo>
                    <a:pt x="237971" y="21268"/>
                  </a:lnTo>
                  <a:lnTo>
                    <a:pt x="243144" y="20263"/>
                  </a:lnTo>
                  <a:lnTo>
                    <a:pt x="248317" y="19302"/>
                  </a:lnTo>
                  <a:lnTo>
                    <a:pt x="253491" y="18385"/>
                  </a:lnTo>
                  <a:lnTo>
                    <a:pt x="258664" y="17509"/>
                  </a:lnTo>
                  <a:lnTo>
                    <a:pt x="263837" y="16672"/>
                  </a:lnTo>
                  <a:lnTo>
                    <a:pt x="269010" y="15873"/>
                  </a:lnTo>
                  <a:lnTo>
                    <a:pt x="274184" y="15110"/>
                  </a:lnTo>
                  <a:lnTo>
                    <a:pt x="279357" y="14382"/>
                  </a:lnTo>
                  <a:lnTo>
                    <a:pt x="284530" y="13687"/>
                  </a:lnTo>
                  <a:lnTo>
                    <a:pt x="289704" y="13025"/>
                  </a:lnTo>
                  <a:lnTo>
                    <a:pt x="294877" y="12393"/>
                  </a:lnTo>
                  <a:lnTo>
                    <a:pt x="300050" y="11790"/>
                  </a:lnTo>
                  <a:lnTo>
                    <a:pt x="305223" y="11216"/>
                  </a:lnTo>
                  <a:lnTo>
                    <a:pt x="310397" y="10668"/>
                  </a:lnTo>
                  <a:lnTo>
                    <a:pt x="315570" y="10146"/>
                  </a:lnTo>
                  <a:lnTo>
                    <a:pt x="320743" y="9648"/>
                  </a:lnTo>
                  <a:lnTo>
                    <a:pt x="325917" y="9174"/>
                  </a:lnTo>
                  <a:lnTo>
                    <a:pt x="331090" y="8722"/>
                  </a:lnTo>
                  <a:lnTo>
                    <a:pt x="336263" y="8292"/>
                  </a:lnTo>
                  <a:lnTo>
                    <a:pt x="341436" y="7882"/>
                  </a:lnTo>
                  <a:lnTo>
                    <a:pt x="346610" y="7492"/>
                  </a:lnTo>
                  <a:lnTo>
                    <a:pt x="351783" y="7121"/>
                  </a:lnTo>
                  <a:lnTo>
                    <a:pt x="356956" y="6767"/>
                  </a:lnTo>
                  <a:lnTo>
                    <a:pt x="362130" y="6430"/>
                  </a:lnTo>
                  <a:lnTo>
                    <a:pt x="367303" y="6110"/>
                  </a:lnTo>
                  <a:lnTo>
                    <a:pt x="372476" y="5805"/>
                  </a:lnTo>
                  <a:lnTo>
                    <a:pt x="377649" y="5514"/>
                  </a:lnTo>
                  <a:lnTo>
                    <a:pt x="382823" y="5238"/>
                  </a:lnTo>
                  <a:lnTo>
                    <a:pt x="387996" y="4975"/>
                  </a:lnTo>
                  <a:lnTo>
                    <a:pt x="393169" y="4725"/>
                  </a:lnTo>
                  <a:lnTo>
                    <a:pt x="398343" y="4488"/>
                  </a:lnTo>
                  <a:lnTo>
                    <a:pt x="403516" y="4262"/>
                  </a:lnTo>
                  <a:lnTo>
                    <a:pt x="408689" y="4046"/>
                  </a:lnTo>
                  <a:lnTo>
                    <a:pt x="413862" y="3842"/>
                  </a:lnTo>
                  <a:lnTo>
                    <a:pt x="419036" y="3647"/>
                  </a:lnTo>
                  <a:lnTo>
                    <a:pt x="424209" y="3463"/>
                  </a:lnTo>
                  <a:lnTo>
                    <a:pt x="429382" y="3287"/>
                  </a:lnTo>
                  <a:lnTo>
                    <a:pt x="434556" y="3120"/>
                  </a:lnTo>
                  <a:lnTo>
                    <a:pt x="439729" y="2961"/>
                  </a:lnTo>
                  <a:lnTo>
                    <a:pt x="444902" y="2810"/>
                  </a:lnTo>
                  <a:lnTo>
                    <a:pt x="450075" y="2667"/>
                  </a:lnTo>
                  <a:lnTo>
                    <a:pt x="455249" y="2530"/>
                  </a:lnTo>
                  <a:lnTo>
                    <a:pt x="460422" y="2401"/>
                  </a:lnTo>
                  <a:lnTo>
                    <a:pt x="465595" y="2278"/>
                  </a:lnTo>
                  <a:lnTo>
                    <a:pt x="470769" y="2161"/>
                  </a:lnTo>
                  <a:lnTo>
                    <a:pt x="475942" y="2050"/>
                  </a:lnTo>
                  <a:lnTo>
                    <a:pt x="481115" y="1945"/>
                  </a:lnTo>
                  <a:lnTo>
                    <a:pt x="486288" y="1844"/>
                  </a:lnTo>
                  <a:lnTo>
                    <a:pt x="491462" y="1749"/>
                  </a:lnTo>
                  <a:lnTo>
                    <a:pt x="496635" y="1659"/>
                  </a:lnTo>
                  <a:lnTo>
                    <a:pt x="501808" y="1573"/>
                  </a:lnTo>
                  <a:lnTo>
                    <a:pt x="506982" y="1492"/>
                  </a:lnTo>
                  <a:lnTo>
                    <a:pt x="512155" y="1414"/>
                  </a:lnTo>
                  <a:lnTo>
                    <a:pt x="517328" y="1341"/>
                  </a:lnTo>
                  <a:lnTo>
                    <a:pt x="522501" y="1271"/>
                  </a:lnTo>
                  <a:lnTo>
                    <a:pt x="527675" y="1205"/>
                  </a:lnTo>
                  <a:lnTo>
                    <a:pt x="532848" y="1142"/>
                  </a:lnTo>
                  <a:lnTo>
                    <a:pt x="538021" y="1083"/>
                  </a:lnTo>
                  <a:lnTo>
                    <a:pt x="543195" y="1026"/>
                  </a:lnTo>
                  <a:lnTo>
                    <a:pt x="548368" y="972"/>
                  </a:lnTo>
                  <a:lnTo>
                    <a:pt x="553541" y="921"/>
                  </a:lnTo>
                  <a:lnTo>
                    <a:pt x="558714" y="873"/>
                  </a:lnTo>
                  <a:lnTo>
                    <a:pt x="563888" y="827"/>
                  </a:lnTo>
                  <a:lnTo>
                    <a:pt x="569061" y="784"/>
                  </a:lnTo>
                  <a:lnTo>
                    <a:pt x="574234" y="742"/>
                  </a:lnTo>
                  <a:lnTo>
                    <a:pt x="579408" y="703"/>
                  </a:lnTo>
                  <a:lnTo>
                    <a:pt x="584581" y="666"/>
                  </a:lnTo>
                  <a:lnTo>
                    <a:pt x="589754" y="631"/>
                  </a:lnTo>
                  <a:lnTo>
                    <a:pt x="594927" y="597"/>
                  </a:lnTo>
                  <a:lnTo>
                    <a:pt x="600101" y="566"/>
                  </a:lnTo>
                  <a:lnTo>
                    <a:pt x="605274" y="536"/>
                  </a:lnTo>
                  <a:lnTo>
                    <a:pt x="610447" y="507"/>
                  </a:lnTo>
                  <a:lnTo>
                    <a:pt x="615621" y="480"/>
                  </a:lnTo>
                  <a:lnTo>
                    <a:pt x="620794" y="454"/>
                  </a:lnTo>
                  <a:lnTo>
                    <a:pt x="625967" y="430"/>
                  </a:lnTo>
                  <a:lnTo>
                    <a:pt x="631140" y="407"/>
                  </a:lnTo>
                  <a:lnTo>
                    <a:pt x="636314" y="385"/>
                  </a:lnTo>
                  <a:lnTo>
                    <a:pt x="641487" y="365"/>
                  </a:lnTo>
                  <a:lnTo>
                    <a:pt x="646660" y="345"/>
                  </a:lnTo>
                  <a:lnTo>
                    <a:pt x="651834" y="326"/>
                  </a:lnTo>
                  <a:lnTo>
                    <a:pt x="657007" y="309"/>
                  </a:lnTo>
                  <a:lnTo>
                    <a:pt x="662180" y="292"/>
                  </a:lnTo>
                  <a:lnTo>
                    <a:pt x="667353" y="276"/>
                  </a:lnTo>
                  <a:lnTo>
                    <a:pt x="672527" y="261"/>
                  </a:lnTo>
                  <a:lnTo>
                    <a:pt x="677700" y="247"/>
                  </a:lnTo>
                  <a:lnTo>
                    <a:pt x="682873" y="234"/>
                  </a:lnTo>
                  <a:lnTo>
                    <a:pt x="688047" y="221"/>
                  </a:lnTo>
                  <a:lnTo>
                    <a:pt x="693220" y="209"/>
                  </a:lnTo>
                  <a:lnTo>
                    <a:pt x="698393" y="197"/>
                  </a:lnTo>
                  <a:lnTo>
                    <a:pt x="703566" y="187"/>
                  </a:lnTo>
                  <a:lnTo>
                    <a:pt x="708740" y="176"/>
                  </a:lnTo>
                  <a:lnTo>
                    <a:pt x="713913" y="167"/>
                  </a:lnTo>
                  <a:lnTo>
                    <a:pt x="719086" y="157"/>
                  </a:lnTo>
                  <a:lnTo>
                    <a:pt x="724260" y="149"/>
                  </a:lnTo>
                  <a:lnTo>
                    <a:pt x="729433" y="141"/>
                  </a:lnTo>
                  <a:lnTo>
                    <a:pt x="734606" y="133"/>
                  </a:lnTo>
                  <a:lnTo>
                    <a:pt x="739779" y="125"/>
                  </a:lnTo>
                  <a:lnTo>
                    <a:pt x="744953" y="118"/>
                  </a:lnTo>
                  <a:lnTo>
                    <a:pt x="750126" y="112"/>
                  </a:lnTo>
                  <a:lnTo>
                    <a:pt x="755299" y="106"/>
                  </a:lnTo>
                  <a:lnTo>
                    <a:pt x="760473" y="100"/>
                  </a:lnTo>
                  <a:lnTo>
                    <a:pt x="765646" y="94"/>
                  </a:lnTo>
                  <a:lnTo>
                    <a:pt x="770819" y="89"/>
                  </a:lnTo>
                  <a:lnTo>
                    <a:pt x="775992" y="84"/>
                  </a:lnTo>
                  <a:lnTo>
                    <a:pt x="781166" y="79"/>
                  </a:lnTo>
                  <a:lnTo>
                    <a:pt x="786339" y="75"/>
                  </a:lnTo>
                  <a:lnTo>
                    <a:pt x="791512" y="70"/>
                  </a:lnTo>
                  <a:lnTo>
                    <a:pt x="796686" y="66"/>
                  </a:lnTo>
                  <a:lnTo>
                    <a:pt x="801859" y="62"/>
                  </a:lnTo>
                  <a:lnTo>
                    <a:pt x="807032" y="59"/>
                  </a:lnTo>
                  <a:lnTo>
                    <a:pt x="812205" y="56"/>
                  </a:lnTo>
                  <a:lnTo>
                    <a:pt x="817379" y="52"/>
                  </a:lnTo>
                  <a:lnTo>
                    <a:pt x="822552" y="49"/>
                  </a:lnTo>
                  <a:lnTo>
                    <a:pt x="827725" y="46"/>
                  </a:lnTo>
                  <a:lnTo>
                    <a:pt x="832899" y="44"/>
                  </a:lnTo>
                  <a:lnTo>
                    <a:pt x="838072" y="41"/>
                  </a:lnTo>
                  <a:lnTo>
                    <a:pt x="843245" y="39"/>
                  </a:lnTo>
                  <a:lnTo>
                    <a:pt x="848418" y="36"/>
                  </a:lnTo>
                  <a:lnTo>
                    <a:pt x="853592" y="34"/>
                  </a:lnTo>
                  <a:lnTo>
                    <a:pt x="858765" y="32"/>
                  </a:lnTo>
                  <a:lnTo>
                    <a:pt x="863938" y="30"/>
                  </a:lnTo>
                  <a:lnTo>
                    <a:pt x="869112" y="29"/>
                  </a:lnTo>
                  <a:lnTo>
                    <a:pt x="874285" y="27"/>
                  </a:lnTo>
                  <a:lnTo>
                    <a:pt x="879458" y="25"/>
                  </a:lnTo>
                  <a:lnTo>
                    <a:pt x="884631" y="24"/>
                  </a:lnTo>
                  <a:lnTo>
                    <a:pt x="889805" y="22"/>
                  </a:lnTo>
                  <a:lnTo>
                    <a:pt x="894978" y="21"/>
                  </a:lnTo>
                  <a:lnTo>
                    <a:pt x="900151" y="20"/>
                  </a:lnTo>
                  <a:lnTo>
                    <a:pt x="905325" y="18"/>
                  </a:lnTo>
                  <a:lnTo>
                    <a:pt x="910498" y="17"/>
                  </a:lnTo>
                  <a:lnTo>
                    <a:pt x="915671" y="16"/>
                  </a:lnTo>
                  <a:lnTo>
                    <a:pt x="920844" y="15"/>
                  </a:lnTo>
                  <a:lnTo>
                    <a:pt x="926018" y="14"/>
                  </a:lnTo>
                  <a:lnTo>
                    <a:pt x="931191" y="13"/>
                  </a:lnTo>
                  <a:lnTo>
                    <a:pt x="936364" y="13"/>
                  </a:lnTo>
                  <a:lnTo>
                    <a:pt x="941538" y="12"/>
                  </a:lnTo>
                  <a:lnTo>
                    <a:pt x="946711" y="11"/>
                  </a:lnTo>
                  <a:lnTo>
                    <a:pt x="951884" y="10"/>
                  </a:lnTo>
                  <a:lnTo>
                    <a:pt x="957057" y="10"/>
                  </a:lnTo>
                  <a:lnTo>
                    <a:pt x="962231" y="9"/>
                  </a:lnTo>
                  <a:lnTo>
                    <a:pt x="967404" y="8"/>
                  </a:lnTo>
                  <a:lnTo>
                    <a:pt x="972577" y="8"/>
                  </a:lnTo>
                  <a:lnTo>
                    <a:pt x="977751" y="7"/>
                  </a:lnTo>
                  <a:lnTo>
                    <a:pt x="982924" y="7"/>
                  </a:lnTo>
                  <a:lnTo>
                    <a:pt x="988097" y="6"/>
                  </a:lnTo>
                  <a:lnTo>
                    <a:pt x="993270" y="6"/>
                  </a:lnTo>
                  <a:lnTo>
                    <a:pt x="998444" y="6"/>
                  </a:lnTo>
                  <a:lnTo>
                    <a:pt x="1003617" y="5"/>
                  </a:lnTo>
                  <a:lnTo>
                    <a:pt x="1008790" y="5"/>
                  </a:lnTo>
                  <a:lnTo>
                    <a:pt x="1013964" y="4"/>
                  </a:lnTo>
                  <a:lnTo>
                    <a:pt x="1019137" y="4"/>
                  </a:lnTo>
                  <a:lnTo>
                    <a:pt x="1024310" y="4"/>
                  </a:lnTo>
                  <a:lnTo>
                    <a:pt x="1029483" y="4"/>
                  </a:lnTo>
                  <a:lnTo>
                    <a:pt x="1034657" y="3"/>
                  </a:lnTo>
                  <a:lnTo>
                    <a:pt x="1039830" y="3"/>
                  </a:lnTo>
                  <a:lnTo>
                    <a:pt x="1045003" y="3"/>
                  </a:lnTo>
                  <a:lnTo>
                    <a:pt x="1050177" y="3"/>
                  </a:lnTo>
                  <a:lnTo>
                    <a:pt x="1055350" y="2"/>
                  </a:lnTo>
                  <a:lnTo>
                    <a:pt x="1060523" y="2"/>
                  </a:lnTo>
                  <a:lnTo>
                    <a:pt x="1065696" y="2"/>
                  </a:lnTo>
                  <a:lnTo>
                    <a:pt x="1070870" y="2"/>
                  </a:lnTo>
                  <a:lnTo>
                    <a:pt x="1076043" y="2"/>
                  </a:lnTo>
                  <a:lnTo>
                    <a:pt x="1081216" y="2"/>
                  </a:lnTo>
                  <a:lnTo>
                    <a:pt x="1086390" y="1"/>
                  </a:lnTo>
                  <a:lnTo>
                    <a:pt x="1091563" y="1"/>
                  </a:lnTo>
                  <a:lnTo>
                    <a:pt x="1096736" y="1"/>
                  </a:lnTo>
                  <a:lnTo>
                    <a:pt x="1101909" y="1"/>
                  </a:lnTo>
                  <a:lnTo>
                    <a:pt x="1107083" y="1"/>
                  </a:lnTo>
                  <a:lnTo>
                    <a:pt x="1112256" y="1"/>
                  </a:lnTo>
                  <a:lnTo>
                    <a:pt x="1117429" y="1"/>
                  </a:lnTo>
                  <a:lnTo>
                    <a:pt x="1122603" y="1"/>
                  </a:lnTo>
                  <a:lnTo>
                    <a:pt x="1127776" y="1"/>
                  </a:lnTo>
                  <a:lnTo>
                    <a:pt x="1132949" y="1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596816" y="3139854"/>
              <a:ext cx="1883076" cy="253668"/>
            </a:xfrm>
            <a:custGeom>
              <a:avLst/>
              <a:pathLst>
                <a:path w="1883076" h="253668">
                  <a:moveTo>
                    <a:pt x="0" y="164894"/>
                  </a:moveTo>
                  <a:lnTo>
                    <a:pt x="5173" y="159878"/>
                  </a:lnTo>
                  <a:lnTo>
                    <a:pt x="10346" y="154943"/>
                  </a:lnTo>
                  <a:lnTo>
                    <a:pt x="15519" y="150093"/>
                  </a:lnTo>
                  <a:lnTo>
                    <a:pt x="20693" y="145329"/>
                  </a:lnTo>
                  <a:lnTo>
                    <a:pt x="25866" y="140656"/>
                  </a:lnTo>
                  <a:lnTo>
                    <a:pt x="31039" y="136077"/>
                  </a:lnTo>
                  <a:lnTo>
                    <a:pt x="36213" y="131592"/>
                  </a:lnTo>
                  <a:lnTo>
                    <a:pt x="41386" y="127204"/>
                  </a:lnTo>
                  <a:lnTo>
                    <a:pt x="46559" y="122915"/>
                  </a:lnTo>
                  <a:lnTo>
                    <a:pt x="51732" y="118725"/>
                  </a:lnTo>
                  <a:lnTo>
                    <a:pt x="56906" y="114637"/>
                  </a:lnTo>
                  <a:lnTo>
                    <a:pt x="62079" y="110651"/>
                  </a:lnTo>
                  <a:lnTo>
                    <a:pt x="67252" y="106767"/>
                  </a:lnTo>
                  <a:lnTo>
                    <a:pt x="72426" y="102985"/>
                  </a:lnTo>
                  <a:lnTo>
                    <a:pt x="77599" y="99306"/>
                  </a:lnTo>
                  <a:lnTo>
                    <a:pt x="82772" y="95729"/>
                  </a:lnTo>
                  <a:lnTo>
                    <a:pt x="87945" y="92254"/>
                  </a:lnTo>
                  <a:lnTo>
                    <a:pt x="93119" y="88881"/>
                  </a:lnTo>
                  <a:lnTo>
                    <a:pt x="98292" y="85607"/>
                  </a:lnTo>
                  <a:lnTo>
                    <a:pt x="103465" y="82433"/>
                  </a:lnTo>
                  <a:lnTo>
                    <a:pt x="108639" y="79358"/>
                  </a:lnTo>
                  <a:lnTo>
                    <a:pt x="113812" y="76379"/>
                  </a:lnTo>
                  <a:lnTo>
                    <a:pt x="118985" y="73495"/>
                  </a:lnTo>
                  <a:lnTo>
                    <a:pt x="124158" y="70706"/>
                  </a:lnTo>
                  <a:lnTo>
                    <a:pt x="129332" y="68009"/>
                  </a:lnTo>
                  <a:lnTo>
                    <a:pt x="134505" y="65402"/>
                  </a:lnTo>
                  <a:lnTo>
                    <a:pt x="139678" y="62884"/>
                  </a:lnTo>
                  <a:lnTo>
                    <a:pt x="144852" y="60453"/>
                  </a:lnTo>
                  <a:lnTo>
                    <a:pt x="150025" y="58107"/>
                  </a:lnTo>
                  <a:lnTo>
                    <a:pt x="155198" y="55843"/>
                  </a:lnTo>
                  <a:lnTo>
                    <a:pt x="160371" y="53661"/>
                  </a:lnTo>
                  <a:lnTo>
                    <a:pt x="165545" y="51557"/>
                  </a:lnTo>
                  <a:lnTo>
                    <a:pt x="170718" y="49530"/>
                  </a:lnTo>
                  <a:lnTo>
                    <a:pt x="175891" y="47577"/>
                  </a:lnTo>
                  <a:lnTo>
                    <a:pt x="181065" y="45697"/>
                  </a:lnTo>
                  <a:lnTo>
                    <a:pt x="186238" y="43887"/>
                  </a:lnTo>
                  <a:lnTo>
                    <a:pt x="191411" y="42145"/>
                  </a:lnTo>
                  <a:lnTo>
                    <a:pt x="196584" y="40470"/>
                  </a:lnTo>
                  <a:lnTo>
                    <a:pt x="201758" y="38858"/>
                  </a:lnTo>
                  <a:lnTo>
                    <a:pt x="206931" y="37309"/>
                  </a:lnTo>
                  <a:lnTo>
                    <a:pt x="212104" y="35820"/>
                  </a:lnTo>
                  <a:lnTo>
                    <a:pt x="217278" y="34388"/>
                  </a:lnTo>
                  <a:lnTo>
                    <a:pt x="222451" y="33013"/>
                  </a:lnTo>
                  <a:lnTo>
                    <a:pt x="227624" y="31692"/>
                  </a:lnTo>
                  <a:lnTo>
                    <a:pt x="232797" y="30423"/>
                  </a:lnTo>
                  <a:lnTo>
                    <a:pt x="237971" y="29205"/>
                  </a:lnTo>
                  <a:lnTo>
                    <a:pt x="243144" y="28035"/>
                  </a:lnTo>
                  <a:lnTo>
                    <a:pt x="248317" y="26912"/>
                  </a:lnTo>
                  <a:lnTo>
                    <a:pt x="253491" y="25834"/>
                  </a:lnTo>
                  <a:lnTo>
                    <a:pt x="258664" y="24800"/>
                  </a:lnTo>
                  <a:lnTo>
                    <a:pt x="263837" y="23807"/>
                  </a:lnTo>
                  <a:lnTo>
                    <a:pt x="269010" y="22855"/>
                  </a:lnTo>
                  <a:lnTo>
                    <a:pt x="274184" y="21941"/>
                  </a:lnTo>
                  <a:lnTo>
                    <a:pt x="279357" y="21065"/>
                  </a:lnTo>
                  <a:lnTo>
                    <a:pt x="284530" y="20224"/>
                  </a:lnTo>
                  <a:lnTo>
                    <a:pt x="289704" y="19418"/>
                  </a:lnTo>
                  <a:lnTo>
                    <a:pt x="294877" y="18645"/>
                  </a:lnTo>
                  <a:lnTo>
                    <a:pt x="300050" y="17904"/>
                  </a:lnTo>
                  <a:lnTo>
                    <a:pt x="305223" y="17193"/>
                  </a:lnTo>
                  <a:lnTo>
                    <a:pt x="310397" y="16511"/>
                  </a:lnTo>
                  <a:lnTo>
                    <a:pt x="315570" y="15858"/>
                  </a:lnTo>
                  <a:lnTo>
                    <a:pt x="320743" y="15231"/>
                  </a:lnTo>
                  <a:lnTo>
                    <a:pt x="325917" y="14630"/>
                  </a:lnTo>
                  <a:lnTo>
                    <a:pt x="331090" y="14054"/>
                  </a:lnTo>
                  <a:lnTo>
                    <a:pt x="336263" y="13502"/>
                  </a:lnTo>
                  <a:lnTo>
                    <a:pt x="341436" y="12972"/>
                  </a:lnTo>
                  <a:lnTo>
                    <a:pt x="346610" y="12464"/>
                  </a:lnTo>
                  <a:lnTo>
                    <a:pt x="351783" y="11977"/>
                  </a:lnTo>
                  <a:lnTo>
                    <a:pt x="356956" y="11511"/>
                  </a:lnTo>
                  <a:lnTo>
                    <a:pt x="362130" y="11063"/>
                  </a:lnTo>
                  <a:lnTo>
                    <a:pt x="367303" y="10634"/>
                  </a:lnTo>
                  <a:lnTo>
                    <a:pt x="372476" y="10223"/>
                  </a:lnTo>
                  <a:lnTo>
                    <a:pt x="377649" y="9828"/>
                  </a:lnTo>
                  <a:lnTo>
                    <a:pt x="382823" y="9450"/>
                  </a:lnTo>
                  <a:lnTo>
                    <a:pt x="387996" y="9087"/>
                  </a:lnTo>
                  <a:lnTo>
                    <a:pt x="393169" y="8739"/>
                  </a:lnTo>
                  <a:lnTo>
                    <a:pt x="398343" y="8405"/>
                  </a:lnTo>
                  <a:lnTo>
                    <a:pt x="403516" y="8085"/>
                  </a:lnTo>
                  <a:lnTo>
                    <a:pt x="408689" y="7778"/>
                  </a:lnTo>
                  <a:lnTo>
                    <a:pt x="413862" y="7483"/>
                  </a:lnTo>
                  <a:lnTo>
                    <a:pt x="419036" y="7200"/>
                  </a:lnTo>
                  <a:lnTo>
                    <a:pt x="424209" y="6929"/>
                  </a:lnTo>
                  <a:lnTo>
                    <a:pt x="429382" y="6669"/>
                  </a:lnTo>
                  <a:lnTo>
                    <a:pt x="434556" y="6419"/>
                  </a:lnTo>
                  <a:lnTo>
                    <a:pt x="439729" y="6180"/>
                  </a:lnTo>
                  <a:lnTo>
                    <a:pt x="444902" y="5950"/>
                  </a:lnTo>
                  <a:lnTo>
                    <a:pt x="450075" y="5729"/>
                  </a:lnTo>
                  <a:lnTo>
                    <a:pt x="455249" y="5517"/>
                  </a:lnTo>
                  <a:lnTo>
                    <a:pt x="460422" y="5313"/>
                  </a:lnTo>
                  <a:lnTo>
                    <a:pt x="465595" y="5118"/>
                  </a:lnTo>
                  <a:lnTo>
                    <a:pt x="470769" y="4930"/>
                  </a:lnTo>
                  <a:lnTo>
                    <a:pt x="475942" y="4750"/>
                  </a:lnTo>
                  <a:lnTo>
                    <a:pt x="481115" y="4577"/>
                  </a:lnTo>
                  <a:lnTo>
                    <a:pt x="486288" y="4410"/>
                  </a:lnTo>
                  <a:lnTo>
                    <a:pt x="491462" y="4250"/>
                  </a:lnTo>
                  <a:lnTo>
                    <a:pt x="496635" y="4097"/>
                  </a:lnTo>
                  <a:lnTo>
                    <a:pt x="501808" y="3949"/>
                  </a:lnTo>
                  <a:lnTo>
                    <a:pt x="506982" y="3807"/>
                  </a:lnTo>
                  <a:lnTo>
                    <a:pt x="512155" y="3671"/>
                  </a:lnTo>
                  <a:lnTo>
                    <a:pt x="517328" y="3540"/>
                  </a:lnTo>
                  <a:lnTo>
                    <a:pt x="522501" y="3414"/>
                  </a:lnTo>
                  <a:lnTo>
                    <a:pt x="527675" y="3293"/>
                  </a:lnTo>
                  <a:lnTo>
                    <a:pt x="532848" y="3176"/>
                  </a:lnTo>
                  <a:lnTo>
                    <a:pt x="538021" y="3064"/>
                  </a:lnTo>
                  <a:lnTo>
                    <a:pt x="543195" y="2956"/>
                  </a:lnTo>
                  <a:lnTo>
                    <a:pt x="548368" y="2852"/>
                  </a:lnTo>
                  <a:lnTo>
                    <a:pt x="553541" y="2752"/>
                  </a:lnTo>
                  <a:lnTo>
                    <a:pt x="558714" y="2656"/>
                  </a:lnTo>
                  <a:lnTo>
                    <a:pt x="563888" y="2564"/>
                  </a:lnTo>
                  <a:lnTo>
                    <a:pt x="569061" y="2474"/>
                  </a:lnTo>
                  <a:lnTo>
                    <a:pt x="574234" y="2389"/>
                  </a:lnTo>
                  <a:lnTo>
                    <a:pt x="579408" y="2306"/>
                  </a:lnTo>
                  <a:lnTo>
                    <a:pt x="584581" y="2226"/>
                  </a:lnTo>
                  <a:lnTo>
                    <a:pt x="589754" y="2150"/>
                  </a:lnTo>
                  <a:lnTo>
                    <a:pt x="594927" y="2076"/>
                  </a:lnTo>
                  <a:lnTo>
                    <a:pt x="600101" y="2005"/>
                  </a:lnTo>
                  <a:lnTo>
                    <a:pt x="605274" y="1936"/>
                  </a:lnTo>
                  <a:lnTo>
                    <a:pt x="610447" y="1870"/>
                  </a:lnTo>
                  <a:lnTo>
                    <a:pt x="615621" y="1806"/>
                  </a:lnTo>
                  <a:lnTo>
                    <a:pt x="620794" y="1745"/>
                  </a:lnTo>
                  <a:lnTo>
                    <a:pt x="625967" y="1686"/>
                  </a:lnTo>
                  <a:lnTo>
                    <a:pt x="631140" y="1628"/>
                  </a:lnTo>
                  <a:lnTo>
                    <a:pt x="636314" y="1573"/>
                  </a:lnTo>
                  <a:lnTo>
                    <a:pt x="641487" y="1520"/>
                  </a:lnTo>
                  <a:lnTo>
                    <a:pt x="646660" y="1469"/>
                  </a:lnTo>
                  <a:lnTo>
                    <a:pt x="651834" y="1419"/>
                  </a:lnTo>
                  <a:lnTo>
                    <a:pt x="657007" y="1372"/>
                  </a:lnTo>
                  <a:lnTo>
                    <a:pt x="662180" y="1326"/>
                  </a:lnTo>
                  <a:lnTo>
                    <a:pt x="667353" y="1281"/>
                  </a:lnTo>
                  <a:lnTo>
                    <a:pt x="672527" y="1238"/>
                  </a:lnTo>
                  <a:lnTo>
                    <a:pt x="677700" y="1197"/>
                  </a:lnTo>
                  <a:lnTo>
                    <a:pt x="682873" y="1157"/>
                  </a:lnTo>
                  <a:lnTo>
                    <a:pt x="688047" y="1118"/>
                  </a:lnTo>
                  <a:lnTo>
                    <a:pt x="693220" y="1080"/>
                  </a:lnTo>
                  <a:lnTo>
                    <a:pt x="698393" y="1044"/>
                  </a:lnTo>
                  <a:lnTo>
                    <a:pt x="703566" y="1010"/>
                  </a:lnTo>
                  <a:lnTo>
                    <a:pt x="708740" y="976"/>
                  </a:lnTo>
                  <a:lnTo>
                    <a:pt x="713913" y="943"/>
                  </a:lnTo>
                  <a:lnTo>
                    <a:pt x="719086" y="912"/>
                  </a:lnTo>
                  <a:lnTo>
                    <a:pt x="724260" y="881"/>
                  </a:lnTo>
                  <a:lnTo>
                    <a:pt x="729433" y="852"/>
                  </a:lnTo>
                  <a:lnTo>
                    <a:pt x="734606" y="824"/>
                  </a:lnTo>
                  <a:lnTo>
                    <a:pt x="739779" y="796"/>
                  </a:lnTo>
                  <a:lnTo>
                    <a:pt x="744953" y="769"/>
                  </a:lnTo>
                  <a:lnTo>
                    <a:pt x="750126" y="744"/>
                  </a:lnTo>
                  <a:lnTo>
                    <a:pt x="755299" y="719"/>
                  </a:lnTo>
                  <a:lnTo>
                    <a:pt x="760473" y="695"/>
                  </a:lnTo>
                  <a:lnTo>
                    <a:pt x="765646" y="672"/>
                  </a:lnTo>
                  <a:lnTo>
                    <a:pt x="770819" y="649"/>
                  </a:lnTo>
                  <a:lnTo>
                    <a:pt x="775992" y="627"/>
                  </a:lnTo>
                  <a:lnTo>
                    <a:pt x="781166" y="606"/>
                  </a:lnTo>
                  <a:lnTo>
                    <a:pt x="786339" y="586"/>
                  </a:lnTo>
                  <a:lnTo>
                    <a:pt x="791512" y="566"/>
                  </a:lnTo>
                  <a:lnTo>
                    <a:pt x="796686" y="547"/>
                  </a:lnTo>
                  <a:lnTo>
                    <a:pt x="801859" y="529"/>
                  </a:lnTo>
                  <a:lnTo>
                    <a:pt x="807032" y="511"/>
                  </a:lnTo>
                  <a:lnTo>
                    <a:pt x="812205" y="493"/>
                  </a:lnTo>
                  <a:lnTo>
                    <a:pt x="817379" y="477"/>
                  </a:lnTo>
                  <a:lnTo>
                    <a:pt x="822552" y="461"/>
                  </a:lnTo>
                  <a:lnTo>
                    <a:pt x="827725" y="445"/>
                  </a:lnTo>
                  <a:lnTo>
                    <a:pt x="832899" y="430"/>
                  </a:lnTo>
                  <a:lnTo>
                    <a:pt x="838072" y="415"/>
                  </a:lnTo>
                  <a:lnTo>
                    <a:pt x="843245" y="401"/>
                  </a:lnTo>
                  <a:lnTo>
                    <a:pt x="848418" y="387"/>
                  </a:lnTo>
                  <a:lnTo>
                    <a:pt x="853592" y="374"/>
                  </a:lnTo>
                  <a:lnTo>
                    <a:pt x="858765" y="361"/>
                  </a:lnTo>
                  <a:lnTo>
                    <a:pt x="863938" y="348"/>
                  </a:lnTo>
                  <a:lnTo>
                    <a:pt x="869112" y="336"/>
                  </a:lnTo>
                  <a:lnTo>
                    <a:pt x="874285" y="324"/>
                  </a:lnTo>
                  <a:lnTo>
                    <a:pt x="879458" y="313"/>
                  </a:lnTo>
                  <a:lnTo>
                    <a:pt x="884631" y="302"/>
                  </a:lnTo>
                  <a:lnTo>
                    <a:pt x="889805" y="291"/>
                  </a:lnTo>
                  <a:lnTo>
                    <a:pt x="894978" y="281"/>
                  </a:lnTo>
                  <a:lnTo>
                    <a:pt x="900151" y="271"/>
                  </a:lnTo>
                  <a:lnTo>
                    <a:pt x="905325" y="262"/>
                  </a:lnTo>
                  <a:lnTo>
                    <a:pt x="910498" y="252"/>
                  </a:lnTo>
                  <a:lnTo>
                    <a:pt x="915671" y="243"/>
                  </a:lnTo>
                  <a:lnTo>
                    <a:pt x="920844" y="234"/>
                  </a:lnTo>
                  <a:lnTo>
                    <a:pt x="926018" y="226"/>
                  </a:lnTo>
                  <a:lnTo>
                    <a:pt x="931191" y="218"/>
                  </a:lnTo>
                  <a:lnTo>
                    <a:pt x="936364" y="210"/>
                  </a:lnTo>
                  <a:lnTo>
                    <a:pt x="941538" y="202"/>
                  </a:lnTo>
                  <a:lnTo>
                    <a:pt x="946711" y="195"/>
                  </a:lnTo>
                  <a:lnTo>
                    <a:pt x="951884" y="188"/>
                  </a:lnTo>
                  <a:lnTo>
                    <a:pt x="957057" y="181"/>
                  </a:lnTo>
                  <a:lnTo>
                    <a:pt x="962231" y="174"/>
                  </a:lnTo>
                  <a:lnTo>
                    <a:pt x="967404" y="167"/>
                  </a:lnTo>
                  <a:lnTo>
                    <a:pt x="972577" y="161"/>
                  </a:lnTo>
                  <a:lnTo>
                    <a:pt x="977751" y="155"/>
                  </a:lnTo>
                  <a:lnTo>
                    <a:pt x="982924" y="149"/>
                  </a:lnTo>
                  <a:lnTo>
                    <a:pt x="988097" y="144"/>
                  </a:lnTo>
                  <a:lnTo>
                    <a:pt x="993270" y="138"/>
                  </a:lnTo>
                  <a:lnTo>
                    <a:pt x="998444" y="133"/>
                  </a:lnTo>
                  <a:lnTo>
                    <a:pt x="1003617" y="128"/>
                  </a:lnTo>
                  <a:lnTo>
                    <a:pt x="1008790" y="123"/>
                  </a:lnTo>
                  <a:lnTo>
                    <a:pt x="1013964" y="118"/>
                  </a:lnTo>
                  <a:lnTo>
                    <a:pt x="1019137" y="113"/>
                  </a:lnTo>
                  <a:lnTo>
                    <a:pt x="1024310" y="109"/>
                  </a:lnTo>
                  <a:lnTo>
                    <a:pt x="1029483" y="105"/>
                  </a:lnTo>
                  <a:lnTo>
                    <a:pt x="1034657" y="100"/>
                  </a:lnTo>
                  <a:lnTo>
                    <a:pt x="1039830" y="96"/>
                  </a:lnTo>
                  <a:lnTo>
                    <a:pt x="1045003" y="92"/>
                  </a:lnTo>
                  <a:lnTo>
                    <a:pt x="1050177" y="89"/>
                  </a:lnTo>
                  <a:lnTo>
                    <a:pt x="1055350" y="85"/>
                  </a:lnTo>
                  <a:lnTo>
                    <a:pt x="1060523" y="82"/>
                  </a:lnTo>
                  <a:lnTo>
                    <a:pt x="1065696" y="78"/>
                  </a:lnTo>
                  <a:lnTo>
                    <a:pt x="1070870" y="75"/>
                  </a:lnTo>
                  <a:lnTo>
                    <a:pt x="1076043" y="72"/>
                  </a:lnTo>
                  <a:lnTo>
                    <a:pt x="1081216" y="69"/>
                  </a:lnTo>
                  <a:lnTo>
                    <a:pt x="1086390" y="66"/>
                  </a:lnTo>
                  <a:lnTo>
                    <a:pt x="1091563" y="63"/>
                  </a:lnTo>
                  <a:lnTo>
                    <a:pt x="1096736" y="61"/>
                  </a:lnTo>
                  <a:lnTo>
                    <a:pt x="1101909" y="58"/>
                  </a:lnTo>
                  <a:lnTo>
                    <a:pt x="1107083" y="56"/>
                  </a:lnTo>
                  <a:lnTo>
                    <a:pt x="1112256" y="53"/>
                  </a:lnTo>
                  <a:lnTo>
                    <a:pt x="1117429" y="51"/>
                  </a:lnTo>
                  <a:lnTo>
                    <a:pt x="1122603" y="49"/>
                  </a:lnTo>
                  <a:lnTo>
                    <a:pt x="1127776" y="46"/>
                  </a:lnTo>
                  <a:lnTo>
                    <a:pt x="1132949" y="44"/>
                  </a:lnTo>
                  <a:lnTo>
                    <a:pt x="1138122" y="42"/>
                  </a:lnTo>
                  <a:lnTo>
                    <a:pt x="1143296" y="41"/>
                  </a:lnTo>
                  <a:lnTo>
                    <a:pt x="1148469" y="39"/>
                  </a:lnTo>
                  <a:lnTo>
                    <a:pt x="1153642" y="37"/>
                  </a:lnTo>
                  <a:lnTo>
                    <a:pt x="1158816" y="35"/>
                  </a:lnTo>
                  <a:lnTo>
                    <a:pt x="1163989" y="34"/>
                  </a:lnTo>
                  <a:lnTo>
                    <a:pt x="1169162" y="32"/>
                  </a:lnTo>
                  <a:lnTo>
                    <a:pt x="1174335" y="31"/>
                  </a:lnTo>
                  <a:lnTo>
                    <a:pt x="1179509" y="29"/>
                  </a:lnTo>
                  <a:lnTo>
                    <a:pt x="1184682" y="28"/>
                  </a:lnTo>
                  <a:lnTo>
                    <a:pt x="1189855" y="27"/>
                  </a:lnTo>
                  <a:lnTo>
                    <a:pt x="1195029" y="25"/>
                  </a:lnTo>
                  <a:lnTo>
                    <a:pt x="1200202" y="24"/>
                  </a:lnTo>
                  <a:lnTo>
                    <a:pt x="1205375" y="23"/>
                  </a:lnTo>
                  <a:lnTo>
                    <a:pt x="1210548" y="22"/>
                  </a:lnTo>
                  <a:lnTo>
                    <a:pt x="1215722" y="21"/>
                  </a:lnTo>
                  <a:lnTo>
                    <a:pt x="1220895" y="20"/>
                  </a:lnTo>
                  <a:lnTo>
                    <a:pt x="1226068" y="19"/>
                  </a:lnTo>
                  <a:lnTo>
                    <a:pt x="1231242" y="18"/>
                  </a:lnTo>
                  <a:lnTo>
                    <a:pt x="1236415" y="17"/>
                  </a:lnTo>
                  <a:lnTo>
                    <a:pt x="1241588" y="16"/>
                  </a:lnTo>
                  <a:lnTo>
                    <a:pt x="1246761" y="15"/>
                  </a:lnTo>
                  <a:lnTo>
                    <a:pt x="1251935" y="15"/>
                  </a:lnTo>
                  <a:lnTo>
                    <a:pt x="1257108" y="14"/>
                  </a:lnTo>
                  <a:lnTo>
                    <a:pt x="1262281" y="13"/>
                  </a:lnTo>
                  <a:lnTo>
                    <a:pt x="1267455" y="12"/>
                  </a:lnTo>
                  <a:lnTo>
                    <a:pt x="1272628" y="12"/>
                  </a:lnTo>
                  <a:lnTo>
                    <a:pt x="1277801" y="11"/>
                  </a:lnTo>
                  <a:lnTo>
                    <a:pt x="1282974" y="11"/>
                  </a:lnTo>
                  <a:lnTo>
                    <a:pt x="1288148" y="10"/>
                  </a:lnTo>
                  <a:lnTo>
                    <a:pt x="1293321" y="10"/>
                  </a:lnTo>
                  <a:lnTo>
                    <a:pt x="1298494" y="9"/>
                  </a:lnTo>
                  <a:lnTo>
                    <a:pt x="1303668" y="9"/>
                  </a:lnTo>
                  <a:lnTo>
                    <a:pt x="1308841" y="8"/>
                  </a:lnTo>
                  <a:lnTo>
                    <a:pt x="1314014" y="8"/>
                  </a:lnTo>
                  <a:lnTo>
                    <a:pt x="1319187" y="7"/>
                  </a:lnTo>
                  <a:lnTo>
                    <a:pt x="1324361" y="7"/>
                  </a:lnTo>
                  <a:lnTo>
                    <a:pt x="1329534" y="6"/>
                  </a:lnTo>
                  <a:lnTo>
                    <a:pt x="1334707" y="6"/>
                  </a:lnTo>
                  <a:lnTo>
                    <a:pt x="1339881" y="6"/>
                  </a:lnTo>
                  <a:lnTo>
                    <a:pt x="1345054" y="5"/>
                  </a:lnTo>
                  <a:lnTo>
                    <a:pt x="1350227" y="5"/>
                  </a:lnTo>
                  <a:lnTo>
                    <a:pt x="1355400" y="5"/>
                  </a:lnTo>
                  <a:lnTo>
                    <a:pt x="1360574" y="5"/>
                  </a:lnTo>
                  <a:lnTo>
                    <a:pt x="1365747" y="4"/>
                  </a:lnTo>
                  <a:lnTo>
                    <a:pt x="1370920" y="4"/>
                  </a:lnTo>
                  <a:lnTo>
                    <a:pt x="1376094" y="4"/>
                  </a:lnTo>
                  <a:lnTo>
                    <a:pt x="1381267" y="4"/>
                  </a:lnTo>
                  <a:lnTo>
                    <a:pt x="1386440" y="3"/>
                  </a:lnTo>
                  <a:lnTo>
                    <a:pt x="1391613" y="3"/>
                  </a:lnTo>
                  <a:lnTo>
                    <a:pt x="1396787" y="3"/>
                  </a:lnTo>
                  <a:lnTo>
                    <a:pt x="1401960" y="3"/>
                  </a:lnTo>
                  <a:lnTo>
                    <a:pt x="1407133" y="3"/>
                  </a:lnTo>
                  <a:lnTo>
                    <a:pt x="1412307" y="2"/>
                  </a:lnTo>
                  <a:lnTo>
                    <a:pt x="1417480" y="2"/>
                  </a:lnTo>
                  <a:lnTo>
                    <a:pt x="1422653" y="2"/>
                  </a:lnTo>
                  <a:lnTo>
                    <a:pt x="1427826" y="2"/>
                  </a:lnTo>
                  <a:lnTo>
                    <a:pt x="1433000" y="2"/>
                  </a:lnTo>
                  <a:lnTo>
                    <a:pt x="1438173" y="2"/>
                  </a:lnTo>
                  <a:lnTo>
                    <a:pt x="1443346" y="1"/>
                  </a:lnTo>
                  <a:lnTo>
                    <a:pt x="1448520" y="1"/>
                  </a:lnTo>
                  <a:lnTo>
                    <a:pt x="1453693" y="1"/>
                  </a:lnTo>
                  <a:lnTo>
                    <a:pt x="1458866" y="1"/>
                  </a:lnTo>
                  <a:lnTo>
                    <a:pt x="1464039" y="1"/>
                  </a:lnTo>
                  <a:lnTo>
                    <a:pt x="1469213" y="1"/>
                  </a:lnTo>
                  <a:lnTo>
                    <a:pt x="1474386" y="1"/>
                  </a:lnTo>
                  <a:lnTo>
                    <a:pt x="1479559" y="1"/>
                  </a:lnTo>
                  <a:lnTo>
                    <a:pt x="1484733" y="1"/>
                  </a:lnTo>
                  <a:lnTo>
                    <a:pt x="1489906" y="1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1"/>
                  </a:lnTo>
                  <a:lnTo>
                    <a:pt x="1484733" y="1"/>
                  </a:lnTo>
                  <a:lnTo>
                    <a:pt x="1479559" y="1"/>
                  </a:lnTo>
                  <a:lnTo>
                    <a:pt x="1474386" y="1"/>
                  </a:lnTo>
                  <a:lnTo>
                    <a:pt x="1469213" y="1"/>
                  </a:lnTo>
                  <a:lnTo>
                    <a:pt x="1464039" y="1"/>
                  </a:lnTo>
                  <a:lnTo>
                    <a:pt x="1458866" y="1"/>
                  </a:lnTo>
                  <a:lnTo>
                    <a:pt x="1453693" y="1"/>
                  </a:lnTo>
                  <a:lnTo>
                    <a:pt x="1448520" y="1"/>
                  </a:lnTo>
                  <a:lnTo>
                    <a:pt x="1443346" y="1"/>
                  </a:lnTo>
                  <a:lnTo>
                    <a:pt x="1438173" y="2"/>
                  </a:lnTo>
                  <a:lnTo>
                    <a:pt x="1433000" y="2"/>
                  </a:lnTo>
                  <a:lnTo>
                    <a:pt x="1427826" y="2"/>
                  </a:lnTo>
                  <a:lnTo>
                    <a:pt x="1422653" y="2"/>
                  </a:lnTo>
                  <a:lnTo>
                    <a:pt x="1417480" y="2"/>
                  </a:lnTo>
                  <a:lnTo>
                    <a:pt x="1412307" y="2"/>
                  </a:lnTo>
                  <a:lnTo>
                    <a:pt x="1407133" y="3"/>
                  </a:lnTo>
                  <a:lnTo>
                    <a:pt x="1401960" y="3"/>
                  </a:lnTo>
                  <a:lnTo>
                    <a:pt x="1396787" y="3"/>
                  </a:lnTo>
                  <a:lnTo>
                    <a:pt x="1391613" y="3"/>
                  </a:lnTo>
                  <a:lnTo>
                    <a:pt x="1386440" y="3"/>
                  </a:lnTo>
                  <a:lnTo>
                    <a:pt x="1381267" y="4"/>
                  </a:lnTo>
                  <a:lnTo>
                    <a:pt x="1376094" y="4"/>
                  </a:lnTo>
                  <a:lnTo>
                    <a:pt x="1370920" y="4"/>
                  </a:lnTo>
                  <a:lnTo>
                    <a:pt x="1365747" y="4"/>
                  </a:lnTo>
                  <a:lnTo>
                    <a:pt x="1360574" y="5"/>
                  </a:lnTo>
                  <a:lnTo>
                    <a:pt x="1355400" y="5"/>
                  </a:lnTo>
                  <a:lnTo>
                    <a:pt x="1350227" y="5"/>
                  </a:lnTo>
                  <a:lnTo>
                    <a:pt x="1345054" y="5"/>
                  </a:lnTo>
                  <a:lnTo>
                    <a:pt x="1339881" y="6"/>
                  </a:lnTo>
                  <a:lnTo>
                    <a:pt x="1334707" y="6"/>
                  </a:lnTo>
                  <a:lnTo>
                    <a:pt x="1329534" y="6"/>
                  </a:lnTo>
                  <a:lnTo>
                    <a:pt x="1324361" y="7"/>
                  </a:lnTo>
                  <a:lnTo>
                    <a:pt x="1319187" y="7"/>
                  </a:lnTo>
                  <a:lnTo>
                    <a:pt x="1314014" y="8"/>
                  </a:lnTo>
                  <a:lnTo>
                    <a:pt x="1308841" y="8"/>
                  </a:lnTo>
                  <a:lnTo>
                    <a:pt x="1303668" y="9"/>
                  </a:lnTo>
                  <a:lnTo>
                    <a:pt x="1298494" y="9"/>
                  </a:lnTo>
                  <a:lnTo>
                    <a:pt x="1293321" y="10"/>
                  </a:lnTo>
                  <a:lnTo>
                    <a:pt x="1288148" y="10"/>
                  </a:lnTo>
                  <a:lnTo>
                    <a:pt x="1282974" y="11"/>
                  </a:lnTo>
                  <a:lnTo>
                    <a:pt x="1277801" y="11"/>
                  </a:lnTo>
                  <a:lnTo>
                    <a:pt x="1272628" y="12"/>
                  </a:lnTo>
                  <a:lnTo>
                    <a:pt x="1267455" y="13"/>
                  </a:lnTo>
                  <a:lnTo>
                    <a:pt x="1262281" y="13"/>
                  </a:lnTo>
                  <a:lnTo>
                    <a:pt x="1257108" y="14"/>
                  </a:lnTo>
                  <a:lnTo>
                    <a:pt x="1251935" y="15"/>
                  </a:lnTo>
                  <a:lnTo>
                    <a:pt x="1246761" y="15"/>
                  </a:lnTo>
                  <a:lnTo>
                    <a:pt x="1241588" y="16"/>
                  </a:lnTo>
                  <a:lnTo>
                    <a:pt x="1236415" y="17"/>
                  </a:lnTo>
                  <a:lnTo>
                    <a:pt x="1231242" y="18"/>
                  </a:lnTo>
                  <a:lnTo>
                    <a:pt x="1226068" y="19"/>
                  </a:lnTo>
                  <a:lnTo>
                    <a:pt x="1220895" y="20"/>
                  </a:lnTo>
                  <a:lnTo>
                    <a:pt x="1215722" y="21"/>
                  </a:lnTo>
                  <a:lnTo>
                    <a:pt x="1210548" y="22"/>
                  </a:lnTo>
                  <a:lnTo>
                    <a:pt x="1205375" y="23"/>
                  </a:lnTo>
                  <a:lnTo>
                    <a:pt x="1200202" y="24"/>
                  </a:lnTo>
                  <a:lnTo>
                    <a:pt x="1195029" y="26"/>
                  </a:lnTo>
                  <a:lnTo>
                    <a:pt x="1189855" y="27"/>
                  </a:lnTo>
                  <a:lnTo>
                    <a:pt x="1184682" y="28"/>
                  </a:lnTo>
                  <a:lnTo>
                    <a:pt x="1179509" y="29"/>
                  </a:lnTo>
                  <a:lnTo>
                    <a:pt x="1174335" y="31"/>
                  </a:lnTo>
                  <a:lnTo>
                    <a:pt x="1169162" y="32"/>
                  </a:lnTo>
                  <a:lnTo>
                    <a:pt x="1163989" y="34"/>
                  </a:lnTo>
                  <a:lnTo>
                    <a:pt x="1158816" y="36"/>
                  </a:lnTo>
                  <a:lnTo>
                    <a:pt x="1153642" y="37"/>
                  </a:lnTo>
                  <a:lnTo>
                    <a:pt x="1148469" y="39"/>
                  </a:lnTo>
                  <a:lnTo>
                    <a:pt x="1143296" y="41"/>
                  </a:lnTo>
                  <a:lnTo>
                    <a:pt x="1138122" y="43"/>
                  </a:lnTo>
                  <a:lnTo>
                    <a:pt x="1132949" y="45"/>
                  </a:lnTo>
                  <a:lnTo>
                    <a:pt x="1127776" y="47"/>
                  </a:lnTo>
                  <a:lnTo>
                    <a:pt x="1122603" y="49"/>
                  </a:lnTo>
                  <a:lnTo>
                    <a:pt x="1117429" y="51"/>
                  </a:lnTo>
                  <a:lnTo>
                    <a:pt x="1112256" y="54"/>
                  </a:lnTo>
                  <a:lnTo>
                    <a:pt x="1107083" y="56"/>
                  </a:lnTo>
                  <a:lnTo>
                    <a:pt x="1101909" y="59"/>
                  </a:lnTo>
                  <a:lnTo>
                    <a:pt x="1096736" y="61"/>
                  </a:lnTo>
                  <a:lnTo>
                    <a:pt x="1091563" y="64"/>
                  </a:lnTo>
                  <a:lnTo>
                    <a:pt x="1086390" y="67"/>
                  </a:lnTo>
                  <a:lnTo>
                    <a:pt x="1081216" y="70"/>
                  </a:lnTo>
                  <a:lnTo>
                    <a:pt x="1076043" y="73"/>
                  </a:lnTo>
                  <a:lnTo>
                    <a:pt x="1070870" y="76"/>
                  </a:lnTo>
                  <a:lnTo>
                    <a:pt x="1065696" y="79"/>
                  </a:lnTo>
                  <a:lnTo>
                    <a:pt x="1060523" y="83"/>
                  </a:lnTo>
                  <a:lnTo>
                    <a:pt x="1055350" y="86"/>
                  </a:lnTo>
                  <a:lnTo>
                    <a:pt x="1050177" y="90"/>
                  </a:lnTo>
                  <a:lnTo>
                    <a:pt x="1045003" y="94"/>
                  </a:lnTo>
                  <a:lnTo>
                    <a:pt x="1039830" y="98"/>
                  </a:lnTo>
                  <a:lnTo>
                    <a:pt x="1034657" y="102"/>
                  </a:lnTo>
                  <a:lnTo>
                    <a:pt x="1029483" y="106"/>
                  </a:lnTo>
                  <a:lnTo>
                    <a:pt x="1024310" y="111"/>
                  </a:lnTo>
                  <a:lnTo>
                    <a:pt x="1019137" y="115"/>
                  </a:lnTo>
                  <a:lnTo>
                    <a:pt x="1013964" y="120"/>
                  </a:lnTo>
                  <a:lnTo>
                    <a:pt x="1008790" y="125"/>
                  </a:lnTo>
                  <a:lnTo>
                    <a:pt x="1003617" y="130"/>
                  </a:lnTo>
                  <a:lnTo>
                    <a:pt x="998444" y="136"/>
                  </a:lnTo>
                  <a:lnTo>
                    <a:pt x="993270" y="141"/>
                  </a:lnTo>
                  <a:lnTo>
                    <a:pt x="988097" y="147"/>
                  </a:lnTo>
                  <a:lnTo>
                    <a:pt x="982924" y="153"/>
                  </a:lnTo>
                  <a:lnTo>
                    <a:pt x="977751" y="159"/>
                  </a:lnTo>
                  <a:lnTo>
                    <a:pt x="972577" y="165"/>
                  </a:lnTo>
                  <a:lnTo>
                    <a:pt x="967404" y="172"/>
                  </a:lnTo>
                  <a:lnTo>
                    <a:pt x="962231" y="179"/>
                  </a:lnTo>
                  <a:lnTo>
                    <a:pt x="957057" y="186"/>
                  </a:lnTo>
                  <a:lnTo>
                    <a:pt x="951884" y="193"/>
                  </a:lnTo>
                  <a:lnTo>
                    <a:pt x="946711" y="200"/>
                  </a:lnTo>
                  <a:lnTo>
                    <a:pt x="941538" y="208"/>
                  </a:lnTo>
                  <a:lnTo>
                    <a:pt x="936364" y="216"/>
                  </a:lnTo>
                  <a:lnTo>
                    <a:pt x="931191" y="225"/>
                  </a:lnTo>
                  <a:lnTo>
                    <a:pt x="926018" y="233"/>
                  </a:lnTo>
                  <a:lnTo>
                    <a:pt x="920844" y="242"/>
                  </a:lnTo>
                  <a:lnTo>
                    <a:pt x="915671" y="251"/>
                  </a:lnTo>
                  <a:lnTo>
                    <a:pt x="910498" y="261"/>
                  </a:lnTo>
                  <a:lnTo>
                    <a:pt x="905325" y="271"/>
                  </a:lnTo>
                  <a:lnTo>
                    <a:pt x="900151" y="281"/>
                  </a:lnTo>
                  <a:lnTo>
                    <a:pt x="894978" y="292"/>
                  </a:lnTo>
                  <a:lnTo>
                    <a:pt x="889805" y="303"/>
                  </a:lnTo>
                  <a:lnTo>
                    <a:pt x="884631" y="314"/>
                  </a:lnTo>
                  <a:lnTo>
                    <a:pt x="879458" y="326"/>
                  </a:lnTo>
                  <a:lnTo>
                    <a:pt x="874285" y="338"/>
                  </a:lnTo>
                  <a:lnTo>
                    <a:pt x="869112" y="350"/>
                  </a:lnTo>
                  <a:lnTo>
                    <a:pt x="863938" y="363"/>
                  </a:lnTo>
                  <a:lnTo>
                    <a:pt x="858765" y="377"/>
                  </a:lnTo>
                  <a:lnTo>
                    <a:pt x="853592" y="391"/>
                  </a:lnTo>
                  <a:lnTo>
                    <a:pt x="848418" y="405"/>
                  </a:lnTo>
                  <a:lnTo>
                    <a:pt x="843245" y="420"/>
                  </a:lnTo>
                  <a:lnTo>
                    <a:pt x="838072" y="436"/>
                  </a:lnTo>
                  <a:lnTo>
                    <a:pt x="832899" y="452"/>
                  </a:lnTo>
                  <a:lnTo>
                    <a:pt x="827725" y="468"/>
                  </a:lnTo>
                  <a:lnTo>
                    <a:pt x="822552" y="485"/>
                  </a:lnTo>
                  <a:lnTo>
                    <a:pt x="817379" y="503"/>
                  </a:lnTo>
                  <a:lnTo>
                    <a:pt x="812205" y="521"/>
                  </a:lnTo>
                  <a:lnTo>
                    <a:pt x="807032" y="540"/>
                  </a:lnTo>
                  <a:lnTo>
                    <a:pt x="801859" y="560"/>
                  </a:lnTo>
                  <a:lnTo>
                    <a:pt x="796686" y="580"/>
                  </a:lnTo>
                  <a:lnTo>
                    <a:pt x="791512" y="602"/>
                  </a:lnTo>
                  <a:lnTo>
                    <a:pt x="786339" y="623"/>
                  </a:lnTo>
                  <a:lnTo>
                    <a:pt x="781166" y="646"/>
                  </a:lnTo>
                  <a:lnTo>
                    <a:pt x="775992" y="670"/>
                  </a:lnTo>
                  <a:lnTo>
                    <a:pt x="770819" y="694"/>
                  </a:lnTo>
                  <a:lnTo>
                    <a:pt x="765646" y="719"/>
                  </a:lnTo>
                  <a:lnTo>
                    <a:pt x="760473" y="745"/>
                  </a:lnTo>
                  <a:lnTo>
                    <a:pt x="755299" y="772"/>
                  </a:lnTo>
                  <a:lnTo>
                    <a:pt x="750126" y="800"/>
                  </a:lnTo>
                  <a:lnTo>
                    <a:pt x="744953" y="829"/>
                  </a:lnTo>
                  <a:lnTo>
                    <a:pt x="739779" y="860"/>
                  </a:lnTo>
                  <a:lnTo>
                    <a:pt x="734606" y="891"/>
                  </a:lnTo>
                  <a:lnTo>
                    <a:pt x="729433" y="923"/>
                  </a:lnTo>
                  <a:lnTo>
                    <a:pt x="724260" y="957"/>
                  </a:lnTo>
                  <a:lnTo>
                    <a:pt x="719086" y="992"/>
                  </a:lnTo>
                  <a:lnTo>
                    <a:pt x="713913" y="1028"/>
                  </a:lnTo>
                  <a:lnTo>
                    <a:pt x="708740" y="1066"/>
                  </a:lnTo>
                  <a:lnTo>
                    <a:pt x="703566" y="1105"/>
                  </a:lnTo>
                  <a:lnTo>
                    <a:pt x="698393" y="1145"/>
                  </a:lnTo>
                  <a:lnTo>
                    <a:pt x="693220" y="1187"/>
                  </a:lnTo>
                  <a:lnTo>
                    <a:pt x="688047" y="1231"/>
                  </a:lnTo>
                  <a:lnTo>
                    <a:pt x="682873" y="1276"/>
                  </a:lnTo>
                  <a:lnTo>
                    <a:pt x="677700" y="1323"/>
                  </a:lnTo>
                  <a:lnTo>
                    <a:pt x="672527" y="1372"/>
                  </a:lnTo>
                  <a:lnTo>
                    <a:pt x="667353" y="1423"/>
                  </a:lnTo>
                  <a:lnTo>
                    <a:pt x="662180" y="1476"/>
                  </a:lnTo>
                  <a:lnTo>
                    <a:pt x="657007" y="1531"/>
                  </a:lnTo>
                  <a:lnTo>
                    <a:pt x="651834" y="1588"/>
                  </a:lnTo>
                  <a:lnTo>
                    <a:pt x="646660" y="1647"/>
                  </a:lnTo>
                  <a:lnTo>
                    <a:pt x="641487" y="1709"/>
                  </a:lnTo>
                  <a:lnTo>
                    <a:pt x="636314" y="1773"/>
                  </a:lnTo>
                  <a:lnTo>
                    <a:pt x="631140" y="1839"/>
                  </a:lnTo>
                  <a:lnTo>
                    <a:pt x="625967" y="1909"/>
                  </a:lnTo>
                  <a:lnTo>
                    <a:pt x="620794" y="1981"/>
                  </a:lnTo>
                  <a:lnTo>
                    <a:pt x="615621" y="2056"/>
                  </a:lnTo>
                  <a:lnTo>
                    <a:pt x="610447" y="2134"/>
                  </a:lnTo>
                  <a:lnTo>
                    <a:pt x="605274" y="2215"/>
                  </a:lnTo>
                  <a:lnTo>
                    <a:pt x="600101" y="2300"/>
                  </a:lnTo>
                  <a:lnTo>
                    <a:pt x="594927" y="2388"/>
                  </a:lnTo>
                  <a:lnTo>
                    <a:pt x="589754" y="2479"/>
                  </a:lnTo>
                  <a:lnTo>
                    <a:pt x="584581" y="2575"/>
                  </a:lnTo>
                  <a:lnTo>
                    <a:pt x="579408" y="2674"/>
                  </a:lnTo>
                  <a:lnTo>
                    <a:pt x="574234" y="2778"/>
                  </a:lnTo>
                  <a:lnTo>
                    <a:pt x="569061" y="2886"/>
                  </a:lnTo>
                  <a:lnTo>
                    <a:pt x="563888" y="2998"/>
                  </a:lnTo>
                  <a:lnTo>
                    <a:pt x="558714" y="3116"/>
                  </a:lnTo>
                  <a:lnTo>
                    <a:pt x="553541" y="3238"/>
                  </a:lnTo>
                  <a:lnTo>
                    <a:pt x="548368" y="3365"/>
                  </a:lnTo>
                  <a:lnTo>
                    <a:pt x="543195" y="3498"/>
                  </a:lnTo>
                  <a:lnTo>
                    <a:pt x="538021" y="3636"/>
                  </a:lnTo>
                  <a:lnTo>
                    <a:pt x="532848" y="3781"/>
                  </a:lnTo>
                  <a:lnTo>
                    <a:pt x="527675" y="3931"/>
                  </a:lnTo>
                  <a:lnTo>
                    <a:pt x="522501" y="4088"/>
                  </a:lnTo>
                  <a:lnTo>
                    <a:pt x="517328" y="4252"/>
                  </a:lnTo>
                  <a:lnTo>
                    <a:pt x="512155" y="4423"/>
                  </a:lnTo>
                  <a:lnTo>
                    <a:pt x="506982" y="4601"/>
                  </a:lnTo>
                  <a:lnTo>
                    <a:pt x="501808" y="4787"/>
                  </a:lnTo>
                  <a:lnTo>
                    <a:pt x="496635" y="4982"/>
                  </a:lnTo>
                  <a:lnTo>
                    <a:pt x="491462" y="5185"/>
                  </a:lnTo>
                  <a:lnTo>
                    <a:pt x="486288" y="5396"/>
                  </a:lnTo>
                  <a:lnTo>
                    <a:pt x="481115" y="5617"/>
                  </a:lnTo>
                  <a:lnTo>
                    <a:pt x="475942" y="5848"/>
                  </a:lnTo>
                  <a:lnTo>
                    <a:pt x="470769" y="6089"/>
                  </a:lnTo>
                  <a:lnTo>
                    <a:pt x="465595" y="6341"/>
                  </a:lnTo>
                  <a:lnTo>
                    <a:pt x="460422" y="6604"/>
                  </a:lnTo>
                  <a:lnTo>
                    <a:pt x="455249" y="6879"/>
                  </a:lnTo>
                  <a:lnTo>
                    <a:pt x="450075" y="7166"/>
                  </a:lnTo>
                  <a:lnTo>
                    <a:pt x="444902" y="7466"/>
                  </a:lnTo>
                  <a:lnTo>
                    <a:pt x="439729" y="7779"/>
                  </a:lnTo>
                  <a:lnTo>
                    <a:pt x="434556" y="8106"/>
                  </a:lnTo>
                  <a:lnTo>
                    <a:pt x="429382" y="8448"/>
                  </a:lnTo>
                  <a:lnTo>
                    <a:pt x="424209" y="8806"/>
                  </a:lnTo>
                  <a:lnTo>
                    <a:pt x="419036" y="9179"/>
                  </a:lnTo>
                  <a:lnTo>
                    <a:pt x="413862" y="9570"/>
                  </a:lnTo>
                  <a:lnTo>
                    <a:pt x="408689" y="9978"/>
                  </a:lnTo>
                  <a:lnTo>
                    <a:pt x="403516" y="10405"/>
                  </a:lnTo>
                  <a:lnTo>
                    <a:pt x="398343" y="10851"/>
                  </a:lnTo>
                  <a:lnTo>
                    <a:pt x="393169" y="11317"/>
                  </a:lnTo>
                  <a:lnTo>
                    <a:pt x="387996" y="11805"/>
                  </a:lnTo>
                  <a:lnTo>
                    <a:pt x="382823" y="12314"/>
                  </a:lnTo>
                  <a:lnTo>
                    <a:pt x="377649" y="12847"/>
                  </a:lnTo>
                  <a:lnTo>
                    <a:pt x="372476" y="13404"/>
                  </a:lnTo>
                  <a:lnTo>
                    <a:pt x="367303" y="13987"/>
                  </a:lnTo>
                  <a:lnTo>
                    <a:pt x="362130" y="14596"/>
                  </a:lnTo>
                  <a:lnTo>
                    <a:pt x="356956" y="15233"/>
                  </a:lnTo>
                  <a:lnTo>
                    <a:pt x="351783" y="15899"/>
                  </a:lnTo>
                  <a:lnTo>
                    <a:pt x="346610" y="16595"/>
                  </a:lnTo>
                  <a:lnTo>
                    <a:pt x="341436" y="17323"/>
                  </a:lnTo>
                  <a:lnTo>
                    <a:pt x="336263" y="18084"/>
                  </a:lnTo>
                  <a:lnTo>
                    <a:pt x="331090" y="18879"/>
                  </a:lnTo>
                  <a:lnTo>
                    <a:pt x="325917" y="19711"/>
                  </a:lnTo>
                  <a:lnTo>
                    <a:pt x="320743" y="20581"/>
                  </a:lnTo>
                  <a:lnTo>
                    <a:pt x="315570" y="21490"/>
                  </a:lnTo>
                  <a:lnTo>
                    <a:pt x="310397" y="22440"/>
                  </a:lnTo>
                  <a:lnTo>
                    <a:pt x="305223" y="23433"/>
                  </a:lnTo>
                  <a:lnTo>
                    <a:pt x="300050" y="24471"/>
                  </a:lnTo>
                  <a:lnTo>
                    <a:pt x="294877" y="25556"/>
                  </a:lnTo>
                  <a:lnTo>
                    <a:pt x="289704" y="26690"/>
                  </a:lnTo>
                  <a:lnTo>
                    <a:pt x="284530" y="27875"/>
                  </a:lnTo>
                  <a:lnTo>
                    <a:pt x="279357" y="29113"/>
                  </a:lnTo>
                  <a:lnTo>
                    <a:pt x="274184" y="30406"/>
                  </a:lnTo>
                  <a:lnTo>
                    <a:pt x="269010" y="31757"/>
                  </a:lnTo>
                  <a:lnTo>
                    <a:pt x="263837" y="33168"/>
                  </a:lnTo>
                  <a:lnTo>
                    <a:pt x="258664" y="34642"/>
                  </a:lnTo>
                  <a:lnTo>
                    <a:pt x="253491" y="36181"/>
                  </a:lnTo>
                  <a:lnTo>
                    <a:pt x="248317" y="37788"/>
                  </a:lnTo>
                  <a:lnTo>
                    <a:pt x="243144" y="39465"/>
                  </a:lnTo>
                  <a:lnTo>
                    <a:pt x="237971" y="41215"/>
                  </a:lnTo>
                  <a:lnTo>
                    <a:pt x="232797" y="43042"/>
                  </a:lnTo>
                  <a:lnTo>
                    <a:pt x="227624" y="44947"/>
                  </a:lnTo>
                  <a:lnTo>
                    <a:pt x="222451" y="46935"/>
                  </a:lnTo>
                  <a:lnTo>
                    <a:pt x="217278" y="49008"/>
                  </a:lnTo>
                  <a:lnTo>
                    <a:pt x="212104" y="51169"/>
                  </a:lnTo>
                  <a:lnTo>
                    <a:pt x="206931" y="53422"/>
                  </a:lnTo>
                  <a:lnTo>
                    <a:pt x="201758" y="55770"/>
                  </a:lnTo>
                  <a:lnTo>
                    <a:pt x="196584" y="58216"/>
                  </a:lnTo>
                  <a:lnTo>
                    <a:pt x="191411" y="60763"/>
                  </a:lnTo>
                  <a:lnTo>
                    <a:pt x="186238" y="63416"/>
                  </a:lnTo>
                  <a:lnTo>
                    <a:pt x="181065" y="66177"/>
                  </a:lnTo>
                  <a:lnTo>
                    <a:pt x="175891" y="69050"/>
                  </a:lnTo>
                  <a:lnTo>
                    <a:pt x="170718" y="72038"/>
                  </a:lnTo>
                  <a:lnTo>
                    <a:pt x="165545" y="75146"/>
                  </a:lnTo>
                  <a:lnTo>
                    <a:pt x="160371" y="78376"/>
                  </a:lnTo>
                  <a:lnTo>
                    <a:pt x="155198" y="81732"/>
                  </a:lnTo>
                  <a:lnTo>
                    <a:pt x="150025" y="85218"/>
                  </a:lnTo>
                  <a:lnTo>
                    <a:pt x="144852" y="88837"/>
                  </a:lnTo>
                  <a:lnTo>
                    <a:pt x="139678" y="92592"/>
                  </a:lnTo>
                  <a:lnTo>
                    <a:pt x="134505" y="96488"/>
                  </a:lnTo>
                  <a:lnTo>
                    <a:pt x="129332" y="100526"/>
                  </a:lnTo>
                  <a:lnTo>
                    <a:pt x="124158" y="104711"/>
                  </a:lnTo>
                  <a:lnTo>
                    <a:pt x="118985" y="109046"/>
                  </a:lnTo>
                  <a:lnTo>
                    <a:pt x="113812" y="113533"/>
                  </a:lnTo>
                  <a:lnTo>
                    <a:pt x="108639" y="118175"/>
                  </a:lnTo>
                  <a:lnTo>
                    <a:pt x="103465" y="122975"/>
                  </a:lnTo>
                  <a:lnTo>
                    <a:pt x="98292" y="127936"/>
                  </a:lnTo>
                  <a:lnTo>
                    <a:pt x="93119" y="133058"/>
                  </a:lnTo>
                  <a:lnTo>
                    <a:pt x="87945" y="138346"/>
                  </a:lnTo>
                  <a:lnTo>
                    <a:pt x="82772" y="143799"/>
                  </a:lnTo>
                  <a:lnTo>
                    <a:pt x="77599" y="149420"/>
                  </a:lnTo>
                  <a:lnTo>
                    <a:pt x="72426" y="155210"/>
                  </a:lnTo>
                  <a:lnTo>
                    <a:pt x="67252" y="161169"/>
                  </a:lnTo>
                  <a:lnTo>
                    <a:pt x="62079" y="167297"/>
                  </a:lnTo>
                  <a:lnTo>
                    <a:pt x="56906" y="173596"/>
                  </a:lnTo>
                  <a:lnTo>
                    <a:pt x="51732" y="180064"/>
                  </a:lnTo>
                  <a:lnTo>
                    <a:pt x="46559" y="186702"/>
                  </a:lnTo>
                  <a:lnTo>
                    <a:pt x="41386" y="193506"/>
                  </a:lnTo>
                  <a:lnTo>
                    <a:pt x="36213" y="200476"/>
                  </a:lnTo>
                  <a:lnTo>
                    <a:pt x="31039" y="207610"/>
                  </a:lnTo>
                  <a:lnTo>
                    <a:pt x="25866" y="214905"/>
                  </a:lnTo>
                  <a:lnTo>
                    <a:pt x="20693" y="222358"/>
                  </a:lnTo>
                  <a:lnTo>
                    <a:pt x="15519" y="229965"/>
                  </a:lnTo>
                  <a:lnTo>
                    <a:pt x="10346" y="237723"/>
                  </a:lnTo>
                  <a:lnTo>
                    <a:pt x="5173" y="245625"/>
                  </a:lnTo>
                  <a:lnTo>
                    <a:pt x="0" y="253668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6596816" y="3139854"/>
              <a:ext cx="1883076" cy="164894"/>
            </a:xfrm>
            <a:custGeom>
              <a:avLst/>
              <a:pathLst>
                <a:path w="1883076" h="164894">
                  <a:moveTo>
                    <a:pt x="0" y="164894"/>
                  </a:moveTo>
                  <a:lnTo>
                    <a:pt x="5173" y="159878"/>
                  </a:lnTo>
                  <a:lnTo>
                    <a:pt x="10346" y="154943"/>
                  </a:lnTo>
                  <a:lnTo>
                    <a:pt x="15519" y="150093"/>
                  </a:lnTo>
                  <a:lnTo>
                    <a:pt x="20693" y="145329"/>
                  </a:lnTo>
                  <a:lnTo>
                    <a:pt x="25866" y="140656"/>
                  </a:lnTo>
                  <a:lnTo>
                    <a:pt x="31039" y="136077"/>
                  </a:lnTo>
                  <a:lnTo>
                    <a:pt x="36213" y="131592"/>
                  </a:lnTo>
                  <a:lnTo>
                    <a:pt x="41386" y="127204"/>
                  </a:lnTo>
                  <a:lnTo>
                    <a:pt x="46559" y="122915"/>
                  </a:lnTo>
                  <a:lnTo>
                    <a:pt x="51732" y="118725"/>
                  </a:lnTo>
                  <a:lnTo>
                    <a:pt x="56906" y="114637"/>
                  </a:lnTo>
                  <a:lnTo>
                    <a:pt x="62079" y="110651"/>
                  </a:lnTo>
                  <a:lnTo>
                    <a:pt x="67252" y="106767"/>
                  </a:lnTo>
                  <a:lnTo>
                    <a:pt x="72426" y="102985"/>
                  </a:lnTo>
                  <a:lnTo>
                    <a:pt x="77599" y="99306"/>
                  </a:lnTo>
                  <a:lnTo>
                    <a:pt x="82772" y="95729"/>
                  </a:lnTo>
                  <a:lnTo>
                    <a:pt x="87945" y="92254"/>
                  </a:lnTo>
                  <a:lnTo>
                    <a:pt x="93119" y="88881"/>
                  </a:lnTo>
                  <a:lnTo>
                    <a:pt x="98292" y="85607"/>
                  </a:lnTo>
                  <a:lnTo>
                    <a:pt x="103465" y="82433"/>
                  </a:lnTo>
                  <a:lnTo>
                    <a:pt x="108639" y="79358"/>
                  </a:lnTo>
                  <a:lnTo>
                    <a:pt x="113812" y="76379"/>
                  </a:lnTo>
                  <a:lnTo>
                    <a:pt x="118985" y="73495"/>
                  </a:lnTo>
                  <a:lnTo>
                    <a:pt x="124158" y="70706"/>
                  </a:lnTo>
                  <a:lnTo>
                    <a:pt x="129332" y="68009"/>
                  </a:lnTo>
                  <a:lnTo>
                    <a:pt x="134505" y="65402"/>
                  </a:lnTo>
                  <a:lnTo>
                    <a:pt x="139678" y="62884"/>
                  </a:lnTo>
                  <a:lnTo>
                    <a:pt x="144852" y="60453"/>
                  </a:lnTo>
                  <a:lnTo>
                    <a:pt x="150025" y="58107"/>
                  </a:lnTo>
                  <a:lnTo>
                    <a:pt x="155198" y="55843"/>
                  </a:lnTo>
                  <a:lnTo>
                    <a:pt x="160371" y="53661"/>
                  </a:lnTo>
                  <a:lnTo>
                    <a:pt x="165545" y="51557"/>
                  </a:lnTo>
                  <a:lnTo>
                    <a:pt x="170718" y="49530"/>
                  </a:lnTo>
                  <a:lnTo>
                    <a:pt x="175891" y="47577"/>
                  </a:lnTo>
                  <a:lnTo>
                    <a:pt x="181065" y="45697"/>
                  </a:lnTo>
                  <a:lnTo>
                    <a:pt x="186238" y="43887"/>
                  </a:lnTo>
                  <a:lnTo>
                    <a:pt x="191411" y="42145"/>
                  </a:lnTo>
                  <a:lnTo>
                    <a:pt x="196584" y="40470"/>
                  </a:lnTo>
                  <a:lnTo>
                    <a:pt x="201758" y="38858"/>
                  </a:lnTo>
                  <a:lnTo>
                    <a:pt x="206931" y="37309"/>
                  </a:lnTo>
                  <a:lnTo>
                    <a:pt x="212104" y="35820"/>
                  </a:lnTo>
                  <a:lnTo>
                    <a:pt x="217278" y="34388"/>
                  </a:lnTo>
                  <a:lnTo>
                    <a:pt x="222451" y="33013"/>
                  </a:lnTo>
                  <a:lnTo>
                    <a:pt x="227624" y="31692"/>
                  </a:lnTo>
                  <a:lnTo>
                    <a:pt x="232797" y="30423"/>
                  </a:lnTo>
                  <a:lnTo>
                    <a:pt x="237971" y="29205"/>
                  </a:lnTo>
                  <a:lnTo>
                    <a:pt x="243144" y="28035"/>
                  </a:lnTo>
                  <a:lnTo>
                    <a:pt x="248317" y="26912"/>
                  </a:lnTo>
                  <a:lnTo>
                    <a:pt x="253491" y="25834"/>
                  </a:lnTo>
                  <a:lnTo>
                    <a:pt x="258664" y="24800"/>
                  </a:lnTo>
                  <a:lnTo>
                    <a:pt x="263837" y="23807"/>
                  </a:lnTo>
                  <a:lnTo>
                    <a:pt x="269010" y="22855"/>
                  </a:lnTo>
                  <a:lnTo>
                    <a:pt x="274184" y="21941"/>
                  </a:lnTo>
                  <a:lnTo>
                    <a:pt x="279357" y="21065"/>
                  </a:lnTo>
                  <a:lnTo>
                    <a:pt x="284530" y="20224"/>
                  </a:lnTo>
                  <a:lnTo>
                    <a:pt x="289704" y="19418"/>
                  </a:lnTo>
                  <a:lnTo>
                    <a:pt x="294877" y="18645"/>
                  </a:lnTo>
                  <a:lnTo>
                    <a:pt x="300050" y="17904"/>
                  </a:lnTo>
                  <a:lnTo>
                    <a:pt x="305223" y="17193"/>
                  </a:lnTo>
                  <a:lnTo>
                    <a:pt x="310397" y="16511"/>
                  </a:lnTo>
                  <a:lnTo>
                    <a:pt x="315570" y="15858"/>
                  </a:lnTo>
                  <a:lnTo>
                    <a:pt x="320743" y="15231"/>
                  </a:lnTo>
                  <a:lnTo>
                    <a:pt x="325917" y="14630"/>
                  </a:lnTo>
                  <a:lnTo>
                    <a:pt x="331090" y="14054"/>
                  </a:lnTo>
                  <a:lnTo>
                    <a:pt x="336263" y="13502"/>
                  </a:lnTo>
                  <a:lnTo>
                    <a:pt x="341436" y="12972"/>
                  </a:lnTo>
                  <a:lnTo>
                    <a:pt x="346610" y="12464"/>
                  </a:lnTo>
                  <a:lnTo>
                    <a:pt x="351783" y="11977"/>
                  </a:lnTo>
                  <a:lnTo>
                    <a:pt x="356956" y="11511"/>
                  </a:lnTo>
                  <a:lnTo>
                    <a:pt x="362130" y="11063"/>
                  </a:lnTo>
                  <a:lnTo>
                    <a:pt x="367303" y="10634"/>
                  </a:lnTo>
                  <a:lnTo>
                    <a:pt x="372476" y="10223"/>
                  </a:lnTo>
                  <a:lnTo>
                    <a:pt x="377649" y="9828"/>
                  </a:lnTo>
                  <a:lnTo>
                    <a:pt x="382823" y="9450"/>
                  </a:lnTo>
                  <a:lnTo>
                    <a:pt x="387996" y="9087"/>
                  </a:lnTo>
                  <a:lnTo>
                    <a:pt x="393169" y="8739"/>
                  </a:lnTo>
                  <a:lnTo>
                    <a:pt x="398343" y="8405"/>
                  </a:lnTo>
                  <a:lnTo>
                    <a:pt x="403516" y="8085"/>
                  </a:lnTo>
                  <a:lnTo>
                    <a:pt x="408689" y="7778"/>
                  </a:lnTo>
                  <a:lnTo>
                    <a:pt x="413862" y="7483"/>
                  </a:lnTo>
                  <a:lnTo>
                    <a:pt x="419036" y="7200"/>
                  </a:lnTo>
                  <a:lnTo>
                    <a:pt x="424209" y="6929"/>
                  </a:lnTo>
                  <a:lnTo>
                    <a:pt x="429382" y="6669"/>
                  </a:lnTo>
                  <a:lnTo>
                    <a:pt x="434556" y="6419"/>
                  </a:lnTo>
                  <a:lnTo>
                    <a:pt x="439729" y="6180"/>
                  </a:lnTo>
                  <a:lnTo>
                    <a:pt x="444902" y="5950"/>
                  </a:lnTo>
                  <a:lnTo>
                    <a:pt x="450075" y="5729"/>
                  </a:lnTo>
                  <a:lnTo>
                    <a:pt x="455249" y="5517"/>
                  </a:lnTo>
                  <a:lnTo>
                    <a:pt x="460422" y="5313"/>
                  </a:lnTo>
                  <a:lnTo>
                    <a:pt x="465595" y="5118"/>
                  </a:lnTo>
                  <a:lnTo>
                    <a:pt x="470769" y="4930"/>
                  </a:lnTo>
                  <a:lnTo>
                    <a:pt x="475942" y="4750"/>
                  </a:lnTo>
                  <a:lnTo>
                    <a:pt x="481115" y="4577"/>
                  </a:lnTo>
                  <a:lnTo>
                    <a:pt x="486288" y="4410"/>
                  </a:lnTo>
                  <a:lnTo>
                    <a:pt x="491462" y="4250"/>
                  </a:lnTo>
                  <a:lnTo>
                    <a:pt x="496635" y="4097"/>
                  </a:lnTo>
                  <a:lnTo>
                    <a:pt x="501808" y="3949"/>
                  </a:lnTo>
                  <a:lnTo>
                    <a:pt x="506982" y="3807"/>
                  </a:lnTo>
                  <a:lnTo>
                    <a:pt x="512155" y="3671"/>
                  </a:lnTo>
                  <a:lnTo>
                    <a:pt x="517328" y="3540"/>
                  </a:lnTo>
                  <a:lnTo>
                    <a:pt x="522501" y="3414"/>
                  </a:lnTo>
                  <a:lnTo>
                    <a:pt x="527675" y="3293"/>
                  </a:lnTo>
                  <a:lnTo>
                    <a:pt x="532848" y="3176"/>
                  </a:lnTo>
                  <a:lnTo>
                    <a:pt x="538021" y="3064"/>
                  </a:lnTo>
                  <a:lnTo>
                    <a:pt x="543195" y="2956"/>
                  </a:lnTo>
                  <a:lnTo>
                    <a:pt x="548368" y="2852"/>
                  </a:lnTo>
                  <a:lnTo>
                    <a:pt x="553541" y="2752"/>
                  </a:lnTo>
                  <a:lnTo>
                    <a:pt x="558714" y="2656"/>
                  </a:lnTo>
                  <a:lnTo>
                    <a:pt x="563888" y="2564"/>
                  </a:lnTo>
                  <a:lnTo>
                    <a:pt x="569061" y="2474"/>
                  </a:lnTo>
                  <a:lnTo>
                    <a:pt x="574234" y="2389"/>
                  </a:lnTo>
                  <a:lnTo>
                    <a:pt x="579408" y="2306"/>
                  </a:lnTo>
                  <a:lnTo>
                    <a:pt x="584581" y="2226"/>
                  </a:lnTo>
                  <a:lnTo>
                    <a:pt x="589754" y="2150"/>
                  </a:lnTo>
                  <a:lnTo>
                    <a:pt x="594927" y="2076"/>
                  </a:lnTo>
                  <a:lnTo>
                    <a:pt x="600101" y="2005"/>
                  </a:lnTo>
                  <a:lnTo>
                    <a:pt x="605274" y="1936"/>
                  </a:lnTo>
                  <a:lnTo>
                    <a:pt x="610447" y="1870"/>
                  </a:lnTo>
                  <a:lnTo>
                    <a:pt x="615621" y="1806"/>
                  </a:lnTo>
                  <a:lnTo>
                    <a:pt x="620794" y="1745"/>
                  </a:lnTo>
                  <a:lnTo>
                    <a:pt x="625967" y="1686"/>
                  </a:lnTo>
                  <a:lnTo>
                    <a:pt x="631140" y="1628"/>
                  </a:lnTo>
                  <a:lnTo>
                    <a:pt x="636314" y="1573"/>
                  </a:lnTo>
                  <a:lnTo>
                    <a:pt x="641487" y="1520"/>
                  </a:lnTo>
                  <a:lnTo>
                    <a:pt x="646660" y="1469"/>
                  </a:lnTo>
                  <a:lnTo>
                    <a:pt x="651834" y="1419"/>
                  </a:lnTo>
                  <a:lnTo>
                    <a:pt x="657007" y="1372"/>
                  </a:lnTo>
                  <a:lnTo>
                    <a:pt x="662180" y="1326"/>
                  </a:lnTo>
                  <a:lnTo>
                    <a:pt x="667353" y="1281"/>
                  </a:lnTo>
                  <a:lnTo>
                    <a:pt x="672527" y="1238"/>
                  </a:lnTo>
                  <a:lnTo>
                    <a:pt x="677700" y="1197"/>
                  </a:lnTo>
                  <a:lnTo>
                    <a:pt x="682873" y="1157"/>
                  </a:lnTo>
                  <a:lnTo>
                    <a:pt x="688047" y="1118"/>
                  </a:lnTo>
                  <a:lnTo>
                    <a:pt x="693220" y="1080"/>
                  </a:lnTo>
                  <a:lnTo>
                    <a:pt x="698393" y="1044"/>
                  </a:lnTo>
                  <a:lnTo>
                    <a:pt x="703566" y="1010"/>
                  </a:lnTo>
                  <a:lnTo>
                    <a:pt x="708740" y="976"/>
                  </a:lnTo>
                  <a:lnTo>
                    <a:pt x="713913" y="943"/>
                  </a:lnTo>
                  <a:lnTo>
                    <a:pt x="719086" y="912"/>
                  </a:lnTo>
                  <a:lnTo>
                    <a:pt x="724260" y="881"/>
                  </a:lnTo>
                  <a:lnTo>
                    <a:pt x="729433" y="852"/>
                  </a:lnTo>
                  <a:lnTo>
                    <a:pt x="734606" y="824"/>
                  </a:lnTo>
                  <a:lnTo>
                    <a:pt x="739779" y="796"/>
                  </a:lnTo>
                  <a:lnTo>
                    <a:pt x="744953" y="769"/>
                  </a:lnTo>
                  <a:lnTo>
                    <a:pt x="750126" y="744"/>
                  </a:lnTo>
                  <a:lnTo>
                    <a:pt x="755299" y="719"/>
                  </a:lnTo>
                  <a:lnTo>
                    <a:pt x="760473" y="695"/>
                  </a:lnTo>
                  <a:lnTo>
                    <a:pt x="765646" y="672"/>
                  </a:lnTo>
                  <a:lnTo>
                    <a:pt x="770819" y="649"/>
                  </a:lnTo>
                  <a:lnTo>
                    <a:pt x="775992" y="627"/>
                  </a:lnTo>
                  <a:lnTo>
                    <a:pt x="781166" y="606"/>
                  </a:lnTo>
                  <a:lnTo>
                    <a:pt x="786339" y="586"/>
                  </a:lnTo>
                  <a:lnTo>
                    <a:pt x="791512" y="566"/>
                  </a:lnTo>
                  <a:lnTo>
                    <a:pt x="796686" y="547"/>
                  </a:lnTo>
                  <a:lnTo>
                    <a:pt x="801859" y="529"/>
                  </a:lnTo>
                  <a:lnTo>
                    <a:pt x="807032" y="511"/>
                  </a:lnTo>
                  <a:lnTo>
                    <a:pt x="812205" y="493"/>
                  </a:lnTo>
                  <a:lnTo>
                    <a:pt x="817379" y="477"/>
                  </a:lnTo>
                  <a:lnTo>
                    <a:pt x="822552" y="461"/>
                  </a:lnTo>
                  <a:lnTo>
                    <a:pt x="827725" y="445"/>
                  </a:lnTo>
                  <a:lnTo>
                    <a:pt x="832899" y="430"/>
                  </a:lnTo>
                  <a:lnTo>
                    <a:pt x="838072" y="415"/>
                  </a:lnTo>
                  <a:lnTo>
                    <a:pt x="843245" y="401"/>
                  </a:lnTo>
                  <a:lnTo>
                    <a:pt x="848418" y="387"/>
                  </a:lnTo>
                  <a:lnTo>
                    <a:pt x="853592" y="374"/>
                  </a:lnTo>
                  <a:lnTo>
                    <a:pt x="858765" y="361"/>
                  </a:lnTo>
                  <a:lnTo>
                    <a:pt x="863938" y="348"/>
                  </a:lnTo>
                  <a:lnTo>
                    <a:pt x="869112" y="336"/>
                  </a:lnTo>
                  <a:lnTo>
                    <a:pt x="874285" y="324"/>
                  </a:lnTo>
                  <a:lnTo>
                    <a:pt x="879458" y="313"/>
                  </a:lnTo>
                  <a:lnTo>
                    <a:pt x="884631" y="302"/>
                  </a:lnTo>
                  <a:lnTo>
                    <a:pt x="889805" y="291"/>
                  </a:lnTo>
                  <a:lnTo>
                    <a:pt x="894978" y="281"/>
                  </a:lnTo>
                  <a:lnTo>
                    <a:pt x="900151" y="271"/>
                  </a:lnTo>
                  <a:lnTo>
                    <a:pt x="905325" y="262"/>
                  </a:lnTo>
                  <a:lnTo>
                    <a:pt x="910498" y="252"/>
                  </a:lnTo>
                  <a:lnTo>
                    <a:pt x="915671" y="243"/>
                  </a:lnTo>
                  <a:lnTo>
                    <a:pt x="920844" y="234"/>
                  </a:lnTo>
                  <a:lnTo>
                    <a:pt x="926018" y="226"/>
                  </a:lnTo>
                  <a:lnTo>
                    <a:pt x="931191" y="218"/>
                  </a:lnTo>
                  <a:lnTo>
                    <a:pt x="936364" y="210"/>
                  </a:lnTo>
                  <a:lnTo>
                    <a:pt x="941538" y="202"/>
                  </a:lnTo>
                  <a:lnTo>
                    <a:pt x="946711" y="195"/>
                  </a:lnTo>
                  <a:lnTo>
                    <a:pt x="951884" y="188"/>
                  </a:lnTo>
                  <a:lnTo>
                    <a:pt x="957057" y="181"/>
                  </a:lnTo>
                  <a:lnTo>
                    <a:pt x="962231" y="174"/>
                  </a:lnTo>
                  <a:lnTo>
                    <a:pt x="967404" y="167"/>
                  </a:lnTo>
                  <a:lnTo>
                    <a:pt x="972577" y="161"/>
                  </a:lnTo>
                  <a:lnTo>
                    <a:pt x="977751" y="155"/>
                  </a:lnTo>
                  <a:lnTo>
                    <a:pt x="982924" y="149"/>
                  </a:lnTo>
                  <a:lnTo>
                    <a:pt x="988097" y="144"/>
                  </a:lnTo>
                  <a:lnTo>
                    <a:pt x="993270" y="138"/>
                  </a:lnTo>
                  <a:lnTo>
                    <a:pt x="998444" y="133"/>
                  </a:lnTo>
                  <a:lnTo>
                    <a:pt x="1003617" y="128"/>
                  </a:lnTo>
                  <a:lnTo>
                    <a:pt x="1008790" y="123"/>
                  </a:lnTo>
                  <a:lnTo>
                    <a:pt x="1013964" y="118"/>
                  </a:lnTo>
                  <a:lnTo>
                    <a:pt x="1019137" y="113"/>
                  </a:lnTo>
                  <a:lnTo>
                    <a:pt x="1024310" y="109"/>
                  </a:lnTo>
                  <a:lnTo>
                    <a:pt x="1029483" y="105"/>
                  </a:lnTo>
                  <a:lnTo>
                    <a:pt x="1034657" y="100"/>
                  </a:lnTo>
                  <a:lnTo>
                    <a:pt x="1039830" y="96"/>
                  </a:lnTo>
                  <a:lnTo>
                    <a:pt x="1045003" y="92"/>
                  </a:lnTo>
                  <a:lnTo>
                    <a:pt x="1050177" y="89"/>
                  </a:lnTo>
                  <a:lnTo>
                    <a:pt x="1055350" y="85"/>
                  </a:lnTo>
                  <a:lnTo>
                    <a:pt x="1060523" y="82"/>
                  </a:lnTo>
                  <a:lnTo>
                    <a:pt x="1065696" y="78"/>
                  </a:lnTo>
                  <a:lnTo>
                    <a:pt x="1070870" y="75"/>
                  </a:lnTo>
                  <a:lnTo>
                    <a:pt x="1076043" y="72"/>
                  </a:lnTo>
                  <a:lnTo>
                    <a:pt x="1081216" y="69"/>
                  </a:lnTo>
                  <a:lnTo>
                    <a:pt x="1086390" y="66"/>
                  </a:lnTo>
                  <a:lnTo>
                    <a:pt x="1091563" y="63"/>
                  </a:lnTo>
                  <a:lnTo>
                    <a:pt x="1096736" y="61"/>
                  </a:lnTo>
                  <a:lnTo>
                    <a:pt x="1101909" y="58"/>
                  </a:lnTo>
                  <a:lnTo>
                    <a:pt x="1107083" y="56"/>
                  </a:lnTo>
                  <a:lnTo>
                    <a:pt x="1112256" y="53"/>
                  </a:lnTo>
                  <a:lnTo>
                    <a:pt x="1117429" y="51"/>
                  </a:lnTo>
                  <a:lnTo>
                    <a:pt x="1122603" y="49"/>
                  </a:lnTo>
                  <a:lnTo>
                    <a:pt x="1127776" y="46"/>
                  </a:lnTo>
                  <a:lnTo>
                    <a:pt x="1132949" y="44"/>
                  </a:lnTo>
                  <a:lnTo>
                    <a:pt x="1138122" y="42"/>
                  </a:lnTo>
                  <a:lnTo>
                    <a:pt x="1143296" y="41"/>
                  </a:lnTo>
                  <a:lnTo>
                    <a:pt x="1148469" y="39"/>
                  </a:lnTo>
                  <a:lnTo>
                    <a:pt x="1153642" y="37"/>
                  </a:lnTo>
                  <a:lnTo>
                    <a:pt x="1158816" y="35"/>
                  </a:lnTo>
                  <a:lnTo>
                    <a:pt x="1163989" y="34"/>
                  </a:lnTo>
                  <a:lnTo>
                    <a:pt x="1169162" y="32"/>
                  </a:lnTo>
                  <a:lnTo>
                    <a:pt x="1174335" y="31"/>
                  </a:lnTo>
                  <a:lnTo>
                    <a:pt x="1179509" y="29"/>
                  </a:lnTo>
                  <a:lnTo>
                    <a:pt x="1184682" y="28"/>
                  </a:lnTo>
                  <a:lnTo>
                    <a:pt x="1189855" y="27"/>
                  </a:lnTo>
                  <a:lnTo>
                    <a:pt x="1195029" y="25"/>
                  </a:lnTo>
                  <a:lnTo>
                    <a:pt x="1200202" y="24"/>
                  </a:lnTo>
                  <a:lnTo>
                    <a:pt x="1205375" y="23"/>
                  </a:lnTo>
                  <a:lnTo>
                    <a:pt x="1210548" y="22"/>
                  </a:lnTo>
                  <a:lnTo>
                    <a:pt x="1215722" y="21"/>
                  </a:lnTo>
                  <a:lnTo>
                    <a:pt x="1220895" y="20"/>
                  </a:lnTo>
                  <a:lnTo>
                    <a:pt x="1226068" y="19"/>
                  </a:lnTo>
                  <a:lnTo>
                    <a:pt x="1231242" y="18"/>
                  </a:lnTo>
                  <a:lnTo>
                    <a:pt x="1236415" y="17"/>
                  </a:lnTo>
                  <a:lnTo>
                    <a:pt x="1241588" y="16"/>
                  </a:lnTo>
                  <a:lnTo>
                    <a:pt x="1246761" y="15"/>
                  </a:lnTo>
                  <a:lnTo>
                    <a:pt x="1251935" y="15"/>
                  </a:lnTo>
                  <a:lnTo>
                    <a:pt x="1257108" y="14"/>
                  </a:lnTo>
                  <a:lnTo>
                    <a:pt x="1262281" y="13"/>
                  </a:lnTo>
                  <a:lnTo>
                    <a:pt x="1267455" y="12"/>
                  </a:lnTo>
                  <a:lnTo>
                    <a:pt x="1272628" y="12"/>
                  </a:lnTo>
                  <a:lnTo>
                    <a:pt x="1277801" y="11"/>
                  </a:lnTo>
                  <a:lnTo>
                    <a:pt x="1282974" y="11"/>
                  </a:lnTo>
                  <a:lnTo>
                    <a:pt x="1288148" y="10"/>
                  </a:lnTo>
                  <a:lnTo>
                    <a:pt x="1293321" y="10"/>
                  </a:lnTo>
                  <a:lnTo>
                    <a:pt x="1298494" y="9"/>
                  </a:lnTo>
                  <a:lnTo>
                    <a:pt x="1303668" y="9"/>
                  </a:lnTo>
                  <a:lnTo>
                    <a:pt x="1308841" y="8"/>
                  </a:lnTo>
                  <a:lnTo>
                    <a:pt x="1314014" y="8"/>
                  </a:lnTo>
                  <a:lnTo>
                    <a:pt x="1319187" y="7"/>
                  </a:lnTo>
                  <a:lnTo>
                    <a:pt x="1324361" y="7"/>
                  </a:lnTo>
                  <a:lnTo>
                    <a:pt x="1329534" y="6"/>
                  </a:lnTo>
                  <a:lnTo>
                    <a:pt x="1334707" y="6"/>
                  </a:lnTo>
                  <a:lnTo>
                    <a:pt x="1339881" y="6"/>
                  </a:lnTo>
                  <a:lnTo>
                    <a:pt x="1345054" y="5"/>
                  </a:lnTo>
                  <a:lnTo>
                    <a:pt x="1350227" y="5"/>
                  </a:lnTo>
                  <a:lnTo>
                    <a:pt x="1355400" y="5"/>
                  </a:lnTo>
                  <a:lnTo>
                    <a:pt x="1360574" y="5"/>
                  </a:lnTo>
                  <a:lnTo>
                    <a:pt x="1365747" y="4"/>
                  </a:lnTo>
                  <a:lnTo>
                    <a:pt x="1370920" y="4"/>
                  </a:lnTo>
                  <a:lnTo>
                    <a:pt x="1376094" y="4"/>
                  </a:lnTo>
                  <a:lnTo>
                    <a:pt x="1381267" y="4"/>
                  </a:lnTo>
                  <a:lnTo>
                    <a:pt x="1386440" y="3"/>
                  </a:lnTo>
                  <a:lnTo>
                    <a:pt x="1391613" y="3"/>
                  </a:lnTo>
                  <a:lnTo>
                    <a:pt x="1396787" y="3"/>
                  </a:lnTo>
                  <a:lnTo>
                    <a:pt x="1401960" y="3"/>
                  </a:lnTo>
                  <a:lnTo>
                    <a:pt x="1407133" y="3"/>
                  </a:lnTo>
                  <a:lnTo>
                    <a:pt x="1412307" y="2"/>
                  </a:lnTo>
                  <a:lnTo>
                    <a:pt x="1417480" y="2"/>
                  </a:lnTo>
                  <a:lnTo>
                    <a:pt x="1422653" y="2"/>
                  </a:lnTo>
                  <a:lnTo>
                    <a:pt x="1427826" y="2"/>
                  </a:lnTo>
                  <a:lnTo>
                    <a:pt x="1433000" y="2"/>
                  </a:lnTo>
                  <a:lnTo>
                    <a:pt x="1438173" y="2"/>
                  </a:lnTo>
                  <a:lnTo>
                    <a:pt x="1443346" y="1"/>
                  </a:lnTo>
                  <a:lnTo>
                    <a:pt x="1448520" y="1"/>
                  </a:lnTo>
                  <a:lnTo>
                    <a:pt x="1453693" y="1"/>
                  </a:lnTo>
                  <a:lnTo>
                    <a:pt x="1458866" y="1"/>
                  </a:lnTo>
                  <a:lnTo>
                    <a:pt x="1464039" y="1"/>
                  </a:lnTo>
                  <a:lnTo>
                    <a:pt x="1469213" y="1"/>
                  </a:lnTo>
                  <a:lnTo>
                    <a:pt x="1474386" y="1"/>
                  </a:lnTo>
                  <a:lnTo>
                    <a:pt x="1479559" y="1"/>
                  </a:lnTo>
                  <a:lnTo>
                    <a:pt x="1484733" y="1"/>
                  </a:lnTo>
                  <a:lnTo>
                    <a:pt x="1489906" y="1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596816" y="3139854"/>
              <a:ext cx="1883076" cy="321858"/>
            </a:xfrm>
            <a:custGeom>
              <a:avLst/>
              <a:pathLst>
                <a:path w="1883076" h="321858">
                  <a:moveTo>
                    <a:pt x="0" y="253668"/>
                  </a:moveTo>
                  <a:lnTo>
                    <a:pt x="5173" y="245625"/>
                  </a:lnTo>
                  <a:lnTo>
                    <a:pt x="10346" y="237723"/>
                  </a:lnTo>
                  <a:lnTo>
                    <a:pt x="15519" y="229965"/>
                  </a:lnTo>
                  <a:lnTo>
                    <a:pt x="20693" y="222358"/>
                  </a:lnTo>
                  <a:lnTo>
                    <a:pt x="25866" y="214905"/>
                  </a:lnTo>
                  <a:lnTo>
                    <a:pt x="31039" y="207610"/>
                  </a:lnTo>
                  <a:lnTo>
                    <a:pt x="36213" y="200476"/>
                  </a:lnTo>
                  <a:lnTo>
                    <a:pt x="41386" y="193506"/>
                  </a:lnTo>
                  <a:lnTo>
                    <a:pt x="46559" y="186702"/>
                  </a:lnTo>
                  <a:lnTo>
                    <a:pt x="51732" y="180064"/>
                  </a:lnTo>
                  <a:lnTo>
                    <a:pt x="56906" y="173596"/>
                  </a:lnTo>
                  <a:lnTo>
                    <a:pt x="62079" y="167297"/>
                  </a:lnTo>
                  <a:lnTo>
                    <a:pt x="67252" y="161169"/>
                  </a:lnTo>
                  <a:lnTo>
                    <a:pt x="72426" y="155210"/>
                  </a:lnTo>
                  <a:lnTo>
                    <a:pt x="77599" y="149420"/>
                  </a:lnTo>
                  <a:lnTo>
                    <a:pt x="82772" y="143799"/>
                  </a:lnTo>
                  <a:lnTo>
                    <a:pt x="87945" y="138346"/>
                  </a:lnTo>
                  <a:lnTo>
                    <a:pt x="93119" y="133058"/>
                  </a:lnTo>
                  <a:lnTo>
                    <a:pt x="98292" y="127936"/>
                  </a:lnTo>
                  <a:lnTo>
                    <a:pt x="103465" y="122975"/>
                  </a:lnTo>
                  <a:lnTo>
                    <a:pt x="108639" y="118175"/>
                  </a:lnTo>
                  <a:lnTo>
                    <a:pt x="113812" y="113533"/>
                  </a:lnTo>
                  <a:lnTo>
                    <a:pt x="118985" y="109046"/>
                  </a:lnTo>
                  <a:lnTo>
                    <a:pt x="124158" y="104711"/>
                  </a:lnTo>
                  <a:lnTo>
                    <a:pt x="129332" y="100526"/>
                  </a:lnTo>
                  <a:lnTo>
                    <a:pt x="134505" y="96488"/>
                  </a:lnTo>
                  <a:lnTo>
                    <a:pt x="139678" y="92592"/>
                  </a:lnTo>
                  <a:lnTo>
                    <a:pt x="144852" y="88837"/>
                  </a:lnTo>
                  <a:lnTo>
                    <a:pt x="150025" y="85218"/>
                  </a:lnTo>
                  <a:lnTo>
                    <a:pt x="155198" y="81732"/>
                  </a:lnTo>
                  <a:lnTo>
                    <a:pt x="160371" y="78376"/>
                  </a:lnTo>
                  <a:lnTo>
                    <a:pt x="165545" y="75146"/>
                  </a:lnTo>
                  <a:lnTo>
                    <a:pt x="170718" y="72038"/>
                  </a:lnTo>
                  <a:lnTo>
                    <a:pt x="175891" y="69050"/>
                  </a:lnTo>
                  <a:lnTo>
                    <a:pt x="181065" y="66177"/>
                  </a:lnTo>
                  <a:lnTo>
                    <a:pt x="186238" y="63416"/>
                  </a:lnTo>
                  <a:lnTo>
                    <a:pt x="191411" y="60763"/>
                  </a:lnTo>
                  <a:lnTo>
                    <a:pt x="196584" y="58216"/>
                  </a:lnTo>
                  <a:lnTo>
                    <a:pt x="201758" y="55770"/>
                  </a:lnTo>
                  <a:lnTo>
                    <a:pt x="206931" y="53422"/>
                  </a:lnTo>
                  <a:lnTo>
                    <a:pt x="212104" y="51169"/>
                  </a:lnTo>
                  <a:lnTo>
                    <a:pt x="217278" y="49008"/>
                  </a:lnTo>
                  <a:lnTo>
                    <a:pt x="222451" y="46935"/>
                  </a:lnTo>
                  <a:lnTo>
                    <a:pt x="227624" y="44947"/>
                  </a:lnTo>
                  <a:lnTo>
                    <a:pt x="232797" y="43042"/>
                  </a:lnTo>
                  <a:lnTo>
                    <a:pt x="237971" y="41215"/>
                  </a:lnTo>
                  <a:lnTo>
                    <a:pt x="243144" y="39465"/>
                  </a:lnTo>
                  <a:lnTo>
                    <a:pt x="248317" y="37788"/>
                  </a:lnTo>
                  <a:lnTo>
                    <a:pt x="253491" y="36181"/>
                  </a:lnTo>
                  <a:lnTo>
                    <a:pt x="258664" y="34642"/>
                  </a:lnTo>
                  <a:lnTo>
                    <a:pt x="263837" y="33168"/>
                  </a:lnTo>
                  <a:lnTo>
                    <a:pt x="269010" y="31757"/>
                  </a:lnTo>
                  <a:lnTo>
                    <a:pt x="274184" y="30406"/>
                  </a:lnTo>
                  <a:lnTo>
                    <a:pt x="279357" y="29113"/>
                  </a:lnTo>
                  <a:lnTo>
                    <a:pt x="284530" y="27875"/>
                  </a:lnTo>
                  <a:lnTo>
                    <a:pt x="289704" y="26690"/>
                  </a:lnTo>
                  <a:lnTo>
                    <a:pt x="294877" y="25556"/>
                  </a:lnTo>
                  <a:lnTo>
                    <a:pt x="300050" y="24471"/>
                  </a:lnTo>
                  <a:lnTo>
                    <a:pt x="305223" y="23433"/>
                  </a:lnTo>
                  <a:lnTo>
                    <a:pt x="310397" y="22440"/>
                  </a:lnTo>
                  <a:lnTo>
                    <a:pt x="315570" y="21490"/>
                  </a:lnTo>
                  <a:lnTo>
                    <a:pt x="320743" y="20581"/>
                  </a:lnTo>
                  <a:lnTo>
                    <a:pt x="325917" y="19711"/>
                  </a:lnTo>
                  <a:lnTo>
                    <a:pt x="331090" y="18879"/>
                  </a:lnTo>
                  <a:lnTo>
                    <a:pt x="336263" y="18084"/>
                  </a:lnTo>
                  <a:lnTo>
                    <a:pt x="341436" y="17323"/>
                  </a:lnTo>
                  <a:lnTo>
                    <a:pt x="346610" y="16595"/>
                  </a:lnTo>
                  <a:lnTo>
                    <a:pt x="351783" y="15899"/>
                  </a:lnTo>
                  <a:lnTo>
                    <a:pt x="356956" y="15233"/>
                  </a:lnTo>
                  <a:lnTo>
                    <a:pt x="362130" y="14596"/>
                  </a:lnTo>
                  <a:lnTo>
                    <a:pt x="367303" y="13987"/>
                  </a:lnTo>
                  <a:lnTo>
                    <a:pt x="372476" y="13404"/>
                  </a:lnTo>
                  <a:lnTo>
                    <a:pt x="377649" y="12847"/>
                  </a:lnTo>
                  <a:lnTo>
                    <a:pt x="382823" y="12314"/>
                  </a:lnTo>
                  <a:lnTo>
                    <a:pt x="387996" y="11805"/>
                  </a:lnTo>
                  <a:lnTo>
                    <a:pt x="393169" y="11317"/>
                  </a:lnTo>
                  <a:lnTo>
                    <a:pt x="398343" y="10851"/>
                  </a:lnTo>
                  <a:lnTo>
                    <a:pt x="403516" y="10405"/>
                  </a:lnTo>
                  <a:lnTo>
                    <a:pt x="408689" y="9978"/>
                  </a:lnTo>
                  <a:lnTo>
                    <a:pt x="413862" y="9570"/>
                  </a:lnTo>
                  <a:lnTo>
                    <a:pt x="419036" y="9179"/>
                  </a:lnTo>
                  <a:lnTo>
                    <a:pt x="424209" y="8806"/>
                  </a:lnTo>
                  <a:lnTo>
                    <a:pt x="429382" y="8448"/>
                  </a:lnTo>
                  <a:lnTo>
                    <a:pt x="434556" y="8106"/>
                  </a:lnTo>
                  <a:lnTo>
                    <a:pt x="439729" y="7779"/>
                  </a:lnTo>
                  <a:lnTo>
                    <a:pt x="444902" y="7466"/>
                  </a:lnTo>
                  <a:lnTo>
                    <a:pt x="450075" y="7166"/>
                  </a:lnTo>
                  <a:lnTo>
                    <a:pt x="455249" y="6879"/>
                  </a:lnTo>
                  <a:lnTo>
                    <a:pt x="460422" y="6604"/>
                  </a:lnTo>
                  <a:lnTo>
                    <a:pt x="465595" y="6341"/>
                  </a:lnTo>
                  <a:lnTo>
                    <a:pt x="470769" y="6089"/>
                  </a:lnTo>
                  <a:lnTo>
                    <a:pt x="475942" y="5848"/>
                  </a:lnTo>
                  <a:lnTo>
                    <a:pt x="481115" y="5617"/>
                  </a:lnTo>
                  <a:lnTo>
                    <a:pt x="486288" y="5396"/>
                  </a:lnTo>
                  <a:lnTo>
                    <a:pt x="491462" y="5185"/>
                  </a:lnTo>
                  <a:lnTo>
                    <a:pt x="496635" y="4982"/>
                  </a:lnTo>
                  <a:lnTo>
                    <a:pt x="501808" y="4787"/>
                  </a:lnTo>
                  <a:lnTo>
                    <a:pt x="506982" y="4601"/>
                  </a:lnTo>
                  <a:lnTo>
                    <a:pt x="512155" y="4423"/>
                  </a:lnTo>
                  <a:lnTo>
                    <a:pt x="517328" y="4252"/>
                  </a:lnTo>
                  <a:lnTo>
                    <a:pt x="522501" y="4088"/>
                  </a:lnTo>
                  <a:lnTo>
                    <a:pt x="527675" y="3931"/>
                  </a:lnTo>
                  <a:lnTo>
                    <a:pt x="532848" y="3781"/>
                  </a:lnTo>
                  <a:lnTo>
                    <a:pt x="538021" y="3636"/>
                  </a:lnTo>
                  <a:lnTo>
                    <a:pt x="543195" y="3498"/>
                  </a:lnTo>
                  <a:lnTo>
                    <a:pt x="548368" y="3365"/>
                  </a:lnTo>
                  <a:lnTo>
                    <a:pt x="553541" y="3238"/>
                  </a:lnTo>
                  <a:lnTo>
                    <a:pt x="558714" y="3116"/>
                  </a:lnTo>
                  <a:lnTo>
                    <a:pt x="563888" y="2998"/>
                  </a:lnTo>
                  <a:lnTo>
                    <a:pt x="569061" y="2886"/>
                  </a:lnTo>
                  <a:lnTo>
                    <a:pt x="574234" y="2778"/>
                  </a:lnTo>
                  <a:lnTo>
                    <a:pt x="579408" y="2674"/>
                  </a:lnTo>
                  <a:lnTo>
                    <a:pt x="584581" y="2575"/>
                  </a:lnTo>
                  <a:lnTo>
                    <a:pt x="589754" y="2479"/>
                  </a:lnTo>
                  <a:lnTo>
                    <a:pt x="594927" y="2388"/>
                  </a:lnTo>
                  <a:lnTo>
                    <a:pt x="600101" y="2300"/>
                  </a:lnTo>
                  <a:lnTo>
                    <a:pt x="605274" y="2215"/>
                  </a:lnTo>
                  <a:lnTo>
                    <a:pt x="610447" y="2134"/>
                  </a:lnTo>
                  <a:lnTo>
                    <a:pt x="615621" y="2056"/>
                  </a:lnTo>
                  <a:lnTo>
                    <a:pt x="620794" y="1981"/>
                  </a:lnTo>
                  <a:lnTo>
                    <a:pt x="625967" y="1909"/>
                  </a:lnTo>
                  <a:lnTo>
                    <a:pt x="631140" y="1839"/>
                  </a:lnTo>
                  <a:lnTo>
                    <a:pt x="636314" y="1773"/>
                  </a:lnTo>
                  <a:lnTo>
                    <a:pt x="641487" y="1709"/>
                  </a:lnTo>
                  <a:lnTo>
                    <a:pt x="646660" y="1647"/>
                  </a:lnTo>
                  <a:lnTo>
                    <a:pt x="651834" y="1588"/>
                  </a:lnTo>
                  <a:lnTo>
                    <a:pt x="657007" y="1531"/>
                  </a:lnTo>
                  <a:lnTo>
                    <a:pt x="662180" y="1476"/>
                  </a:lnTo>
                  <a:lnTo>
                    <a:pt x="667353" y="1423"/>
                  </a:lnTo>
                  <a:lnTo>
                    <a:pt x="672527" y="1372"/>
                  </a:lnTo>
                  <a:lnTo>
                    <a:pt x="677700" y="1323"/>
                  </a:lnTo>
                  <a:lnTo>
                    <a:pt x="682873" y="1276"/>
                  </a:lnTo>
                  <a:lnTo>
                    <a:pt x="688047" y="1231"/>
                  </a:lnTo>
                  <a:lnTo>
                    <a:pt x="693220" y="1187"/>
                  </a:lnTo>
                  <a:lnTo>
                    <a:pt x="698393" y="1145"/>
                  </a:lnTo>
                  <a:lnTo>
                    <a:pt x="703566" y="1105"/>
                  </a:lnTo>
                  <a:lnTo>
                    <a:pt x="708740" y="1066"/>
                  </a:lnTo>
                  <a:lnTo>
                    <a:pt x="713913" y="1028"/>
                  </a:lnTo>
                  <a:lnTo>
                    <a:pt x="719086" y="992"/>
                  </a:lnTo>
                  <a:lnTo>
                    <a:pt x="724260" y="957"/>
                  </a:lnTo>
                  <a:lnTo>
                    <a:pt x="729433" y="923"/>
                  </a:lnTo>
                  <a:lnTo>
                    <a:pt x="734606" y="891"/>
                  </a:lnTo>
                  <a:lnTo>
                    <a:pt x="739779" y="860"/>
                  </a:lnTo>
                  <a:lnTo>
                    <a:pt x="744953" y="829"/>
                  </a:lnTo>
                  <a:lnTo>
                    <a:pt x="750126" y="800"/>
                  </a:lnTo>
                  <a:lnTo>
                    <a:pt x="755299" y="772"/>
                  </a:lnTo>
                  <a:lnTo>
                    <a:pt x="760473" y="745"/>
                  </a:lnTo>
                  <a:lnTo>
                    <a:pt x="765646" y="719"/>
                  </a:lnTo>
                  <a:lnTo>
                    <a:pt x="770819" y="694"/>
                  </a:lnTo>
                  <a:lnTo>
                    <a:pt x="775992" y="670"/>
                  </a:lnTo>
                  <a:lnTo>
                    <a:pt x="781166" y="646"/>
                  </a:lnTo>
                  <a:lnTo>
                    <a:pt x="786339" y="623"/>
                  </a:lnTo>
                  <a:lnTo>
                    <a:pt x="791512" y="602"/>
                  </a:lnTo>
                  <a:lnTo>
                    <a:pt x="796686" y="580"/>
                  </a:lnTo>
                  <a:lnTo>
                    <a:pt x="801859" y="560"/>
                  </a:lnTo>
                  <a:lnTo>
                    <a:pt x="807032" y="540"/>
                  </a:lnTo>
                  <a:lnTo>
                    <a:pt x="812205" y="521"/>
                  </a:lnTo>
                  <a:lnTo>
                    <a:pt x="817379" y="503"/>
                  </a:lnTo>
                  <a:lnTo>
                    <a:pt x="822552" y="485"/>
                  </a:lnTo>
                  <a:lnTo>
                    <a:pt x="827725" y="468"/>
                  </a:lnTo>
                  <a:lnTo>
                    <a:pt x="832899" y="452"/>
                  </a:lnTo>
                  <a:lnTo>
                    <a:pt x="838072" y="436"/>
                  </a:lnTo>
                  <a:lnTo>
                    <a:pt x="843245" y="420"/>
                  </a:lnTo>
                  <a:lnTo>
                    <a:pt x="848418" y="405"/>
                  </a:lnTo>
                  <a:lnTo>
                    <a:pt x="853592" y="391"/>
                  </a:lnTo>
                  <a:lnTo>
                    <a:pt x="858765" y="377"/>
                  </a:lnTo>
                  <a:lnTo>
                    <a:pt x="863938" y="363"/>
                  </a:lnTo>
                  <a:lnTo>
                    <a:pt x="869112" y="350"/>
                  </a:lnTo>
                  <a:lnTo>
                    <a:pt x="874285" y="338"/>
                  </a:lnTo>
                  <a:lnTo>
                    <a:pt x="879458" y="326"/>
                  </a:lnTo>
                  <a:lnTo>
                    <a:pt x="884631" y="314"/>
                  </a:lnTo>
                  <a:lnTo>
                    <a:pt x="889805" y="303"/>
                  </a:lnTo>
                  <a:lnTo>
                    <a:pt x="894978" y="292"/>
                  </a:lnTo>
                  <a:lnTo>
                    <a:pt x="900151" y="281"/>
                  </a:lnTo>
                  <a:lnTo>
                    <a:pt x="905325" y="271"/>
                  </a:lnTo>
                  <a:lnTo>
                    <a:pt x="910498" y="261"/>
                  </a:lnTo>
                  <a:lnTo>
                    <a:pt x="915671" y="251"/>
                  </a:lnTo>
                  <a:lnTo>
                    <a:pt x="920844" y="242"/>
                  </a:lnTo>
                  <a:lnTo>
                    <a:pt x="926018" y="233"/>
                  </a:lnTo>
                  <a:lnTo>
                    <a:pt x="931191" y="225"/>
                  </a:lnTo>
                  <a:lnTo>
                    <a:pt x="936364" y="216"/>
                  </a:lnTo>
                  <a:lnTo>
                    <a:pt x="941538" y="208"/>
                  </a:lnTo>
                  <a:lnTo>
                    <a:pt x="946711" y="200"/>
                  </a:lnTo>
                  <a:lnTo>
                    <a:pt x="951884" y="193"/>
                  </a:lnTo>
                  <a:lnTo>
                    <a:pt x="957057" y="186"/>
                  </a:lnTo>
                  <a:lnTo>
                    <a:pt x="962231" y="179"/>
                  </a:lnTo>
                  <a:lnTo>
                    <a:pt x="967404" y="172"/>
                  </a:lnTo>
                  <a:lnTo>
                    <a:pt x="972577" y="165"/>
                  </a:lnTo>
                  <a:lnTo>
                    <a:pt x="977751" y="159"/>
                  </a:lnTo>
                  <a:lnTo>
                    <a:pt x="982924" y="153"/>
                  </a:lnTo>
                  <a:lnTo>
                    <a:pt x="988097" y="147"/>
                  </a:lnTo>
                  <a:lnTo>
                    <a:pt x="993270" y="141"/>
                  </a:lnTo>
                  <a:lnTo>
                    <a:pt x="998444" y="136"/>
                  </a:lnTo>
                  <a:lnTo>
                    <a:pt x="1003617" y="130"/>
                  </a:lnTo>
                  <a:lnTo>
                    <a:pt x="1008790" y="125"/>
                  </a:lnTo>
                  <a:lnTo>
                    <a:pt x="1013964" y="120"/>
                  </a:lnTo>
                  <a:lnTo>
                    <a:pt x="1019137" y="115"/>
                  </a:lnTo>
                  <a:lnTo>
                    <a:pt x="1024310" y="111"/>
                  </a:lnTo>
                  <a:lnTo>
                    <a:pt x="1029483" y="106"/>
                  </a:lnTo>
                  <a:lnTo>
                    <a:pt x="1034657" y="102"/>
                  </a:lnTo>
                  <a:lnTo>
                    <a:pt x="1039830" y="98"/>
                  </a:lnTo>
                  <a:lnTo>
                    <a:pt x="1045003" y="94"/>
                  </a:lnTo>
                  <a:lnTo>
                    <a:pt x="1050177" y="90"/>
                  </a:lnTo>
                  <a:lnTo>
                    <a:pt x="1055350" y="86"/>
                  </a:lnTo>
                  <a:lnTo>
                    <a:pt x="1060523" y="83"/>
                  </a:lnTo>
                  <a:lnTo>
                    <a:pt x="1065696" y="79"/>
                  </a:lnTo>
                  <a:lnTo>
                    <a:pt x="1070870" y="76"/>
                  </a:lnTo>
                  <a:lnTo>
                    <a:pt x="1076043" y="73"/>
                  </a:lnTo>
                  <a:lnTo>
                    <a:pt x="1081216" y="70"/>
                  </a:lnTo>
                  <a:lnTo>
                    <a:pt x="1086390" y="67"/>
                  </a:lnTo>
                  <a:lnTo>
                    <a:pt x="1091563" y="64"/>
                  </a:lnTo>
                  <a:lnTo>
                    <a:pt x="1096736" y="61"/>
                  </a:lnTo>
                  <a:lnTo>
                    <a:pt x="1101909" y="59"/>
                  </a:lnTo>
                  <a:lnTo>
                    <a:pt x="1107083" y="56"/>
                  </a:lnTo>
                  <a:lnTo>
                    <a:pt x="1112256" y="54"/>
                  </a:lnTo>
                  <a:lnTo>
                    <a:pt x="1117429" y="51"/>
                  </a:lnTo>
                  <a:lnTo>
                    <a:pt x="1122603" y="49"/>
                  </a:lnTo>
                  <a:lnTo>
                    <a:pt x="1127776" y="47"/>
                  </a:lnTo>
                  <a:lnTo>
                    <a:pt x="1132949" y="45"/>
                  </a:lnTo>
                  <a:lnTo>
                    <a:pt x="1138122" y="43"/>
                  </a:lnTo>
                  <a:lnTo>
                    <a:pt x="1143296" y="41"/>
                  </a:lnTo>
                  <a:lnTo>
                    <a:pt x="1148469" y="39"/>
                  </a:lnTo>
                  <a:lnTo>
                    <a:pt x="1153642" y="37"/>
                  </a:lnTo>
                  <a:lnTo>
                    <a:pt x="1158816" y="36"/>
                  </a:lnTo>
                  <a:lnTo>
                    <a:pt x="1163989" y="34"/>
                  </a:lnTo>
                  <a:lnTo>
                    <a:pt x="1169162" y="32"/>
                  </a:lnTo>
                  <a:lnTo>
                    <a:pt x="1174335" y="31"/>
                  </a:lnTo>
                  <a:lnTo>
                    <a:pt x="1179509" y="29"/>
                  </a:lnTo>
                  <a:lnTo>
                    <a:pt x="1184682" y="28"/>
                  </a:lnTo>
                  <a:lnTo>
                    <a:pt x="1189855" y="27"/>
                  </a:lnTo>
                  <a:lnTo>
                    <a:pt x="1195029" y="26"/>
                  </a:lnTo>
                  <a:lnTo>
                    <a:pt x="1200202" y="24"/>
                  </a:lnTo>
                  <a:lnTo>
                    <a:pt x="1205375" y="23"/>
                  </a:lnTo>
                  <a:lnTo>
                    <a:pt x="1210548" y="22"/>
                  </a:lnTo>
                  <a:lnTo>
                    <a:pt x="1215722" y="21"/>
                  </a:lnTo>
                  <a:lnTo>
                    <a:pt x="1220895" y="20"/>
                  </a:lnTo>
                  <a:lnTo>
                    <a:pt x="1226068" y="19"/>
                  </a:lnTo>
                  <a:lnTo>
                    <a:pt x="1231242" y="18"/>
                  </a:lnTo>
                  <a:lnTo>
                    <a:pt x="1236415" y="17"/>
                  </a:lnTo>
                  <a:lnTo>
                    <a:pt x="1241588" y="16"/>
                  </a:lnTo>
                  <a:lnTo>
                    <a:pt x="1246761" y="15"/>
                  </a:lnTo>
                  <a:lnTo>
                    <a:pt x="1251935" y="15"/>
                  </a:lnTo>
                  <a:lnTo>
                    <a:pt x="1257108" y="14"/>
                  </a:lnTo>
                  <a:lnTo>
                    <a:pt x="1262281" y="13"/>
                  </a:lnTo>
                  <a:lnTo>
                    <a:pt x="1267455" y="13"/>
                  </a:lnTo>
                  <a:lnTo>
                    <a:pt x="1272628" y="12"/>
                  </a:lnTo>
                  <a:lnTo>
                    <a:pt x="1277801" y="11"/>
                  </a:lnTo>
                  <a:lnTo>
                    <a:pt x="1282974" y="11"/>
                  </a:lnTo>
                  <a:lnTo>
                    <a:pt x="1288148" y="10"/>
                  </a:lnTo>
                  <a:lnTo>
                    <a:pt x="1293321" y="10"/>
                  </a:lnTo>
                  <a:lnTo>
                    <a:pt x="1298494" y="9"/>
                  </a:lnTo>
                  <a:lnTo>
                    <a:pt x="1303668" y="9"/>
                  </a:lnTo>
                  <a:lnTo>
                    <a:pt x="1308841" y="8"/>
                  </a:lnTo>
                  <a:lnTo>
                    <a:pt x="1314014" y="8"/>
                  </a:lnTo>
                  <a:lnTo>
                    <a:pt x="1319187" y="7"/>
                  </a:lnTo>
                  <a:lnTo>
                    <a:pt x="1324361" y="7"/>
                  </a:lnTo>
                  <a:lnTo>
                    <a:pt x="1329534" y="6"/>
                  </a:lnTo>
                  <a:lnTo>
                    <a:pt x="1334707" y="6"/>
                  </a:lnTo>
                  <a:lnTo>
                    <a:pt x="1339881" y="6"/>
                  </a:lnTo>
                  <a:lnTo>
                    <a:pt x="1345054" y="5"/>
                  </a:lnTo>
                  <a:lnTo>
                    <a:pt x="1350227" y="5"/>
                  </a:lnTo>
                  <a:lnTo>
                    <a:pt x="1355400" y="5"/>
                  </a:lnTo>
                  <a:lnTo>
                    <a:pt x="1360574" y="5"/>
                  </a:lnTo>
                  <a:lnTo>
                    <a:pt x="1365747" y="4"/>
                  </a:lnTo>
                  <a:lnTo>
                    <a:pt x="1370920" y="4"/>
                  </a:lnTo>
                  <a:lnTo>
                    <a:pt x="1376094" y="4"/>
                  </a:lnTo>
                  <a:lnTo>
                    <a:pt x="1381267" y="4"/>
                  </a:lnTo>
                  <a:lnTo>
                    <a:pt x="1386440" y="3"/>
                  </a:lnTo>
                  <a:lnTo>
                    <a:pt x="1391613" y="3"/>
                  </a:lnTo>
                  <a:lnTo>
                    <a:pt x="1396787" y="3"/>
                  </a:lnTo>
                  <a:lnTo>
                    <a:pt x="1401960" y="3"/>
                  </a:lnTo>
                  <a:lnTo>
                    <a:pt x="1407133" y="3"/>
                  </a:lnTo>
                  <a:lnTo>
                    <a:pt x="1412307" y="2"/>
                  </a:lnTo>
                  <a:lnTo>
                    <a:pt x="1417480" y="2"/>
                  </a:lnTo>
                  <a:lnTo>
                    <a:pt x="1422653" y="2"/>
                  </a:lnTo>
                  <a:lnTo>
                    <a:pt x="1427826" y="2"/>
                  </a:lnTo>
                  <a:lnTo>
                    <a:pt x="1433000" y="2"/>
                  </a:lnTo>
                  <a:lnTo>
                    <a:pt x="1438173" y="2"/>
                  </a:lnTo>
                  <a:lnTo>
                    <a:pt x="1443346" y="1"/>
                  </a:lnTo>
                  <a:lnTo>
                    <a:pt x="1448520" y="1"/>
                  </a:lnTo>
                  <a:lnTo>
                    <a:pt x="1453693" y="1"/>
                  </a:lnTo>
                  <a:lnTo>
                    <a:pt x="1458866" y="1"/>
                  </a:lnTo>
                  <a:lnTo>
                    <a:pt x="1464039" y="1"/>
                  </a:lnTo>
                  <a:lnTo>
                    <a:pt x="1469213" y="1"/>
                  </a:lnTo>
                  <a:lnTo>
                    <a:pt x="1474386" y="1"/>
                  </a:lnTo>
                  <a:lnTo>
                    <a:pt x="1479559" y="1"/>
                  </a:lnTo>
                  <a:lnTo>
                    <a:pt x="1484733" y="1"/>
                  </a:lnTo>
                  <a:lnTo>
                    <a:pt x="1489906" y="1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1"/>
                  </a:lnTo>
                  <a:lnTo>
                    <a:pt x="1857209" y="1"/>
                  </a:lnTo>
                  <a:lnTo>
                    <a:pt x="1852036" y="1"/>
                  </a:lnTo>
                  <a:lnTo>
                    <a:pt x="1846863" y="1"/>
                  </a:lnTo>
                  <a:lnTo>
                    <a:pt x="1841689" y="1"/>
                  </a:lnTo>
                  <a:lnTo>
                    <a:pt x="1836516" y="2"/>
                  </a:lnTo>
                  <a:lnTo>
                    <a:pt x="1831343" y="2"/>
                  </a:lnTo>
                  <a:lnTo>
                    <a:pt x="1826169" y="2"/>
                  </a:lnTo>
                  <a:lnTo>
                    <a:pt x="1820996" y="3"/>
                  </a:lnTo>
                  <a:lnTo>
                    <a:pt x="1815823" y="3"/>
                  </a:lnTo>
                  <a:lnTo>
                    <a:pt x="1810650" y="4"/>
                  </a:lnTo>
                  <a:lnTo>
                    <a:pt x="1805476" y="4"/>
                  </a:lnTo>
                  <a:lnTo>
                    <a:pt x="1800303" y="5"/>
                  </a:lnTo>
                  <a:lnTo>
                    <a:pt x="1795130" y="6"/>
                  </a:lnTo>
                  <a:lnTo>
                    <a:pt x="1789956" y="6"/>
                  </a:lnTo>
                  <a:lnTo>
                    <a:pt x="1784783" y="7"/>
                  </a:lnTo>
                  <a:lnTo>
                    <a:pt x="1779610" y="9"/>
                  </a:lnTo>
                  <a:lnTo>
                    <a:pt x="1774437" y="10"/>
                  </a:lnTo>
                  <a:lnTo>
                    <a:pt x="1769263" y="11"/>
                  </a:lnTo>
                  <a:lnTo>
                    <a:pt x="1764090" y="13"/>
                  </a:lnTo>
                  <a:lnTo>
                    <a:pt x="1758917" y="15"/>
                  </a:lnTo>
                  <a:lnTo>
                    <a:pt x="1753743" y="17"/>
                  </a:lnTo>
                  <a:lnTo>
                    <a:pt x="1748570" y="19"/>
                  </a:lnTo>
                  <a:lnTo>
                    <a:pt x="1743397" y="22"/>
                  </a:lnTo>
                  <a:lnTo>
                    <a:pt x="1738224" y="25"/>
                  </a:lnTo>
                  <a:lnTo>
                    <a:pt x="1733050" y="28"/>
                  </a:lnTo>
                  <a:lnTo>
                    <a:pt x="1727877" y="32"/>
                  </a:lnTo>
                  <a:lnTo>
                    <a:pt x="1722704" y="36"/>
                  </a:lnTo>
                  <a:lnTo>
                    <a:pt x="1717530" y="41"/>
                  </a:lnTo>
                  <a:lnTo>
                    <a:pt x="1712357" y="47"/>
                  </a:lnTo>
                  <a:lnTo>
                    <a:pt x="1707184" y="53"/>
                  </a:lnTo>
                  <a:lnTo>
                    <a:pt x="1702011" y="60"/>
                  </a:lnTo>
                  <a:lnTo>
                    <a:pt x="1696837" y="68"/>
                  </a:lnTo>
                  <a:lnTo>
                    <a:pt x="1691664" y="77"/>
                  </a:lnTo>
                  <a:lnTo>
                    <a:pt x="1686491" y="87"/>
                  </a:lnTo>
                  <a:lnTo>
                    <a:pt x="1681317" y="98"/>
                  </a:lnTo>
                  <a:lnTo>
                    <a:pt x="1676144" y="111"/>
                  </a:lnTo>
                  <a:lnTo>
                    <a:pt x="1670971" y="124"/>
                  </a:lnTo>
                  <a:lnTo>
                    <a:pt x="1665798" y="140"/>
                  </a:lnTo>
                  <a:lnTo>
                    <a:pt x="1660624" y="157"/>
                  </a:lnTo>
                  <a:lnTo>
                    <a:pt x="1655451" y="176"/>
                  </a:lnTo>
                  <a:lnTo>
                    <a:pt x="1650278" y="197"/>
                  </a:lnTo>
                  <a:lnTo>
                    <a:pt x="1645104" y="221"/>
                  </a:lnTo>
                  <a:lnTo>
                    <a:pt x="1639931" y="247"/>
                  </a:lnTo>
                  <a:lnTo>
                    <a:pt x="1634758" y="275"/>
                  </a:lnTo>
                  <a:lnTo>
                    <a:pt x="1629585" y="306"/>
                  </a:lnTo>
                  <a:lnTo>
                    <a:pt x="1624411" y="340"/>
                  </a:lnTo>
                  <a:lnTo>
                    <a:pt x="1619238" y="377"/>
                  </a:lnTo>
                  <a:lnTo>
                    <a:pt x="1614065" y="417"/>
                  </a:lnTo>
                  <a:lnTo>
                    <a:pt x="1608891" y="460"/>
                  </a:lnTo>
                  <a:lnTo>
                    <a:pt x="1603718" y="507"/>
                  </a:lnTo>
                  <a:lnTo>
                    <a:pt x="1598545" y="557"/>
                  </a:lnTo>
                  <a:lnTo>
                    <a:pt x="1593372" y="612"/>
                  </a:lnTo>
                  <a:lnTo>
                    <a:pt x="1588198" y="669"/>
                  </a:lnTo>
                  <a:lnTo>
                    <a:pt x="1583025" y="731"/>
                  </a:lnTo>
                  <a:lnTo>
                    <a:pt x="1577852" y="797"/>
                  </a:lnTo>
                  <a:lnTo>
                    <a:pt x="1572678" y="866"/>
                  </a:lnTo>
                  <a:lnTo>
                    <a:pt x="1567505" y="939"/>
                  </a:lnTo>
                  <a:lnTo>
                    <a:pt x="1562332" y="1016"/>
                  </a:lnTo>
                  <a:lnTo>
                    <a:pt x="1557159" y="1097"/>
                  </a:lnTo>
                  <a:lnTo>
                    <a:pt x="1551985" y="1182"/>
                  </a:lnTo>
                  <a:lnTo>
                    <a:pt x="1546812" y="1270"/>
                  </a:lnTo>
                  <a:lnTo>
                    <a:pt x="1541639" y="1362"/>
                  </a:lnTo>
                  <a:lnTo>
                    <a:pt x="1536465" y="1457"/>
                  </a:lnTo>
                  <a:lnTo>
                    <a:pt x="1531292" y="1556"/>
                  </a:lnTo>
                  <a:lnTo>
                    <a:pt x="1526119" y="1659"/>
                  </a:lnTo>
                  <a:lnTo>
                    <a:pt x="1520946" y="1764"/>
                  </a:lnTo>
                  <a:lnTo>
                    <a:pt x="1515772" y="1873"/>
                  </a:lnTo>
                  <a:lnTo>
                    <a:pt x="1510599" y="1985"/>
                  </a:lnTo>
                  <a:lnTo>
                    <a:pt x="1505426" y="2100"/>
                  </a:lnTo>
                  <a:lnTo>
                    <a:pt x="1500252" y="2218"/>
                  </a:lnTo>
                  <a:lnTo>
                    <a:pt x="1495079" y="2339"/>
                  </a:lnTo>
                  <a:lnTo>
                    <a:pt x="1489906" y="2463"/>
                  </a:lnTo>
                  <a:lnTo>
                    <a:pt x="1484733" y="2590"/>
                  </a:lnTo>
                  <a:lnTo>
                    <a:pt x="1479559" y="2719"/>
                  </a:lnTo>
                  <a:lnTo>
                    <a:pt x="1474386" y="2852"/>
                  </a:lnTo>
                  <a:lnTo>
                    <a:pt x="1469213" y="2988"/>
                  </a:lnTo>
                  <a:lnTo>
                    <a:pt x="1464039" y="3127"/>
                  </a:lnTo>
                  <a:lnTo>
                    <a:pt x="1458866" y="3269"/>
                  </a:lnTo>
                  <a:lnTo>
                    <a:pt x="1453693" y="3414"/>
                  </a:lnTo>
                  <a:lnTo>
                    <a:pt x="1448520" y="3563"/>
                  </a:lnTo>
                  <a:lnTo>
                    <a:pt x="1443346" y="3714"/>
                  </a:lnTo>
                  <a:lnTo>
                    <a:pt x="1438173" y="3869"/>
                  </a:lnTo>
                  <a:lnTo>
                    <a:pt x="1433000" y="4028"/>
                  </a:lnTo>
                  <a:lnTo>
                    <a:pt x="1427826" y="4190"/>
                  </a:lnTo>
                  <a:lnTo>
                    <a:pt x="1422653" y="4356"/>
                  </a:lnTo>
                  <a:lnTo>
                    <a:pt x="1417480" y="4526"/>
                  </a:lnTo>
                  <a:lnTo>
                    <a:pt x="1412307" y="4699"/>
                  </a:lnTo>
                  <a:lnTo>
                    <a:pt x="1407133" y="4877"/>
                  </a:lnTo>
                  <a:lnTo>
                    <a:pt x="1401960" y="5059"/>
                  </a:lnTo>
                  <a:lnTo>
                    <a:pt x="1396787" y="5245"/>
                  </a:lnTo>
                  <a:lnTo>
                    <a:pt x="1391613" y="5435"/>
                  </a:lnTo>
                  <a:lnTo>
                    <a:pt x="1386440" y="5630"/>
                  </a:lnTo>
                  <a:lnTo>
                    <a:pt x="1381267" y="5830"/>
                  </a:lnTo>
                  <a:lnTo>
                    <a:pt x="1376094" y="6034"/>
                  </a:lnTo>
                  <a:lnTo>
                    <a:pt x="1370920" y="6243"/>
                  </a:lnTo>
                  <a:lnTo>
                    <a:pt x="1365747" y="6458"/>
                  </a:lnTo>
                  <a:lnTo>
                    <a:pt x="1360574" y="6677"/>
                  </a:lnTo>
                  <a:lnTo>
                    <a:pt x="1355400" y="6902"/>
                  </a:lnTo>
                  <a:lnTo>
                    <a:pt x="1350227" y="7131"/>
                  </a:lnTo>
                  <a:lnTo>
                    <a:pt x="1345054" y="7367"/>
                  </a:lnTo>
                  <a:lnTo>
                    <a:pt x="1339881" y="7608"/>
                  </a:lnTo>
                  <a:lnTo>
                    <a:pt x="1334707" y="7854"/>
                  </a:lnTo>
                  <a:lnTo>
                    <a:pt x="1329534" y="8107"/>
                  </a:lnTo>
                  <a:lnTo>
                    <a:pt x="1324361" y="8365"/>
                  </a:lnTo>
                  <a:lnTo>
                    <a:pt x="1319187" y="8629"/>
                  </a:lnTo>
                  <a:lnTo>
                    <a:pt x="1314014" y="8900"/>
                  </a:lnTo>
                  <a:lnTo>
                    <a:pt x="1308841" y="9176"/>
                  </a:lnTo>
                  <a:lnTo>
                    <a:pt x="1303668" y="9459"/>
                  </a:lnTo>
                  <a:lnTo>
                    <a:pt x="1298494" y="9748"/>
                  </a:lnTo>
                  <a:lnTo>
                    <a:pt x="1293321" y="10043"/>
                  </a:lnTo>
                  <a:lnTo>
                    <a:pt x="1288148" y="10345"/>
                  </a:lnTo>
                  <a:lnTo>
                    <a:pt x="1282974" y="10654"/>
                  </a:lnTo>
                  <a:lnTo>
                    <a:pt x="1277801" y="10969"/>
                  </a:lnTo>
                  <a:lnTo>
                    <a:pt x="1272628" y="11291"/>
                  </a:lnTo>
                  <a:lnTo>
                    <a:pt x="1267455" y="11619"/>
                  </a:lnTo>
                  <a:lnTo>
                    <a:pt x="1262281" y="11954"/>
                  </a:lnTo>
                  <a:lnTo>
                    <a:pt x="1257108" y="12296"/>
                  </a:lnTo>
                  <a:lnTo>
                    <a:pt x="1251935" y="12645"/>
                  </a:lnTo>
                  <a:lnTo>
                    <a:pt x="1246761" y="13001"/>
                  </a:lnTo>
                  <a:lnTo>
                    <a:pt x="1241588" y="13364"/>
                  </a:lnTo>
                  <a:lnTo>
                    <a:pt x="1236415" y="13733"/>
                  </a:lnTo>
                  <a:lnTo>
                    <a:pt x="1231242" y="14110"/>
                  </a:lnTo>
                  <a:lnTo>
                    <a:pt x="1226068" y="14493"/>
                  </a:lnTo>
                  <a:lnTo>
                    <a:pt x="1220895" y="14883"/>
                  </a:lnTo>
                  <a:lnTo>
                    <a:pt x="1215722" y="15280"/>
                  </a:lnTo>
                  <a:lnTo>
                    <a:pt x="1210548" y="15684"/>
                  </a:lnTo>
                  <a:lnTo>
                    <a:pt x="1205375" y="16095"/>
                  </a:lnTo>
                  <a:lnTo>
                    <a:pt x="1200202" y="16513"/>
                  </a:lnTo>
                  <a:lnTo>
                    <a:pt x="1195029" y="16938"/>
                  </a:lnTo>
                  <a:lnTo>
                    <a:pt x="1189855" y="17369"/>
                  </a:lnTo>
                  <a:lnTo>
                    <a:pt x="1184682" y="17807"/>
                  </a:lnTo>
                  <a:lnTo>
                    <a:pt x="1179509" y="18251"/>
                  </a:lnTo>
                  <a:lnTo>
                    <a:pt x="1174335" y="18703"/>
                  </a:lnTo>
                  <a:lnTo>
                    <a:pt x="1169162" y="19160"/>
                  </a:lnTo>
                  <a:lnTo>
                    <a:pt x="1163989" y="19624"/>
                  </a:lnTo>
                  <a:lnTo>
                    <a:pt x="1158816" y="20095"/>
                  </a:lnTo>
                  <a:lnTo>
                    <a:pt x="1153642" y="20571"/>
                  </a:lnTo>
                  <a:lnTo>
                    <a:pt x="1148469" y="21054"/>
                  </a:lnTo>
                  <a:lnTo>
                    <a:pt x="1143296" y="21543"/>
                  </a:lnTo>
                  <a:lnTo>
                    <a:pt x="1138122" y="22038"/>
                  </a:lnTo>
                  <a:lnTo>
                    <a:pt x="1132949" y="22538"/>
                  </a:lnTo>
                  <a:lnTo>
                    <a:pt x="1127776" y="23044"/>
                  </a:lnTo>
                  <a:lnTo>
                    <a:pt x="1122603" y="23556"/>
                  </a:lnTo>
                  <a:lnTo>
                    <a:pt x="1117429" y="24074"/>
                  </a:lnTo>
                  <a:lnTo>
                    <a:pt x="1112256" y="24596"/>
                  </a:lnTo>
                  <a:lnTo>
                    <a:pt x="1107083" y="25124"/>
                  </a:lnTo>
                  <a:lnTo>
                    <a:pt x="1101909" y="25656"/>
                  </a:lnTo>
                  <a:lnTo>
                    <a:pt x="1096736" y="26194"/>
                  </a:lnTo>
                  <a:lnTo>
                    <a:pt x="1091563" y="26736"/>
                  </a:lnTo>
                  <a:lnTo>
                    <a:pt x="1086390" y="27283"/>
                  </a:lnTo>
                  <a:lnTo>
                    <a:pt x="1081216" y="27834"/>
                  </a:lnTo>
                  <a:lnTo>
                    <a:pt x="1076043" y="28390"/>
                  </a:lnTo>
                  <a:lnTo>
                    <a:pt x="1070870" y="28950"/>
                  </a:lnTo>
                  <a:lnTo>
                    <a:pt x="1065696" y="29513"/>
                  </a:lnTo>
                  <a:lnTo>
                    <a:pt x="1060523" y="30080"/>
                  </a:lnTo>
                  <a:lnTo>
                    <a:pt x="1055350" y="30651"/>
                  </a:lnTo>
                  <a:lnTo>
                    <a:pt x="1050177" y="31225"/>
                  </a:lnTo>
                  <a:lnTo>
                    <a:pt x="1045003" y="31802"/>
                  </a:lnTo>
                  <a:lnTo>
                    <a:pt x="1039830" y="32383"/>
                  </a:lnTo>
                  <a:lnTo>
                    <a:pt x="1034657" y="32966"/>
                  </a:lnTo>
                  <a:lnTo>
                    <a:pt x="1029483" y="33552"/>
                  </a:lnTo>
                  <a:lnTo>
                    <a:pt x="1024310" y="34140"/>
                  </a:lnTo>
                  <a:lnTo>
                    <a:pt x="1019137" y="34731"/>
                  </a:lnTo>
                  <a:lnTo>
                    <a:pt x="1013964" y="35324"/>
                  </a:lnTo>
                  <a:lnTo>
                    <a:pt x="1008790" y="35919"/>
                  </a:lnTo>
                  <a:lnTo>
                    <a:pt x="1003617" y="36516"/>
                  </a:lnTo>
                  <a:lnTo>
                    <a:pt x="998444" y="37115"/>
                  </a:lnTo>
                  <a:lnTo>
                    <a:pt x="993270" y="37715"/>
                  </a:lnTo>
                  <a:lnTo>
                    <a:pt x="988097" y="38316"/>
                  </a:lnTo>
                  <a:lnTo>
                    <a:pt x="982924" y="38918"/>
                  </a:lnTo>
                  <a:lnTo>
                    <a:pt x="977751" y="39522"/>
                  </a:lnTo>
                  <a:lnTo>
                    <a:pt x="972577" y="40126"/>
                  </a:lnTo>
                  <a:lnTo>
                    <a:pt x="967404" y="40731"/>
                  </a:lnTo>
                  <a:lnTo>
                    <a:pt x="962231" y="41337"/>
                  </a:lnTo>
                  <a:lnTo>
                    <a:pt x="957057" y="41943"/>
                  </a:lnTo>
                  <a:lnTo>
                    <a:pt x="951884" y="42549"/>
                  </a:lnTo>
                  <a:lnTo>
                    <a:pt x="946711" y="43156"/>
                  </a:lnTo>
                  <a:lnTo>
                    <a:pt x="941538" y="43762"/>
                  </a:lnTo>
                  <a:lnTo>
                    <a:pt x="936364" y="44368"/>
                  </a:lnTo>
                  <a:lnTo>
                    <a:pt x="931191" y="44974"/>
                  </a:lnTo>
                  <a:lnTo>
                    <a:pt x="926018" y="45580"/>
                  </a:lnTo>
                  <a:lnTo>
                    <a:pt x="920844" y="46185"/>
                  </a:lnTo>
                  <a:lnTo>
                    <a:pt x="915671" y="46789"/>
                  </a:lnTo>
                  <a:lnTo>
                    <a:pt x="910498" y="47393"/>
                  </a:lnTo>
                  <a:lnTo>
                    <a:pt x="905325" y="47996"/>
                  </a:lnTo>
                  <a:lnTo>
                    <a:pt x="900151" y="48597"/>
                  </a:lnTo>
                  <a:lnTo>
                    <a:pt x="894978" y="49198"/>
                  </a:lnTo>
                  <a:lnTo>
                    <a:pt x="889805" y="49798"/>
                  </a:lnTo>
                  <a:lnTo>
                    <a:pt x="884631" y="50396"/>
                  </a:lnTo>
                  <a:lnTo>
                    <a:pt x="879458" y="50993"/>
                  </a:lnTo>
                  <a:lnTo>
                    <a:pt x="874285" y="51589"/>
                  </a:lnTo>
                  <a:lnTo>
                    <a:pt x="869112" y="52183"/>
                  </a:lnTo>
                  <a:lnTo>
                    <a:pt x="863938" y="52775"/>
                  </a:lnTo>
                  <a:lnTo>
                    <a:pt x="858765" y="53366"/>
                  </a:lnTo>
                  <a:lnTo>
                    <a:pt x="853592" y="53955"/>
                  </a:lnTo>
                  <a:lnTo>
                    <a:pt x="848418" y="54542"/>
                  </a:lnTo>
                  <a:lnTo>
                    <a:pt x="843245" y="55128"/>
                  </a:lnTo>
                  <a:lnTo>
                    <a:pt x="838072" y="55712"/>
                  </a:lnTo>
                  <a:lnTo>
                    <a:pt x="832899" y="56293"/>
                  </a:lnTo>
                  <a:lnTo>
                    <a:pt x="827725" y="56873"/>
                  </a:lnTo>
                  <a:lnTo>
                    <a:pt x="822552" y="57451"/>
                  </a:lnTo>
                  <a:lnTo>
                    <a:pt x="817379" y="58026"/>
                  </a:lnTo>
                  <a:lnTo>
                    <a:pt x="812205" y="58600"/>
                  </a:lnTo>
                  <a:lnTo>
                    <a:pt x="807032" y="59171"/>
                  </a:lnTo>
                  <a:lnTo>
                    <a:pt x="801859" y="59741"/>
                  </a:lnTo>
                  <a:lnTo>
                    <a:pt x="796686" y="60308"/>
                  </a:lnTo>
                  <a:lnTo>
                    <a:pt x="791512" y="60873"/>
                  </a:lnTo>
                  <a:lnTo>
                    <a:pt x="786339" y="61435"/>
                  </a:lnTo>
                  <a:lnTo>
                    <a:pt x="781166" y="61996"/>
                  </a:lnTo>
                  <a:lnTo>
                    <a:pt x="775992" y="62554"/>
                  </a:lnTo>
                  <a:lnTo>
                    <a:pt x="770819" y="63110"/>
                  </a:lnTo>
                  <a:lnTo>
                    <a:pt x="765646" y="63664"/>
                  </a:lnTo>
                  <a:lnTo>
                    <a:pt x="760473" y="64215"/>
                  </a:lnTo>
                  <a:lnTo>
                    <a:pt x="755299" y="64765"/>
                  </a:lnTo>
                  <a:lnTo>
                    <a:pt x="750126" y="65312"/>
                  </a:lnTo>
                  <a:lnTo>
                    <a:pt x="744953" y="65857"/>
                  </a:lnTo>
                  <a:lnTo>
                    <a:pt x="739779" y="66399"/>
                  </a:lnTo>
                  <a:lnTo>
                    <a:pt x="734606" y="66940"/>
                  </a:lnTo>
                  <a:lnTo>
                    <a:pt x="729433" y="67478"/>
                  </a:lnTo>
                  <a:lnTo>
                    <a:pt x="724260" y="68014"/>
                  </a:lnTo>
                  <a:lnTo>
                    <a:pt x="719086" y="68548"/>
                  </a:lnTo>
                  <a:lnTo>
                    <a:pt x="713913" y="69080"/>
                  </a:lnTo>
                  <a:lnTo>
                    <a:pt x="708740" y="69610"/>
                  </a:lnTo>
                  <a:lnTo>
                    <a:pt x="703566" y="70138"/>
                  </a:lnTo>
                  <a:lnTo>
                    <a:pt x="698393" y="70664"/>
                  </a:lnTo>
                  <a:lnTo>
                    <a:pt x="693220" y="71188"/>
                  </a:lnTo>
                  <a:lnTo>
                    <a:pt x="688047" y="71710"/>
                  </a:lnTo>
                  <a:lnTo>
                    <a:pt x="682873" y="72230"/>
                  </a:lnTo>
                  <a:lnTo>
                    <a:pt x="677700" y="72748"/>
                  </a:lnTo>
                  <a:lnTo>
                    <a:pt x="672527" y="73265"/>
                  </a:lnTo>
                  <a:lnTo>
                    <a:pt x="667353" y="73780"/>
                  </a:lnTo>
                  <a:lnTo>
                    <a:pt x="662180" y="74293"/>
                  </a:lnTo>
                  <a:lnTo>
                    <a:pt x="657007" y="74805"/>
                  </a:lnTo>
                  <a:lnTo>
                    <a:pt x="651834" y="75315"/>
                  </a:lnTo>
                  <a:lnTo>
                    <a:pt x="646660" y="75824"/>
                  </a:lnTo>
                  <a:lnTo>
                    <a:pt x="641487" y="76331"/>
                  </a:lnTo>
                  <a:lnTo>
                    <a:pt x="636314" y="76837"/>
                  </a:lnTo>
                  <a:lnTo>
                    <a:pt x="631140" y="77342"/>
                  </a:lnTo>
                  <a:lnTo>
                    <a:pt x="625967" y="77846"/>
                  </a:lnTo>
                  <a:lnTo>
                    <a:pt x="620794" y="78349"/>
                  </a:lnTo>
                  <a:lnTo>
                    <a:pt x="615621" y="78851"/>
                  </a:lnTo>
                  <a:lnTo>
                    <a:pt x="610447" y="79353"/>
                  </a:lnTo>
                  <a:lnTo>
                    <a:pt x="605274" y="79853"/>
                  </a:lnTo>
                  <a:lnTo>
                    <a:pt x="600101" y="80353"/>
                  </a:lnTo>
                  <a:lnTo>
                    <a:pt x="594927" y="80853"/>
                  </a:lnTo>
                  <a:lnTo>
                    <a:pt x="589754" y="81352"/>
                  </a:lnTo>
                  <a:lnTo>
                    <a:pt x="584581" y="81851"/>
                  </a:lnTo>
                  <a:lnTo>
                    <a:pt x="579408" y="82351"/>
                  </a:lnTo>
                  <a:lnTo>
                    <a:pt x="574234" y="82850"/>
                  </a:lnTo>
                  <a:lnTo>
                    <a:pt x="569061" y="83349"/>
                  </a:lnTo>
                  <a:lnTo>
                    <a:pt x="563888" y="83849"/>
                  </a:lnTo>
                  <a:lnTo>
                    <a:pt x="558714" y="84350"/>
                  </a:lnTo>
                  <a:lnTo>
                    <a:pt x="553541" y="84851"/>
                  </a:lnTo>
                  <a:lnTo>
                    <a:pt x="548368" y="85353"/>
                  </a:lnTo>
                  <a:lnTo>
                    <a:pt x="543195" y="85857"/>
                  </a:lnTo>
                  <a:lnTo>
                    <a:pt x="538021" y="86362"/>
                  </a:lnTo>
                  <a:lnTo>
                    <a:pt x="532848" y="86868"/>
                  </a:lnTo>
                  <a:lnTo>
                    <a:pt x="527675" y="87376"/>
                  </a:lnTo>
                  <a:lnTo>
                    <a:pt x="522501" y="87887"/>
                  </a:lnTo>
                  <a:lnTo>
                    <a:pt x="517328" y="88399"/>
                  </a:lnTo>
                  <a:lnTo>
                    <a:pt x="512155" y="88915"/>
                  </a:lnTo>
                  <a:lnTo>
                    <a:pt x="506982" y="89433"/>
                  </a:lnTo>
                  <a:lnTo>
                    <a:pt x="501808" y="89954"/>
                  </a:lnTo>
                  <a:lnTo>
                    <a:pt x="496635" y="90478"/>
                  </a:lnTo>
                  <a:lnTo>
                    <a:pt x="491462" y="91007"/>
                  </a:lnTo>
                  <a:lnTo>
                    <a:pt x="486288" y="91539"/>
                  </a:lnTo>
                  <a:lnTo>
                    <a:pt x="481115" y="92076"/>
                  </a:lnTo>
                  <a:lnTo>
                    <a:pt x="475942" y="92618"/>
                  </a:lnTo>
                  <a:lnTo>
                    <a:pt x="470769" y="93165"/>
                  </a:lnTo>
                  <a:lnTo>
                    <a:pt x="465595" y="93717"/>
                  </a:lnTo>
                  <a:lnTo>
                    <a:pt x="460422" y="94276"/>
                  </a:lnTo>
                  <a:lnTo>
                    <a:pt x="455249" y="94841"/>
                  </a:lnTo>
                  <a:lnTo>
                    <a:pt x="450075" y="95412"/>
                  </a:lnTo>
                  <a:lnTo>
                    <a:pt x="444902" y="95992"/>
                  </a:lnTo>
                  <a:lnTo>
                    <a:pt x="439729" y="96579"/>
                  </a:lnTo>
                  <a:lnTo>
                    <a:pt x="434556" y="97174"/>
                  </a:lnTo>
                  <a:lnTo>
                    <a:pt x="429382" y="97779"/>
                  </a:lnTo>
                  <a:lnTo>
                    <a:pt x="424209" y="98393"/>
                  </a:lnTo>
                  <a:lnTo>
                    <a:pt x="419036" y="99017"/>
                  </a:lnTo>
                  <a:lnTo>
                    <a:pt x="413862" y="99652"/>
                  </a:lnTo>
                  <a:lnTo>
                    <a:pt x="408689" y="100298"/>
                  </a:lnTo>
                  <a:lnTo>
                    <a:pt x="403516" y="100957"/>
                  </a:lnTo>
                  <a:lnTo>
                    <a:pt x="398343" y="101629"/>
                  </a:lnTo>
                  <a:lnTo>
                    <a:pt x="393169" y="102314"/>
                  </a:lnTo>
                  <a:lnTo>
                    <a:pt x="387996" y="103014"/>
                  </a:lnTo>
                  <a:lnTo>
                    <a:pt x="382823" y="103729"/>
                  </a:lnTo>
                  <a:lnTo>
                    <a:pt x="377649" y="104460"/>
                  </a:lnTo>
                  <a:lnTo>
                    <a:pt x="372476" y="105208"/>
                  </a:lnTo>
                  <a:lnTo>
                    <a:pt x="367303" y="105974"/>
                  </a:lnTo>
                  <a:lnTo>
                    <a:pt x="362130" y="106759"/>
                  </a:lnTo>
                  <a:lnTo>
                    <a:pt x="356956" y="107565"/>
                  </a:lnTo>
                  <a:lnTo>
                    <a:pt x="351783" y="108391"/>
                  </a:lnTo>
                  <a:lnTo>
                    <a:pt x="346610" y="109240"/>
                  </a:lnTo>
                  <a:lnTo>
                    <a:pt x="341436" y="110112"/>
                  </a:lnTo>
                  <a:lnTo>
                    <a:pt x="336263" y="111008"/>
                  </a:lnTo>
                  <a:lnTo>
                    <a:pt x="331090" y="111931"/>
                  </a:lnTo>
                  <a:lnTo>
                    <a:pt x="325917" y="112881"/>
                  </a:lnTo>
                  <a:lnTo>
                    <a:pt x="320743" y="113859"/>
                  </a:lnTo>
                  <a:lnTo>
                    <a:pt x="315570" y="114868"/>
                  </a:lnTo>
                  <a:lnTo>
                    <a:pt x="310397" y="115908"/>
                  </a:lnTo>
                  <a:lnTo>
                    <a:pt x="305223" y="116982"/>
                  </a:lnTo>
                  <a:lnTo>
                    <a:pt x="300050" y="118090"/>
                  </a:lnTo>
                  <a:lnTo>
                    <a:pt x="294877" y="119234"/>
                  </a:lnTo>
                  <a:lnTo>
                    <a:pt x="289704" y="120417"/>
                  </a:lnTo>
                  <a:lnTo>
                    <a:pt x="284530" y="121639"/>
                  </a:lnTo>
                  <a:lnTo>
                    <a:pt x="279357" y="122904"/>
                  </a:lnTo>
                  <a:lnTo>
                    <a:pt x="274184" y="124212"/>
                  </a:lnTo>
                  <a:lnTo>
                    <a:pt x="269010" y="125566"/>
                  </a:lnTo>
                  <a:lnTo>
                    <a:pt x="263837" y="126968"/>
                  </a:lnTo>
                  <a:lnTo>
                    <a:pt x="258664" y="128420"/>
                  </a:lnTo>
                  <a:lnTo>
                    <a:pt x="253491" y="129923"/>
                  </a:lnTo>
                  <a:lnTo>
                    <a:pt x="248317" y="131482"/>
                  </a:lnTo>
                  <a:lnTo>
                    <a:pt x="243144" y="133097"/>
                  </a:lnTo>
                  <a:lnTo>
                    <a:pt x="237971" y="134772"/>
                  </a:lnTo>
                  <a:lnTo>
                    <a:pt x="232797" y="136508"/>
                  </a:lnTo>
                  <a:lnTo>
                    <a:pt x="227624" y="138308"/>
                  </a:lnTo>
                  <a:lnTo>
                    <a:pt x="222451" y="140176"/>
                  </a:lnTo>
                  <a:lnTo>
                    <a:pt x="217278" y="142112"/>
                  </a:lnTo>
                  <a:lnTo>
                    <a:pt x="212104" y="144121"/>
                  </a:lnTo>
                  <a:lnTo>
                    <a:pt x="206931" y="146206"/>
                  </a:lnTo>
                  <a:lnTo>
                    <a:pt x="201758" y="148368"/>
                  </a:lnTo>
                  <a:lnTo>
                    <a:pt x="196584" y="150611"/>
                  </a:lnTo>
                  <a:lnTo>
                    <a:pt x="191411" y="152937"/>
                  </a:lnTo>
                  <a:lnTo>
                    <a:pt x="186238" y="155351"/>
                  </a:lnTo>
                  <a:lnTo>
                    <a:pt x="181065" y="157854"/>
                  </a:lnTo>
                  <a:lnTo>
                    <a:pt x="175891" y="160450"/>
                  </a:lnTo>
                  <a:lnTo>
                    <a:pt x="170718" y="163141"/>
                  </a:lnTo>
                  <a:lnTo>
                    <a:pt x="165545" y="165932"/>
                  </a:lnTo>
                  <a:lnTo>
                    <a:pt x="160371" y="168825"/>
                  </a:lnTo>
                  <a:lnTo>
                    <a:pt x="155198" y="171823"/>
                  </a:lnTo>
                  <a:lnTo>
                    <a:pt x="150025" y="174929"/>
                  </a:lnTo>
                  <a:lnTo>
                    <a:pt x="144852" y="178147"/>
                  </a:lnTo>
                  <a:lnTo>
                    <a:pt x="139678" y="181478"/>
                  </a:lnTo>
                  <a:lnTo>
                    <a:pt x="134505" y="184927"/>
                  </a:lnTo>
                  <a:lnTo>
                    <a:pt x="129332" y="188496"/>
                  </a:lnTo>
                  <a:lnTo>
                    <a:pt x="124158" y="192189"/>
                  </a:lnTo>
                  <a:lnTo>
                    <a:pt x="118985" y="196006"/>
                  </a:lnTo>
                  <a:lnTo>
                    <a:pt x="113812" y="199952"/>
                  </a:lnTo>
                  <a:lnTo>
                    <a:pt x="108639" y="204029"/>
                  </a:lnTo>
                  <a:lnTo>
                    <a:pt x="103465" y="208239"/>
                  </a:lnTo>
                  <a:lnTo>
                    <a:pt x="98292" y="212584"/>
                  </a:lnTo>
                  <a:lnTo>
                    <a:pt x="93119" y="217066"/>
                  </a:lnTo>
                  <a:lnTo>
                    <a:pt x="87945" y="221688"/>
                  </a:lnTo>
                  <a:lnTo>
                    <a:pt x="82772" y="226449"/>
                  </a:lnTo>
                  <a:lnTo>
                    <a:pt x="77599" y="231353"/>
                  </a:lnTo>
                  <a:lnTo>
                    <a:pt x="72426" y="236400"/>
                  </a:lnTo>
                  <a:lnTo>
                    <a:pt x="67252" y="241590"/>
                  </a:lnTo>
                  <a:lnTo>
                    <a:pt x="62079" y="246925"/>
                  </a:lnTo>
                  <a:lnTo>
                    <a:pt x="56906" y="252404"/>
                  </a:lnTo>
                  <a:lnTo>
                    <a:pt x="51732" y="258027"/>
                  </a:lnTo>
                  <a:lnTo>
                    <a:pt x="46559" y="263793"/>
                  </a:lnTo>
                  <a:lnTo>
                    <a:pt x="41386" y="269702"/>
                  </a:lnTo>
                  <a:lnTo>
                    <a:pt x="36213" y="275752"/>
                  </a:lnTo>
                  <a:lnTo>
                    <a:pt x="31039" y="281942"/>
                  </a:lnTo>
                  <a:lnTo>
                    <a:pt x="25866" y="288269"/>
                  </a:lnTo>
                  <a:lnTo>
                    <a:pt x="20693" y="294731"/>
                  </a:lnTo>
                  <a:lnTo>
                    <a:pt x="15519" y="301324"/>
                  </a:lnTo>
                  <a:lnTo>
                    <a:pt x="10346" y="308046"/>
                  </a:lnTo>
                  <a:lnTo>
                    <a:pt x="5173" y="314892"/>
                  </a:lnTo>
                  <a:lnTo>
                    <a:pt x="0" y="321858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596816" y="3139854"/>
              <a:ext cx="1883076" cy="253668"/>
            </a:xfrm>
            <a:custGeom>
              <a:avLst/>
              <a:pathLst>
                <a:path w="1883076" h="253668">
                  <a:moveTo>
                    <a:pt x="0" y="253668"/>
                  </a:moveTo>
                  <a:lnTo>
                    <a:pt x="5173" y="245625"/>
                  </a:lnTo>
                  <a:lnTo>
                    <a:pt x="10346" y="237723"/>
                  </a:lnTo>
                  <a:lnTo>
                    <a:pt x="15519" y="229965"/>
                  </a:lnTo>
                  <a:lnTo>
                    <a:pt x="20693" y="222358"/>
                  </a:lnTo>
                  <a:lnTo>
                    <a:pt x="25866" y="214905"/>
                  </a:lnTo>
                  <a:lnTo>
                    <a:pt x="31039" y="207610"/>
                  </a:lnTo>
                  <a:lnTo>
                    <a:pt x="36213" y="200476"/>
                  </a:lnTo>
                  <a:lnTo>
                    <a:pt x="41386" y="193506"/>
                  </a:lnTo>
                  <a:lnTo>
                    <a:pt x="46559" y="186702"/>
                  </a:lnTo>
                  <a:lnTo>
                    <a:pt x="51732" y="180064"/>
                  </a:lnTo>
                  <a:lnTo>
                    <a:pt x="56906" y="173596"/>
                  </a:lnTo>
                  <a:lnTo>
                    <a:pt x="62079" y="167297"/>
                  </a:lnTo>
                  <a:lnTo>
                    <a:pt x="67252" y="161169"/>
                  </a:lnTo>
                  <a:lnTo>
                    <a:pt x="72426" y="155210"/>
                  </a:lnTo>
                  <a:lnTo>
                    <a:pt x="77599" y="149420"/>
                  </a:lnTo>
                  <a:lnTo>
                    <a:pt x="82772" y="143799"/>
                  </a:lnTo>
                  <a:lnTo>
                    <a:pt x="87945" y="138346"/>
                  </a:lnTo>
                  <a:lnTo>
                    <a:pt x="93119" y="133058"/>
                  </a:lnTo>
                  <a:lnTo>
                    <a:pt x="98292" y="127936"/>
                  </a:lnTo>
                  <a:lnTo>
                    <a:pt x="103465" y="122975"/>
                  </a:lnTo>
                  <a:lnTo>
                    <a:pt x="108639" y="118175"/>
                  </a:lnTo>
                  <a:lnTo>
                    <a:pt x="113812" y="113533"/>
                  </a:lnTo>
                  <a:lnTo>
                    <a:pt x="118985" y="109046"/>
                  </a:lnTo>
                  <a:lnTo>
                    <a:pt x="124158" y="104711"/>
                  </a:lnTo>
                  <a:lnTo>
                    <a:pt x="129332" y="100526"/>
                  </a:lnTo>
                  <a:lnTo>
                    <a:pt x="134505" y="96488"/>
                  </a:lnTo>
                  <a:lnTo>
                    <a:pt x="139678" y="92592"/>
                  </a:lnTo>
                  <a:lnTo>
                    <a:pt x="144852" y="88837"/>
                  </a:lnTo>
                  <a:lnTo>
                    <a:pt x="150025" y="85218"/>
                  </a:lnTo>
                  <a:lnTo>
                    <a:pt x="155198" y="81732"/>
                  </a:lnTo>
                  <a:lnTo>
                    <a:pt x="160371" y="78376"/>
                  </a:lnTo>
                  <a:lnTo>
                    <a:pt x="165545" y="75146"/>
                  </a:lnTo>
                  <a:lnTo>
                    <a:pt x="170718" y="72038"/>
                  </a:lnTo>
                  <a:lnTo>
                    <a:pt x="175891" y="69050"/>
                  </a:lnTo>
                  <a:lnTo>
                    <a:pt x="181065" y="66177"/>
                  </a:lnTo>
                  <a:lnTo>
                    <a:pt x="186238" y="63416"/>
                  </a:lnTo>
                  <a:lnTo>
                    <a:pt x="191411" y="60763"/>
                  </a:lnTo>
                  <a:lnTo>
                    <a:pt x="196584" y="58216"/>
                  </a:lnTo>
                  <a:lnTo>
                    <a:pt x="201758" y="55770"/>
                  </a:lnTo>
                  <a:lnTo>
                    <a:pt x="206931" y="53422"/>
                  </a:lnTo>
                  <a:lnTo>
                    <a:pt x="212104" y="51169"/>
                  </a:lnTo>
                  <a:lnTo>
                    <a:pt x="217278" y="49008"/>
                  </a:lnTo>
                  <a:lnTo>
                    <a:pt x="222451" y="46935"/>
                  </a:lnTo>
                  <a:lnTo>
                    <a:pt x="227624" y="44947"/>
                  </a:lnTo>
                  <a:lnTo>
                    <a:pt x="232797" y="43042"/>
                  </a:lnTo>
                  <a:lnTo>
                    <a:pt x="237971" y="41215"/>
                  </a:lnTo>
                  <a:lnTo>
                    <a:pt x="243144" y="39465"/>
                  </a:lnTo>
                  <a:lnTo>
                    <a:pt x="248317" y="37788"/>
                  </a:lnTo>
                  <a:lnTo>
                    <a:pt x="253491" y="36181"/>
                  </a:lnTo>
                  <a:lnTo>
                    <a:pt x="258664" y="34642"/>
                  </a:lnTo>
                  <a:lnTo>
                    <a:pt x="263837" y="33168"/>
                  </a:lnTo>
                  <a:lnTo>
                    <a:pt x="269010" y="31757"/>
                  </a:lnTo>
                  <a:lnTo>
                    <a:pt x="274184" y="30406"/>
                  </a:lnTo>
                  <a:lnTo>
                    <a:pt x="279357" y="29113"/>
                  </a:lnTo>
                  <a:lnTo>
                    <a:pt x="284530" y="27875"/>
                  </a:lnTo>
                  <a:lnTo>
                    <a:pt x="289704" y="26690"/>
                  </a:lnTo>
                  <a:lnTo>
                    <a:pt x="294877" y="25556"/>
                  </a:lnTo>
                  <a:lnTo>
                    <a:pt x="300050" y="24471"/>
                  </a:lnTo>
                  <a:lnTo>
                    <a:pt x="305223" y="23433"/>
                  </a:lnTo>
                  <a:lnTo>
                    <a:pt x="310397" y="22440"/>
                  </a:lnTo>
                  <a:lnTo>
                    <a:pt x="315570" y="21490"/>
                  </a:lnTo>
                  <a:lnTo>
                    <a:pt x="320743" y="20581"/>
                  </a:lnTo>
                  <a:lnTo>
                    <a:pt x="325917" y="19711"/>
                  </a:lnTo>
                  <a:lnTo>
                    <a:pt x="331090" y="18879"/>
                  </a:lnTo>
                  <a:lnTo>
                    <a:pt x="336263" y="18084"/>
                  </a:lnTo>
                  <a:lnTo>
                    <a:pt x="341436" y="17323"/>
                  </a:lnTo>
                  <a:lnTo>
                    <a:pt x="346610" y="16595"/>
                  </a:lnTo>
                  <a:lnTo>
                    <a:pt x="351783" y="15899"/>
                  </a:lnTo>
                  <a:lnTo>
                    <a:pt x="356956" y="15233"/>
                  </a:lnTo>
                  <a:lnTo>
                    <a:pt x="362130" y="14596"/>
                  </a:lnTo>
                  <a:lnTo>
                    <a:pt x="367303" y="13987"/>
                  </a:lnTo>
                  <a:lnTo>
                    <a:pt x="372476" y="13404"/>
                  </a:lnTo>
                  <a:lnTo>
                    <a:pt x="377649" y="12847"/>
                  </a:lnTo>
                  <a:lnTo>
                    <a:pt x="382823" y="12314"/>
                  </a:lnTo>
                  <a:lnTo>
                    <a:pt x="387996" y="11805"/>
                  </a:lnTo>
                  <a:lnTo>
                    <a:pt x="393169" y="11317"/>
                  </a:lnTo>
                  <a:lnTo>
                    <a:pt x="398343" y="10851"/>
                  </a:lnTo>
                  <a:lnTo>
                    <a:pt x="403516" y="10405"/>
                  </a:lnTo>
                  <a:lnTo>
                    <a:pt x="408689" y="9978"/>
                  </a:lnTo>
                  <a:lnTo>
                    <a:pt x="413862" y="9570"/>
                  </a:lnTo>
                  <a:lnTo>
                    <a:pt x="419036" y="9179"/>
                  </a:lnTo>
                  <a:lnTo>
                    <a:pt x="424209" y="8806"/>
                  </a:lnTo>
                  <a:lnTo>
                    <a:pt x="429382" y="8448"/>
                  </a:lnTo>
                  <a:lnTo>
                    <a:pt x="434556" y="8106"/>
                  </a:lnTo>
                  <a:lnTo>
                    <a:pt x="439729" y="7779"/>
                  </a:lnTo>
                  <a:lnTo>
                    <a:pt x="444902" y="7466"/>
                  </a:lnTo>
                  <a:lnTo>
                    <a:pt x="450075" y="7166"/>
                  </a:lnTo>
                  <a:lnTo>
                    <a:pt x="455249" y="6879"/>
                  </a:lnTo>
                  <a:lnTo>
                    <a:pt x="460422" y="6604"/>
                  </a:lnTo>
                  <a:lnTo>
                    <a:pt x="465595" y="6341"/>
                  </a:lnTo>
                  <a:lnTo>
                    <a:pt x="470769" y="6089"/>
                  </a:lnTo>
                  <a:lnTo>
                    <a:pt x="475942" y="5848"/>
                  </a:lnTo>
                  <a:lnTo>
                    <a:pt x="481115" y="5617"/>
                  </a:lnTo>
                  <a:lnTo>
                    <a:pt x="486288" y="5396"/>
                  </a:lnTo>
                  <a:lnTo>
                    <a:pt x="491462" y="5185"/>
                  </a:lnTo>
                  <a:lnTo>
                    <a:pt x="496635" y="4982"/>
                  </a:lnTo>
                  <a:lnTo>
                    <a:pt x="501808" y="4787"/>
                  </a:lnTo>
                  <a:lnTo>
                    <a:pt x="506982" y="4601"/>
                  </a:lnTo>
                  <a:lnTo>
                    <a:pt x="512155" y="4423"/>
                  </a:lnTo>
                  <a:lnTo>
                    <a:pt x="517328" y="4252"/>
                  </a:lnTo>
                  <a:lnTo>
                    <a:pt x="522501" y="4088"/>
                  </a:lnTo>
                  <a:lnTo>
                    <a:pt x="527675" y="3931"/>
                  </a:lnTo>
                  <a:lnTo>
                    <a:pt x="532848" y="3781"/>
                  </a:lnTo>
                  <a:lnTo>
                    <a:pt x="538021" y="3636"/>
                  </a:lnTo>
                  <a:lnTo>
                    <a:pt x="543195" y="3498"/>
                  </a:lnTo>
                  <a:lnTo>
                    <a:pt x="548368" y="3365"/>
                  </a:lnTo>
                  <a:lnTo>
                    <a:pt x="553541" y="3238"/>
                  </a:lnTo>
                  <a:lnTo>
                    <a:pt x="558714" y="3116"/>
                  </a:lnTo>
                  <a:lnTo>
                    <a:pt x="563888" y="2998"/>
                  </a:lnTo>
                  <a:lnTo>
                    <a:pt x="569061" y="2886"/>
                  </a:lnTo>
                  <a:lnTo>
                    <a:pt x="574234" y="2778"/>
                  </a:lnTo>
                  <a:lnTo>
                    <a:pt x="579408" y="2674"/>
                  </a:lnTo>
                  <a:lnTo>
                    <a:pt x="584581" y="2575"/>
                  </a:lnTo>
                  <a:lnTo>
                    <a:pt x="589754" y="2479"/>
                  </a:lnTo>
                  <a:lnTo>
                    <a:pt x="594927" y="2388"/>
                  </a:lnTo>
                  <a:lnTo>
                    <a:pt x="600101" y="2300"/>
                  </a:lnTo>
                  <a:lnTo>
                    <a:pt x="605274" y="2215"/>
                  </a:lnTo>
                  <a:lnTo>
                    <a:pt x="610447" y="2134"/>
                  </a:lnTo>
                  <a:lnTo>
                    <a:pt x="615621" y="2056"/>
                  </a:lnTo>
                  <a:lnTo>
                    <a:pt x="620794" y="1981"/>
                  </a:lnTo>
                  <a:lnTo>
                    <a:pt x="625967" y="1909"/>
                  </a:lnTo>
                  <a:lnTo>
                    <a:pt x="631140" y="1839"/>
                  </a:lnTo>
                  <a:lnTo>
                    <a:pt x="636314" y="1773"/>
                  </a:lnTo>
                  <a:lnTo>
                    <a:pt x="641487" y="1709"/>
                  </a:lnTo>
                  <a:lnTo>
                    <a:pt x="646660" y="1647"/>
                  </a:lnTo>
                  <a:lnTo>
                    <a:pt x="651834" y="1588"/>
                  </a:lnTo>
                  <a:lnTo>
                    <a:pt x="657007" y="1531"/>
                  </a:lnTo>
                  <a:lnTo>
                    <a:pt x="662180" y="1476"/>
                  </a:lnTo>
                  <a:lnTo>
                    <a:pt x="667353" y="1423"/>
                  </a:lnTo>
                  <a:lnTo>
                    <a:pt x="672527" y="1372"/>
                  </a:lnTo>
                  <a:lnTo>
                    <a:pt x="677700" y="1323"/>
                  </a:lnTo>
                  <a:lnTo>
                    <a:pt x="682873" y="1276"/>
                  </a:lnTo>
                  <a:lnTo>
                    <a:pt x="688047" y="1231"/>
                  </a:lnTo>
                  <a:lnTo>
                    <a:pt x="693220" y="1187"/>
                  </a:lnTo>
                  <a:lnTo>
                    <a:pt x="698393" y="1145"/>
                  </a:lnTo>
                  <a:lnTo>
                    <a:pt x="703566" y="1105"/>
                  </a:lnTo>
                  <a:lnTo>
                    <a:pt x="708740" y="1066"/>
                  </a:lnTo>
                  <a:lnTo>
                    <a:pt x="713913" y="1028"/>
                  </a:lnTo>
                  <a:lnTo>
                    <a:pt x="719086" y="992"/>
                  </a:lnTo>
                  <a:lnTo>
                    <a:pt x="724260" y="957"/>
                  </a:lnTo>
                  <a:lnTo>
                    <a:pt x="729433" y="923"/>
                  </a:lnTo>
                  <a:lnTo>
                    <a:pt x="734606" y="891"/>
                  </a:lnTo>
                  <a:lnTo>
                    <a:pt x="739779" y="860"/>
                  </a:lnTo>
                  <a:lnTo>
                    <a:pt x="744953" y="829"/>
                  </a:lnTo>
                  <a:lnTo>
                    <a:pt x="750126" y="800"/>
                  </a:lnTo>
                  <a:lnTo>
                    <a:pt x="755299" y="772"/>
                  </a:lnTo>
                  <a:lnTo>
                    <a:pt x="760473" y="745"/>
                  </a:lnTo>
                  <a:lnTo>
                    <a:pt x="765646" y="719"/>
                  </a:lnTo>
                  <a:lnTo>
                    <a:pt x="770819" y="694"/>
                  </a:lnTo>
                  <a:lnTo>
                    <a:pt x="775992" y="670"/>
                  </a:lnTo>
                  <a:lnTo>
                    <a:pt x="781166" y="646"/>
                  </a:lnTo>
                  <a:lnTo>
                    <a:pt x="786339" y="623"/>
                  </a:lnTo>
                  <a:lnTo>
                    <a:pt x="791512" y="602"/>
                  </a:lnTo>
                  <a:lnTo>
                    <a:pt x="796686" y="580"/>
                  </a:lnTo>
                  <a:lnTo>
                    <a:pt x="801859" y="560"/>
                  </a:lnTo>
                  <a:lnTo>
                    <a:pt x="807032" y="540"/>
                  </a:lnTo>
                  <a:lnTo>
                    <a:pt x="812205" y="521"/>
                  </a:lnTo>
                  <a:lnTo>
                    <a:pt x="817379" y="503"/>
                  </a:lnTo>
                  <a:lnTo>
                    <a:pt x="822552" y="485"/>
                  </a:lnTo>
                  <a:lnTo>
                    <a:pt x="827725" y="468"/>
                  </a:lnTo>
                  <a:lnTo>
                    <a:pt x="832899" y="452"/>
                  </a:lnTo>
                  <a:lnTo>
                    <a:pt x="838072" y="436"/>
                  </a:lnTo>
                  <a:lnTo>
                    <a:pt x="843245" y="420"/>
                  </a:lnTo>
                  <a:lnTo>
                    <a:pt x="848418" y="405"/>
                  </a:lnTo>
                  <a:lnTo>
                    <a:pt x="853592" y="391"/>
                  </a:lnTo>
                  <a:lnTo>
                    <a:pt x="858765" y="377"/>
                  </a:lnTo>
                  <a:lnTo>
                    <a:pt x="863938" y="363"/>
                  </a:lnTo>
                  <a:lnTo>
                    <a:pt x="869112" y="350"/>
                  </a:lnTo>
                  <a:lnTo>
                    <a:pt x="874285" y="338"/>
                  </a:lnTo>
                  <a:lnTo>
                    <a:pt x="879458" y="326"/>
                  </a:lnTo>
                  <a:lnTo>
                    <a:pt x="884631" y="314"/>
                  </a:lnTo>
                  <a:lnTo>
                    <a:pt x="889805" y="303"/>
                  </a:lnTo>
                  <a:lnTo>
                    <a:pt x="894978" y="292"/>
                  </a:lnTo>
                  <a:lnTo>
                    <a:pt x="900151" y="281"/>
                  </a:lnTo>
                  <a:lnTo>
                    <a:pt x="905325" y="271"/>
                  </a:lnTo>
                  <a:lnTo>
                    <a:pt x="910498" y="261"/>
                  </a:lnTo>
                  <a:lnTo>
                    <a:pt x="915671" y="251"/>
                  </a:lnTo>
                  <a:lnTo>
                    <a:pt x="920844" y="242"/>
                  </a:lnTo>
                  <a:lnTo>
                    <a:pt x="926018" y="233"/>
                  </a:lnTo>
                  <a:lnTo>
                    <a:pt x="931191" y="225"/>
                  </a:lnTo>
                  <a:lnTo>
                    <a:pt x="936364" y="216"/>
                  </a:lnTo>
                  <a:lnTo>
                    <a:pt x="941538" y="208"/>
                  </a:lnTo>
                  <a:lnTo>
                    <a:pt x="946711" y="200"/>
                  </a:lnTo>
                  <a:lnTo>
                    <a:pt x="951884" y="193"/>
                  </a:lnTo>
                  <a:lnTo>
                    <a:pt x="957057" y="186"/>
                  </a:lnTo>
                  <a:lnTo>
                    <a:pt x="962231" y="179"/>
                  </a:lnTo>
                  <a:lnTo>
                    <a:pt x="967404" y="172"/>
                  </a:lnTo>
                  <a:lnTo>
                    <a:pt x="972577" y="165"/>
                  </a:lnTo>
                  <a:lnTo>
                    <a:pt x="977751" y="159"/>
                  </a:lnTo>
                  <a:lnTo>
                    <a:pt x="982924" y="153"/>
                  </a:lnTo>
                  <a:lnTo>
                    <a:pt x="988097" y="147"/>
                  </a:lnTo>
                  <a:lnTo>
                    <a:pt x="993270" y="141"/>
                  </a:lnTo>
                  <a:lnTo>
                    <a:pt x="998444" y="136"/>
                  </a:lnTo>
                  <a:lnTo>
                    <a:pt x="1003617" y="130"/>
                  </a:lnTo>
                  <a:lnTo>
                    <a:pt x="1008790" y="125"/>
                  </a:lnTo>
                  <a:lnTo>
                    <a:pt x="1013964" y="120"/>
                  </a:lnTo>
                  <a:lnTo>
                    <a:pt x="1019137" y="115"/>
                  </a:lnTo>
                  <a:lnTo>
                    <a:pt x="1024310" y="111"/>
                  </a:lnTo>
                  <a:lnTo>
                    <a:pt x="1029483" y="106"/>
                  </a:lnTo>
                  <a:lnTo>
                    <a:pt x="1034657" y="102"/>
                  </a:lnTo>
                  <a:lnTo>
                    <a:pt x="1039830" y="98"/>
                  </a:lnTo>
                  <a:lnTo>
                    <a:pt x="1045003" y="94"/>
                  </a:lnTo>
                  <a:lnTo>
                    <a:pt x="1050177" y="90"/>
                  </a:lnTo>
                  <a:lnTo>
                    <a:pt x="1055350" y="86"/>
                  </a:lnTo>
                  <a:lnTo>
                    <a:pt x="1060523" y="83"/>
                  </a:lnTo>
                  <a:lnTo>
                    <a:pt x="1065696" y="79"/>
                  </a:lnTo>
                  <a:lnTo>
                    <a:pt x="1070870" y="76"/>
                  </a:lnTo>
                  <a:lnTo>
                    <a:pt x="1076043" y="73"/>
                  </a:lnTo>
                  <a:lnTo>
                    <a:pt x="1081216" y="70"/>
                  </a:lnTo>
                  <a:lnTo>
                    <a:pt x="1086390" y="67"/>
                  </a:lnTo>
                  <a:lnTo>
                    <a:pt x="1091563" y="64"/>
                  </a:lnTo>
                  <a:lnTo>
                    <a:pt x="1096736" y="61"/>
                  </a:lnTo>
                  <a:lnTo>
                    <a:pt x="1101909" y="59"/>
                  </a:lnTo>
                  <a:lnTo>
                    <a:pt x="1107083" y="56"/>
                  </a:lnTo>
                  <a:lnTo>
                    <a:pt x="1112256" y="54"/>
                  </a:lnTo>
                  <a:lnTo>
                    <a:pt x="1117429" y="51"/>
                  </a:lnTo>
                  <a:lnTo>
                    <a:pt x="1122603" y="49"/>
                  </a:lnTo>
                  <a:lnTo>
                    <a:pt x="1127776" y="47"/>
                  </a:lnTo>
                  <a:lnTo>
                    <a:pt x="1132949" y="45"/>
                  </a:lnTo>
                  <a:lnTo>
                    <a:pt x="1138122" y="43"/>
                  </a:lnTo>
                  <a:lnTo>
                    <a:pt x="1143296" y="41"/>
                  </a:lnTo>
                  <a:lnTo>
                    <a:pt x="1148469" y="39"/>
                  </a:lnTo>
                  <a:lnTo>
                    <a:pt x="1153642" y="37"/>
                  </a:lnTo>
                  <a:lnTo>
                    <a:pt x="1158816" y="36"/>
                  </a:lnTo>
                  <a:lnTo>
                    <a:pt x="1163989" y="34"/>
                  </a:lnTo>
                  <a:lnTo>
                    <a:pt x="1169162" y="32"/>
                  </a:lnTo>
                  <a:lnTo>
                    <a:pt x="1174335" y="31"/>
                  </a:lnTo>
                  <a:lnTo>
                    <a:pt x="1179509" y="29"/>
                  </a:lnTo>
                  <a:lnTo>
                    <a:pt x="1184682" y="28"/>
                  </a:lnTo>
                  <a:lnTo>
                    <a:pt x="1189855" y="27"/>
                  </a:lnTo>
                  <a:lnTo>
                    <a:pt x="1195029" y="26"/>
                  </a:lnTo>
                  <a:lnTo>
                    <a:pt x="1200202" y="24"/>
                  </a:lnTo>
                  <a:lnTo>
                    <a:pt x="1205375" y="23"/>
                  </a:lnTo>
                  <a:lnTo>
                    <a:pt x="1210548" y="22"/>
                  </a:lnTo>
                  <a:lnTo>
                    <a:pt x="1215722" y="21"/>
                  </a:lnTo>
                  <a:lnTo>
                    <a:pt x="1220895" y="20"/>
                  </a:lnTo>
                  <a:lnTo>
                    <a:pt x="1226068" y="19"/>
                  </a:lnTo>
                  <a:lnTo>
                    <a:pt x="1231242" y="18"/>
                  </a:lnTo>
                  <a:lnTo>
                    <a:pt x="1236415" y="17"/>
                  </a:lnTo>
                  <a:lnTo>
                    <a:pt x="1241588" y="16"/>
                  </a:lnTo>
                  <a:lnTo>
                    <a:pt x="1246761" y="15"/>
                  </a:lnTo>
                  <a:lnTo>
                    <a:pt x="1251935" y="15"/>
                  </a:lnTo>
                  <a:lnTo>
                    <a:pt x="1257108" y="14"/>
                  </a:lnTo>
                  <a:lnTo>
                    <a:pt x="1262281" y="13"/>
                  </a:lnTo>
                  <a:lnTo>
                    <a:pt x="1267455" y="13"/>
                  </a:lnTo>
                  <a:lnTo>
                    <a:pt x="1272628" y="12"/>
                  </a:lnTo>
                  <a:lnTo>
                    <a:pt x="1277801" y="11"/>
                  </a:lnTo>
                  <a:lnTo>
                    <a:pt x="1282974" y="11"/>
                  </a:lnTo>
                  <a:lnTo>
                    <a:pt x="1288148" y="10"/>
                  </a:lnTo>
                  <a:lnTo>
                    <a:pt x="1293321" y="10"/>
                  </a:lnTo>
                  <a:lnTo>
                    <a:pt x="1298494" y="9"/>
                  </a:lnTo>
                  <a:lnTo>
                    <a:pt x="1303668" y="9"/>
                  </a:lnTo>
                  <a:lnTo>
                    <a:pt x="1308841" y="8"/>
                  </a:lnTo>
                  <a:lnTo>
                    <a:pt x="1314014" y="8"/>
                  </a:lnTo>
                  <a:lnTo>
                    <a:pt x="1319187" y="7"/>
                  </a:lnTo>
                  <a:lnTo>
                    <a:pt x="1324361" y="7"/>
                  </a:lnTo>
                  <a:lnTo>
                    <a:pt x="1329534" y="6"/>
                  </a:lnTo>
                  <a:lnTo>
                    <a:pt x="1334707" y="6"/>
                  </a:lnTo>
                  <a:lnTo>
                    <a:pt x="1339881" y="6"/>
                  </a:lnTo>
                  <a:lnTo>
                    <a:pt x="1345054" y="5"/>
                  </a:lnTo>
                  <a:lnTo>
                    <a:pt x="1350227" y="5"/>
                  </a:lnTo>
                  <a:lnTo>
                    <a:pt x="1355400" y="5"/>
                  </a:lnTo>
                  <a:lnTo>
                    <a:pt x="1360574" y="5"/>
                  </a:lnTo>
                  <a:lnTo>
                    <a:pt x="1365747" y="4"/>
                  </a:lnTo>
                  <a:lnTo>
                    <a:pt x="1370920" y="4"/>
                  </a:lnTo>
                  <a:lnTo>
                    <a:pt x="1376094" y="4"/>
                  </a:lnTo>
                  <a:lnTo>
                    <a:pt x="1381267" y="4"/>
                  </a:lnTo>
                  <a:lnTo>
                    <a:pt x="1386440" y="3"/>
                  </a:lnTo>
                  <a:lnTo>
                    <a:pt x="1391613" y="3"/>
                  </a:lnTo>
                  <a:lnTo>
                    <a:pt x="1396787" y="3"/>
                  </a:lnTo>
                  <a:lnTo>
                    <a:pt x="1401960" y="3"/>
                  </a:lnTo>
                  <a:lnTo>
                    <a:pt x="1407133" y="3"/>
                  </a:lnTo>
                  <a:lnTo>
                    <a:pt x="1412307" y="2"/>
                  </a:lnTo>
                  <a:lnTo>
                    <a:pt x="1417480" y="2"/>
                  </a:lnTo>
                  <a:lnTo>
                    <a:pt x="1422653" y="2"/>
                  </a:lnTo>
                  <a:lnTo>
                    <a:pt x="1427826" y="2"/>
                  </a:lnTo>
                  <a:lnTo>
                    <a:pt x="1433000" y="2"/>
                  </a:lnTo>
                  <a:lnTo>
                    <a:pt x="1438173" y="2"/>
                  </a:lnTo>
                  <a:lnTo>
                    <a:pt x="1443346" y="1"/>
                  </a:lnTo>
                  <a:lnTo>
                    <a:pt x="1448520" y="1"/>
                  </a:lnTo>
                  <a:lnTo>
                    <a:pt x="1453693" y="1"/>
                  </a:lnTo>
                  <a:lnTo>
                    <a:pt x="1458866" y="1"/>
                  </a:lnTo>
                  <a:lnTo>
                    <a:pt x="1464039" y="1"/>
                  </a:lnTo>
                  <a:lnTo>
                    <a:pt x="1469213" y="1"/>
                  </a:lnTo>
                  <a:lnTo>
                    <a:pt x="1474386" y="1"/>
                  </a:lnTo>
                  <a:lnTo>
                    <a:pt x="1479559" y="1"/>
                  </a:lnTo>
                  <a:lnTo>
                    <a:pt x="1484733" y="1"/>
                  </a:lnTo>
                  <a:lnTo>
                    <a:pt x="1489906" y="1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596816" y="3139855"/>
              <a:ext cx="1883076" cy="505317"/>
            </a:xfrm>
            <a:custGeom>
              <a:avLst/>
              <a:pathLst>
                <a:path w="1883076" h="505317">
                  <a:moveTo>
                    <a:pt x="0" y="321857"/>
                  </a:moveTo>
                  <a:lnTo>
                    <a:pt x="5173" y="314891"/>
                  </a:lnTo>
                  <a:lnTo>
                    <a:pt x="10346" y="308045"/>
                  </a:lnTo>
                  <a:lnTo>
                    <a:pt x="15519" y="301323"/>
                  </a:lnTo>
                  <a:lnTo>
                    <a:pt x="20693" y="294730"/>
                  </a:lnTo>
                  <a:lnTo>
                    <a:pt x="25866" y="288268"/>
                  </a:lnTo>
                  <a:lnTo>
                    <a:pt x="31039" y="281941"/>
                  </a:lnTo>
                  <a:lnTo>
                    <a:pt x="36213" y="275751"/>
                  </a:lnTo>
                  <a:lnTo>
                    <a:pt x="41386" y="269701"/>
                  </a:lnTo>
                  <a:lnTo>
                    <a:pt x="46559" y="263792"/>
                  </a:lnTo>
                  <a:lnTo>
                    <a:pt x="51732" y="258026"/>
                  </a:lnTo>
                  <a:lnTo>
                    <a:pt x="56906" y="252403"/>
                  </a:lnTo>
                  <a:lnTo>
                    <a:pt x="62079" y="246924"/>
                  </a:lnTo>
                  <a:lnTo>
                    <a:pt x="67252" y="241590"/>
                  </a:lnTo>
                  <a:lnTo>
                    <a:pt x="72426" y="236399"/>
                  </a:lnTo>
                  <a:lnTo>
                    <a:pt x="77599" y="231353"/>
                  </a:lnTo>
                  <a:lnTo>
                    <a:pt x="82772" y="226449"/>
                  </a:lnTo>
                  <a:lnTo>
                    <a:pt x="87945" y="221687"/>
                  </a:lnTo>
                  <a:lnTo>
                    <a:pt x="93119" y="217066"/>
                  </a:lnTo>
                  <a:lnTo>
                    <a:pt x="98292" y="212583"/>
                  </a:lnTo>
                  <a:lnTo>
                    <a:pt x="103465" y="208238"/>
                  </a:lnTo>
                  <a:lnTo>
                    <a:pt x="108639" y="204028"/>
                  </a:lnTo>
                  <a:lnTo>
                    <a:pt x="113812" y="199952"/>
                  </a:lnTo>
                  <a:lnTo>
                    <a:pt x="118985" y="196006"/>
                  </a:lnTo>
                  <a:lnTo>
                    <a:pt x="124158" y="192188"/>
                  </a:lnTo>
                  <a:lnTo>
                    <a:pt x="129332" y="188496"/>
                  </a:lnTo>
                  <a:lnTo>
                    <a:pt x="134505" y="184927"/>
                  </a:lnTo>
                  <a:lnTo>
                    <a:pt x="139678" y="181478"/>
                  </a:lnTo>
                  <a:lnTo>
                    <a:pt x="144852" y="178146"/>
                  </a:lnTo>
                  <a:lnTo>
                    <a:pt x="150025" y="174928"/>
                  </a:lnTo>
                  <a:lnTo>
                    <a:pt x="155198" y="171822"/>
                  </a:lnTo>
                  <a:lnTo>
                    <a:pt x="160371" y="168824"/>
                  </a:lnTo>
                  <a:lnTo>
                    <a:pt x="165545" y="165931"/>
                  </a:lnTo>
                  <a:lnTo>
                    <a:pt x="170718" y="163141"/>
                  </a:lnTo>
                  <a:lnTo>
                    <a:pt x="175891" y="160449"/>
                  </a:lnTo>
                  <a:lnTo>
                    <a:pt x="181065" y="157853"/>
                  </a:lnTo>
                  <a:lnTo>
                    <a:pt x="186238" y="155350"/>
                  </a:lnTo>
                  <a:lnTo>
                    <a:pt x="191411" y="152936"/>
                  </a:lnTo>
                  <a:lnTo>
                    <a:pt x="196584" y="150610"/>
                  </a:lnTo>
                  <a:lnTo>
                    <a:pt x="201758" y="148367"/>
                  </a:lnTo>
                  <a:lnTo>
                    <a:pt x="206931" y="146205"/>
                  </a:lnTo>
                  <a:lnTo>
                    <a:pt x="212104" y="144121"/>
                  </a:lnTo>
                  <a:lnTo>
                    <a:pt x="217278" y="142112"/>
                  </a:lnTo>
                  <a:lnTo>
                    <a:pt x="222451" y="140175"/>
                  </a:lnTo>
                  <a:lnTo>
                    <a:pt x="227624" y="138308"/>
                  </a:lnTo>
                  <a:lnTo>
                    <a:pt x="232797" y="136507"/>
                  </a:lnTo>
                  <a:lnTo>
                    <a:pt x="237971" y="134771"/>
                  </a:lnTo>
                  <a:lnTo>
                    <a:pt x="243144" y="133096"/>
                  </a:lnTo>
                  <a:lnTo>
                    <a:pt x="248317" y="131481"/>
                  </a:lnTo>
                  <a:lnTo>
                    <a:pt x="253491" y="129923"/>
                  </a:lnTo>
                  <a:lnTo>
                    <a:pt x="258664" y="128419"/>
                  </a:lnTo>
                  <a:lnTo>
                    <a:pt x="263837" y="126967"/>
                  </a:lnTo>
                  <a:lnTo>
                    <a:pt x="269010" y="125565"/>
                  </a:lnTo>
                  <a:lnTo>
                    <a:pt x="274184" y="124211"/>
                  </a:lnTo>
                  <a:lnTo>
                    <a:pt x="279357" y="122903"/>
                  </a:lnTo>
                  <a:lnTo>
                    <a:pt x="284530" y="121639"/>
                  </a:lnTo>
                  <a:lnTo>
                    <a:pt x="289704" y="120416"/>
                  </a:lnTo>
                  <a:lnTo>
                    <a:pt x="294877" y="119233"/>
                  </a:lnTo>
                  <a:lnTo>
                    <a:pt x="300050" y="118089"/>
                  </a:lnTo>
                  <a:lnTo>
                    <a:pt x="305223" y="116981"/>
                  </a:lnTo>
                  <a:lnTo>
                    <a:pt x="310397" y="115907"/>
                  </a:lnTo>
                  <a:lnTo>
                    <a:pt x="315570" y="114867"/>
                  </a:lnTo>
                  <a:lnTo>
                    <a:pt x="320743" y="113859"/>
                  </a:lnTo>
                  <a:lnTo>
                    <a:pt x="325917" y="112880"/>
                  </a:lnTo>
                  <a:lnTo>
                    <a:pt x="331090" y="111930"/>
                  </a:lnTo>
                  <a:lnTo>
                    <a:pt x="336263" y="111008"/>
                  </a:lnTo>
                  <a:lnTo>
                    <a:pt x="341436" y="110111"/>
                  </a:lnTo>
                  <a:lnTo>
                    <a:pt x="346610" y="109239"/>
                  </a:lnTo>
                  <a:lnTo>
                    <a:pt x="351783" y="108390"/>
                  </a:lnTo>
                  <a:lnTo>
                    <a:pt x="356956" y="107564"/>
                  </a:lnTo>
                  <a:lnTo>
                    <a:pt x="362130" y="106758"/>
                  </a:lnTo>
                  <a:lnTo>
                    <a:pt x="367303" y="105973"/>
                  </a:lnTo>
                  <a:lnTo>
                    <a:pt x="372476" y="105207"/>
                  </a:lnTo>
                  <a:lnTo>
                    <a:pt x="377649" y="104459"/>
                  </a:lnTo>
                  <a:lnTo>
                    <a:pt x="382823" y="103728"/>
                  </a:lnTo>
                  <a:lnTo>
                    <a:pt x="387996" y="103013"/>
                  </a:lnTo>
                  <a:lnTo>
                    <a:pt x="393169" y="102313"/>
                  </a:lnTo>
                  <a:lnTo>
                    <a:pt x="398343" y="101628"/>
                  </a:lnTo>
                  <a:lnTo>
                    <a:pt x="403516" y="100956"/>
                  </a:lnTo>
                  <a:lnTo>
                    <a:pt x="408689" y="100298"/>
                  </a:lnTo>
                  <a:lnTo>
                    <a:pt x="413862" y="99651"/>
                  </a:lnTo>
                  <a:lnTo>
                    <a:pt x="419036" y="99016"/>
                  </a:lnTo>
                  <a:lnTo>
                    <a:pt x="424209" y="98392"/>
                  </a:lnTo>
                  <a:lnTo>
                    <a:pt x="429382" y="97778"/>
                  </a:lnTo>
                  <a:lnTo>
                    <a:pt x="434556" y="97173"/>
                  </a:lnTo>
                  <a:lnTo>
                    <a:pt x="439729" y="96578"/>
                  </a:lnTo>
                  <a:lnTo>
                    <a:pt x="444902" y="95991"/>
                  </a:lnTo>
                  <a:lnTo>
                    <a:pt x="450075" y="95412"/>
                  </a:lnTo>
                  <a:lnTo>
                    <a:pt x="455249" y="94840"/>
                  </a:lnTo>
                  <a:lnTo>
                    <a:pt x="460422" y="94275"/>
                  </a:lnTo>
                  <a:lnTo>
                    <a:pt x="465595" y="93716"/>
                  </a:lnTo>
                  <a:lnTo>
                    <a:pt x="470769" y="93164"/>
                  </a:lnTo>
                  <a:lnTo>
                    <a:pt x="475942" y="92617"/>
                  </a:lnTo>
                  <a:lnTo>
                    <a:pt x="481115" y="92075"/>
                  </a:lnTo>
                  <a:lnTo>
                    <a:pt x="486288" y="91539"/>
                  </a:lnTo>
                  <a:lnTo>
                    <a:pt x="491462" y="91006"/>
                  </a:lnTo>
                  <a:lnTo>
                    <a:pt x="496635" y="90478"/>
                  </a:lnTo>
                  <a:lnTo>
                    <a:pt x="501808" y="89953"/>
                  </a:lnTo>
                  <a:lnTo>
                    <a:pt x="506982" y="89432"/>
                  </a:lnTo>
                  <a:lnTo>
                    <a:pt x="512155" y="88914"/>
                  </a:lnTo>
                  <a:lnTo>
                    <a:pt x="517328" y="88399"/>
                  </a:lnTo>
                  <a:lnTo>
                    <a:pt x="522501" y="87886"/>
                  </a:lnTo>
                  <a:lnTo>
                    <a:pt x="527675" y="87376"/>
                  </a:lnTo>
                  <a:lnTo>
                    <a:pt x="532848" y="86867"/>
                  </a:lnTo>
                  <a:lnTo>
                    <a:pt x="538021" y="86361"/>
                  </a:lnTo>
                  <a:lnTo>
                    <a:pt x="543195" y="85856"/>
                  </a:lnTo>
                  <a:lnTo>
                    <a:pt x="548368" y="85353"/>
                  </a:lnTo>
                  <a:lnTo>
                    <a:pt x="553541" y="84850"/>
                  </a:lnTo>
                  <a:lnTo>
                    <a:pt x="558714" y="84349"/>
                  </a:lnTo>
                  <a:lnTo>
                    <a:pt x="563888" y="83848"/>
                  </a:lnTo>
                  <a:lnTo>
                    <a:pt x="569061" y="83349"/>
                  </a:lnTo>
                  <a:lnTo>
                    <a:pt x="574234" y="82849"/>
                  </a:lnTo>
                  <a:lnTo>
                    <a:pt x="579408" y="82350"/>
                  </a:lnTo>
                  <a:lnTo>
                    <a:pt x="584581" y="81851"/>
                  </a:lnTo>
                  <a:lnTo>
                    <a:pt x="589754" y="81352"/>
                  </a:lnTo>
                  <a:lnTo>
                    <a:pt x="594927" y="80852"/>
                  </a:lnTo>
                  <a:lnTo>
                    <a:pt x="600101" y="80353"/>
                  </a:lnTo>
                  <a:lnTo>
                    <a:pt x="605274" y="79853"/>
                  </a:lnTo>
                  <a:lnTo>
                    <a:pt x="610447" y="79352"/>
                  </a:lnTo>
                  <a:lnTo>
                    <a:pt x="615621" y="78851"/>
                  </a:lnTo>
                  <a:lnTo>
                    <a:pt x="620794" y="78349"/>
                  </a:lnTo>
                  <a:lnTo>
                    <a:pt x="625967" y="77846"/>
                  </a:lnTo>
                  <a:lnTo>
                    <a:pt x="631140" y="77342"/>
                  </a:lnTo>
                  <a:lnTo>
                    <a:pt x="636314" y="76837"/>
                  </a:lnTo>
                  <a:lnTo>
                    <a:pt x="641487" y="76330"/>
                  </a:lnTo>
                  <a:lnTo>
                    <a:pt x="646660" y="75823"/>
                  </a:lnTo>
                  <a:lnTo>
                    <a:pt x="651834" y="75314"/>
                  </a:lnTo>
                  <a:lnTo>
                    <a:pt x="657007" y="74804"/>
                  </a:lnTo>
                  <a:lnTo>
                    <a:pt x="662180" y="74292"/>
                  </a:lnTo>
                  <a:lnTo>
                    <a:pt x="667353" y="73779"/>
                  </a:lnTo>
                  <a:lnTo>
                    <a:pt x="672527" y="73264"/>
                  </a:lnTo>
                  <a:lnTo>
                    <a:pt x="677700" y="72747"/>
                  </a:lnTo>
                  <a:lnTo>
                    <a:pt x="682873" y="72229"/>
                  </a:lnTo>
                  <a:lnTo>
                    <a:pt x="688047" y="71709"/>
                  </a:lnTo>
                  <a:lnTo>
                    <a:pt x="693220" y="71187"/>
                  </a:lnTo>
                  <a:lnTo>
                    <a:pt x="698393" y="70663"/>
                  </a:lnTo>
                  <a:lnTo>
                    <a:pt x="703566" y="70137"/>
                  </a:lnTo>
                  <a:lnTo>
                    <a:pt x="708740" y="69609"/>
                  </a:lnTo>
                  <a:lnTo>
                    <a:pt x="713913" y="69079"/>
                  </a:lnTo>
                  <a:lnTo>
                    <a:pt x="719086" y="68547"/>
                  </a:lnTo>
                  <a:lnTo>
                    <a:pt x="724260" y="68013"/>
                  </a:lnTo>
                  <a:lnTo>
                    <a:pt x="729433" y="67477"/>
                  </a:lnTo>
                  <a:lnTo>
                    <a:pt x="734606" y="66939"/>
                  </a:lnTo>
                  <a:lnTo>
                    <a:pt x="739779" y="66398"/>
                  </a:lnTo>
                  <a:lnTo>
                    <a:pt x="744953" y="65856"/>
                  </a:lnTo>
                  <a:lnTo>
                    <a:pt x="750126" y="65311"/>
                  </a:lnTo>
                  <a:lnTo>
                    <a:pt x="755299" y="64764"/>
                  </a:lnTo>
                  <a:lnTo>
                    <a:pt x="760473" y="64215"/>
                  </a:lnTo>
                  <a:lnTo>
                    <a:pt x="765646" y="63663"/>
                  </a:lnTo>
                  <a:lnTo>
                    <a:pt x="770819" y="63109"/>
                  </a:lnTo>
                  <a:lnTo>
                    <a:pt x="775992" y="62553"/>
                  </a:lnTo>
                  <a:lnTo>
                    <a:pt x="781166" y="61995"/>
                  </a:lnTo>
                  <a:lnTo>
                    <a:pt x="786339" y="61435"/>
                  </a:lnTo>
                  <a:lnTo>
                    <a:pt x="791512" y="60872"/>
                  </a:lnTo>
                  <a:lnTo>
                    <a:pt x="796686" y="60307"/>
                  </a:lnTo>
                  <a:lnTo>
                    <a:pt x="801859" y="59740"/>
                  </a:lnTo>
                  <a:lnTo>
                    <a:pt x="807032" y="59171"/>
                  </a:lnTo>
                  <a:lnTo>
                    <a:pt x="812205" y="58599"/>
                  </a:lnTo>
                  <a:lnTo>
                    <a:pt x="817379" y="58026"/>
                  </a:lnTo>
                  <a:lnTo>
                    <a:pt x="822552" y="57450"/>
                  </a:lnTo>
                  <a:lnTo>
                    <a:pt x="827725" y="56872"/>
                  </a:lnTo>
                  <a:lnTo>
                    <a:pt x="832899" y="56292"/>
                  </a:lnTo>
                  <a:lnTo>
                    <a:pt x="838072" y="55711"/>
                  </a:lnTo>
                  <a:lnTo>
                    <a:pt x="843245" y="55127"/>
                  </a:lnTo>
                  <a:lnTo>
                    <a:pt x="848418" y="54542"/>
                  </a:lnTo>
                  <a:lnTo>
                    <a:pt x="853592" y="53954"/>
                  </a:lnTo>
                  <a:lnTo>
                    <a:pt x="858765" y="53365"/>
                  </a:lnTo>
                  <a:lnTo>
                    <a:pt x="863938" y="52774"/>
                  </a:lnTo>
                  <a:lnTo>
                    <a:pt x="869112" y="52182"/>
                  </a:lnTo>
                  <a:lnTo>
                    <a:pt x="874285" y="51588"/>
                  </a:lnTo>
                  <a:lnTo>
                    <a:pt x="879458" y="50992"/>
                  </a:lnTo>
                  <a:lnTo>
                    <a:pt x="884631" y="50395"/>
                  </a:lnTo>
                  <a:lnTo>
                    <a:pt x="889805" y="49797"/>
                  </a:lnTo>
                  <a:lnTo>
                    <a:pt x="894978" y="49197"/>
                  </a:lnTo>
                  <a:lnTo>
                    <a:pt x="900151" y="48597"/>
                  </a:lnTo>
                  <a:lnTo>
                    <a:pt x="905325" y="47995"/>
                  </a:lnTo>
                  <a:lnTo>
                    <a:pt x="910498" y="47392"/>
                  </a:lnTo>
                  <a:lnTo>
                    <a:pt x="915671" y="46788"/>
                  </a:lnTo>
                  <a:lnTo>
                    <a:pt x="920844" y="46184"/>
                  </a:lnTo>
                  <a:lnTo>
                    <a:pt x="926018" y="45579"/>
                  </a:lnTo>
                  <a:lnTo>
                    <a:pt x="931191" y="44974"/>
                  </a:lnTo>
                  <a:lnTo>
                    <a:pt x="936364" y="44368"/>
                  </a:lnTo>
                  <a:lnTo>
                    <a:pt x="941538" y="43761"/>
                  </a:lnTo>
                  <a:lnTo>
                    <a:pt x="946711" y="43155"/>
                  </a:lnTo>
                  <a:lnTo>
                    <a:pt x="951884" y="42549"/>
                  </a:lnTo>
                  <a:lnTo>
                    <a:pt x="957057" y="41942"/>
                  </a:lnTo>
                  <a:lnTo>
                    <a:pt x="962231" y="41336"/>
                  </a:lnTo>
                  <a:lnTo>
                    <a:pt x="967404" y="40731"/>
                  </a:lnTo>
                  <a:lnTo>
                    <a:pt x="972577" y="40126"/>
                  </a:lnTo>
                  <a:lnTo>
                    <a:pt x="977751" y="39521"/>
                  </a:lnTo>
                  <a:lnTo>
                    <a:pt x="982924" y="38918"/>
                  </a:lnTo>
                  <a:lnTo>
                    <a:pt x="988097" y="38315"/>
                  </a:lnTo>
                  <a:lnTo>
                    <a:pt x="993270" y="37714"/>
                  </a:lnTo>
                  <a:lnTo>
                    <a:pt x="998444" y="37114"/>
                  </a:lnTo>
                  <a:lnTo>
                    <a:pt x="1003617" y="36515"/>
                  </a:lnTo>
                  <a:lnTo>
                    <a:pt x="1008790" y="35919"/>
                  </a:lnTo>
                  <a:lnTo>
                    <a:pt x="1013964" y="35324"/>
                  </a:lnTo>
                  <a:lnTo>
                    <a:pt x="1019137" y="34731"/>
                  </a:lnTo>
                  <a:lnTo>
                    <a:pt x="1024310" y="34140"/>
                  </a:lnTo>
                  <a:lnTo>
                    <a:pt x="1029483" y="33551"/>
                  </a:lnTo>
                  <a:lnTo>
                    <a:pt x="1034657" y="32965"/>
                  </a:lnTo>
                  <a:lnTo>
                    <a:pt x="1039830" y="32382"/>
                  </a:lnTo>
                  <a:lnTo>
                    <a:pt x="1045003" y="31802"/>
                  </a:lnTo>
                  <a:lnTo>
                    <a:pt x="1050177" y="31224"/>
                  </a:lnTo>
                  <a:lnTo>
                    <a:pt x="1055350" y="30650"/>
                  </a:lnTo>
                  <a:lnTo>
                    <a:pt x="1060523" y="30079"/>
                  </a:lnTo>
                  <a:lnTo>
                    <a:pt x="1065696" y="29512"/>
                  </a:lnTo>
                  <a:lnTo>
                    <a:pt x="1070870" y="28949"/>
                  </a:lnTo>
                  <a:lnTo>
                    <a:pt x="1076043" y="28389"/>
                  </a:lnTo>
                  <a:lnTo>
                    <a:pt x="1081216" y="27834"/>
                  </a:lnTo>
                  <a:lnTo>
                    <a:pt x="1086390" y="27282"/>
                  </a:lnTo>
                  <a:lnTo>
                    <a:pt x="1091563" y="26736"/>
                  </a:lnTo>
                  <a:lnTo>
                    <a:pt x="1096736" y="26193"/>
                  </a:lnTo>
                  <a:lnTo>
                    <a:pt x="1101909" y="25656"/>
                  </a:lnTo>
                  <a:lnTo>
                    <a:pt x="1107083" y="25123"/>
                  </a:lnTo>
                  <a:lnTo>
                    <a:pt x="1112256" y="24595"/>
                  </a:lnTo>
                  <a:lnTo>
                    <a:pt x="1117429" y="24073"/>
                  </a:lnTo>
                  <a:lnTo>
                    <a:pt x="1122603" y="23555"/>
                  </a:lnTo>
                  <a:lnTo>
                    <a:pt x="1127776" y="23044"/>
                  </a:lnTo>
                  <a:lnTo>
                    <a:pt x="1132949" y="22537"/>
                  </a:lnTo>
                  <a:lnTo>
                    <a:pt x="1138122" y="22037"/>
                  </a:lnTo>
                  <a:lnTo>
                    <a:pt x="1143296" y="21542"/>
                  </a:lnTo>
                  <a:lnTo>
                    <a:pt x="1148469" y="21053"/>
                  </a:lnTo>
                  <a:lnTo>
                    <a:pt x="1153642" y="20571"/>
                  </a:lnTo>
                  <a:lnTo>
                    <a:pt x="1158816" y="20094"/>
                  </a:lnTo>
                  <a:lnTo>
                    <a:pt x="1163989" y="19623"/>
                  </a:lnTo>
                  <a:lnTo>
                    <a:pt x="1169162" y="19159"/>
                  </a:lnTo>
                  <a:lnTo>
                    <a:pt x="1174335" y="18702"/>
                  </a:lnTo>
                  <a:lnTo>
                    <a:pt x="1179509" y="18251"/>
                  </a:lnTo>
                  <a:lnTo>
                    <a:pt x="1184682" y="17806"/>
                  </a:lnTo>
                  <a:lnTo>
                    <a:pt x="1189855" y="17368"/>
                  </a:lnTo>
                  <a:lnTo>
                    <a:pt x="1195029" y="16937"/>
                  </a:lnTo>
                  <a:lnTo>
                    <a:pt x="1200202" y="16512"/>
                  </a:lnTo>
                  <a:lnTo>
                    <a:pt x="1205375" y="16095"/>
                  </a:lnTo>
                  <a:lnTo>
                    <a:pt x="1210548" y="15684"/>
                  </a:lnTo>
                  <a:lnTo>
                    <a:pt x="1215722" y="15280"/>
                  </a:lnTo>
                  <a:lnTo>
                    <a:pt x="1220895" y="14882"/>
                  </a:lnTo>
                  <a:lnTo>
                    <a:pt x="1226068" y="14492"/>
                  </a:lnTo>
                  <a:lnTo>
                    <a:pt x="1231242" y="14109"/>
                  </a:lnTo>
                  <a:lnTo>
                    <a:pt x="1236415" y="13732"/>
                  </a:lnTo>
                  <a:lnTo>
                    <a:pt x="1241588" y="13363"/>
                  </a:lnTo>
                  <a:lnTo>
                    <a:pt x="1246761" y="13000"/>
                  </a:lnTo>
                  <a:lnTo>
                    <a:pt x="1251935" y="12645"/>
                  </a:lnTo>
                  <a:lnTo>
                    <a:pt x="1257108" y="12296"/>
                  </a:lnTo>
                  <a:lnTo>
                    <a:pt x="1262281" y="11954"/>
                  </a:lnTo>
                  <a:lnTo>
                    <a:pt x="1267455" y="11618"/>
                  </a:lnTo>
                  <a:lnTo>
                    <a:pt x="1272628" y="11290"/>
                  </a:lnTo>
                  <a:lnTo>
                    <a:pt x="1277801" y="10968"/>
                  </a:lnTo>
                  <a:lnTo>
                    <a:pt x="1282974" y="10653"/>
                  </a:lnTo>
                  <a:lnTo>
                    <a:pt x="1288148" y="10345"/>
                  </a:lnTo>
                  <a:lnTo>
                    <a:pt x="1293321" y="10043"/>
                  </a:lnTo>
                  <a:lnTo>
                    <a:pt x="1298494" y="9747"/>
                  </a:lnTo>
                  <a:lnTo>
                    <a:pt x="1303668" y="9458"/>
                  </a:lnTo>
                  <a:lnTo>
                    <a:pt x="1308841" y="9175"/>
                  </a:lnTo>
                  <a:lnTo>
                    <a:pt x="1314014" y="8899"/>
                  </a:lnTo>
                  <a:lnTo>
                    <a:pt x="1319187" y="8629"/>
                  </a:lnTo>
                  <a:lnTo>
                    <a:pt x="1324361" y="8364"/>
                  </a:lnTo>
                  <a:lnTo>
                    <a:pt x="1329534" y="8106"/>
                  </a:lnTo>
                  <a:lnTo>
                    <a:pt x="1334707" y="7854"/>
                  </a:lnTo>
                  <a:lnTo>
                    <a:pt x="1339881" y="7607"/>
                  </a:lnTo>
                  <a:lnTo>
                    <a:pt x="1345054" y="7366"/>
                  </a:lnTo>
                  <a:lnTo>
                    <a:pt x="1350227" y="7131"/>
                  </a:lnTo>
                  <a:lnTo>
                    <a:pt x="1355400" y="6901"/>
                  </a:lnTo>
                  <a:lnTo>
                    <a:pt x="1360574" y="6676"/>
                  </a:lnTo>
                  <a:lnTo>
                    <a:pt x="1365747" y="6457"/>
                  </a:lnTo>
                  <a:lnTo>
                    <a:pt x="1370920" y="6243"/>
                  </a:lnTo>
                  <a:lnTo>
                    <a:pt x="1376094" y="6033"/>
                  </a:lnTo>
                  <a:lnTo>
                    <a:pt x="1381267" y="5829"/>
                  </a:lnTo>
                  <a:lnTo>
                    <a:pt x="1386440" y="5630"/>
                  </a:lnTo>
                  <a:lnTo>
                    <a:pt x="1391613" y="5435"/>
                  </a:lnTo>
                  <a:lnTo>
                    <a:pt x="1396787" y="5244"/>
                  </a:lnTo>
                  <a:lnTo>
                    <a:pt x="1401960" y="5058"/>
                  </a:lnTo>
                  <a:lnTo>
                    <a:pt x="1407133" y="4876"/>
                  </a:lnTo>
                  <a:lnTo>
                    <a:pt x="1412307" y="4699"/>
                  </a:lnTo>
                  <a:lnTo>
                    <a:pt x="1417480" y="4525"/>
                  </a:lnTo>
                  <a:lnTo>
                    <a:pt x="1422653" y="4355"/>
                  </a:lnTo>
                  <a:lnTo>
                    <a:pt x="1427826" y="4190"/>
                  </a:lnTo>
                  <a:lnTo>
                    <a:pt x="1433000" y="4027"/>
                  </a:lnTo>
                  <a:lnTo>
                    <a:pt x="1438173" y="3869"/>
                  </a:lnTo>
                  <a:lnTo>
                    <a:pt x="1443346" y="3714"/>
                  </a:lnTo>
                  <a:lnTo>
                    <a:pt x="1448520" y="3562"/>
                  </a:lnTo>
                  <a:lnTo>
                    <a:pt x="1453693" y="3413"/>
                  </a:lnTo>
                  <a:lnTo>
                    <a:pt x="1458866" y="3268"/>
                  </a:lnTo>
                  <a:lnTo>
                    <a:pt x="1464039" y="3126"/>
                  </a:lnTo>
                  <a:lnTo>
                    <a:pt x="1469213" y="2987"/>
                  </a:lnTo>
                  <a:lnTo>
                    <a:pt x="1474386" y="2851"/>
                  </a:lnTo>
                  <a:lnTo>
                    <a:pt x="1479559" y="2719"/>
                  </a:lnTo>
                  <a:lnTo>
                    <a:pt x="1484733" y="2589"/>
                  </a:lnTo>
                  <a:lnTo>
                    <a:pt x="1489906" y="2462"/>
                  </a:lnTo>
                  <a:lnTo>
                    <a:pt x="1495079" y="2338"/>
                  </a:lnTo>
                  <a:lnTo>
                    <a:pt x="1500252" y="2217"/>
                  </a:lnTo>
                  <a:lnTo>
                    <a:pt x="1505426" y="2099"/>
                  </a:lnTo>
                  <a:lnTo>
                    <a:pt x="1510599" y="1984"/>
                  </a:lnTo>
                  <a:lnTo>
                    <a:pt x="1515772" y="1872"/>
                  </a:lnTo>
                  <a:lnTo>
                    <a:pt x="1520946" y="1763"/>
                  </a:lnTo>
                  <a:lnTo>
                    <a:pt x="1526119" y="1658"/>
                  </a:lnTo>
                  <a:lnTo>
                    <a:pt x="1531292" y="1556"/>
                  </a:lnTo>
                  <a:lnTo>
                    <a:pt x="1536465" y="1457"/>
                  </a:lnTo>
                  <a:lnTo>
                    <a:pt x="1541639" y="1361"/>
                  </a:lnTo>
                  <a:lnTo>
                    <a:pt x="1546812" y="1269"/>
                  </a:lnTo>
                  <a:lnTo>
                    <a:pt x="1551985" y="1181"/>
                  </a:lnTo>
                  <a:lnTo>
                    <a:pt x="1557159" y="1096"/>
                  </a:lnTo>
                  <a:lnTo>
                    <a:pt x="1562332" y="1016"/>
                  </a:lnTo>
                  <a:lnTo>
                    <a:pt x="1567505" y="938"/>
                  </a:lnTo>
                  <a:lnTo>
                    <a:pt x="1572678" y="865"/>
                  </a:lnTo>
                  <a:lnTo>
                    <a:pt x="1577852" y="796"/>
                  </a:lnTo>
                  <a:lnTo>
                    <a:pt x="1583025" y="730"/>
                  </a:lnTo>
                  <a:lnTo>
                    <a:pt x="1588198" y="669"/>
                  </a:lnTo>
                  <a:lnTo>
                    <a:pt x="1593372" y="611"/>
                  </a:lnTo>
                  <a:lnTo>
                    <a:pt x="1598545" y="557"/>
                  </a:lnTo>
                  <a:lnTo>
                    <a:pt x="1603718" y="506"/>
                  </a:lnTo>
                  <a:lnTo>
                    <a:pt x="1608891" y="459"/>
                  </a:lnTo>
                  <a:lnTo>
                    <a:pt x="1614065" y="416"/>
                  </a:lnTo>
                  <a:lnTo>
                    <a:pt x="1619238" y="376"/>
                  </a:lnTo>
                  <a:lnTo>
                    <a:pt x="1624411" y="339"/>
                  </a:lnTo>
                  <a:lnTo>
                    <a:pt x="1629585" y="305"/>
                  </a:lnTo>
                  <a:lnTo>
                    <a:pt x="1634758" y="274"/>
                  </a:lnTo>
                  <a:lnTo>
                    <a:pt x="1639931" y="246"/>
                  </a:lnTo>
                  <a:lnTo>
                    <a:pt x="1645104" y="220"/>
                  </a:lnTo>
                  <a:lnTo>
                    <a:pt x="1650278" y="197"/>
                  </a:lnTo>
                  <a:lnTo>
                    <a:pt x="1655451" y="176"/>
                  </a:lnTo>
                  <a:lnTo>
                    <a:pt x="1660624" y="156"/>
                  </a:lnTo>
                  <a:lnTo>
                    <a:pt x="1665798" y="139"/>
                  </a:lnTo>
                  <a:lnTo>
                    <a:pt x="1670971" y="124"/>
                  </a:lnTo>
                  <a:lnTo>
                    <a:pt x="1676144" y="110"/>
                  </a:lnTo>
                  <a:lnTo>
                    <a:pt x="1681317" y="97"/>
                  </a:lnTo>
                  <a:lnTo>
                    <a:pt x="1686491" y="86"/>
                  </a:lnTo>
                  <a:lnTo>
                    <a:pt x="1691664" y="76"/>
                  </a:lnTo>
                  <a:lnTo>
                    <a:pt x="1696837" y="67"/>
                  </a:lnTo>
                  <a:lnTo>
                    <a:pt x="1702011" y="59"/>
                  </a:lnTo>
                  <a:lnTo>
                    <a:pt x="1707184" y="52"/>
                  </a:lnTo>
                  <a:lnTo>
                    <a:pt x="1712357" y="46"/>
                  </a:lnTo>
                  <a:lnTo>
                    <a:pt x="1717530" y="41"/>
                  </a:lnTo>
                  <a:lnTo>
                    <a:pt x="1722704" y="36"/>
                  </a:lnTo>
                  <a:lnTo>
                    <a:pt x="1727877" y="31"/>
                  </a:lnTo>
                  <a:lnTo>
                    <a:pt x="1733050" y="27"/>
                  </a:lnTo>
                  <a:lnTo>
                    <a:pt x="1738224" y="24"/>
                  </a:lnTo>
                  <a:lnTo>
                    <a:pt x="1743397" y="21"/>
                  </a:lnTo>
                  <a:lnTo>
                    <a:pt x="1748570" y="18"/>
                  </a:lnTo>
                  <a:lnTo>
                    <a:pt x="1753743" y="16"/>
                  </a:lnTo>
                  <a:lnTo>
                    <a:pt x="1758917" y="14"/>
                  </a:lnTo>
                  <a:lnTo>
                    <a:pt x="1764090" y="12"/>
                  </a:lnTo>
                  <a:lnTo>
                    <a:pt x="1769263" y="10"/>
                  </a:lnTo>
                  <a:lnTo>
                    <a:pt x="1774437" y="9"/>
                  </a:lnTo>
                  <a:lnTo>
                    <a:pt x="1779610" y="8"/>
                  </a:lnTo>
                  <a:lnTo>
                    <a:pt x="1784783" y="7"/>
                  </a:lnTo>
                  <a:lnTo>
                    <a:pt x="1789956" y="6"/>
                  </a:lnTo>
                  <a:lnTo>
                    <a:pt x="1795130" y="5"/>
                  </a:lnTo>
                  <a:lnTo>
                    <a:pt x="1800303" y="4"/>
                  </a:lnTo>
                  <a:lnTo>
                    <a:pt x="1805476" y="3"/>
                  </a:lnTo>
                  <a:lnTo>
                    <a:pt x="1810650" y="3"/>
                  </a:lnTo>
                  <a:lnTo>
                    <a:pt x="1815823" y="2"/>
                  </a:lnTo>
                  <a:lnTo>
                    <a:pt x="1820996" y="2"/>
                  </a:lnTo>
                  <a:lnTo>
                    <a:pt x="1826169" y="2"/>
                  </a:lnTo>
                  <a:lnTo>
                    <a:pt x="1831343" y="1"/>
                  </a:lnTo>
                  <a:lnTo>
                    <a:pt x="1836516" y="1"/>
                  </a:lnTo>
                  <a:lnTo>
                    <a:pt x="1841689" y="1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1"/>
                  </a:lnTo>
                  <a:lnTo>
                    <a:pt x="1841689" y="1"/>
                  </a:lnTo>
                  <a:lnTo>
                    <a:pt x="1836516" y="1"/>
                  </a:lnTo>
                  <a:lnTo>
                    <a:pt x="1831343" y="2"/>
                  </a:lnTo>
                  <a:lnTo>
                    <a:pt x="1826169" y="2"/>
                  </a:lnTo>
                  <a:lnTo>
                    <a:pt x="1820996" y="3"/>
                  </a:lnTo>
                  <a:lnTo>
                    <a:pt x="1815823" y="3"/>
                  </a:lnTo>
                  <a:lnTo>
                    <a:pt x="1810650" y="4"/>
                  </a:lnTo>
                  <a:lnTo>
                    <a:pt x="1805476" y="4"/>
                  </a:lnTo>
                  <a:lnTo>
                    <a:pt x="1800303" y="5"/>
                  </a:lnTo>
                  <a:lnTo>
                    <a:pt x="1795130" y="6"/>
                  </a:lnTo>
                  <a:lnTo>
                    <a:pt x="1789956" y="7"/>
                  </a:lnTo>
                  <a:lnTo>
                    <a:pt x="1784783" y="8"/>
                  </a:lnTo>
                  <a:lnTo>
                    <a:pt x="1779610" y="10"/>
                  </a:lnTo>
                  <a:lnTo>
                    <a:pt x="1774437" y="11"/>
                  </a:lnTo>
                  <a:lnTo>
                    <a:pt x="1769263" y="13"/>
                  </a:lnTo>
                  <a:lnTo>
                    <a:pt x="1764090" y="15"/>
                  </a:lnTo>
                  <a:lnTo>
                    <a:pt x="1758917" y="17"/>
                  </a:lnTo>
                  <a:lnTo>
                    <a:pt x="1753743" y="20"/>
                  </a:lnTo>
                  <a:lnTo>
                    <a:pt x="1748570" y="23"/>
                  </a:lnTo>
                  <a:lnTo>
                    <a:pt x="1743397" y="26"/>
                  </a:lnTo>
                  <a:lnTo>
                    <a:pt x="1738224" y="30"/>
                  </a:lnTo>
                  <a:lnTo>
                    <a:pt x="1733050" y="34"/>
                  </a:lnTo>
                  <a:lnTo>
                    <a:pt x="1727877" y="39"/>
                  </a:lnTo>
                  <a:lnTo>
                    <a:pt x="1722704" y="44"/>
                  </a:lnTo>
                  <a:lnTo>
                    <a:pt x="1717530" y="50"/>
                  </a:lnTo>
                  <a:lnTo>
                    <a:pt x="1712357" y="57"/>
                  </a:lnTo>
                  <a:lnTo>
                    <a:pt x="1707184" y="65"/>
                  </a:lnTo>
                  <a:lnTo>
                    <a:pt x="1702011" y="74"/>
                  </a:lnTo>
                  <a:lnTo>
                    <a:pt x="1696837" y="83"/>
                  </a:lnTo>
                  <a:lnTo>
                    <a:pt x="1691664" y="95"/>
                  </a:lnTo>
                  <a:lnTo>
                    <a:pt x="1686491" y="107"/>
                  </a:lnTo>
                  <a:lnTo>
                    <a:pt x="1681317" y="121"/>
                  </a:lnTo>
                  <a:lnTo>
                    <a:pt x="1676144" y="137"/>
                  </a:lnTo>
                  <a:lnTo>
                    <a:pt x="1670971" y="154"/>
                  </a:lnTo>
                  <a:lnTo>
                    <a:pt x="1665798" y="174"/>
                  </a:lnTo>
                  <a:lnTo>
                    <a:pt x="1660624" y="195"/>
                  </a:lnTo>
                  <a:lnTo>
                    <a:pt x="1655451" y="220"/>
                  </a:lnTo>
                  <a:lnTo>
                    <a:pt x="1650278" y="246"/>
                  </a:lnTo>
                  <a:lnTo>
                    <a:pt x="1645104" y="276"/>
                  </a:lnTo>
                  <a:lnTo>
                    <a:pt x="1639931" y="309"/>
                  </a:lnTo>
                  <a:lnTo>
                    <a:pt x="1634758" y="345"/>
                  </a:lnTo>
                  <a:lnTo>
                    <a:pt x="1629585" y="384"/>
                  </a:lnTo>
                  <a:lnTo>
                    <a:pt x="1624411" y="428"/>
                  </a:lnTo>
                  <a:lnTo>
                    <a:pt x="1619238" y="475"/>
                  </a:lnTo>
                  <a:lnTo>
                    <a:pt x="1614065" y="526"/>
                  </a:lnTo>
                  <a:lnTo>
                    <a:pt x="1608891" y="582"/>
                  </a:lnTo>
                  <a:lnTo>
                    <a:pt x="1603718" y="642"/>
                  </a:lnTo>
                  <a:lnTo>
                    <a:pt x="1598545" y="707"/>
                  </a:lnTo>
                  <a:lnTo>
                    <a:pt x="1593372" y="777"/>
                  </a:lnTo>
                  <a:lnTo>
                    <a:pt x="1588198" y="852"/>
                  </a:lnTo>
                  <a:lnTo>
                    <a:pt x="1583025" y="933"/>
                  </a:lnTo>
                  <a:lnTo>
                    <a:pt x="1577852" y="1018"/>
                  </a:lnTo>
                  <a:lnTo>
                    <a:pt x="1572678" y="1108"/>
                  </a:lnTo>
                  <a:lnTo>
                    <a:pt x="1567505" y="1204"/>
                  </a:lnTo>
                  <a:lnTo>
                    <a:pt x="1562332" y="1305"/>
                  </a:lnTo>
                  <a:lnTo>
                    <a:pt x="1557159" y="1411"/>
                  </a:lnTo>
                  <a:lnTo>
                    <a:pt x="1551985" y="1523"/>
                  </a:lnTo>
                  <a:lnTo>
                    <a:pt x="1546812" y="1639"/>
                  </a:lnTo>
                  <a:lnTo>
                    <a:pt x="1541639" y="1761"/>
                  </a:lnTo>
                  <a:lnTo>
                    <a:pt x="1536465" y="1888"/>
                  </a:lnTo>
                  <a:lnTo>
                    <a:pt x="1531292" y="2019"/>
                  </a:lnTo>
                  <a:lnTo>
                    <a:pt x="1526119" y="2155"/>
                  </a:lnTo>
                  <a:lnTo>
                    <a:pt x="1520946" y="2297"/>
                  </a:lnTo>
                  <a:lnTo>
                    <a:pt x="1515772" y="2442"/>
                  </a:lnTo>
                  <a:lnTo>
                    <a:pt x="1510599" y="2593"/>
                  </a:lnTo>
                  <a:lnTo>
                    <a:pt x="1505426" y="2748"/>
                  </a:lnTo>
                  <a:lnTo>
                    <a:pt x="1500252" y="2907"/>
                  </a:lnTo>
                  <a:lnTo>
                    <a:pt x="1495079" y="3072"/>
                  </a:lnTo>
                  <a:lnTo>
                    <a:pt x="1489906" y="3240"/>
                  </a:lnTo>
                  <a:lnTo>
                    <a:pt x="1484733" y="3413"/>
                  </a:lnTo>
                  <a:lnTo>
                    <a:pt x="1479559" y="3591"/>
                  </a:lnTo>
                  <a:lnTo>
                    <a:pt x="1474386" y="3773"/>
                  </a:lnTo>
                  <a:lnTo>
                    <a:pt x="1469213" y="3960"/>
                  </a:lnTo>
                  <a:lnTo>
                    <a:pt x="1464039" y="4152"/>
                  </a:lnTo>
                  <a:lnTo>
                    <a:pt x="1458866" y="4349"/>
                  </a:lnTo>
                  <a:lnTo>
                    <a:pt x="1453693" y="4550"/>
                  </a:lnTo>
                  <a:lnTo>
                    <a:pt x="1448520" y="4757"/>
                  </a:lnTo>
                  <a:lnTo>
                    <a:pt x="1443346" y="4969"/>
                  </a:lnTo>
                  <a:lnTo>
                    <a:pt x="1438173" y="5186"/>
                  </a:lnTo>
                  <a:lnTo>
                    <a:pt x="1433000" y="5409"/>
                  </a:lnTo>
                  <a:lnTo>
                    <a:pt x="1427826" y="5637"/>
                  </a:lnTo>
                  <a:lnTo>
                    <a:pt x="1422653" y="5872"/>
                  </a:lnTo>
                  <a:lnTo>
                    <a:pt x="1417480" y="6112"/>
                  </a:lnTo>
                  <a:lnTo>
                    <a:pt x="1412307" y="6359"/>
                  </a:lnTo>
                  <a:lnTo>
                    <a:pt x="1407133" y="6612"/>
                  </a:lnTo>
                  <a:lnTo>
                    <a:pt x="1401960" y="6872"/>
                  </a:lnTo>
                  <a:lnTo>
                    <a:pt x="1396787" y="7139"/>
                  </a:lnTo>
                  <a:lnTo>
                    <a:pt x="1391613" y="7412"/>
                  </a:lnTo>
                  <a:lnTo>
                    <a:pt x="1386440" y="7694"/>
                  </a:lnTo>
                  <a:lnTo>
                    <a:pt x="1381267" y="7982"/>
                  </a:lnTo>
                  <a:lnTo>
                    <a:pt x="1376094" y="8279"/>
                  </a:lnTo>
                  <a:lnTo>
                    <a:pt x="1370920" y="8583"/>
                  </a:lnTo>
                  <a:lnTo>
                    <a:pt x="1365747" y="8896"/>
                  </a:lnTo>
                  <a:lnTo>
                    <a:pt x="1360574" y="9217"/>
                  </a:lnTo>
                  <a:lnTo>
                    <a:pt x="1355400" y="9546"/>
                  </a:lnTo>
                  <a:lnTo>
                    <a:pt x="1350227" y="9884"/>
                  </a:lnTo>
                  <a:lnTo>
                    <a:pt x="1345054" y="10232"/>
                  </a:lnTo>
                  <a:lnTo>
                    <a:pt x="1339881" y="10589"/>
                  </a:lnTo>
                  <a:lnTo>
                    <a:pt x="1334707" y="10955"/>
                  </a:lnTo>
                  <a:lnTo>
                    <a:pt x="1329534" y="11331"/>
                  </a:lnTo>
                  <a:lnTo>
                    <a:pt x="1324361" y="11716"/>
                  </a:lnTo>
                  <a:lnTo>
                    <a:pt x="1319187" y="12112"/>
                  </a:lnTo>
                  <a:lnTo>
                    <a:pt x="1314014" y="12518"/>
                  </a:lnTo>
                  <a:lnTo>
                    <a:pt x="1308841" y="12935"/>
                  </a:lnTo>
                  <a:lnTo>
                    <a:pt x="1303668" y="13363"/>
                  </a:lnTo>
                  <a:lnTo>
                    <a:pt x="1298494" y="13801"/>
                  </a:lnTo>
                  <a:lnTo>
                    <a:pt x="1293321" y="14250"/>
                  </a:lnTo>
                  <a:lnTo>
                    <a:pt x="1288148" y="14711"/>
                  </a:lnTo>
                  <a:lnTo>
                    <a:pt x="1282974" y="15183"/>
                  </a:lnTo>
                  <a:lnTo>
                    <a:pt x="1277801" y="15667"/>
                  </a:lnTo>
                  <a:lnTo>
                    <a:pt x="1272628" y="16162"/>
                  </a:lnTo>
                  <a:lnTo>
                    <a:pt x="1267455" y="16670"/>
                  </a:lnTo>
                  <a:lnTo>
                    <a:pt x="1262281" y="17190"/>
                  </a:lnTo>
                  <a:lnTo>
                    <a:pt x="1257108" y="17721"/>
                  </a:lnTo>
                  <a:lnTo>
                    <a:pt x="1251935" y="18266"/>
                  </a:lnTo>
                  <a:lnTo>
                    <a:pt x="1246761" y="18823"/>
                  </a:lnTo>
                  <a:lnTo>
                    <a:pt x="1241588" y="19392"/>
                  </a:lnTo>
                  <a:lnTo>
                    <a:pt x="1236415" y="19974"/>
                  </a:lnTo>
                  <a:lnTo>
                    <a:pt x="1231242" y="20570"/>
                  </a:lnTo>
                  <a:lnTo>
                    <a:pt x="1226068" y="21178"/>
                  </a:lnTo>
                  <a:lnTo>
                    <a:pt x="1220895" y="21799"/>
                  </a:lnTo>
                  <a:lnTo>
                    <a:pt x="1215722" y="22434"/>
                  </a:lnTo>
                  <a:lnTo>
                    <a:pt x="1210548" y="23081"/>
                  </a:lnTo>
                  <a:lnTo>
                    <a:pt x="1205375" y="23742"/>
                  </a:lnTo>
                  <a:lnTo>
                    <a:pt x="1200202" y="24417"/>
                  </a:lnTo>
                  <a:lnTo>
                    <a:pt x="1195029" y="25105"/>
                  </a:lnTo>
                  <a:lnTo>
                    <a:pt x="1189855" y="25806"/>
                  </a:lnTo>
                  <a:lnTo>
                    <a:pt x="1184682" y="26521"/>
                  </a:lnTo>
                  <a:lnTo>
                    <a:pt x="1179509" y="27250"/>
                  </a:lnTo>
                  <a:lnTo>
                    <a:pt x="1174335" y="27992"/>
                  </a:lnTo>
                  <a:lnTo>
                    <a:pt x="1169162" y="28748"/>
                  </a:lnTo>
                  <a:lnTo>
                    <a:pt x="1163989" y="29517"/>
                  </a:lnTo>
                  <a:lnTo>
                    <a:pt x="1158816" y="30299"/>
                  </a:lnTo>
                  <a:lnTo>
                    <a:pt x="1153642" y="31096"/>
                  </a:lnTo>
                  <a:lnTo>
                    <a:pt x="1148469" y="31905"/>
                  </a:lnTo>
                  <a:lnTo>
                    <a:pt x="1143296" y="32729"/>
                  </a:lnTo>
                  <a:lnTo>
                    <a:pt x="1138122" y="33565"/>
                  </a:lnTo>
                  <a:lnTo>
                    <a:pt x="1132949" y="34415"/>
                  </a:lnTo>
                  <a:lnTo>
                    <a:pt x="1127776" y="35278"/>
                  </a:lnTo>
                  <a:lnTo>
                    <a:pt x="1122603" y="36154"/>
                  </a:lnTo>
                  <a:lnTo>
                    <a:pt x="1117429" y="37044"/>
                  </a:lnTo>
                  <a:lnTo>
                    <a:pt x="1112256" y="37946"/>
                  </a:lnTo>
                  <a:lnTo>
                    <a:pt x="1107083" y="38861"/>
                  </a:lnTo>
                  <a:lnTo>
                    <a:pt x="1101909" y="39789"/>
                  </a:lnTo>
                  <a:lnTo>
                    <a:pt x="1096736" y="40730"/>
                  </a:lnTo>
                  <a:lnTo>
                    <a:pt x="1091563" y="41683"/>
                  </a:lnTo>
                  <a:lnTo>
                    <a:pt x="1086390" y="42649"/>
                  </a:lnTo>
                  <a:lnTo>
                    <a:pt x="1081216" y="43626"/>
                  </a:lnTo>
                  <a:lnTo>
                    <a:pt x="1076043" y="44616"/>
                  </a:lnTo>
                  <a:lnTo>
                    <a:pt x="1070870" y="45618"/>
                  </a:lnTo>
                  <a:lnTo>
                    <a:pt x="1065696" y="46632"/>
                  </a:lnTo>
                  <a:lnTo>
                    <a:pt x="1060523" y="47657"/>
                  </a:lnTo>
                  <a:lnTo>
                    <a:pt x="1055350" y="48694"/>
                  </a:lnTo>
                  <a:lnTo>
                    <a:pt x="1050177" y="49742"/>
                  </a:lnTo>
                  <a:lnTo>
                    <a:pt x="1045003" y="50801"/>
                  </a:lnTo>
                  <a:lnTo>
                    <a:pt x="1039830" y="51871"/>
                  </a:lnTo>
                  <a:lnTo>
                    <a:pt x="1034657" y="52952"/>
                  </a:lnTo>
                  <a:lnTo>
                    <a:pt x="1029483" y="54044"/>
                  </a:lnTo>
                  <a:lnTo>
                    <a:pt x="1024310" y="55145"/>
                  </a:lnTo>
                  <a:lnTo>
                    <a:pt x="1019137" y="56258"/>
                  </a:lnTo>
                  <a:lnTo>
                    <a:pt x="1013964" y="57380"/>
                  </a:lnTo>
                  <a:lnTo>
                    <a:pt x="1008790" y="58512"/>
                  </a:lnTo>
                  <a:lnTo>
                    <a:pt x="1003617" y="59654"/>
                  </a:lnTo>
                  <a:lnTo>
                    <a:pt x="998444" y="60805"/>
                  </a:lnTo>
                  <a:lnTo>
                    <a:pt x="993270" y="61965"/>
                  </a:lnTo>
                  <a:lnTo>
                    <a:pt x="988097" y="63135"/>
                  </a:lnTo>
                  <a:lnTo>
                    <a:pt x="982924" y="64313"/>
                  </a:lnTo>
                  <a:lnTo>
                    <a:pt x="977751" y="65501"/>
                  </a:lnTo>
                  <a:lnTo>
                    <a:pt x="972577" y="66697"/>
                  </a:lnTo>
                  <a:lnTo>
                    <a:pt x="967404" y="67901"/>
                  </a:lnTo>
                  <a:lnTo>
                    <a:pt x="962231" y="69113"/>
                  </a:lnTo>
                  <a:lnTo>
                    <a:pt x="957057" y="70334"/>
                  </a:lnTo>
                  <a:lnTo>
                    <a:pt x="951884" y="71562"/>
                  </a:lnTo>
                  <a:lnTo>
                    <a:pt x="946711" y="72799"/>
                  </a:lnTo>
                  <a:lnTo>
                    <a:pt x="941538" y="74042"/>
                  </a:lnTo>
                  <a:lnTo>
                    <a:pt x="936364" y="75294"/>
                  </a:lnTo>
                  <a:lnTo>
                    <a:pt x="931191" y="76552"/>
                  </a:lnTo>
                  <a:lnTo>
                    <a:pt x="926018" y="77818"/>
                  </a:lnTo>
                  <a:lnTo>
                    <a:pt x="920844" y="79090"/>
                  </a:lnTo>
                  <a:lnTo>
                    <a:pt x="915671" y="80370"/>
                  </a:lnTo>
                  <a:lnTo>
                    <a:pt x="910498" y="81656"/>
                  </a:lnTo>
                  <a:lnTo>
                    <a:pt x="905325" y="82949"/>
                  </a:lnTo>
                  <a:lnTo>
                    <a:pt x="900151" y="84248"/>
                  </a:lnTo>
                  <a:lnTo>
                    <a:pt x="894978" y="85553"/>
                  </a:lnTo>
                  <a:lnTo>
                    <a:pt x="889805" y="86865"/>
                  </a:lnTo>
                  <a:lnTo>
                    <a:pt x="884631" y="88183"/>
                  </a:lnTo>
                  <a:lnTo>
                    <a:pt x="879458" y="89506"/>
                  </a:lnTo>
                  <a:lnTo>
                    <a:pt x="874285" y="90836"/>
                  </a:lnTo>
                  <a:lnTo>
                    <a:pt x="869112" y="92172"/>
                  </a:lnTo>
                  <a:lnTo>
                    <a:pt x="863938" y="93513"/>
                  </a:lnTo>
                  <a:lnTo>
                    <a:pt x="858765" y="94860"/>
                  </a:lnTo>
                  <a:lnTo>
                    <a:pt x="853592" y="96213"/>
                  </a:lnTo>
                  <a:lnTo>
                    <a:pt x="848418" y="97571"/>
                  </a:lnTo>
                  <a:lnTo>
                    <a:pt x="843245" y="98934"/>
                  </a:lnTo>
                  <a:lnTo>
                    <a:pt x="838072" y="100303"/>
                  </a:lnTo>
                  <a:lnTo>
                    <a:pt x="832899" y="101677"/>
                  </a:lnTo>
                  <a:lnTo>
                    <a:pt x="827725" y="103057"/>
                  </a:lnTo>
                  <a:lnTo>
                    <a:pt x="822552" y="104442"/>
                  </a:lnTo>
                  <a:lnTo>
                    <a:pt x="817379" y="105832"/>
                  </a:lnTo>
                  <a:lnTo>
                    <a:pt x="812205" y="107227"/>
                  </a:lnTo>
                  <a:lnTo>
                    <a:pt x="807032" y="108627"/>
                  </a:lnTo>
                  <a:lnTo>
                    <a:pt x="801859" y="110033"/>
                  </a:lnTo>
                  <a:lnTo>
                    <a:pt x="796686" y="111443"/>
                  </a:lnTo>
                  <a:lnTo>
                    <a:pt x="791512" y="112859"/>
                  </a:lnTo>
                  <a:lnTo>
                    <a:pt x="786339" y="114279"/>
                  </a:lnTo>
                  <a:lnTo>
                    <a:pt x="781166" y="115705"/>
                  </a:lnTo>
                  <a:lnTo>
                    <a:pt x="775992" y="117136"/>
                  </a:lnTo>
                  <a:lnTo>
                    <a:pt x="770819" y="118572"/>
                  </a:lnTo>
                  <a:lnTo>
                    <a:pt x="765646" y="120013"/>
                  </a:lnTo>
                  <a:lnTo>
                    <a:pt x="760473" y="121458"/>
                  </a:lnTo>
                  <a:lnTo>
                    <a:pt x="755299" y="122910"/>
                  </a:lnTo>
                  <a:lnTo>
                    <a:pt x="750126" y="124366"/>
                  </a:lnTo>
                  <a:lnTo>
                    <a:pt x="744953" y="125827"/>
                  </a:lnTo>
                  <a:lnTo>
                    <a:pt x="739779" y="127293"/>
                  </a:lnTo>
                  <a:lnTo>
                    <a:pt x="734606" y="128765"/>
                  </a:lnTo>
                  <a:lnTo>
                    <a:pt x="729433" y="130241"/>
                  </a:lnTo>
                  <a:lnTo>
                    <a:pt x="724260" y="131723"/>
                  </a:lnTo>
                  <a:lnTo>
                    <a:pt x="719086" y="133211"/>
                  </a:lnTo>
                  <a:lnTo>
                    <a:pt x="713913" y="134703"/>
                  </a:lnTo>
                  <a:lnTo>
                    <a:pt x="708740" y="136201"/>
                  </a:lnTo>
                  <a:lnTo>
                    <a:pt x="703566" y="137704"/>
                  </a:lnTo>
                  <a:lnTo>
                    <a:pt x="698393" y="139213"/>
                  </a:lnTo>
                  <a:lnTo>
                    <a:pt x="693220" y="140727"/>
                  </a:lnTo>
                  <a:lnTo>
                    <a:pt x="688047" y="142247"/>
                  </a:lnTo>
                  <a:lnTo>
                    <a:pt x="682873" y="143772"/>
                  </a:lnTo>
                  <a:lnTo>
                    <a:pt x="677700" y="145303"/>
                  </a:lnTo>
                  <a:lnTo>
                    <a:pt x="672527" y="146840"/>
                  </a:lnTo>
                  <a:lnTo>
                    <a:pt x="667353" y="148382"/>
                  </a:lnTo>
                  <a:lnTo>
                    <a:pt x="662180" y="149931"/>
                  </a:lnTo>
                  <a:lnTo>
                    <a:pt x="657007" y="151485"/>
                  </a:lnTo>
                  <a:lnTo>
                    <a:pt x="651834" y="153045"/>
                  </a:lnTo>
                  <a:lnTo>
                    <a:pt x="646660" y="154612"/>
                  </a:lnTo>
                  <a:lnTo>
                    <a:pt x="641487" y="156184"/>
                  </a:lnTo>
                  <a:lnTo>
                    <a:pt x="636314" y="157763"/>
                  </a:lnTo>
                  <a:lnTo>
                    <a:pt x="631140" y="159348"/>
                  </a:lnTo>
                  <a:lnTo>
                    <a:pt x="625967" y="160940"/>
                  </a:lnTo>
                  <a:lnTo>
                    <a:pt x="620794" y="162538"/>
                  </a:lnTo>
                  <a:lnTo>
                    <a:pt x="615621" y="164143"/>
                  </a:lnTo>
                  <a:lnTo>
                    <a:pt x="610447" y="165754"/>
                  </a:lnTo>
                  <a:lnTo>
                    <a:pt x="605274" y="167372"/>
                  </a:lnTo>
                  <a:lnTo>
                    <a:pt x="600101" y="168997"/>
                  </a:lnTo>
                  <a:lnTo>
                    <a:pt x="594927" y="170629"/>
                  </a:lnTo>
                  <a:lnTo>
                    <a:pt x="589754" y="172268"/>
                  </a:lnTo>
                  <a:lnTo>
                    <a:pt x="584581" y="173915"/>
                  </a:lnTo>
                  <a:lnTo>
                    <a:pt x="579408" y="175569"/>
                  </a:lnTo>
                  <a:lnTo>
                    <a:pt x="574234" y="177230"/>
                  </a:lnTo>
                  <a:lnTo>
                    <a:pt x="569061" y="178899"/>
                  </a:lnTo>
                  <a:lnTo>
                    <a:pt x="563888" y="180575"/>
                  </a:lnTo>
                  <a:lnTo>
                    <a:pt x="558714" y="182260"/>
                  </a:lnTo>
                  <a:lnTo>
                    <a:pt x="553541" y="183952"/>
                  </a:lnTo>
                  <a:lnTo>
                    <a:pt x="548368" y="185653"/>
                  </a:lnTo>
                  <a:lnTo>
                    <a:pt x="543195" y="187362"/>
                  </a:lnTo>
                  <a:lnTo>
                    <a:pt x="538021" y="189079"/>
                  </a:lnTo>
                  <a:lnTo>
                    <a:pt x="532848" y="190805"/>
                  </a:lnTo>
                  <a:lnTo>
                    <a:pt x="527675" y="192540"/>
                  </a:lnTo>
                  <a:lnTo>
                    <a:pt x="522501" y="194283"/>
                  </a:lnTo>
                  <a:lnTo>
                    <a:pt x="517328" y="196036"/>
                  </a:lnTo>
                  <a:lnTo>
                    <a:pt x="512155" y="197798"/>
                  </a:lnTo>
                  <a:lnTo>
                    <a:pt x="506982" y="199570"/>
                  </a:lnTo>
                  <a:lnTo>
                    <a:pt x="501808" y="201351"/>
                  </a:lnTo>
                  <a:lnTo>
                    <a:pt x="496635" y="203142"/>
                  </a:lnTo>
                  <a:lnTo>
                    <a:pt x="491462" y="204944"/>
                  </a:lnTo>
                  <a:lnTo>
                    <a:pt x="486288" y="206756"/>
                  </a:lnTo>
                  <a:lnTo>
                    <a:pt x="481115" y="208578"/>
                  </a:lnTo>
                  <a:lnTo>
                    <a:pt x="475942" y="210411"/>
                  </a:lnTo>
                  <a:lnTo>
                    <a:pt x="470769" y="212255"/>
                  </a:lnTo>
                  <a:lnTo>
                    <a:pt x="465595" y="214111"/>
                  </a:lnTo>
                  <a:lnTo>
                    <a:pt x="460422" y="215978"/>
                  </a:lnTo>
                  <a:lnTo>
                    <a:pt x="455249" y="217857"/>
                  </a:lnTo>
                  <a:lnTo>
                    <a:pt x="450075" y="219748"/>
                  </a:lnTo>
                  <a:lnTo>
                    <a:pt x="444902" y="221652"/>
                  </a:lnTo>
                  <a:lnTo>
                    <a:pt x="439729" y="223568"/>
                  </a:lnTo>
                  <a:lnTo>
                    <a:pt x="434556" y="225498"/>
                  </a:lnTo>
                  <a:lnTo>
                    <a:pt x="429382" y="227441"/>
                  </a:lnTo>
                  <a:lnTo>
                    <a:pt x="424209" y="229397"/>
                  </a:lnTo>
                  <a:lnTo>
                    <a:pt x="419036" y="231368"/>
                  </a:lnTo>
                  <a:lnTo>
                    <a:pt x="413862" y="233354"/>
                  </a:lnTo>
                  <a:lnTo>
                    <a:pt x="408689" y="235355"/>
                  </a:lnTo>
                  <a:lnTo>
                    <a:pt x="403516" y="237371"/>
                  </a:lnTo>
                  <a:lnTo>
                    <a:pt x="398343" y="239402"/>
                  </a:lnTo>
                  <a:lnTo>
                    <a:pt x="393169" y="241450"/>
                  </a:lnTo>
                  <a:lnTo>
                    <a:pt x="387996" y="243515"/>
                  </a:lnTo>
                  <a:lnTo>
                    <a:pt x="382823" y="245597"/>
                  </a:lnTo>
                  <a:lnTo>
                    <a:pt x="377649" y="247697"/>
                  </a:lnTo>
                  <a:lnTo>
                    <a:pt x="372476" y="249815"/>
                  </a:lnTo>
                  <a:lnTo>
                    <a:pt x="367303" y="251952"/>
                  </a:lnTo>
                  <a:lnTo>
                    <a:pt x="362130" y="254108"/>
                  </a:lnTo>
                  <a:lnTo>
                    <a:pt x="356956" y="256285"/>
                  </a:lnTo>
                  <a:lnTo>
                    <a:pt x="351783" y="258482"/>
                  </a:lnTo>
                  <a:lnTo>
                    <a:pt x="346610" y="260700"/>
                  </a:lnTo>
                  <a:lnTo>
                    <a:pt x="341436" y="262940"/>
                  </a:lnTo>
                  <a:lnTo>
                    <a:pt x="336263" y="265202"/>
                  </a:lnTo>
                  <a:lnTo>
                    <a:pt x="331090" y="267488"/>
                  </a:lnTo>
                  <a:lnTo>
                    <a:pt x="325917" y="269797"/>
                  </a:lnTo>
                  <a:lnTo>
                    <a:pt x="320743" y="272132"/>
                  </a:lnTo>
                  <a:lnTo>
                    <a:pt x="315570" y="274492"/>
                  </a:lnTo>
                  <a:lnTo>
                    <a:pt x="310397" y="276878"/>
                  </a:lnTo>
                  <a:lnTo>
                    <a:pt x="305223" y="279292"/>
                  </a:lnTo>
                  <a:lnTo>
                    <a:pt x="300050" y="281733"/>
                  </a:lnTo>
                  <a:lnTo>
                    <a:pt x="294877" y="284204"/>
                  </a:lnTo>
                  <a:lnTo>
                    <a:pt x="289704" y="286704"/>
                  </a:lnTo>
                  <a:lnTo>
                    <a:pt x="284530" y="289235"/>
                  </a:lnTo>
                  <a:lnTo>
                    <a:pt x="279357" y="291798"/>
                  </a:lnTo>
                  <a:lnTo>
                    <a:pt x="274184" y="294394"/>
                  </a:lnTo>
                  <a:lnTo>
                    <a:pt x="269010" y="297023"/>
                  </a:lnTo>
                  <a:lnTo>
                    <a:pt x="263837" y="299687"/>
                  </a:lnTo>
                  <a:lnTo>
                    <a:pt x="258664" y="302387"/>
                  </a:lnTo>
                  <a:lnTo>
                    <a:pt x="253491" y="305124"/>
                  </a:lnTo>
                  <a:lnTo>
                    <a:pt x="248317" y="307900"/>
                  </a:lnTo>
                  <a:lnTo>
                    <a:pt x="243144" y="310714"/>
                  </a:lnTo>
                  <a:lnTo>
                    <a:pt x="237971" y="313569"/>
                  </a:lnTo>
                  <a:lnTo>
                    <a:pt x="232797" y="316465"/>
                  </a:lnTo>
                  <a:lnTo>
                    <a:pt x="227624" y="319405"/>
                  </a:lnTo>
                  <a:lnTo>
                    <a:pt x="222451" y="322388"/>
                  </a:lnTo>
                  <a:lnTo>
                    <a:pt x="217278" y="325417"/>
                  </a:lnTo>
                  <a:lnTo>
                    <a:pt x="212104" y="328492"/>
                  </a:lnTo>
                  <a:lnTo>
                    <a:pt x="206931" y="331615"/>
                  </a:lnTo>
                  <a:lnTo>
                    <a:pt x="201758" y="334787"/>
                  </a:lnTo>
                  <a:lnTo>
                    <a:pt x="196584" y="338009"/>
                  </a:lnTo>
                  <a:lnTo>
                    <a:pt x="191411" y="341283"/>
                  </a:lnTo>
                  <a:lnTo>
                    <a:pt x="186238" y="344610"/>
                  </a:lnTo>
                  <a:lnTo>
                    <a:pt x="181065" y="347990"/>
                  </a:lnTo>
                  <a:lnTo>
                    <a:pt x="175891" y="351426"/>
                  </a:lnTo>
                  <a:lnTo>
                    <a:pt x="170718" y="354919"/>
                  </a:lnTo>
                  <a:lnTo>
                    <a:pt x="165545" y="358469"/>
                  </a:lnTo>
                  <a:lnTo>
                    <a:pt x="160371" y="362078"/>
                  </a:lnTo>
                  <a:lnTo>
                    <a:pt x="155198" y="365747"/>
                  </a:lnTo>
                  <a:lnTo>
                    <a:pt x="150025" y="369478"/>
                  </a:lnTo>
                  <a:lnTo>
                    <a:pt x="144852" y="373270"/>
                  </a:lnTo>
                  <a:lnTo>
                    <a:pt x="139678" y="377125"/>
                  </a:lnTo>
                  <a:lnTo>
                    <a:pt x="134505" y="381044"/>
                  </a:lnTo>
                  <a:lnTo>
                    <a:pt x="129332" y="385028"/>
                  </a:lnTo>
                  <a:lnTo>
                    <a:pt x="124158" y="389077"/>
                  </a:lnTo>
                  <a:lnTo>
                    <a:pt x="118985" y="393192"/>
                  </a:lnTo>
                  <a:lnTo>
                    <a:pt x="113812" y="397373"/>
                  </a:lnTo>
                  <a:lnTo>
                    <a:pt x="108639" y="401622"/>
                  </a:lnTo>
                  <a:lnTo>
                    <a:pt x="103465" y="405938"/>
                  </a:lnTo>
                  <a:lnTo>
                    <a:pt x="98292" y="410321"/>
                  </a:lnTo>
                  <a:lnTo>
                    <a:pt x="93119" y="414772"/>
                  </a:lnTo>
                  <a:lnTo>
                    <a:pt x="87945" y="419290"/>
                  </a:lnTo>
                  <a:lnTo>
                    <a:pt x="82772" y="423875"/>
                  </a:lnTo>
                  <a:lnTo>
                    <a:pt x="77599" y="428526"/>
                  </a:lnTo>
                  <a:lnTo>
                    <a:pt x="72426" y="433243"/>
                  </a:lnTo>
                  <a:lnTo>
                    <a:pt x="67252" y="438025"/>
                  </a:lnTo>
                  <a:lnTo>
                    <a:pt x="62079" y="442870"/>
                  </a:lnTo>
                  <a:lnTo>
                    <a:pt x="56906" y="447779"/>
                  </a:lnTo>
                  <a:lnTo>
                    <a:pt x="51732" y="452748"/>
                  </a:lnTo>
                  <a:lnTo>
                    <a:pt x="46559" y="457777"/>
                  </a:lnTo>
                  <a:lnTo>
                    <a:pt x="41386" y="462863"/>
                  </a:lnTo>
                  <a:lnTo>
                    <a:pt x="36213" y="468005"/>
                  </a:lnTo>
                  <a:lnTo>
                    <a:pt x="31039" y="473200"/>
                  </a:lnTo>
                  <a:lnTo>
                    <a:pt x="25866" y="478445"/>
                  </a:lnTo>
                  <a:lnTo>
                    <a:pt x="20693" y="483737"/>
                  </a:lnTo>
                  <a:lnTo>
                    <a:pt x="15519" y="489074"/>
                  </a:lnTo>
                  <a:lnTo>
                    <a:pt x="10346" y="494452"/>
                  </a:lnTo>
                  <a:lnTo>
                    <a:pt x="5173" y="499867"/>
                  </a:lnTo>
                  <a:lnTo>
                    <a:pt x="0" y="505317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6596816" y="3139855"/>
              <a:ext cx="1883076" cy="321857"/>
            </a:xfrm>
            <a:custGeom>
              <a:avLst/>
              <a:pathLst>
                <a:path w="1883076" h="321857">
                  <a:moveTo>
                    <a:pt x="0" y="321857"/>
                  </a:moveTo>
                  <a:lnTo>
                    <a:pt x="5173" y="314891"/>
                  </a:lnTo>
                  <a:lnTo>
                    <a:pt x="10346" y="308045"/>
                  </a:lnTo>
                  <a:lnTo>
                    <a:pt x="15519" y="301323"/>
                  </a:lnTo>
                  <a:lnTo>
                    <a:pt x="20693" y="294730"/>
                  </a:lnTo>
                  <a:lnTo>
                    <a:pt x="25866" y="288268"/>
                  </a:lnTo>
                  <a:lnTo>
                    <a:pt x="31039" y="281941"/>
                  </a:lnTo>
                  <a:lnTo>
                    <a:pt x="36213" y="275751"/>
                  </a:lnTo>
                  <a:lnTo>
                    <a:pt x="41386" y="269701"/>
                  </a:lnTo>
                  <a:lnTo>
                    <a:pt x="46559" y="263792"/>
                  </a:lnTo>
                  <a:lnTo>
                    <a:pt x="51732" y="258026"/>
                  </a:lnTo>
                  <a:lnTo>
                    <a:pt x="56906" y="252403"/>
                  </a:lnTo>
                  <a:lnTo>
                    <a:pt x="62079" y="246924"/>
                  </a:lnTo>
                  <a:lnTo>
                    <a:pt x="67252" y="241590"/>
                  </a:lnTo>
                  <a:lnTo>
                    <a:pt x="72426" y="236399"/>
                  </a:lnTo>
                  <a:lnTo>
                    <a:pt x="77599" y="231353"/>
                  </a:lnTo>
                  <a:lnTo>
                    <a:pt x="82772" y="226449"/>
                  </a:lnTo>
                  <a:lnTo>
                    <a:pt x="87945" y="221687"/>
                  </a:lnTo>
                  <a:lnTo>
                    <a:pt x="93119" y="217066"/>
                  </a:lnTo>
                  <a:lnTo>
                    <a:pt x="98292" y="212583"/>
                  </a:lnTo>
                  <a:lnTo>
                    <a:pt x="103465" y="208238"/>
                  </a:lnTo>
                  <a:lnTo>
                    <a:pt x="108639" y="204028"/>
                  </a:lnTo>
                  <a:lnTo>
                    <a:pt x="113812" y="199952"/>
                  </a:lnTo>
                  <a:lnTo>
                    <a:pt x="118985" y="196006"/>
                  </a:lnTo>
                  <a:lnTo>
                    <a:pt x="124158" y="192188"/>
                  </a:lnTo>
                  <a:lnTo>
                    <a:pt x="129332" y="188496"/>
                  </a:lnTo>
                  <a:lnTo>
                    <a:pt x="134505" y="184927"/>
                  </a:lnTo>
                  <a:lnTo>
                    <a:pt x="139678" y="181478"/>
                  </a:lnTo>
                  <a:lnTo>
                    <a:pt x="144852" y="178146"/>
                  </a:lnTo>
                  <a:lnTo>
                    <a:pt x="150025" y="174928"/>
                  </a:lnTo>
                  <a:lnTo>
                    <a:pt x="155198" y="171822"/>
                  </a:lnTo>
                  <a:lnTo>
                    <a:pt x="160371" y="168824"/>
                  </a:lnTo>
                  <a:lnTo>
                    <a:pt x="165545" y="165931"/>
                  </a:lnTo>
                  <a:lnTo>
                    <a:pt x="170718" y="163141"/>
                  </a:lnTo>
                  <a:lnTo>
                    <a:pt x="175891" y="160449"/>
                  </a:lnTo>
                  <a:lnTo>
                    <a:pt x="181065" y="157853"/>
                  </a:lnTo>
                  <a:lnTo>
                    <a:pt x="186238" y="155350"/>
                  </a:lnTo>
                  <a:lnTo>
                    <a:pt x="191411" y="152936"/>
                  </a:lnTo>
                  <a:lnTo>
                    <a:pt x="196584" y="150610"/>
                  </a:lnTo>
                  <a:lnTo>
                    <a:pt x="201758" y="148367"/>
                  </a:lnTo>
                  <a:lnTo>
                    <a:pt x="206931" y="146205"/>
                  </a:lnTo>
                  <a:lnTo>
                    <a:pt x="212104" y="144121"/>
                  </a:lnTo>
                  <a:lnTo>
                    <a:pt x="217278" y="142112"/>
                  </a:lnTo>
                  <a:lnTo>
                    <a:pt x="222451" y="140175"/>
                  </a:lnTo>
                  <a:lnTo>
                    <a:pt x="227624" y="138308"/>
                  </a:lnTo>
                  <a:lnTo>
                    <a:pt x="232797" y="136507"/>
                  </a:lnTo>
                  <a:lnTo>
                    <a:pt x="237971" y="134771"/>
                  </a:lnTo>
                  <a:lnTo>
                    <a:pt x="243144" y="133097"/>
                  </a:lnTo>
                  <a:lnTo>
                    <a:pt x="248317" y="131481"/>
                  </a:lnTo>
                  <a:lnTo>
                    <a:pt x="253491" y="129923"/>
                  </a:lnTo>
                  <a:lnTo>
                    <a:pt x="258664" y="128419"/>
                  </a:lnTo>
                  <a:lnTo>
                    <a:pt x="263837" y="126967"/>
                  </a:lnTo>
                  <a:lnTo>
                    <a:pt x="269010" y="125565"/>
                  </a:lnTo>
                  <a:lnTo>
                    <a:pt x="274184" y="124211"/>
                  </a:lnTo>
                  <a:lnTo>
                    <a:pt x="279357" y="122903"/>
                  </a:lnTo>
                  <a:lnTo>
                    <a:pt x="284530" y="121639"/>
                  </a:lnTo>
                  <a:lnTo>
                    <a:pt x="289704" y="120416"/>
                  </a:lnTo>
                  <a:lnTo>
                    <a:pt x="294877" y="119233"/>
                  </a:lnTo>
                  <a:lnTo>
                    <a:pt x="300050" y="118089"/>
                  </a:lnTo>
                  <a:lnTo>
                    <a:pt x="305223" y="116981"/>
                  </a:lnTo>
                  <a:lnTo>
                    <a:pt x="310397" y="115908"/>
                  </a:lnTo>
                  <a:lnTo>
                    <a:pt x="315570" y="114867"/>
                  </a:lnTo>
                  <a:lnTo>
                    <a:pt x="320743" y="113859"/>
                  </a:lnTo>
                  <a:lnTo>
                    <a:pt x="325917" y="112880"/>
                  </a:lnTo>
                  <a:lnTo>
                    <a:pt x="331090" y="111930"/>
                  </a:lnTo>
                  <a:lnTo>
                    <a:pt x="336263" y="111008"/>
                  </a:lnTo>
                  <a:lnTo>
                    <a:pt x="341436" y="110111"/>
                  </a:lnTo>
                  <a:lnTo>
                    <a:pt x="346610" y="109239"/>
                  </a:lnTo>
                  <a:lnTo>
                    <a:pt x="351783" y="108390"/>
                  </a:lnTo>
                  <a:lnTo>
                    <a:pt x="356956" y="107564"/>
                  </a:lnTo>
                  <a:lnTo>
                    <a:pt x="362130" y="106759"/>
                  </a:lnTo>
                  <a:lnTo>
                    <a:pt x="367303" y="105973"/>
                  </a:lnTo>
                  <a:lnTo>
                    <a:pt x="372476" y="105207"/>
                  </a:lnTo>
                  <a:lnTo>
                    <a:pt x="377649" y="104459"/>
                  </a:lnTo>
                  <a:lnTo>
                    <a:pt x="382823" y="103728"/>
                  </a:lnTo>
                  <a:lnTo>
                    <a:pt x="387996" y="103013"/>
                  </a:lnTo>
                  <a:lnTo>
                    <a:pt x="393169" y="102313"/>
                  </a:lnTo>
                  <a:lnTo>
                    <a:pt x="398343" y="101628"/>
                  </a:lnTo>
                  <a:lnTo>
                    <a:pt x="403516" y="100956"/>
                  </a:lnTo>
                  <a:lnTo>
                    <a:pt x="408689" y="100298"/>
                  </a:lnTo>
                  <a:lnTo>
                    <a:pt x="413862" y="99651"/>
                  </a:lnTo>
                  <a:lnTo>
                    <a:pt x="419036" y="99016"/>
                  </a:lnTo>
                  <a:lnTo>
                    <a:pt x="424209" y="98392"/>
                  </a:lnTo>
                  <a:lnTo>
                    <a:pt x="429382" y="97778"/>
                  </a:lnTo>
                  <a:lnTo>
                    <a:pt x="434556" y="97174"/>
                  </a:lnTo>
                  <a:lnTo>
                    <a:pt x="439729" y="96578"/>
                  </a:lnTo>
                  <a:lnTo>
                    <a:pt x="444902" y="95991"/>
                  </a:lnTo>
                  <a:lnTo>
                    <a:pt x="450075" y="95412"/>
                  </a:lnTo>
                  <a:lnTo>
                    <a:pt x="455249" y="94840"/>
                  </a:lnTo>
                  <a:lnTo>
                    <a:pt x="460422" y="94275"/>
                  </a:lnTo>
                  <a:lnTo>
                    <a:pt x="465595" y="93717"/>
                  </a:lnTo>
                  <a:lnTo>
                    <a:pt x="470769" y="93164"/>
                  </a:lnTo>
                  <a:lnTo>
                    <a:pt x="475942" y="92617"/>
                  </a:lnTo>
                  <a:lnTo>
                    <a:pt x="481115" y="92076"/>
                  </a:lnTo>
                  <a:lnTo>
                    <a:pt x="486288" y="91539"/>
                  </a:lnTo>
                  <a:lnTo>
                    <a:pt x="491462" y="91006"/>
                  </a:lnTo>
                  <a:lnTo>
                    <a:pt x="496635" y="90478"/>
                  </a:lnTo>
                  <a:lnTo>
                    <a:pt x="501808" y="89953"/>
                  </a:lnTo>
                  <a:lnTo>
                    <a:pt x="506982" y="89432"/>
                  </a:lnTo>
                  <a:lnTo>
                    <a:pt x="512155" y="88914"/>
                  </a:lnTo>
                  <a:lnTo>
                    <a:pt x="517328" y="88399"/>
                  </a:lnTo>
                  <a:lnTo>
                    <a:pt x="522501" y="87886"/>
                  </a:lnTo>
                  <a:lnTo>
                    <a:pt x="527675" y="87376"/>
                  </a:lnTo>
                  <a:lnTo>
                    <a:pt x="532848" y="86868"/>
                  </a:lnTo>
                  <a:lnTo>
                    <a:pt x="538021" y="86361"/>
                  </a:lnTo>
                  <a:lnTo>
                    <a:pt x="543195" y="85856"/>
                  </a:lnTo>
                  <a:lnTo>
                    <a:pt x="548368" y="85353"/>
                  </a:lnTo>
                  <a:lnTo>
                    <a:pt x="553541" y="84850"/>
                  </a:lnTo>
                  <a:lnTo>
                    <a:pt x="558714" y="84349"/>
                  </a:lnTo>
                  <a:lnTo>
                    <a:pt x="563888" y="83849"/>
                  </a:lnTo>
                  <a:lnTo>
                    <a:pt x="569061" y="83349"/>
                  </a:lnTo>
                  <a:lnTo>
                    <a:pt x="574234" y="82849"/>
                  </a:lnTo>
                  <a:lnTo>
                    <a:pt x="579408" y="82350"/>
                  </a:lnTo>
                  <a:lnTo>
                    <a:pt x="584581" y="81851"/>
                  </a:lnTo>
                  <a:lnTo>
                    <a:pt x="589754" y="81352"/>
                  </a:lnTo>
                  <a:lnTo>
                    <a:pt x="594927" y="80852"/>
                  </a:lnTo>
                  <a:lnTo>
                    <a:pt x="600101" y="80353"/>
                  </a:lnTo>
                  <a:lnTo>
                    <a:pt x="605274" y="79853"/>
                  </a:lnTo>
                  <a:lnTo>
                    <a:pt x="610447" y="79352"/>
                  </a:lnTo>
                  <a:lnTo>
                    <a:pt x="615621" y="78851"/>
                  </a:lnTo>
                  <a:lnTo>
                    <a:pt x="620794" y="78349"/>
                  </a:lnTo>
                  <a:lnTo>
                    <a:pt x="625967" y="77846"/>
                  </a:lnTo>
                  <a:lnTo>
                    <a:pt x="631140" y="77342"/>
                  </a:lnTo>
                  <a:lnTo>
                    <a:pt x="636314" y="76837"/>
                  </a:lnTo>
                  <a:lnTo>
                    <a:pt x="641487" y="76331"/>
                  </a:lnTo>
                  <a:lnTo>
                    <a:pt x="646660" y="75823"/>
                  </a:lnTo>
                  <a:lnTo>
                    <a:pt x="651834" y="75314"/>
                  </a:lnTo>
                  <a:lnTo>
                    <a:pt x="657007" y="74804"/>
                  </a:lnTo>
                  <a:lnTo>
                    <a:pt x="662180" y="74292"/>
                  </a:lnTo>
                  <a:lnTo>
                    <a:pt x="667353" y="73779"/>
                  </a:lnTo>
                  <a:lnTo>
                    <a:pt x="672527" y="73264"/>
                  </a:lnTo>
                  <a:lnTo>
                    <a:pt x="677700" y="72747"/>
                  </a:lnTo>
                  <a:lnTo>
                    <a:pt x="682873" y="72229"/>
                  </a:lnTo>
                  <a:lnTo>
                    <a:pt x="688047" y="71709"/>
                  </a:lnTo>
                  <a:lnTo>
                    <a:pt x="693220" y="71187"/>
                  </a:lnTo>
                  <a:lnTo>
                    <a:pt x="698393" y="70663"/>
                  </a:lnTo>
                  <a:lnTo>
                    <a:pt x="703566" y="70137"/>
                  </a:lnTo>
                  <a:lnTo>
                    <a:pt x="708740" y="69609"/>
                  </a:lnTo>
                  <a:lnTo>
                    <a:pt x="713913" y="69079"/>
                  </a:lnTo>
                  <a:lnTo>
                    <a:pt x="719086" y="68548"/>
                  </a:lnTo>
                  <a:lnTo>
                    <a:pt x="724260" y="68014"/>
                  </a:lnTo>
                  <a:lnTo>
                    <a:pt x="729433" y="67477"/>
                  </a:lnTo>
                  <a:lnTo>
                    <a:pt x="734606" y="66939"/>
                  </a:lnTo>
                  <a:lnTo>
                    <a:pt x="739779" y="66399"/>
                  </a:lnTo>
                  <a:lnTo>
                    <a:pt x="744953" y="65856"/>
                  </a:lnTo>
                  <a:lnTo>
                    <a:pt x="750126" y="65311"/>
                  </a:lnTo>
                  <a:lnTo>
                    <a:pt x="755299" y="64764"/>
                  </a:lnTo>
                  <a:lnTo>
                    <a:pt x="760473" y="64215"/>
                  </a:lnTo>
                  <a:lnTo>
                    <a:pt x="765646" y="63663"/>
                  </a:lnTo>
                  <a:lnTo>
                    <a:pt x="770819" y="63109"/>
                  </a:lnTo>
                  <a:lnTo>
                    <a:pt x="775992" y="62553"/>
                  </a:lnTo>
                  <a:lnTo>
                    <a:pt x="781166" y="61995"/>
                  </a:lnTo>
                  <a:lnTo>
                    <a:pt x="786339" y="61435"/>
                  </a:lnTo>
                  <a:lnTo>
                    <a:pt x="791512" y="60872"/>
                  </a:lnTo>
                  <a:lnTo>
                    <a:pt x="796686" y="60307"/>
                  </a:lnTo>
                  <a:lnTo>
                    <a:pt x="801859" y="59740"/>
                  </a:lnTo>
                  <a:lnTo>
                    <a:pt x="807032" y="59171"/>
                  </a:lnTo>
                  <a:lnTo>
                    <a:pt x="812205" y="58599"/>
                  </a:lnTo>
                  <a:lnTo>
                    <a:pt x="817379" y="58026"/>
                  </a:lnTo>
                  <a:lnTo>
                    <a:pt x="822552" y="57450"/>
                  </a:lnTo>
                  <a:lnTo>
                    <a:pt x="827725" y="56872"/>
                  </a:lnTo>
                  <a:lnTo>
                    <a:pt x="832899" y="56293"/>
                  </a:lnTo>
                  <a:lnTo>
                    <a:pt x="838072" y="55711"/>
                  </a:lnTo>
                  <a:lnTo>
                    <a:pt x="843245" y="55127"/>
                  </a:lnTo>
                  <a:lnTo>
                    <a:pt x="848418" y="54542"/>
                  </a:lnTo>
                  <a:lnTo>
                    <a:pt x="853592" y="53954"/>
                  </a:lnTo>
                  <a:lnTo>
                    <a:pt x="858765" y="53365"/>
                  </a:lnTo>
                  <a:lnTo>
                    <a:pt x="863938" y="52774"/>
                  </a:lnTo>
                  <a:lnTo>
                    <a:pt x="869112" y="52182"/>
                  </a:lnTo>
                  <a:lnTo>
                    <a:pt x="874285" y="51588"/>
                  </a:lnTo>
                  <a:lnTo>
                    <a:pt x="879458" y="50992"/>
                  </a:lnTo>
                  <a:lnTo>
                    <a:pt x="884631" y="50395"/>
                  </a:lnTo>
                  <a:lnTo>
                    <a:pt x="889805" y="49797"/>
                  </a:lnTo>
                  <a:lnTo>
                    <a:pt x="894978" y="49197"/>
                  </a:lnTo>
                  <a:lnTo>
                    <a:pt x="900151" y="48597"/>
                  </a:lnTo>
                  <a:lnTo>
                    <a:pt x="905325" y="47995"/>
                  </a:lnTo>
                  <a:lnTo>
                    <a:pt x="910498" y="47392"/>
                  </a:lnTo>
                  <a:lnTo>
                    <a:pt x="915671" y="46789"/>
                  </a:lnTo>
                  <a:lnTo>
                    <a:pt x="920844" y="46184"/>
                  </a:lnTo>
                  <a:lnTo>
                    <a:pt x="926018" y="45579"/>
                  </a:lnTo>
                  <a:lnTo>
                    <a:pt x="931191" y="44974"/>
                  </a:lnTo>
                  <a:lnTo>
                    <a:pt x="936364" y="44368"/>
                  </a:lnTo>
                  <a:lnTo>
                    <a:pt x="941538" y="43761"/>
                  </a:lnTo>
                  <a:lnTo>
                    <a:pt x="946711" y="43155"/>
                  </a:lnTo>
                  <a:lnTo>
                    <a:pt x="951884" y="42549"/>
                  </a:lnTo>
                  <a:lnTo>
                    <a:pt x="957057" y="41942"/>
                  </a:lnTo>
                  <a:lnTo>
                    <a:pt x="962231" y="41336"/>
                  </a:lnTo>
                  <a:lnTo>
                    <a:pt x="967404" y="40731"/>
                  </a:lnTo>
                  <a:lnTo>
                    <a:pt x="972577" y="40126"/>
                  </a:lnTo>
                  <a:lnTo>
                    <a:pt x="977751" y="39521"/>
                  </a:lnTo>
                  <a:lnTo>
                    <a:pt x="982924" y="38918"/>
                  </a:lnTo>
                  <a:lnTo>
                    <a:pt x="988097" y="38315"/>
                  </a:lnTo>
                  <a:lnTo>
                    <a:pt x="993270" y="37714"/>
                  </a:lnTo>
                  <a:lnTo>
                    <a:pt x="998444" y="37114"/>
                  </a:lnTo>
                  <a:lnTo>
                    <a:pt x="1003617" y="36515"/>
                  </a:lnTo>
                  <a:lnTo>
                    <a:pt x="1008790" y="35919"/>
                  </a:lnTo>
                  <a:lnTo>
                    <a:pt x="1013964" y="35324"/>
                  </a:lnTo>
                  <a:lnTo>
                    <a:pt x="1019137" y="34731"/>
                  </a:lnTo>
                  <a:lnTo>
                    <a:pt x="1024310" y="34140"/>
                  </a:lnTo>
                  <a:lnTo>
                    <a:pt x="1029483" y="33551"/>
                  </a:lnTo>
                  <a:lnTo>
                    <a:pt x="1034657" y="32965"/>
                  </a:lnTo>
                  <a:lnTo>
                    <a:pt x="1039830" y="32382"/>
                  </a:lnTo>
                  <a:lnTo>
                    <a:pt x="1045003" y="31802"/>
                  </a:lnTo>
                  <a:lnTo>
                    <a:pt x="1050177" y="31224"/>
                  </a:lnTo>
                  <a:lnTo>
                    <a:pt x="1055350" y="30650"/>
                  </a:lnTo>
                  <a:lnTo>
                    <a:pt x="1060523" y="30080"/>
                  </a:lnTo>
                  <a:lnTo>
                    <a:pt x="1065696" y="29512"/>
                  </a:lnTo>
                  <a:lnTo>
                    <a:pt x="1070870" y="28949"/>
                  </a:lnTo>
                  <a:lnTo>
                    <a:pt x="1076043" y="28389"/>
                  </a:lnTo>
                  <a:lnTo>
                    <a:pt x="1081216" y="27834"/>
                  </a:lnTo>
                  <a:lnTo>
                    <a:pt x="1086390" y="27283"/>
                  </a:lnTo>
                  <a:lnTo>
                    <a:pt x="1091563" y="26736"/>
                  </a:lnTo>
                  <a:lnTo>
                    <a:pt x="1096736" y="26193"/>
                  </a:lnTo>
                  <a:lnTo>
                    <a:pt x="1101909" y="25656"/>
                  </a:lnTo>
                  <a:lnTo>
                    <a:pt x="1107083" y="25123"/>
                  </a:lnTo>
                  <a:lnTo>
                    <a:pt x="1112256" y="24595"/>
                  </a:lnTo>
                  <a:lnTo>
                    <a:pt x="1117429" y="24073"/>
                  </a:lnTo>
                  <a:lnTo>
                    <a:pt x="1122603" y="23556"/>
                  </a:lnTo>
                  <a:lnTo>
                    <a:pt x="1127776" y="23044"/>
                  </a:lnTo>
                  <a:lnTo>
                    <a:pt x="1132949" y="22538"/>
                  </a:lnTo>
                  <a:lnTo>
                    <a:pt x="1138122" y="22037"/>
                  </a:lnTo>
                  <a:lnTo>
                    <a:pt x="1143296" y="21542"/>
                  </a:lnTo>
                  <a:lnTo>
                    <a:pt x="1148469" y="21053"/>
                  </a:lnTo>
                  <a:lnTo>
                    <a:pt x="1153642" y="20571"/>
                  </a:lnTo>
                  <a:lnTo>
                    <a:pt x="1158816" y="20094"/>
                  </a:lnTo>
                  <a:lnTo>
                    <a:pt x="1163989" y="19624"/>
                  </a:lnTo>
                  <a:lnTo>
                    <a:pt x="1169162" y="19160"/>
                  </a:lnTo>
                  <a:lnTo>
                    <a:pt x="1174335" y="18702"/>
                  </a:lnTo>
                  <a:lnTo>
                    <a:pt x="1179509" y="18251"/>
                  </a:lnTo>
                  <a:lnTo>
                    <a:pt x="1184682" y="17806"/>
                  </a:lnTo>
                  <a:lnTo>
                    <a:pt x="1189855" y="17368"/>
                  </a:lnTo>
                  <a:lnTo>
                    <a:pt x="1195029" y="16937"/>
                  </a:lnTo>
                  <a:lnTo>
                    <a:pt x="1200202" y="16512"/>
                  </a:lnTo>
                  <a:lnTo>
                    <a:pt x="1205375" y="16095"/>
                  </a:lnTo>
                  <a:lnTo>
                    <a:pt x="1210548" y="15684"/>
                  </a:lnTo>
                  <a:lnTo>
                    <a:pt x="1215722" y="15280"/>
                  </a:lnTo>
                  <a:lnTo>
                    <a:pt x="1220895" y="14883"/>
                  </a:lnTo>
                  <a:lnTo>
                    <a:pt x="1226068" y="14492"/>
                  </a:lnTo>
                  <a:lnTo>
                    <a:pt x="1231242" y="14109"/>
                  </a:lnTo>
                  <a:lnTo>
                    <a:pt x="1236415" y="13733"/>
                  </a:lnTo>
                  <a:lnTo>
                    <a:pt x="1241588" y="13363"/>
                  </a:lnTo>
                  <a:lnTo>
                    <a:pt x="1246761" y="13000"/>
                  </a:lnTo>
                  <a:lnTo>
                    <a:pt x="1251935" y="12645"/>
                  </a:lnTo>
                  <a:lnTo>
                    <a:pt x="1257108" y="12296"/>
                  </a:lnTo>
                  <a:lnTo>
                    <a:pt x="1262281" y="11954"/>
                  </a:lnTo>
                  <a:lnTo>
                    <a:pt x="1267455" y="11618"/>
                  </a:lnTo>
                  <a:lnTo>
                    <a:pt x="1272628" y="11290"/>
                  </a:lnTo>
                  <a:lnTo>
                    <a:pt x="1277801" y="10968"/>
                  </a:lnTo>
                  <a:lnTo>
                    <a:pt x="1282974" y="10653"/>
                  </a:lnTo>
                  <a:lnTo>
                    <a:pt x="1288148" y="10345"/>
                  </a:lnTo>
                  <a:lnTo>
                    <a:pt x="1293321" y="10043"/>
                  </a:lnTo>
                  <a:lnTo>
                    <a:pt x="1298494" y="9747"/>
                  </a:lnTo>
                  <a:lnTo>
                    <a:pt x="1303668" y="9458"/>
                  </a:lnTo>
                  <a:lnTo>
                    <a:pt x="1308841" y="9175"/>
                  </a:lnTo>
                  <a:lnTo>
                    <a:pt x="1314014" y="8899"/>
                  </a:lnTo>
                  <a:lnTo>
                    <a:pt x="1319187" y="8629"/>
                  </a:lnTo>
                  <a:lnTo>
                    <a:pt x="1324361" y="8364"/>
                  </a:lnTo>
                  <a:lnTo>
                    <a:pt x="1329534" y="8106"/>
                  </a:lnTo>
                  <a:lnTo>
                    <a:pt x="1334707" y="7854"/>
                  </a:lnTo>
                  <a:lnTo>
                    <a:pt x="1339881" y="7607"/>
                  </a:lnTo>
                  <a:lnTo>
                    <a:pt x="1345054" y="7366"/>
                  </a:lnTo>
                  <a:lnTo>
                    <a:pt x="1350227" y="7131"/>
                  </a:lnTo>
                  <a:lnTo>
                    <a:pt x="1355400" y="6901"/>
                  </a:lnTo>
                  <a:lnTo>
                    <a:pt x="1360574" y="6676"/>
                  </a:lnTo>
                  <a:lnTo>
                    <a:pt x="1365747" y="6457"/>
                  </a:lnTo>
                  <a:lnTo>
                    <a:pt x="1370920" y="6243"/>
                  </a:lnTo>
                  <a:lnTo>
                    <a:pt x="1376094" y="6034"/>
                  </a:lnTo>
                  <a:lnTo>
                    <a:pt x="1381267" y="5829"/>
                  </a:lnTo>
                  <a:lnTo>
                    <a:pt x="1386440" y="5630"/>
                  </a:lnTo>
                  <a:lnTo>
                    <a:pt x="1391613" y="5435"/>
                  </a:lnTo>
                  <a:lnTo>
                    <a:pt x="1396787" y="5244"/>
                  </a:lnTo>
                  <a:lnTo>
                    <a:pt x="1401960" y="5058"/>
                  </a:lnTo>
                  <a:lnTo>
                    <a:pt x="1407133" y="4876"/>
                  </a:lnTo>
                  <a:lnTo>
                    <a:pt x="1412307" y="4699"/>
                  </a:lnTo>
                  <a:lnTo>
                    <a:pt x="1417480" y="4525"/>
                  </a:lnTo>
                  <a:lnTo>
                    <a:pt x="1422653" y="4355"/>
                  </a:lnTo>
                  <a:lnTo>
                    <a:pt x="1427826" y="4190"/>
                  </a:lnTo>
                  <a:lnTo>
                    <a:pt x="1433000" y="4027"/>
                  </a:lnTo>
                  <a:lnTo>
                    <a:pt x="1438173" y="3869"/>
                  </a:lnTo>
                  <a:lnTo>
                    <a:pt x="1443346" y="3714"/>
                  </a:lnTo>
                  <a:lnTo>
                    <a:pt x="1448520" y="3562"/>
                  </a:lnTo>
                  <a:lnTo>
                    <a:pt x="1453693" y="3414"/>
                  </a:lnTo>
                  <a:lnTo>
                    <a:pt x="1458866" y="3268"/>
                  </a:lnTo>
                  <a:lnTo>
                    <a:pt x="1464039" y="3126"/>
                  </a:lnTo>
                  <a:lnTo>
                    <a:pt x="1469213" y="2987"/>
                  </a:lnTo>
                  <a:lnTo>
                    <a:pt x="1474386" y="2852"/>
                  </a:lnTo>
                  <a:lnTo>
                    <a:pt x="1479559" y="2719"/>
                  </a:lnTo>
                  <a:lnTo>
                    <a:pt x="1484733" y="2589"/>
                  </a:lnTo>
                  <a:lnTo>
                    <a:pt x="1489906" y="2462"/>
                  </a:lnTo>
                  <a:lnTo>
                    <a:pt x="1495079" y="2338"/>
                  </a:lnTo>
                  <a:lnTo>
                    <a:pt x="1500252" y="2217"/>
                  </a:lnTo>
                  <a:lnTo>
                    <a:pt x="1505426" y="2099"/>
                  </a:lnTo>
                  <a:lnTo>
                    <a:pt x="1510599" y="1984"/>
                  </a:lnTo>
                  <a:lnTo>
                    <a:pt x="1515772" y="1872"/>
                  </a:lnTo>
                  <a:lnTo>
                    <a:pt x="1520946" y="1763"/>
                  </a:lnTo>
                  <a:lnTo>
                    <a:pt x="1526119" y="1658"/>
                  </a:lnTo>
                  <a:lnTo>
                    <a:pt x="1531292" y="1556"/>
                  </a:lnTo>
                  <a:lnTo>
                    <a:pt x="1536465" y="1457"/>
                  </a:lnTo>
                  <a:lnTo>
                    <a:pt x="1541639" y="1361"/>
                  </a:lnTo>
                  <a:lnTo>
                    <a:pt x="1546812" y="1269"/>
                  </a:lnTo>
                  <a:lnTo>
                    <a:pt x="1551985" y="1181"/>
                  </a:lnTo>
                  <a:lnTo>
                    <a:pt x="1557159" y="1096"/>
                  </a:lnTo>
                  <a:lnTo>
                    <a:pt x="1562332" y="1016"/>
                  </a:lnTo>
                  <a:lnTo>
                    <a:pt x="1567505" y="939"/>
                  </a:lnTo>
                  <a:lnTo>
                    <a:pt x="1572678" y="865"/>
                  </a:lnTo>
                  <a:lnTo>
                    <a:pt x="1577852" y="796"/>
                  </a:lnTo>
                  <a:lnTo>
                    <a:pt x="1583025" y="730"/>
                  </a:lnTo>
                  <a:lnTo>
                    <a:pt x="1588198" y="669"/>
                  </a:lnTo>
                  <a:lnTo>
                    <a:pt x="1593372" y="611"/>
                  </a:lnTo>
                  <a:lnTo>
                    <a:pt x="1598545" y="557"/>
                  </a:lnTo>
                  <a:lnTo>
                    <a:pt x="1603718" y="506"/>
                  </a:lnTo>
                  <a:lnTo>
                    <a:pt x="1608891" y="459"/>
                  </a:lnTo>
                  <a:lnTo>
                    <a:pt x="1614065" y="416"/>
                  </a:lnTo>
                  <a:lnTo>
                    <a:pt x="1619238" y="376"/>
                  </a:lnTo>
                  <a:lnTo>
                    <a:pt x="1624411" y="339"/>
                  </a:lnTo>
                  <a:lnTo>
                    <a:pt x="1629585" y="305"/>
                  </a:lnTo>
                  <a:lnTo>
                    <a:pt x="1634758" y="274"/>
                  </a:lnTo>
                  <a:lnTo>
                    <a:pt x="1639931" y="246"/>
                  </a:lnTo>
                  <a:lnTo>
                    <a:pt x="1645104" y="220"/>
                  </a:lnTo>
                  <a:lnTo>
                    <a:pt x="1650278" y="197"/>
                  </a:lnTo>
                  <a:lnTo>
                    <a:pt x="1655451" y="176"/>
                  </a:lnTo>
                  <a:lnTo>
                    <a:pt x="1660624" y="157"/>
                  </a:lnTo>
                  <a:lnTo>
                    <a:pt x="1665798" y="139"/>
                  </a:lnTo>
                  <a:lnTo>
                    <a:pt x="1670971" y="124"/>
                  </a:lnTo>
                  <a:lnTo>
                    <a:pt x="1676144" y="110"/>
                  </a:lnTo>
                  <a:lnTo>
                    <a:pt x="1681317" y="97"/>
                  </a:lnTo>
                  <a:lnTo>
                    <a:pt x="1686491" y="86"/>
                  </a:lnTo>
                  <a:lnTo>
                    <a:pt x="1691664" y="76"/>
                  </a:lnTo>
                  <a:lnTo>
                    <a:pt x="1696837" y="67"/>
                  </a:lnTo>
                  <a:lnTo>
                    <a:pt x="1702011" y="59"/>
                  </a:lnTo>
                  <a:lnTo>
                    <a:pt x="1707184" y="52"/>
                  </a:lnTo>
                  <a:lnTo>
                    <a:pt x="1712357" y="46"/>
                  </a:lnTo>
                  <a:lnTo>
                    <a:pt x="1717530" y="41"/>
                  </a:lnTo>
                  <a:lnTo>
                    <a:pt x="1722704" y="36"/>
                  </a:lnTo>
                  <a:lnTo>
                    <a:pt x="1727877" y="31"/>
                  </a:lnTo>
                  <a:lnTo>
                    <a:pt x="1733050" y="28"/>
                  </a:lnTo>
                  <a:lnTo>
                    <a:pt x="1738224" y="24"/>
                  </a:lnTo>
                  <a:lnTo>
                    <a:pt x="1743397" y="21"/>
                  </a:lnTo>
                  <a:lnTo>
                    <a:pt x="1748570" y="18"/>
                  </a:lnTo>
                  <a:lnTo>
                    <a:pt x="1753743" y="16"/>
                  </a:lnTo>
                  <a:lnTo>
                    <a:pt x="1758917" y="14"/>
                  </a:lnTo>
                  <a:lnTo>
                    <a:pt x="1764090" y="12"/>
                  </a:lnTo>
                  <a:lnTo>
                    <a:pt x="1769263" y="11"/>
                  </a:lnTo>
                  <a:lnTo>
                    <a:pt x="1774437" y="9"/>
                  </a:lnTo>
                  <a:lnTo>
                    <a:pt x="1779610" y="8"/>
                  </a:lnTo>
                  <a:lnTo>
                    <a:pt x="1784783" y="7"/>
                  </a:lnTo>
                  <a:lnTo>
                    <a:pt x="1789956" y="6"/>
                  </a:lnTo>
                  <a:lnTo>
                    <a:pt x="1795130" y="5"/>
                  </a:lnTo>
                  <a:lnTo>
                    <a:pt x="1800303" y="4"/>
                  </a:lnTo>
                  <a:lnTo>
                    <a:pt x="1805476" y="4"/>
                  </a:lnTo>
                  <a:lnTo>
                    <a:pt x="1810650" y="3"/>
                  </a:lnTo>
                  <a:lnTo>
                    <a:pt x="1815823" y="2"/>
                  </a:lnTo>
                  <a:lnTo>
                    <a:pt x="1820996" y="2"/>
                  </a:lnTo>
                  <a:lnTo>
                    <a:pt x="1826169" y="2"/>
                  </a:lnTo>
                  <a:lnTo>
                    <a:pt x="1831343" y="1"/>
                  </a:lnTo>
                  <a:lnTo>
                    <a:pt x="1836516" y="1"/>
                  </a:lnTo>
                  <a:lnTo>
                    <a:pt x="1841689" y="1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596816" y="3139855"/>
              <a:ext cx="1883076" cy="622480"/>
            </a:xfrm>
            <a:custGeom>
              <a:avLst/>
              <a:pathLst>
                <a:path w="1883076" h="622480">
                  <a:moveTo>
                    <a:pt x="0" y="505316"/>
                  </a:moveTo>
                  <a:lnTo>
                    <a:pt x="5173" y="499867"/>
                  </a:lnTo>
                  <a:lnTo>
                    <a:pt x="10346" y="494452"/>
                  </a:lnTo>
                  <a:lnTo>
                    <a:pt x="15519" y="489074"/>
                  </a:lnTo>
                  <a:lnTo>
                    <a:pt x="20693" y="483737"/>
                  </a:lnTo>
                  <a:lnTo>
                    <a:pt x="25866" y="478445"/>
                  </a:lnTo>
                  <a:lnTo>
                    <a:pt x="31039" y="473200"/>
                  </a:lnTo>
                  <a:lnTo>
                    <a:pt x="36213" y="468005"/>
                  </a:lnTo>
                  <a:lnTo>
                    <a:pt x="41386" y="462863"/>
                  </a:lnTo>
                  <a:lnTo>
                    <a:pt x="46559" y="457777"/>
                  </a:lnTo>
                  <a:lnTo>
                    <a:pt x="51732" y="452748"/>
                  </a:lnTo>
                  <a:lnTo>
                    <a:pt x="56906" y="447779"/>
                  </a:lnTo>
                  <a:lnTo>
                    <a:pt x="62079" y="442870"/>
                  </a:lnTo>
                  <a:lnTo>
                    <a:pt x="67252" y="438025"/>
                  </a:lnTo>
                  <a:lnTo>
                    <a:pt x="72426" y="433243"/>
                  </a:lnTo>
                  <a:lnTo>
                    <a:pt x="77599" y="428526"/>
                  </a:lnTo>
                  <a:lnTo>
                    <a:pt x="82772" y="423874"/>
                  </a:lnTo>
                  <a:lnTo>
                    <a:pt x="87945" y="419290"/>
                  </a:lnTo>
                  <a:lnTo>
                    <a:pt x="93119" y="414772"/>
                  </a:lnTo>
                  <a:lnTo>
                    <a:pt x="98292" y="410321"/>
                  </a:lnTo>
                  <a:lnTo>
                    <a:pt x="103465" y="405938"/>
                  </a:lnTo>
                  <a:lnTo>
                    <a:pt x="108639" y="401622"/>
                  </a:lnTo>
                  <a:lnTo>
                    <a:pt x="113812" y="397373"/>
                  </a:lnTo>
                  <a:lnTo>
                    <a:pt x="118985" y="393192"/>
                  </a:lnTo>
                  <a:lnTo>
                    <a:pt x="124158" y="389076"/>
                  </a:lnTo>
                  <a:lnTo>
                    <a:pt x="129332" y="385027"/>
                  </a:lnTo>
                  <a:lnTo>
                    <a:pt x="134505" y="381044"/>
                  </a:lnTo>
                  <a:lnTo>
                    <a:pt x="139678" y="377125"/>
                  </a:lnTo>
                  <a:lnTo>
                    <a:pt x="144852" y="373270"/>
                  </a:lnTo>
                  <a:lnTo>
                    <a:pt x="150025" y="369477"/>
                  </a:lnTo>
                  <a:lnTo>
                    <a:pt x="155198" y="365747"/>
                  </a:lnTo>
                  <a:lnTo>
                    <a:pt x="160371" y="362078"/>
                  </a:lnTo>
                  <a:lnTo>
                    <a:pt x="165545" y="358469"/>
                  </a:lnTo>
                  <a:lnTo>
                    <a:pt x="170718" y="354919"/>
                  </a:lnTo>
                  <a:lnTo>
                    <a:pt x="175891" y="351426"/>
                  </a:lnTo>
                  <a:lnTo>
                    <a:pt x="181065" y="347990"/>
                  </a:lnTo>
                  <a:lnTo>
                    <a:pt x="186238" y="344609"/>
                  </a:lnTo>
                  <a:lnTo>
                    <a:pt x="191411" y="341283"/>
                  </a:lnTo>
                  <a:lnTo>
                    <a:pt x="196584" y="338009"/>
                  </a:lnTo>
                  <a:lnTo>
                    <a:pt x="201758" y="334787"/>
                  </a:lnTo>
                  <a:lnTo>
                    <a:pt x="206931" y="331615"/>
                  </a:lnTo>
                  <a:lnTo>
                    <a:pt x="212104" y="328492"/>
                  </a:lnTo>
                  <a:lnTo>
                    <a:pt x="217278" y="325417"/>
                  </a:lnTo>
                  <a:lnTo>
                    <a:pt x="222451" y="322388"/>
                  </a:lnTo>
                  <a:lnTo>
                    <a:pt x="227624" y="319405"/>
                  </a:lnTo>
                  <a:lnTo>
                    <a:pt x="232797" y="316465"/>
                  </a:lnTo>
                  <a:lnTo>
                    <a:pt x="237971" y="313569"/>
                  </a:lnTo>
                  <a:lnTo>
                    <a:pt x="243144" y="310714"/>
                  </a:lnTo>
                  <a:lnTo>
                    <a:pt x="248317" y="307900"/>
                  </a:lnTo>
                  <a:lnTo>
                    <a:pt x="253491" y="305124"/>
                  </a:lnTo>
                  <a:lnTo>
                    <a:pt x="258664" y="302387"/>
                  </a:lnTo>
                  <a:lnTo>
                    <a:pt x="263837" y="299687"/>
                  </a:lnTo>
                  <a:lnTo>
                    <a:pt x="269010" y="297023"/>
                  </a:lnTo>
                  <a:lnTo>
                    <a:pt x="274184" y="294394"/>
                  </a:lnTo>
                  <a:lnTo>
                    <a:pt x="279357" y="291798"/>
                  </a:lnTo>
                  <a:lnTo>
                    <a:pt x="284530" y="289235"/>
                  </a:lnTo>
                  <a:lnTo>
                    <a:pt x="289704" y="286704"/>
                  </a:lnTo>
                  <a:lnTo>
                    <a:pt x="294877" y="284204"/>
                  </a:lnTo>
                  <a:lnTo>
                    <a:pt x="300050" y="281733"/>
                  </a:lnTo>
                  <a:lnTo>
                    <a:pt x="305223" y="279292"/>
                  </a:lnTo>
                  <a:lnTo>
                    <a:pt x="310397" y="276878"/>
                  </a:lnTo>
                  <a:lnTo>
                    <a:pt x="315570" y="274492"/>
                  </a:lnTo>
                  <a:lnTo>
                    <a:pt x="320743" y="272132"/>
                  </a:lnTo>
                  <a:lnTo>
                    <a:pt x="325917" y="269797"/>
                  </a:lnTo>
                  <a:lnTo>
                    <a:pt x="331090" y="267488"/>
                  </a:lnTo>
                  <a:lnTo>
                    <a:pt x="336263" y="265202"/>
                  </a:lnTo>
                  <a:lnTo>
                    <a:pt x="341436" y="262939"/>
                  </a:lnTo>
                  <a:lnTo>
                    <a:pt x="346610" y="260699"/>
                  </a:lnTo>
                  <a:lnTo>
                    <a:pt x="351783" y="258481"/>
                  </a:lnTo>
                  <a:lnTo>
                    <a:pt x="356956" y="256285"/>
                  </a:lnTo>
                  <a:lnTo>
                    <a:pt x="362130" y="254108"/>
                  </a:lnTo>
                  <a:lnTo>
                    <a:pt x="367303" y="251952"/>
                  </a:lnTo>
                  <a:lnTo>
                    <a:pt x="372476" y="249815"/>
                  </a:lnTo>
                  <a:lnTo>
                    <a:pt x="377649" y="247697"/>
                  </a:lnTo>
                  <a:lnTo>
                    <a:pt x="382823" y="245597"/>
                  </a:lnTo>
                  <a:lnTo>
                    <a:pt x="387996" y="243515"/>
                  </a:lnTo>
                  <a:lnTo>
                    <a:pt x="393169" y="241450"/>
                  </a:lnTo>
                  <a:lnTo>
                    <a:pt x="398343" y="239402"/>
                  </a:lnTo>
                  <a:lnTo>
                    <a:pt x="403516" y="237370"/>
                  </a:lnTo>
                  <a:lnTo>
                    <a:pt x="408689" y="235354"/>
                  </a:lnTo>
                  <a:lnTo>
                    <a:pt x="413862" y="233354"/>
                  </a:lnTo>
                  <a:lnTo>
                    <a:pt x="419036" y="231368"/>
                  </a:lnTo>
                  <a:lnTo>
                    <a:pt x="424209" y="229397"/>
                  </a:lnTo>
                  <a:lnTo>
                    <a:pt x="429382" y="227440"/>
                  </a:lnTo>
                  <a:lnTo>
                    <a:pt x="434556" y="225497"/>
                  </a:lnTo>
                  <a:lnTo>
                    <a:pt x="439729" y="223568"/>
                  </a:lnTo>
                  <a:lnTo>
                    <a:pt x="444902" y="221651"/>
                  </a:lnTo>
                  <a:lnTo>
                    <a:pt x="450075" y="219748"/>
                  </a:lnTo>
                  <a:lnTo>
                    <a:pt x="455249" y="217857"/>
                  </a:lnTo>
                  <a:lnTo>
                    <a:pt x="460422" y="215978"/>
                  </a:lnTo>
                  <a:lnTo>
                    <a:pt x="465595" y="214110"/>
                  </a:lnTo>
                  <a:lnTo>
                    <a:pt x="470769" y="212255"/>
                  </a:lnTo>
                  <a:lnTo>
                    <a:pt x="475942" y="210411"/>
                  </a:lnTo>
                  <a:lnTo>
                    <a:pt x="481115" y="208578"/>
                  </a:lnTo>
                  <a:lnTo>
                    <a:pt x="486288" y="206755"/>
                  </a:lnTo>
                  <a:lnTo>
                    <a:pt x="491462" y="204944"/>
                  </a:lnTo>
                  <a:lnTo>
                    <a:pt x="496635" y="203142"/>
                  </a:lnTo>
                  <a:lnTo>
                    <a:pt x="501808" y="201351"/>
                  </a:lnTo>
                  <a:lnTo>
                    <a:pt x="506982" y="199570"/>
                  </a:lnTo>
                  <a:lnTo>
                    <a:pt x="512155" y="197798"/>
                  </a:lnTo>
                  <a:lnTo>
                    <a:pt x="517328" y="196036"/>
                  </a:lnTo>
                  <a:lnTo>
                    <a:pt x="522501" y="194283"/>
                  </a:lnTo>
                  <a:lnTo>
                    <a:pt x="527675" y="192539"/>
                  </a:lnTo>
                  <a:lnTo>
                    <a:pt x="532848" y="190805"/>
                  </a:lnTo>
                  <a:lnTo>
                    <a:pt x="538021" y="189079"/>
                  </a:lnTo>
                  <a:lnTo>
                    <a:pt x="543195" y="187361"/>
                  </a:lnTo>
                  <a:lnTo>
                    <a:pt x="548368" y="185653"/>
                  </a:lnTo>
                  <a:lnTo>
                    <a:pt x="553541" y="183952"/>
                  </a:lnTo>
                  <a:lnTo>
                    <a:pt x="558714" y="182260"/>
                  </a:lnTo>
                  <a:lnTo>
                    <a:pt x="563888" y="180575"/>
                  </a:lnTo>
                  <a:lnTo>
                    <a:pt x="569061" y="178899"/>
                  </a:lnTo>
                  <a:lnTo>
                    <a:pt x="574234" y="177230"/>
                  </a:lnTo>
                  <a:lnTo>
                    <a:pt x="579408" y="175568"/>
                  </a:lnTo>
                  <a:lnTo>
                    <a:pt x="584581" y="173915"/>
                  </a:lnTo>
                  <a:lnTo>
                    <a:pt x="589754" y="172268"/>
                  </a:lnTo>
                  <a:lnTo>
                    <a:pt x="594927" y="170629"/>
                  </a:lnTo>
                  <a:lnTo>
                    <a:pt x="600101" y="168997"/>
                  </a:lnTo>
                  <a:lnTo>
                    <a:pt x="605274" y="167372"/>
                  </a:lnTo>
                  <a:lnTo>
                    <a:pt x="610447" y="165754"/>
                  </a:lnTo>
                  <a:lnTo>
                    <a:pt x="615621" y="164142"/>
                  </a:lnTo>
                  <a:lnTo>
                    <a:pt x="620794" y="162538"/>
                  </a:lnTo>
                  <a:lnTo>
                    <a:pt x="625967" y="160940"/>
                  </a:lnTo>
                  <a:lnTo>
                    <a:pt x="631140" y="159348"/>
                  </a:lnTo>
                  <a:lnTo>
                    <a:pt x="636314" y="157763"/>
                  </a:lnTo>
                  <a:lnTo>
                    <a:pt x="641487" y="156184"/>
                  </a:lnTo>
                  <a:lnTo>
                    <a:pt x="646660" y="154612"/>
                  </a:lnTo>
                  <a:lnTo>
                    <a:pt x="651834" y="153045"/>
                  </a:lnTo>
                  <a:lnTo>
                    <a:pt x="657007" y="151485"/>
                  </a:lnTo>
                  <a:lnTo>
                    <a:pt x="662180" y="149931"/>
                  </a:lnTo>
                  <a:lnTo>
                    <a:pt x="667353" y="148382"/>
                  </a:lnTo>
                  <a:lnTo>
                    <a:pt x="672527" y="146840"/>
                  </a:lnTo>
                  <a:lnTo>
                    <a:pt x="677700" y="145303"/>
                  </a:lnTo>
                  <a:lnTo>
                    <a:pt x="682873" y="143772"/>
                  </a:lnTo>
                  <a:lnTo>
                    <a:pt x="688047" y="142247"/>
                  </a:lnTo>
                  <a:lnTo>
                    <a:pt x="693220" y="140727"/>
                  </a:lnTo>
                  <a:lnTo>
                    <a:pt x="698393" y="139213"/>
                  </a:lnTo>
                  <a:lnTo>
                    <a:pt x="703566" y="137704"/>
                  </a:lnTo>
                  <a:lnTo>
                    <a:pt x="708740" y="136201"/>
                  </a:lnTo>
                  <a:lnTo>
                    <a:pt x="713913" y="134703"/>
                  </a:lnTo>
                  <a:lnTo>
                    <a:pt x="719086" y="133210"/>
                  </a:lnTo>
                  <a:lnTo>
                    <a:pt x="724260" y="131723"/>
                  </a:lnTo>
                  <a:lnTo>
                    <a:pt x="729433" y="130241"/>
                  </a:lnTo>
                  <a:lnTo>
                    <a:pt x="734606" y="128765"/>
                  </a:lnTo>
                  <a:lnTo>
                    <a:pt x="739779" y="127293"/>
                  </a:lnTo>
                  <a:lnTo>
                    <a:pt x="744953" y="125827"/>
                  </a:lnTo>
                  <a:lnTo>
                    <a:pt x="750126" y="124365"/>
                  </a:lnTo>
                  <a:lnTo>
                    <a:pt x="755299" y="122909"/>
                  </a:lnTo>
                  <a:lnTo>
                    <a:pt x="760473" y="121458"/>
                  </a:lnTo>
                  <a:lnTo>
                    <a:pt x="765646" y="120012"/>
                  </a:lnTo>
                  <a:lnTo>
                    <a:pt x="770819" y="118572"/>
                  </a:lnTo>
                  <a:lnTo>
                    <a:pt x="775992" y="117136"/>
                  </a:lnTo>
                  <a:lnTo>
                    <a:pt x="781166" y="115705"/>
                  </a:lnTo>
                  <a:lnTo>
                    <a:pt x="786339" y="114279"/>
                  </a:lnTo>
                  <a:lnTo>
                    <a:pt x="791512" y="112859"/>
                  </a:lnTo>
                  <a:lnTo>
                    <a:pt x="796686" y="111443"/>
                  </a:lnTo>
                  <a:lnTo>
                    <a:pt x="801859" y="110033"/>
                  </a:lnTo>
                  <a:lnTo>
                    <a:pt x="807032" y="108627"/>
                  </a:lnTo>
                  <a:lnTo>
                    <a:pt x="812205" y="107227"/>
                  </a:lnTo>
                  <a:lnTo>
                    <a:pt x="817379" y="105832"/>
                  </a:lnTo>
                  <a:lnTo>
                    <a:pt x="822552" y="104442"/>
                  </a:lnTo>
                  <a:lnTo>
                    <a:pt x="827725" y="103057"/>
                  </a:lnTo>
                  <a:lnTo>
                    <a:pt x="832899" y="101677"/>
                  </a:lnTo>
                  <a:lnTo>
                    <a:pt x="838072" y="100303"/>
                  </a:lnTo>
                  <a:lnTo>
                    <a:pt x="843245" y="98934"/>
                  </a:lnTo>
                  <a:lnTo>
                    <a:pt x="848418" y="97571"/>
                  </a:lnTo>
                  <a:lnTo>
                    <a:pt x="853592" y="96213"/>
                  </a:lnTo>
                  <a:lnTo>
                    <a:pt x="858765" y="94860"/>
                  </a:lnTo>
                  <a:lnTo>
                    <a:pt x="863938" y="93513"/>
                  </a:lnTo>
                  <a:lnTo>
                    <a:pt x="869112" y="92172"/>
                  </a:lnTo>
                  <a:lnTo>
                    <a:pt x="874285" y="90836"/>
                  </a:lnTo>
                  <a:lnTo>
                    <a:pt x="879458" y="89506"/>
                  </a:lnTo>
                  <a:lnTo>
                    <a:pt x="884631" y="88182"/>
                  </a:lnTo>
                  <a:lnTo>
                    <a:pt x="889805" y="86865"/>
                  </a:lnTo>
                  <a:lnTo>
                    <a:pt x="894978" y="85553"/>
                  </a:lnTo>
                  <a:lnTo>
                    <a:pt x="900151" y="84248"/>
                  </a:lnTo>
                  <a:lnTo>
                    <a:pt x="905325" y="82948"/>
                  </a:lnTo>
                  <a:lnTo>
                    <a:pt x="910498" y="81656"/>
                  </a:lnTo>
                  <a:lnTo>
                    <a:pt x="915671" y="80370"/>
                  </a:lnTo>
                  <a:lnTo>
                    <a:pt x="920844" y="79090"/>
                  </a:lnTo>
                  <a:lnTo>
                    <a:pt x="926018" y="77818"/>
                  </a:lnTo>
                  <a:lnTo>
                    <a:pt x="931191" y="76552"/>
                  </a:lnTo>
                  <a:lnTo>
                    <a:pt x="936364" y="75294"/>
                  </a:lnTo>
                  <a:lnTo>
                    <a:pt x="941538" y="74042"/>
                  </a:lnTo>
                  <a:lnTo>
                    <a:pt x="946711" y="72799"/>
                  </a:lnTo>
                  <a:lnTo>
                    <a:pt x="951884" y="71562"/>
                  </a:lnTo>
                  <a:lnTo>
                    <a:pt x="957057" y="70334"/>
                  </a:lnTo>
                  <a:lnTo>
                    <a:pt x="962231" y="69113"/>
                  </a:lnTo>
                  <a:lnTo>
                    <a:pt x="967404" y="67901"/>
                  </a:lnTo>
                  <a:lnTo>
                    <a:pt x="972577" y="66696"/>
                  </a:lnTo>
                  <a:lnTo>
                    <a:pt x="977751" y="65501"/>
                  </a:lnTo>
                  <a:lnTo>
                    <a:pt x="982924" y="64313"/>
                  </a:lnTo>
                  <a:lnTo>
                    <a:pt x="988097" y="63135"/>
                  </a:lnTo>
                  <a:lnTo>
                    <a:pt x="993270" y="61965"/>
                  </a:lnTo>
                  <a:lnTo>
                    <a:pt x="998444" y="60805"/>
                  </a:lnTo>
                  <a:lnTo>
                    <a:pt x="1003617" y="59653"/>
                  </a:lnTo>
                  <a:lnTo>
                    <a:pt x="1008790" y="58512"/>
                  </a:lnTo>
                  <a:lnTo>
                    <a:pt x="1013964" y="57380"/>
                  </a:lnTo>
                  <a:lnTo>
                    <a:pt x="1019137" y="56257"/>
                  </a:lnTo>
                  <a:lnTo>
                    <a:pt x="1024310" y="55145"/>
                  </a:lnTo>
                  <a:lnTo>
                    <a:pt x="1029483" y="54043"/>
                  </a:lnTo>
                  <a:lnTo>
                    <a:pt x="1034657" y="52952"/>
                  </a:lnTo>
                  <a:lnTo>
                    <a:pt x="1039830" y="51871"/>
                  </a:lnTo>
                  <a:lnTo>
                    <a:pt x="1045003" y="50801"/>
                  </a:lnTo>
                  <a:lnTo>
                    <a:pt x="1050177" y="49742"/>
                  </a:lnTo>
                  <a:lnTo>
                    <a:pt x="1055350" y="48694"/>
                  </a:lnTo>
                  <a:lnTo>
                    <a:pt x="1060523" y="47657"/>
                  </a:lnTo>
                  <a:lnTo>
                    <a:pt x="1065696" y="46632"/>
                  </a:lnTo>
                  <a:lnTo>
                    <a:pt x="1070870" y="45618"/>
                  </a:lnTo>
                  <a:lnTo>
                    <a:pt x="1076043" y="44616"/>
                  </a:lnTo>
                  <a:lnTo>
                    <a:pt x="1081216" y="43626"/>
                  </a:lnTo>
                  <a:lnTo>
                    <a:pt x="1086390" y="42648"/>
                  </a:lnTo>
                  <a:lnTo>
                    <a:pt x="1091563" y="41683"/>
                  </a:lnTo>
                  <a:lnTo>
                    <a:pt x="1096736" y="40730"/>
                  </a:lnTo>
                  <a:lnTo>
                    <a:pt x="1101909" y="39789"/>
                  </a:lnTo>
                  <a:lnTo>
                    <a:pt x="1107083" y="38861"/>
                  </a:lnTo>
                  <a:lnTo>
                    <a:pt x="1112256" y="37946"/>
                  </a:lnTo>
                  <a:lnTo>
                    <a:pt x="1117429" y="37043"/>
                  </a:lnTo>
                  <a:lnTo>
                    <a:pt x="1122603" y="36154"/>
                  </a:lnTo>
                  <a:lnTo>
                    <a:pt x="1127776" y="35278"/>
                  </a:lnTo>
                  <a:lnTo>
                    <a:pt x="1132949" y="34415"/>
                  </a:lnTo>
                  <a:lnTo>
                    <a:pt x="1138122" y="33565"/>
                  </a:lnTo>
                  <a:lnTo>
                    <a:pt x="1143296" y="32728"/>
                  </a:lnTo>
                  <a:lnTo>
                    <a:pt x="1148469" y="31905"/>
                  </a:lnTo>
                  <a:lnTo>
                    <a:pt x="1153642" y="31096"/>
                  </a:lnTo>
                  <a:lnTo>
                    <a:pt x="1158816" y="30299"/>
                  </a:lnTo>
                  <a:lnTo>
                    <a:pt x="1163989" y="29517"/>
                  </a:lnTo>
                  <a:lnTo>
                    <a:pt x="1169162" y="28747"/>
                  </a:lnTo>
                  <a:lnTo>
                    <a:pt x="1174335" y="27992"/>
                  </a:lnTo>
                  <a:lnTo>
                    <a:pt x="1179509" y="27250"/>
                  </a:lnTo>
                  <a:lnTo>
                    <a:pt x="1184682" y="26521"/>
                  </a:lnTo>
                  <a:lnTo>
                    <a:pt x="1189855" y="25806"/>
                  </a:lnTo>
                  <a:lnTo>
                    <a:pt x="1195029" y="25105"/>
                  </a:lnTo>
                  <a:lnTo>
                    <a:pt x="1200202" y="24417"/>
                  </a:lnTo>
                  <a:lnTo>
                    <a:pt x="1205375" y="23742"/>
                  </a:lnTo>
                  <a:lnTo>
                    <a:pt x="1210548" y="23081"/>
                  </a:lnTo>
                  <a:lnTo>
                    <a:pt x="1215722" y="22433"/>
                  </a:lnTo>
                  <a:lnTo>
                    <a:pt x="1220895" y="21799"/>
                  </a:lnTo>
                  <a:lnTo>
                    <a:pt x="1226068" y="21178"/>
                  </a:lnTo>
                  <a:lnTo>
                    <a:pt x="1231242" y="20569"/>
                  </a:lnTo>
                  <a:lnTo>
                    <a:pt x="1236415" y="19974"/>
                  </a:lnTo>
                  <a:lnTo>
                    <a:pt x="1241588" y="19392"/>
                  </a:lnTo>
                  <a:lnTo>
                    <a:pt x="1246761" y="18822"/>
                  </a:lnTo>
                  <a:lnTo>
                    <a:pt x="1251935" y="18266"/>
                  </a:lnTo>
                  <a:lnTo>
                    <a:pt x="1257108" y="17721"/>
                  </a:lnTo>
                  <a:lnTo>
                    <a:pt x="1262281" y="17189"/>
                  </a:lnTo>
                  <a:lnTo>
                    <a:pt x="1267455" y="16670"/>
                  </a:lnTo>
                  <a:lnTo>
                    <a:pt x="1272628" y="16162"/>
                  </a:lnTo>
                  <a:lnTo>
                    <a:pt x="1277801" y="15667"/>
                  </a:lnTo>
                  <a:lnTo>
                    <a:pt x="1282974" y="15183"/>
                  </a:lnTo>
                  <a:lnTo>
                    <a:pt x="1288148" y="14711"/>
                  </a:lnTo>
                  <a:lnTo>
                    <a:pt x="1293321" y="14250"/>
                  </a:lnTo>
                  <a:lnTo>
                    <a:pt x="1298494" y="13801"/>
                  </a:lnTo>
                  <a:lnTo>
                    <a:pt x="1303668" y="13362"/>
                  </a:lnTo>
                  <a:lnTo>
                    <a:pt x="1308841" y="12935"/>
                  </a:lnTo>
                  <a:lnTo>
                    <a:pt x="1314014" y="12518"/>
                  </a:lnTo>
                  <a:lnTo>
                    <a:pt x="1319187" y="12112"/>
                  </a:lnTo>
                  <a:lnTo>
                    <a:pt x="1324361" y="11716"/>
                  </a:lnTo>
                  <a:lnTo>
                    <a:pt x="1329534" y="11330"/>
                  </a:lnTo>
                  <a:lnTo>
                    <a:pt x="1334707" y="10955"/>
                  </a:lnTo>
                  <a:lnTo>
                    <a:pt x="1339881" y="10588"/>
                  </a:lnTo>
                  <a:lnTo>
                    <a:pt x="1345054" y="10232"/>
                  </a:lnTo>
                  <a:lnTo>
                    <a:pt x="1350227" y="9884"/>
                  </a:lnTo>
                  <a:lnTo>
                    <a:pt x="1355400" y="9546"/>
                  </a:lnTo>
                  <a:lnTo>
                    <a:pt x="1360574" y="9216"/>
                  </a:lnTo>
                  <a:lnTo>
                    <a:pt x="1365747" y="8895"/>
                  </a:lnTo>
                  <a:lnTo>
                    <a:pt x="1370920" y="8583"/>
                  </a:lnTo>
                  <a:lnTo>
                    <a:pt x="1376094" y="8279"/>
                  </a:lnTo>
                  <a:lnTo>
                    <a:pt x="1381267" y="7982"/>
                  </a:lnTo>
                  <a:lnTo>
                    <a:pt x="1386440" y="7694"/>
                  </a:lnTo>
                  <a:lnTo>
                    <a:pt x="1391613" y="7412"/>
                  </a:lnTo>
                  <a:lnTo>
                    <a:pt x="1396787" y="7139"/>
                  </a:lnTo>
                  <a:lnTo>
                    <a:pt x="1401960" y="6872"/>
                  </a:lnTo>
                  <a:lnTo>
                    <a:pt x="1407133" y="6612"/>
                  </a:lnTo>
                  <a:lnTo>
                    <a:pt x="1412307" y="6359"/>
                  </a:lnTo>
                  <a:lnTo>
                    <a:pt x="1417480" y="6112"/>
                  </a:lnTo>
                  <a:lnTo>
                    <a:pt x="1422653" y="5871"/>
                  </a:lnTo>
                  <a:lnTo>
                    <a:pt x="1427826" y="5637"/>
                  </a:lnTo>
                  <a:lnTo>
                    <a:pt x="1433000" y="5409"/>
                  </a:lnTo>
                  <a:lnTo>
                    <a:pt x="1438173" y="5186"/>
                  </a:lnTo>
                  <a:lnTo>
                    <a:pt x="1443346" y="4968"/>
                  </a:lnTo>
                  <a:lnTo>
                    <a:pt x="1448520" y="4757"/>
                  </a:lnTo>
                  <a:lnTo>
                    <a:pt x="1453693" y="4550"/>
                  </a:lnTo>
                  <a:lnTo>
                    <a:pt x="1458866" y="4348"/>
                  </a:lnTo>
                  <a:lnTo>
                    <a:pt x="1464039" y="4152"/>
                  </a:lnTo>
                  <a:lnTo>
                    <a:pt x="1469213" y="3960"/>
                  </a:lnTo>
                  <a:lnTo>
                    <a:pt x="1474386" y="3773"/>
                  </a:lnTo>
                  <a:lnTo>
                    <a:pt x="1479559" y="3591"/>
                  </a:lnTo>
                  <a:lnTo>
                    <a:pt x="1484733" y="3413"/>
                  </a:lnTo>
                  <a:lnTo>
                    <a:pt x="1489906" y="3240"/>
                  </a:lnTo>
                  <a:lnTo>
                    <a:pt x="1495079" y="3071"/>
                  </a:lnTo>
                  <a:lnTo>
                    <a:pt x="1500252" y="2907"/>
                  </a:lnTo>
                  <a:lnTo>
                    <a:pt x="1505426" y="2748"/>
                  </a:lnTo>
                  <a:lnTo>
                    <a:pt x="1510599" y="2593"/>
                  </a:lnTo>
                  <a:lnTo>
                    <a:pt x="1515772" y="2442"/>
                  </a:lnTo>
                  <a:lnTo>
                    <a:pt x="1520946" y="2296"/>
                  </a:lnTo>
                  <a:lnTo>
                    <a:pt x="1526119" y="2155"/>
                  </a:lnTo>
                  <a:lnTo>
                    <a:pt x="1531292" y="2019"/>
                  </a:lnTo>
                  <a:lnTo>
                    <a:pt x="1536465" y="1887"/>
                  </a:lnTo>
                  <a:lnTo>
                    <a:pt x="1541639" y="1761"/>
                  </a:lnTo>
                  <a:lnTo>
                    <a:pt x="1546812" y="1639"/>
                  </a:lnTo>
                  <a:lnTo>
                    <a:pt x="1551985" y="1523"/>
                  </a:lnTo>
                  <a:lnTo>
                    <a:pt x="1557159" y="1411"/>
                  </a:lnTo>
                  <a:lnTo>
                    <a:pt x="1562332" y="1305"/>
                  </a:lnTo>
                  <a:lnTo>
                    <a:pt x="1567505" y="1204"/>
                  </a:lnTo>
                  <a:lnTo>
                    <a:pt x="1572678" y="1108"/>
                  </a:lnTo>
                  <a:lnTo>
                    <a:pt x="1577852" y="1018"/>
                  </a:lnTo>
                  <a:lnTo>
                    <a:pt x="1583025" y="932"/>
                  </a:lnTo>
                  <a:lnTo>
                    <a:pt x="1588198" y="852"/>
                  </a:lnTo>
                  <a:lnTo>
                    <a:pt x="1593372" y="777"/>
                  </a:lnTo>
                  <a:lnTo>
                    <a:pt x="1598545" y="707"/>
                  </a:lnTo>
                  <a:lnTo>
                    <a:pt x="1603718" y="642"/>
                  </a:lnTo>
                  <a:lnTo>
                    <a:pt x="1608891" y="582"/>
                  </a:lnTo>
                  <a:lnTo>
                    <a:pt x="1614065" y="526"/>
                  </a:lnTo>
                  <a:lnTo>
                    <a:pt x="1619238" y="475"/>
                  </a:lnTo>
                  <a:lnTo>
                    <a:pt x="1624411" y="427"/>
                  </a:lnTo>
                  <a:lnTo>
                    <a:pt x="1629585" y="384"/>
                  </a:lnTo>
                  <a:lnTo>
                    <a:pt x="1634758" y="345"/>
                  </a:lnTo>
                  <a:lnTo>
                    <a:pt x="1639931" y="309"/>
                  </a:lnTo>
                  <a:lnTo>
                    <a:pt x="1645104" y="276"/>
                  </a:lnTo>
                  <a:lnTo>
                    <a:pt x="1650278" y="246"/>
                  </a:lnTo>
                  <a:lnTo>
                    <a:pt x="1655451" y="219"/>
                  </a:lnTo>
                  <a:lnTo>
                    <a:pt x="1660624" y="195"/>
                  </a:lnTo>
                  <a:lnTo>
                    <a:pt x="1665798" y="174"/>
                  </a:lnTo>
                  <a:lnTo>
                    <a:pt x="1670971" y="154"/>
                  </a:lnTo>
                  <a:lnTo>
                    <a:pt x="1676144" y="137"/>
                  </a:lnTo>
                  <a:lnTo>
                    <a:pt x="1681317" y="121"/>
                  </a:lnTo>
                  <a:lnTo>
                    <a:pt x="1686491" y="107"/>
                  </a:lnTo>
                  <a:lnTo>
                    <a:pt x="1691664" y="94"/>
                  </a:lnTo>
                  <a:lnTo>
                    <a:pt x="1696837" y="83"/>
                  </a:lnTo>
                  <a:lnTo>
                    <a:pt x="1702011" y="73"/>
                  </a:lnTo>
                  <a:lnTo>
                    <a:pt x="1707184" y="65"/>
                  </a:lnTo>
                  <a:lnTo>
                    <a:pt x="1712357" y="57"/>
                  </a:lnTo>
                  <a:lnTo>
                    <a:pt x="1717530" y="50"/>
                  </a:lnTo>
                  <a:lnTo>
                    <a:pt x="1722704" y="44"/>
                  </a:lnTo>
                  <a:lnTo>
                    <a:pt x="1727877" y="38"/>
                  </a:lnTo>
                  <a:lnTo>
                    <a:pt x="1733050" y="34"/>
                  </a:lnTo>
                  <a:lnTo>
                    <a:pt x="1738224" y="29"/>
                  </a:lnTo>
                  <a:lnTo>
                    <a:pt x="1743397" y="26"/>
                  </a:lnTo>
                  <a:lnTo>
                    <a:pt x="1748570" y="22"/>
                  </a:lnTo>
                  <a:lnTo>
                    <a:pt x="1753743" y="20"/>
                  </a:lnTo>
                  <a:lnTo>
                    <a:pt x="1758917" y="17"/>
                  </a:lnTo>
                  <a:lnTo>
                    <a:pt x="1764090" y="15"/>
                  </a:lnTo>
                  <a:lnTo>
                    <a:pt x="1769263" y="13"/>
                  </a:lnTo>
                  <a:lnTo>
                    <a:pt x="1774437" y="11"/>
                  </a:lnTo>
                  <a:lnTo>
                    <a:pt x="1779610" y="10"/>
                  </a:lnTo>
                  <a:lnTo>
                    <a:pt x="1784783" y="8"/>
                  </a:lnTo>
                  <a:lnTo>
                    <a:pt x="1789956" y="7"/>
                  </a:lnTo>
                  <a:lnTo>
                    <a:pt x="1795130" y="6"/>
                  </a:lnTo>
                  <a:lnTo>
                    <a:pt x="1800303" y="5"/>
                  </a:lnTo>
                  <a:lnTo>
                    <a:pt x="1805476" y="4"/>
                  </a:lnTo>
                  <a:lnTo>
                    <a:pt x="1810650" y="4"/>
                  </a:lnTo>
                  <a:lnTo>
                    <a:pt x="1815823" y="3"/>
                  </a:lnTo>
                  <a:lnTo>
                    <a:pt x="1820996" y="2"/>
                  </a:lnTo>
                  <a:lnTo>
                    <a:pt x="1826169" y="2"/>
                  </a:lnTo>
                  <a:lnTo>
                    <a:pt x="1831343" y="2"/>
                  </a:lnTo>
                  <a:lnTo>
                    <a:pt x="1836516" y="1"/>
                  </a:lnTo>
                  <a:lnTo>
                    <a:pt x="1841689" y="1"/>
                  </a:lnTo>
                  <a:lnTo>
                    <a:pt x="1846863" y="1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1"/>
                  </a:lnTo>
                  <a:lnTo>
                    <a:pt x="1867556" y="1"/>
                  </a:lnTo>
                  <a:lnTo>
                    <a:pt x="1862382" y="1"/>
                  </a:lnTo>
                  <a:lnTo>
                    <a:pt x="1857209" y="2"/>
                  </a:lnTo>
                  <a:lnTo>
                    <a:pt x="1852036" y="2"/>
                  </a:lnTo>
                  <a:lnTo>
                    <a:pt x="1846863" y="2"/>
                  </a:lnTo>
                  <a:lnTo>
                    <a:pt x="1841689" y="3"/>
                  </a:lnTo>
                  <a:lnTo>
                    <a:pt x="1836516" y="4"/>
                  </a:lnTo>
                  <a:lnTo>
                    <a:pt x="1831343" y="4"/>
                  </a:lnTo>
                  <a:lnTo>
                    <a:pt x="1826169" y="5"/>
                  </a:lnTo>
                  <a:lnTo>
                    <a:pt x="1820996" y="6"/>
                  </a:lnTo>
                  <a:lnTo>
                    <a:pt x="1815823" y="7"/>
                  </a:lnTo>
                  <a:lnTo>
                    <a:pt x="1810650" y="8"/>
                  </a:lnTo>
                  <a:lnTo>
                    <a:pt x="1805476" y="10"/>
                  </a:lnTo>
                  <a:lnTo>
                    <a:pt x="1800303" y="11"/>
                  </a:lnTo>
                  <a:lnTo>
                    <a:pt x="1795130" y="13"/>
                  </a:lnTo>
                  <a:lnTo>
                    <a:pt x="1789956" y="15"/>
                  </a:lnTo>
                  <a:lnTo>
                    <a:pt x="1784783" y="17"/>
                  </a:lnTo>
                  <a:lnTo>
                    <a:pt x="1779610" y="20"/>
                  </a:lnTo>
                  <a:lnTo>
                    <a:pt x="1774437" y="23"/>
                  </a:lnTo>
                  <a:lnTo>
                    <a:pt x="1769263" y="26"/>
                  </a:lnTo>
                  <a:lnTo>
                    <a:pt x="1764090" y="30"/>
                  </a:lnTo>
                  <a:lnTo>
                    <a:pt x="1758917" y="34"/>
                  </a:lnTo>
                  <a:lnTo>
                    <a:pt x="1753743" y="39"/>
                  </a:lnTo>
                  <a:lnTo>
                    <a:pt x="1748570" y="45"/>
                  </a:lnTo>
                  <a:lnTo>
                    <a:pt x="1743397" y="51"/>
                  </a:lnTo>
                  <a:lnTo>
                    <a:pt x="1738224" y="58"/>
                  </a:lnTo>
                  <a:lnTo>
                    <a:pt x="1733050" y="66"/>
                  </a:lnTo>
                  <a:lnTo>
                    <a:pt x="1727877" y="75"/>
                  </a:lnTo>
                  <a:lnTo>
                    <a:pt x="1722704" y="86"/>
                  </a:lnTo>
                  <a:lnTo>
                    <a:pt x="1717530" y="98"/>
                  </a:lnTo>
                  <a:lnTo>
                    <a:pt x="1712357" y="111"/>
                  </a:lnTo>
                  <a:lnTo>
                    <a:pt x="1707184" y="126"/>
                  </a:lnTo>
                  <a:lnTo>
                    <a:pt x="1702011" y="143"/>
                  </a:lnTo>
                  <a:lnTo>
                    <a:pt x="1696837" y="162"/>
                  </a:lnTo>
                  <a:lnTo>
                    <a:pt x="1691664" y="183"/>
                  </a:lnTo>
                  <a:lnTo>
                    <a:pt x="1686491" y="207"/>
                  </a:lnTo>
                  <a:lnTo>
                    <a:pt x="1681317" y="234"/>
                  </a:lnTo>
                  <a:lnTo>
                    <a:pt x="1676144" y="265"/>
                  </a:lnTo>
                  <a:lnTo>
                    <a:pt x="1670971" y="298"/>
                  </a:lnTo>
                  <a:lnTo>
                    <a:pt x="1665798" y="336"/>
                  </a:lnTo>
                  <a:lnTo>
                    <a:pt x="1660624" y="378"/>
                  </a:lnTo>
                  <a:lnTo>
                    <a:pt x="1655451" y="424"/>
                  </a:lnTo>
                  <a:lnTo>
                    <a:pt x="1650278" y="476"/>
                  </a:lnTo>
                  <a:lnTo>
                    <a:pt x="1645104" y="533"/>
                  </a:lnTo>
                  <a:lnTo>
                    <a:pt x="1639931" y="596"/>
                  </a:lnTo>
                  <a:lnTo>
                    <a:pt x="1634758" y="665"/>
                  </a:lnTo>
                  <a:lnTo>
                    <a:pt x="1629585" y="741"/>
                  </a:lnTo>
                  <a:lnTo>
                    <a:pt x="1624411" y="824"/>
                  </a:lnTo>
                  <a:lnTo>
                    <a:pt x="1619238" y="915"/>
                  </a:lnTo>
                  <a:lnTo>
                    <a:pt x="1614065" y="1014"/>
                  </a:lnTo>
                  <a:lnTo>
                    <a:pt x="1608891" y="1121"/>
                  </a:lnTo>
                  <a:lnTo>
                    <a:pt x="1603718" y="1237"/>
                  </a:lnTo>
                  <a:lnTo>
                    <a:pt x="1598545" y="1362"/>
                  </a:lnTo>
                  <a:lnTo>
                    <a:pt x="1593372" y="1497"/>
                  </a:lnTo>
                  <a:lnTo>
                    <a:pt x="1588198" y="1641"/>
                  </a:lnTo>
                  <a:lnTo>
                    <a:pt x="1583025" y="1794"/>
                  </a:lnTo>
                  <a:lnTo>
                    <a:pt x="1577852" y="1958"/>
                  </a:lnTo>
                  <a:lnTo>
                    <a:pt x="1572678" y="2132"/>
                  </a:lnTo>
                  <a:lnTo>
                    <a:pt x="1567505" y="2315"/>
                  </a:lnTo>
                  <a:lnTo>
                    <a:pt x="1562332" y="2509"/>
                  </a:lnTo>
                  <a:lnTo>
                    <a:pt x="1557159" y="2713"/>
                  </a:lnTo>
                  <a:lnTo>
                    <a:pt x="1551985" y="2926"/>
                  </a:lnTo>
                  <a:lnTo>
                    <a:pt x="1546812" y="3149"/>
                  </a:lnTo>
                  <a:lnTo>
                    <a:pt x="1541639" y="3382"/>
                  </a:lnTo>
                  <a:lnTo>
                    <a:pt x="1536465" y="3624"/>
                  </a:lnTo>
                  <a:lnTo>
                    <a:pt x="1531292" y="3876"/>
                  </a:lnTo>
                  <a:lnTo>
                    <a:pt x="1526119" y="4137"/>
                  </a:lnTo>
                  <a:lnTo>
                    <a:pt x="1520946" y="4407"/>
                  </a:lnTo>
                  <a:lnTo>
                    <a:pt x="1515772" y="4685"/>
                  </a:lnTo>
                  <a:lnTo>
                    <a:pt x="1510599" y="4972"/>
                  </a:lnTo>
                  <a:lnTo>
                    <a:pt x="1505426" y="5268"/>
                  </a:lnTo>
                  <a:lnTo>
                    <a:pt x="1500252" y="5573"/>
                  </a:lnTo>
                  <a:lnTo>
                    <a:pt x="1495079" y="5886"/>
                  </a:lnTo>
                  <a:lnTo>
                    <a:pt x="1489906" y="6207"/>
                  </a:lnTo>
                  <a:lnTo>
                    <a:pt x="1484733" y="6537"/>
                  </a:lnTo>
                  <a:lnTo>
                    <a:pt x="1479559" y="6875"/>
                  </a:lnTo>
                  <a:lnTo>
                    <a:pt x="1474386" y="7222"/>
                  </a:lnTo>
                  <a:lnTo>
                    <a:pt x="1469213" y="7578"/>
                  </a:lnTo>
                  <a:lnTo>
                    <a:pt x="1464039" y="7942"/>
                  </a:lnTo>
                  <a:lnTo>
                    <a:pt x="1458866" y="8316"/>
                  </a:lnTo>
                  <a:lnTo>
                    <a:pt x="1453693" y="8699"/>
                  </a:lnTo>
                  <a:lnTo>
                    <a:pt x="1448520" y="9091"/>
                  </a:lnTo>
                  <a:lnTo>
                    <a:pt x="1443346" y="9493"/>
                  </a:lnTo>
                  <a:lnTo>
                    <a:pt x="1438173" y="9905"/>
                  </a:lnTo>
                  <a:lnTo>
                    <a:pt x="1433000" y="10327"/>
                  </a:lnTo>
                  <a:lnTo>
                    <a:pt x="1427826" y="10760"/>
                  </a:lnTo>
                  <a:lnTo>
                    <a:pt x="1422653" y="11203"/>
                  </a:lnTo>
                  <a:lnTo>
                    <a:pt x="1417480" y="11658"/>
                  </a:lnTo>
                  <a:lnTo>
                    <a:pt x="1412307" y="12125"/>
                  </a:lnTo>
                  <a:lnTo>
                    <a:pt x="1407133" y="12603"/>
                  </a:lnTo>
                  <a:lnTo>
                    <a:pt x="1401960" y="13094"/>
                  </a:lnTo>
                  <a:lnTo>
                    <a:pt x="1396787" y="13597"/>
                  </a:lnTo>
                  <a:lnTo>
                    <a:pt x="1391613" y="14114"/>
                  </a:lnTo>
                  <a:lnTo>
                    <a:pt x="1386440" y="14644"/>
                  </a:lnTo>
                  <a:lnTo>
                    <a:pt x="1381267" y="15188"/>
                  </a:lnTo>
                  <a:lnTo>
                    <a:pt x="1376094" y="15746"/>
                  </a:lnTo>
                  <a:lnTo>
                    <a:pt x="1370920" y="16318"/>
                  </a:lnTo>
                  <a:lnTo>
                    <a:pt x="1365747" y="16906"/>
                  </a:lnTo>
                  <a:lnTo>
                    <a:pt x="1360574" y="17509"/>
                  </a:lnTo>
                  <a:lnTo>
                    <a:pt x="1355400" y="18128"/>
                  </a:lnTo>
                  <a:lnTo>
                    <a:pt x="1350227" y="18763"/>
                  </a:lnTo>
                  <a:lnTo>
                    <a:pt x="1345054" y="19414"/>
                  </a:lnTo>
                  <a:lnTo>
                    <a:pt x="1339881" y="20083"/>
                  </a:lnTo>
                  <a:lnTo>
                    <a:pt x="1334707" y="20769"/>
                  </a:lnTo>
                  <a:lnTo>
                    <a:pt x="1329534" y="21472"/>
                  </a:lnTo>
                  <a:lnTo>
                    <a:pt x="1324361" y="22194"/>
                  </a:lnTo>
                  <a:lnTo>
                    <a:pt x="1319187" y="22934"/>
                  </a:lnTo>
                  <a:lnTo>
                    <a:pt x="1314014" y="23692"/>
                  </a:lnTo>
                  <a:lnTo>
                    <a:pt x="1308841" y="24470"/>
                  </a:lnTo>
                  <a:lnTo>
                    <a:pt x="1303668" y="25267"/>
                  </a:lnTo>
                  <a:lnTo>
                    <a:pt x="1298494" y="26084"/>
                  </a:lnTo>
                  <a:lnTo>
                    <a:pt x="1293321" y="26921"/>
                  </a:lnTo>
                  <a:lnTo>
                    <a:pt x="1288148" y="27779"/>
                  </a:lnTo>
                  <a:lnTo>
                    <a:pt x="1282974" y="28657"/>
                  </a:lnTo>
                  <a:lnTo>
                    <a:pt x="1277801" y="29556"/>
                  </a:lnTo>
                  <a:lnTo>
                    <a:pt x="1272628" y="30476"/>
                  </a:lnTo>
                  <a:lnTo>
                    <a:pt x="1267455" y="31418"/>
                  </a:lnTo>
                  <a:lnTo>
                    <a:pt x="1262281" y="32381"/>
                  </a:lnTo>
                  <a:lnTo>
                    <a:pt x="1257108" y="33367"/>
                  </a:lnTo>
                  <a:lnTo>
                    <a:pt x="1251935" y="34374"/>
                  </a:lnTo>
                  <a:lnTo>
                    <a:pt x="1246761" y="35404"/>
                  </a:lnTo>
                  <a:lnTo>
                    <a:pt x="1241588" y="36457"/>
                  </a:lnTo>
                  <a:lnTo>
                    <a:pt x="1236415" y="37532"/>
                  </a:lnTo>
                  <a:lnTo>
                    <a:pt x="1231242" y="38630"/>
                  </a:lnTo>
                  <a:lnTo>
                    <a:pt x="1226068" y="39751"/>
                  </a:lnTo>
                  <a:lnTo>
                    <a:pt x="1220895" y="40896"/>
                  </a:lnTo>
                  <a:lnTo>
                    <a:pt x="1215722" y="42063"/>
                  </a:lnTo>
                  <a:lnTo>
                    <a:pt x="1210548" y="43254"/>
                  </a:lnTo>
                  <a:lnTo>
                    <a:pt x="1205375" y="44469"/>
                  </a:lnTo>
                  <a:lnTo>
                    <a:pt x="1200202" y="45707"/>
                  </a:lnTo>
                  <a:lnTo>
                    <a:pt x="1195029" y="46968"/>
                  </a:lnTo>
                  <a:lnTo>
                    <a:pt x="1189855" y="48253"/>
                  </a:lnTo>
                  <a:lnTo>
                    <a:pt x="1184682" y="49561"/>
                  </a:lnTo>
                  <a:lnTo>
                    <a:pt x="1179509" y="50893"/>
                  </a:lnTo>
                  <a:lnTo>
                    <a:pt x="1174335" y="52249"/>
                  </a:lnTo>
                  <a:lnTo>
                    <a:pt x="1169162" y="53628"/>
                  </a:lnTo>
                  <a:lnTo>
                    <a:pt x="1163989" y="55030"/>
                  </a:lnTo>
                  <a:lnTo>
                    <a:pt x="1158816" y="56455"/>
                  </a:lnTo>
                  <a:lnTo>
                    <a:pt x="1153642" y="57904"/>
                  </a:lnTo>
                  <a:lnTo>
                    <a:pt x="1148469" y="59375"/>
                  </a:lnTo>
                  <a:lnTo>
                    <a:pt x="1143296" y="60870"/>
                  </a:lnTo>
                  <a:lnTo>
                    <a:pt x="1138122" y="62387"/>
                  </a:lnTo>
                  <a:lnTo>
                    <a:pt x="1132949" y="63926"/>
                  </a:lnTo>
                  <a:lnTo>
                    <a:pt x="1127776" y="65488"/>
                  </a:lnTo>
                  <a:lnTo>
                    <a:pt x="1122603" y="67072"/>
                  </a:lnTo>
                  <a:lnTo>
                    <a:pt x="1117429" y="68677"/>
                  </a:lnTo>
                  <a:lnTo>
                    <a:pt x="1112256" y="70304"/>
                  </a:lnTo>
                  <a:lnTo>
                    <a:pt x="1107083" y="71953"/>
                  </a:lnTo>
                  <a:lnTo>
                    <a:pt x="1101909" y="73623"/>
                  </a:lnTo>
                  <a:lnTo>
                    <a:pt x="1096736" y="75313"/>
                  </a:lnTo>
                  <a:lnTo>
                    <a:pt x="1091563" y="77023"/>
                  </a:lnTo>
                  <a:lnTo>
                    <a:pt x="1086390" y="78754"/>
                  </a:lnTo>
                  <a:lnTo>
                    <a:pt x="1081216" y="80505"/>
                  </a:lnTo>
                  <a:lnTo>
                    <a:pt x="1076043" y="82275"/>
                  </a:lnTo>
                  <a:lnTo>
                    <a:pt x="1070870" y="84064"/>
                  </a:lnTo>
                  <a:lnTo>
                    <a:pt x="1065696" y="85872"/>
                  </a:lnTo>
                  <a:lnTo>
                    <a:pt x="1060523" y="87698"/>
                  </a:lnTo>
                  <a:lnTo>
                    <a:pt x="1055350" y="89542"/>
                  </a:lnTo>
                  <a:lnTo>
                    <a:pt x="1050177" y="91404"/>
                  </a:lnTo>
                  <a:lnTo>
                    <a:pt x="1045003" y="93283"/>
                  </a:lnTo>
                  <a:lnTo>
                    <a:pt x="1039830" y="95178"/>
                  </a:lnTo>
                  <a:lnTo>
                    <a:pt x="1034657" y="97090"/>
                  </a:lnTo>
                  <a:lnTo>
                    <a:pt x="1029483" y="99018"/>
                  </a:lnTo>
                  <a:lnTo>
                    <a:pt x="1024310" y="100962"/>
                  </a:lnTo>
                  <a:lnTo>
                    <a:pt x="1019137" y="102921"/>
                  </a:lnTo>
                  <a:lnTo>
                    <a:pt x="1013964" y="104895"/>
                  </a:lnTo>
                  <a:lnTo>
                    <a:pt x="1008790" y="106883"/>
                  </a:lnTo>
                  <a:lnTo>
                    <a:pt x="1003617" y="108884"/>
                  </a:lnTo>
                  <a:lnTo>
                    <a:pt x="998444" y="110900"/>
                  </a:lnTo>
                  <a:lnTo>
                    <a:pt x="993270" y="112928"/>
                  </a:lnTo>
                  <a:lnTo>
                    <a:pt x="988097" y="114970"/>
                  </a:lnTo>
                  <a:lnTo>
                    <a:pt x="982924" y="117023"/>
                  </a:lnTo>
                  <a:lnTo>
                    <a:pt x="977751" y="119089"/>
                  </a:lnTo>
                  <a:lnTo>
                    <a:pt x="972577" y="121166"/>
                  </a:lnTo>
                  <a:lnTo>
                    <a:pt x="967404" y="123254"/>
                  </a:lnTo>
                  <a:lnTo>
                    <a:pt x="962231" y="125353"/>
                  </a:lnTo>
                  <a:lnTo>
                    <a:pt x="957057" y="127463"/>
                  </a:lnTo>
                  <a:lnTo>
                    <a:pt x="951884" y="129582"/>
                  </a:lnTo>
                  <a:lnTo>
                    <a:pt x="946711" y="131711"/>
                  </a:lnTo>
                  <a:lnTo>
                    <a:pt x="941538" y="133850"/>
                  </a:lnTo>
                  <a:lnTo>
                    <a:pt x="936364" y="135997"/>
                  </a:lnTo>
                  <a:lnTo>
                    <a:pt x="931191" y="138153"/>
                  </a:lnTo>
                  <a:lnTo>
                    <a:pt x="926018" y="140317"/>
                  </a:lnTo>
                  <a:lnTo>
                    <a:pt x="920844" y="142489"/>
                  </a:lnTo>
                  <a:lnTo>
                    <a:pt x="915671" y="144669"/>
                  </a:lnTo>
                  <a:lnTo>
                    <a:pt x="910498" y="146856"/>
                  </a:lnTo>
                  <a:lnTo>
                    <a:pt x="905325" y="149050"/>
                  </a:lnTo>
                  <a:lnTo>
                    <a:pt x="900151" y="151251"/>
                  </a:lnTo>
                  <a:lnTo>
                    <a:pt x="894978" y="153459"/>
                  </a:lnTo>
                  <a:lnTo>
                    <a:pt x="889805" y="155672"/>
                  </a:lnTo>
                  <a:lnTo>
                    <a:pt x="884631" y="157892"/>
                  </a:lnTo>
                  <a:lnTo>
                    <a:pt x="879458" y="160117"/>
                  </a:lnTo>
                  <a:lnTo>
                    <a:pt x="874285" y="162348"/>
                  </a:lnTo>
                  <a:lnTo>
                    <a:pt x="869112" y="164584"/>
                  </a:lnTo>
                  <a:lnTo>
                    <a:pt x="863938" y="166825"/>
                  </a:lnTo>
                  <a:lnTo>
                    <a:pt x="858765" y="169071"/>
                  </a:lnTo>
                  <a:lnTo>
                    <a:pt x="853592" y="171322"/>
                  </a:lnTo>
                  <a:lnTo>
                    <a:pt x="848418" y="173577"/>
                  </a:lnTo>
                  <a:lnTo>
                    <a:pt x="843245" y="175836"/>
                  </a:lnTo>
                  <a:lnTo>
                    <a:pt x="838072" y="178100"/>
                  </a:lnTo>
                  <a:lnTo>
                    <a:pt x="832899" y="180367"/>
                  </a:lnTo>
                  <a:lnTo>
                    <a:pt x="827725" y="182638"/>
                  </a:lnTo>
                  <a:lnTo>
                    <a:pt x="822552" y="184913"/>
                  </a:lnTo>
                  <a:lnTo>
                    <a:pt x="817379" y="187191"/>
                  </a:lnTo>
                  <a:lnTo>
                    <a:pt x="812205" y="189473"/>
                  </a:lnTo>
                  <a:lnTo>
                    <a:pt x="807032" y="191758"/>
                  </a:lnTo>
                  <a:lnTo>
                    <a:pt x="801859" y="194046"/>
                  </a:lnTo>
                  <a:lnTo>
                    <a:pt x="796686" y="196337"/>
                  </a:lnTo>
                  <a:lnTo>
                    <a:pt x="791512" y="198631"/>
                  </a:lnTo>
                  <a:lnTo>
                    <a:pt x="786339" y="200928"/>
                  </a:lnTo>
                  <a:lnTo>
                    <a:pt x="781166" y="203227"/>
                  </a:lnTo>
                  <a:lnTo>
                    <a:pt x="775992" y="205530"/>
                  </a:lnTo>
                  <a:lnTo>
                    <a:pt x="770819" y="207835"/>
                  </a:lnTo>
                  <a:lnTo>
                    <a:pt x="765646" y="210143"/>
                  </a:lnTo>
                  <a:lnTo>
                    <a:pt x="760473" y="212453"/>
                  </a:lnTo>
                  <a:lnTo>
                    <a:pt x="755299" y="214766"/>
                  </a:lnTo>
                  <a:lnTo>
                    <a:pt x="750126" y="217081"/>
                  </a:lnTo>
                  <a:lnTo>
                    <a:pt x="744953" y="219399"/>
                  </a:lnTo>
                  <a:lnTo>
                    <a:pt x="739779" y="221719"/>
                  </a:lnTo>
                  <a:lnTo>
                    <a:pt x="734606" y="224041"/>
                  </a:lnTo>
                  <a:lnTo>
                    <a:pt x="729433" y="226366"/>
                  </a:lnTo>
                  <a:lnTo>
                    <a:pt x="724260" y="228693"/>
                  </a:lnTo>
                  <a:lnTo>
                    <a:pt x="719086" y="231022"/>
                  </a:lnTo>
                  <a:lnTo>
                    <a:pt x="713913" y="233354"/>
                  </a:lnTo>
                  <a:lnTo>
                    <a:pt x="708740" y="235688"/>
                  </a:lnTo>
                  <a:lnTo>
                    <a:pt x="703566" y="238024"/>
                  </a:lnTo>
                  <a:lnTo>
                    <a:pt x="698393" y="240363"/>
                  </a:lnTo>
                  <a:lnTo>
                    <a:pt x="693220" y="242703"/>
                  </a:lnTo>
                  <a:lnTo>
                    <a:pt x="688047" y="245046"/>
                  </a:lnTo>
                  <a:lnTo>
                    <a:pt x="682873" y="247392"/>
                  </a:lnTo>
                  <a:lnTo>
                    <a:pt x="677700" y="249740"/>
                  </a:lnTo>
                  <a:lnTo>
                    <a:pt x="672527" y="252090"/>
                  </a:lnTo>
                  <a:lnTo>
                    <a:pt x="667353" y="254442"/>
                  </a:lnTo>
                  <a:lnTo>
                    <a:pt x="662180" y="256797"/>
                  </a:lnTo>
                  <a:lnTo>
                    <a:pt x="657007" y="259155"/>
                  </a:lnTo>
                  <a:lnTo>
                    <a:pt x="651834" y="261514"/>
                  </a:lnTo>
                  <a:lnTo>
                    <a:pt x="646660" y="263877"/>
                  </a:lnTo>
                  <a:lnTo>
                    <a:pt x="641487" y="266241"/>
                  </a:lnTo>
                  <a:lnTo>
                    <a:pt x="636314" y="268609"/>
                  </a:lnTo>
                  <a:lnTo>
                    <a:pt x="631140" y="270979"/>
                  </a:lnTo>
                  <a:lnTo>
                    <a:pt x="625967" y="273351"/>
                  </a:lnTo>
                  <a:lnTo>
                    <a:pt x="620794" y="275726"/>
                  </a:lnTo>
                  <a:lnTo>
                    <a:pt x="615621" y="278104"/>
                  </a:lnTo>
                  <a:lnTo>
                    <a:pt x="610447" y="280485"/>
                  </a:lnTo>
                  <a:lnTo>
                    <a:pt x="605274" y="282868"/>
                  </a:lnTo>
                  <a:lnTo>
                    <a:pt x="600101" y="285254"/>
                  </a:lnTo>
                  <a:lnTo>
                    <a:pt x="594927" y="287644"/>
                  </a:lnTo>
                  <a:lnTo>
                    <a:pt x="589754" y="290036"/>
                  </a:lnTo>
                  <a:lnTo>
                    <a:pt x="584581" y="292431"/>
                  </a:lnTo>
                  <a:lnTo>
                    <a:pt x="579408" y="294829"/>
                  </a:lnTo>
                  <a:lnTo>
                    <a:pt x="574234" y="297230"/>
                  </a:lnTo>
                  <a:lnTo>
                    <a:pt x="569061" y="299634"/>
                  </a:lnTo>
                  <a:lnTo>
                    <a:pt x="563888" y="302042"/>
                  </a:lnTo>
                  <a:lnTo>
                    <a:pt x="558714" y="304452"/>
                  </a:lnTo>
                  <a:lnTo>
                    <a:pt x="553541" y="306867"/>
                  </a:lnTo>
                  <a:lnTo>
                    <a:pt x="548368" y="309284"/>
                  </a:lnTo>
                  <a:lnTo>
                    <a:pt x="543195" y="311705"/>
                  </a:lnTo>
                  <a:lnTo>
                    <a:pt x="538021" y="314130"/>
                  </a:lnTo>
                  <a:lnTo>
                    <a:pt x="532848" y="316558"/>
                  </a:lnTo>
                  <a:lnTo>
                    <a:pt x="527675" y="318989"/>
                  </a:lnTo>
                  <a:lnTo>
                    <a:pt x="522501" y="321425"/>
                  </a:lnTo>
                  <a:lnTo>
                    <a:pt x="517328" y="323864"/>
                  </a:lnTo>
                  <a:lnTo>
                    <a:pt x="512155" y="326307"/>
                  </a:lnTo>
                  <a:lnTo>
                    <a:pt x="506982" y="328755"/>
                  </a:lnTo>
                  <a:lnTo>
                    <a:pt x="501808" y="331206"/>
                  </a:lnTo>
                  <a:lnTo>
                    <a:pt x="496635" y="333662"/>
                  </a:lnTo>
                  <a:lnTo>
                    <a:pt x="491462" y="336121"/>
                  </a:lnTo>
                  <a:lnTo>
                    <a:pt x="486288" y="338586"/>
                  </a:lnTo>
                  <a:lnTo>
                    <a:pt x="481115" y="341054"/>
                  </a:lnTo>
                  <a:lnTo>
                    <a:pt x="475942" y="343528"/>
                  </a:lnTo>
                  <a:lnTo>
                    <a:pt x="470769" y="346006"/>
                  </a:lnTo>
                  <a:lnTo>
                    <a:pt x="465595" y="348488"/>
                  </a:lnTo>
                  <a:lnTo>
                    <a:pt x="460422" y="350976"/>
                  </a:lnTo>
                  <a:lnTo>
                    <a:pt x="455249" y="353469"/>
                  </a:lnTo>
                  <a:lnTo>
                    <a:pt x="450075" y="355967"/>
                  </a:lnTo>
                  <a:lnTo>
                    <a:pt x="444902" y="358470"/>
                  </a:lnTo>
                  <a:lnTo>
                    <a:pt x="439729" y="360979"/>
                  </a:lnTo>
                  <a:lnTo>
                    <a:pt x="434556" y="363493"/>
                  </a:lnTo>
                  <a:lnTo>
                    <a:pt x="429382" y="366013"/>
                  </a:lnTo>
                  <a:lnTo>
                    <a:pt x="424209" y="368539"/>
                  </a:lnTo>
                  <a:lnTo>
                    <a:pt x="419036" y="371071"/>
                  </a:lnTo>
                  <a:lnTo>
                    <a:pt x="413862" y="373610"/>
                  </a:lnTo>
                  <a:lnTo>
                    <a:pt x="408689" y="376155"/>
                  </a:lnTo>
                  <a:lnTo>
                    <a:pt x="403516" y="378706"/>
                  </a:lnTo>
                  <a:lnTo>
                    <a:pt x="398343" y="381265"/>
                  </a:lnTo>
                  <a:lnTo>
                    <a:pt x="393169" y="383830"/>
                  </a:lnTo>
                  <a:lnTo>
                    <a:pt x="387996" y="386403"/>
                  </a:lnTo>
                  <a:lnTo>
                    <a:pt x="382823" y="388983"/>
                  </a:lnTo>
                  <a:lnTo>
                    <a:pt x="377649" y="391571"/>
                  </a:lnTo>
                  <a:lnTo>
                    <a:pt x="372476" y="394167"/>
                  </a:lnTo>
                  <a:lnTo>
                    <a:pt x="367303" y="396771"/>
                  </a:lnTo>
                  <a:lnTo>
                    <a:pt x="362130" y="399383"/>
                  </a:lnTo>
                  <a:lnTo>
                    <a:pt x="356956" y="402004"/>
                  </a:lnTo>
                  <a:lnTo>
                    <a:pt x="351783" y="404634"/>
                  </a:lnTo>
                  <a:lnTo>
                    <a:pt x="346610" y="407274"/>
                  </a:lnTo>
                  <a:lnTo>
                    <a:pt x="341436" y="409923"/>
                  </a:lnTo>
                  <a:lnTo>
                    <a:pt x="336263" y="412582"/>
                  </a:lnTo>
                  <a:lnTo>
                    <a:pt x="331090" y="415251"/>
                  </a:lnTo>
                  <a:lnTo>
                    <a:pt x="325917" y="417930"/>
                  </a:lnTo>
                  <a:lnTo>
                    <a:pt x="320743" y="420621"/>
                  </a:lnTo>
                  <a:lnTo>
                    <a:pt x="315570" y="423323"/>
                  </a:lnTo>
                  <a:lnTo>
                    <a:pt x="310397" y="426036"/>
                  </a:lnTo>
                  <a:lnTo>
                    <a:pt x="305223" y="428761"/>
                  </a:lnTo>
                  <a:lnTo>
                    <a:pt x="300050" y="431499"/>
                  </a:lnTo>
                  <a:lnTo>
                    <a:pt x="294877" y="434249"/>
                  </a:lnTo>
                  <a:lnTo>
                    <a:pt x="289704" y="437013"/>
                  </a:lnTo>
                  <a:lnTo>
                    <a:pt x="284530" y="439790"/>
                  </a:lnTo>
                  <a:lnTo>
                    <a:pt x="279357" y="442581"/>
                  </a:lnTo>
                  <a:lnTo>
                    <a:pt x="274184" y="445386"/>
                  </a:lnTo>
                  <a:lnTo>
                    <a:pt x="269010" y="448206"/>
                  </a:lnTo>
                  <a:lnTo>
                    <a:pt x="263837" y="451042"/>
                  </a:lnTo>
                  <a:lnTo>
                    <a:pt x="258664" y="453893"/>
                  </a:lnTo>
                  <a:lnTo>
                    <a:pt x="253491" y="456760"/>
                  </a:lnTo>
                  <a:lnTo>
                    <a:pt x="248317" y="459644"/>
                  </a:lnTo>
                  <a:lnTo>
                    <a:pt x="243144" y="462545"/>
                  </a:lnTo>
                  <a:lnTo>
                    <a:pt x="237971" y="465464"/>
                  </a:lnTo>
                  <a:lnTo>
                    <a:pt x="232797" y="468401"/>
                  </a:lnTo>
                  <a:lnTo>
                    <a:pt x="227624" y="471356"/>
                  </a:lnTo>
                  <a:lnTo>
                    <a:pt x="222451" y="474330"/>
                  </a:lnTo>
                  <a:lnTo>
                    <a:pt x="217278" y="477324"/>
                  </a:lnTo>
                  <a:lnTo>
                    <a:pt x="212104" y="480338"/>
                  </a:lnTo>
                  <a:lnTo>
                    <a:pt x="206931" y="483372"/>
                  </a:lnTo>
                  <a:lnTo>
                    <a:pt x="201758" y="486427"/>
                  </a:lnTo>
                  <a:lnTo>
                    <a:pt x="196584" y="489503"/>
                  </a:lnTo>
                  <a:lnTo>
                    <a:pt x="191411" y="492601"/>
                  </a:lnTo>
                  <a:lnTo>
                    <a:pt x="186238" y="495721"/>
                  </a:lnTo>
                  <a:lnTo>
                    <a:pt x="181065" y="498864"/>
                  </a:lnTo>
                  <a:lnTo>
                    <a:pt x="175891" y="502029"/>
                  </a:lnTo>
                  <a:lnTo>
                    <a:pt x="170718" y="505218"/>
                  </a:lnTo>
                  <a:lnTo>
                    <a:pt x="165545" y="508430"/>
                  </a:lnTo>
                  <a:lnTo>
                    <a:pt x="160371" y="511667"/>
                  </a:lnTo>
                  <a:lnTo>
                    <a:pt x="155198" y="514927"/>
                  </a:lnTo>
                  <a:lnTo>
                    <a:pt x="150025" y="518211"/>
                  </a:lnTo>
                  <a:lnTo>
                    <a:pt x="144852" y="521520"/>
                  </a:lnTo>
                  <a:lnTo>
                    <a:pt x="139678" y="524854"/>
                  </a:lnTo>
                  <a:lnTo>
                    <a:pt x="134505" y="528212"/>
                  </a:lnTo>
                  <a:lnTo>
                    <a:pt x="129332" y="531595"/>
                  </a:lnTo>
                  <a:lnTo>
                    <a:pt x="124158" y="535002"/>
                  </a:lnTo>
                  <a:lnTo>
                    <a:pt x="118985" y="538434"/>
                  </a:lnTo>
                  <a:lnTo>
                    <a:pt x="113812" y="541890"/>
                  </a:lnTo>
                  <a:lnTo>
                    <a:pt x="108639" y="545370"/>
                  </a:lnTo>
                  <a:lnTo>
                    <a:pt x="103465" y="548873"/>
                  </a:lnTo>
                  <a:lnTo>
                    <a:pt x="98292" y="552400"/>
                  </a:lnTo>
                  <a:lnTo>
                    <a:pt x="93119" y="555949"/>
                  </a:lnTo>
                  <a:lnTo>
                    <a:pt x="87945" y="559521"/>
                  </a:lnTo>
                  <a:lnTo>
                    <a:pt x="82772" y="563113"/>
                  </a:lnTo>
                  <a:lnTo>
                    <a:pt x="77599" y="566727"/>
                  </a:lnTo>
                  <a:lnTo>
                    <a:pt x="72426" y="570359"/>
                  </a:lnTo>
                  <a:lnTo>
                    <a:pt x="67252" y="574010"/>
                  </a:lnTo>
                  <a:lnTo>
                    <a:pt x="62079" y="577679"/>
                  </a:lnTo>
                  <a:lnTo>
                    <a:pt x="56906" y="581364"/>
                  </a:lnTo>
                  <a:lnTo>
                    <a:pt x="51732" y="585063"/>
                  </a:lnTo>
                  <a:lnTo>
                    <a:pt x="46559" y="588775"/>
                  </a:lnTo>
                  <a:lnTo>
                    <a:pt x="41386" y="592500"/>
                  </a:lnTo>
                  <a:lnTo>
                    <a:pt x="36213" y="596234"/>
                  </a:lnTo>
                  <a:lnTo>
                    <a:pt x="31039" y="599976"/>
                  </a:lnTo>
                  <a:lnTo>
                    <a:pt x="25866" y="603724"/>
                  </a:lnTo>
                  <a:lnTo>
                    <a:pt x="20693" y="607476"/>
                  </a:lnTo>
                  <a:lnTo>
                    <a:pt x="15519" y="611230"/>
                  </a:lnTo>
                  <a:lnTo>
                    <a:pt x="10346" y="614983"/>
                  </a:lnTo>
                  <a:lnTo>
                    <a:pt x="5173" y="618734"/>
                  </a:lnTo>
                  <a:lnTo>
                    <a:pt x="0" y="622480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596816" y="3139855"/>
              <a:ext cx="1883076" cy="505317"/>
            </a:xfrm>
            <a:custGeom>
              <a:avLst/>
              <a:pathLst>
                <a:path w="1883076" h="505317">
                  <a:moveTo>
                    <a:pt x="0" y="505317"/>
                  </a:moveTo>
                  <a:lnTo>
                    <a:pt x="5173" y="499867"/>
                  </a:lnTo>
                  <a:lnTo>
                    <a:pt x="10346" y="494452"/>
                  </a:lnTo>
                  <a:lnTo>
                    <a:pt x="15519" y="489074"/>
                  </a:lnTo>
                  <a:lnTo>
                    <a:pt x="20693" y="483737"/>
                  </a:lnTo>
                  <a:lnTo>
                    <a:pt x="25866" y="478445"/>
                  </a:lnTo>
                  <a:lnTo>
                    <a:pt x="31039" y="473200"/>
                  </a:lnTo>
                  <a:lnTo>
                    <a:pt x="36213" y="468005"/>
                  </a:lnTo>
                  <a:lnTo>
                    <a:pt x="41386" y="462863"/>
                  </a:lnTo>
                  <a:lnTo>
                    <a:pt x="46559" y="457777"/>
                  </a:lnTo>
                  <a:lnTo>
                    <a:pt x="51732" y="452748"/>
                  </a:lnTo>
                  <a:lnTo>
                    <a:pt x="56906" y="447779"/>
                  </a:lnTo>
                  <a:lnTo>
                    <a:pt x="62079" y="442870"/>
                  </a:lnTo>
                  <a:lnTo>
                    <a:pt x="67252" y="438025"/>
                  </a:lnTo>
                  <a:lnTo>
                    <a:pt x="72426" y="433243"/>
                  </a:lnTo>
                  <a:lnTo>
                    <a:pt x="77599" y="428526"/>
                  </a:lnTo>
                  <a:lnTo>
                    <a:pt x="82772" y="423874"/>
                  </a:lnTo>
                  <a:lnTo>
                    <a:pt x="87945" y="419290"/>
                  </a:lnTo>
                  <a:lnTo>
                    <a:pt x="93119" y="414772"/>
                  </a:lnTo>
                  <a:lnTo>
                    <a:pt x="98292" y="410321"/>
                  </a:lnTo>
                  <a:lnTo>
                    <a:pt x="103465" y="405938"/>
                  </a:lnTo>
                  <a:lnTo>
                    <a:pt x="108639" y="401622"/>
                  </a:lnTo>
                  <a:lnTo>
                    <a:pt x="113812" y="397373"/>
                  </a:lnTo>
                  <a:lnTo>
                    <a:pt x="118985" y="393192"/>
                  </a:lnTo>
                  <a:lnTo>
                    <a:pt x="124158" y="389077"/>
                  </a:lnTo>
                  <a:lnTo>
                    <a:pt x="129332" y="385027"/>
                  </a:lnTo>
                  <a:lnTo>
                    <a:pt x="134505" y="381044"/>
                  </a:lnTo>
                  <a:lnTo>
                    <a:pt x="139678" y="377125"/>
                  </a:lnTo>
                  <a:lnTo>
                    <a:pt x="144852" y="373270"/>
                  </a:lnTo>
                  <a:lnTo>
                    <a:pt x="150025" y="369477"/>
                  </a:lnTo>
                  <a:lnTo>
                    <a:pt x="155198" y="365747"/>
                  </a:lnTo>
                  <a:lnTo>
                    <a:pt x="160371" y="362078"/>
                  </a:lnTo>
                  <a:lnTo>
                    <a:pt x="165545" y="358469"/>
                  </a:lnTo>
                  <a:lnTo>
                    <a:pt x="170718" y="354919"/>
                  </a:lnTo>
                  <a:lnTo>
                    <a:pt x="175891" y="351426"/>
                  </a:lnTo>
                  <a:lnTo>
                    <a:pt x="181065" y="347990"/>
                  </a:lnTo>
                  <a:lnTo>
                    <a:pt x="186238" y="344610"/>
                  </a:lnTo>
                  <a:lnTo>
                    <a:pt x="191411" y="341283"/>
                  </a:lnTo>
                  <a:lnTo>
                    <a:pt x="196584" y="338009"/>
                  </a:lnTo>
                  <a:lnTo>
                    <a:pt x="201758" y="334787"/>
                  </a:lnTo>
                  <a:lnTo>
                    <a:pt x="206931" y="331615"/>
                  </a:lnTo>
                  <a:lnTo>
                    <a:pt x="212104" y="328492"/>
                  </a:lnTo>
                  <a:lnTo>
                    <a:pt x="217278" y="325417"/>
                  </a:lnTo>
                  <a:lnTo>
                    <a:pt x="222451" y="322388"/>
                  </a:lnTo>
                  <a:lnTo>
                    <a:pt x="227624" y="319405"/>
                  </a:lnTo>
                  <a:lnTo>
                    <a:pt x="232797" y="316465"/>
                  </a:lnTo>
                  <a:lnTo>
                    <a:pt x="237971" y="313569"/>
                  </a:lnTo>
                  <a:lnTo>
                    <a:pt x="243144" y="310714"/>
                  </a:lnTo>
                  <a:lnTo>
                    <a:pt x="248317" y="307900"/>
                  </a:lnTo>
                  <a:lnTo>
                    <a:pt x="253491" y="305124"/>
                  </a:lnTo>
                  <a:lnTo>
                    <a:pt x="258664" y="302387"/>
                  </a:lnTo>
                  <a:lnTo>
                    <a:pt x="263837" y="299687"/>
                  </a:lnTo>
                  <a:lnTo>
                    <a:pt x="269010" y="297023"/>
                  </a:lnTo>
                  <a:lnTo>
                    <a:pt x="274184" y="294394"/>
                  </a:lnTo>
                  <a:lnTo>
                    <a:pt x="279357" y="291798"/>
                  </a:lnTo>
                  <a:lnTo>
                    <a:pt x="284530" y="289235"/>
                  </a:lnTo>
                  <a:lnTo>
                    <a:pt x="289704" y="286704"/>
                  </a:lnTo>
                  <a:lnTo>
                    <a:pt x="294877" y="284204"/>
                  </a:lnTo>
                  <a:lnTo>
                    <a:pt x="300050" y="281733"/>
                  </a:lnTo>
                  <a:lnTo>
                    <a:pt x="305223" y="279292"/>
                  </a:lnTo>
                  <a:lnTo>
                    <a:pt x="310397" y="276878"/>
                  </a:lnTo>
                  <a:lnTo>
                    <a:pt x="315570" y="274492"/>
                  </a:lnTo>
                  <a:lnTo>
                    <a:pt x="320743" y="272132"/>
                  </a:lnTo>
                  <a:lnTo>
                    <a:pt x="325917" y="269797"/>
                  </a:lnTo>
                  <a:lnTo>
                    <a:pt x="331090" y="267488"/>
                  </a:lnTo>
                  <a:lnTo>
                    <a:pt x="336263" y="265202"/>
                  </a:lnTo>
                  <a:lnTo>
                    <a:pt x="341436" y="262939"/>
                  </a:lnTo>
                  <a:lnTo>
                    <a:pt x="346610" y="260700"/>
                  </a:lnTo>
                  <a:lnTo>
                    <a:pt x="351783" y="258482"/>
                  </a:lnTo>
                  <a:lnTo>
                    <a:pt x="356956" y="256285"/>
                  </a:lnTo>
                  <a:lnTo>
                    <a:pt x="362130" y="254108"/>
                  </a:lnTo>
                  <a:lnTo>
                    <a:pt x="367303" y="251952"/>
                  </a:lnTo>
                  <a:lnTo>
                    <a:pt x="372476" y="249815"/>
                  </a:lnTo>
                  <a:lnTo>
                    <a:pt x="377649" y="247697"/>
                  </a:lnTo>
                  <a:lnTo>
                    <a:pt x="382823" y="245597"/>
                  </a:lnTo>
                  <a:lnTo>
                    <a:pt x="387996" y="243515"/>
                  </a:lnTo>
                  <a:lnTo>
                    <a:pt x="393169" y="241450"/>
                  </a:lnTo>
                  <a:lnTo>
                    <a:pt x="398343" y="239402"/>
                  </a:lnTo>
                  <a:lnTo>
                    <a:pt x="403516" y="237371"/>
                  </a:lnTo>
                  <a:lnTo>
                    <a:pt x="408689" y="235355"/>
                  </a:lnTo>
                  <a:lnTo>
                    <a:pt x="413862" y="233354"/>
                  </a:lnTo>
                  <a:lnTo>
                    <a:pt x="419036" y="231368"/>
                  </a:lnTo>
                  <a:lnTo>
                    <a:pt x="424209" y="229397"/>
                  </a:lnTo>
                  <a:lnTo>
                    <a:pt x="429382" y="227441"/>
                  </a:lnTo>
                  <a:lnTo>
                    <a:pt x="434556" y="225497"/>
                  </a:lnTo>
                  <a:lnTo>
                    <a:pt x="439729" y="223568"/>
                  </a:lnTo>
                  <a:lnTo>
                    <a:pt x="444902" y="221652"/>
                  </a:lnTo>
                  <a:lnTo>
                    <a:pt x="450075" y="219748"/>
                  </a:lnTo>
                  <a:lnTo>
                    <a:pt x="455249" y="217857"/>
                  </a:lnTo>
                  <a:lnTo>
                    <a:pt x="460422" y="215978"/>
                  </a:lnTo>
                  <a:lnTo>
                    <a:pt x="465595" y="214111"/>
                  </a:lnTo>
                  <a:lnTo>
                    <a:pt x="470769" y="212255"/>
                  </a:lnTo>
                  <a:lnTo>
                    <a:pt x="475942" y="210411"/>
                  </a:lnTo>
                  <a:lnTo>
                    <a:pt x="481115" y="208578"/>
                  </a:lnTo>
                  <a:lnTo>
                    <a:pt x="486288" y="206756"/>
                  </a:lnTo>
                  <a:lnTo>
                    <a:pt x="491462" y="204944"/>
                  </a:lnTo>
                  <a:lnTo>
                    <a:pt x="496635" y="203142"/>
                  </a:lnTo>
                  <a:lnTo>
                    <a:pt x="501808" y="201351"/>
                  </a:lnTo>
                  <a:lnTo>
                    <a:pt x="506982" y="199570"/>
                  </a:lnTo>
                  <a:lnTo>
                    <a:pt x="512155" y="197798"/>
                  </a:lnTo>
                  <a:lnTo>
                    <a:pt x="517328" y="196036"/>
                  </a:lnTo>
                  <a:lnTo>
                    <a:pt x="522501" y="194283"/>
                  </a:lnTo>
                  <a:lnTo>
                    <a:pt x="527675" y="192540"/>
                  </a:lnTo>
                  <a:lnTo>
                    <a:pt x="532848" y="190805"/>
                  </a:lnTo>
                  <a:lnTo>
                    <a:pt x="538021" y="189079"/>
                  </a:lnTo>
                  <a:lnTo>
                    <a:pt x="543195" y="187362"/>
                  </a:lnTo>
                  <a:lnTo>
                    <a:pt x="548368" y="185653"/>
                  </a:lnTo>
                  <a:lnTo>
                    <a:pt x="553541" y="183952"/>
                  </a:lnTo>
                  <a:lnTo>
                    <a:pt x="558714" y="182260"/>
                  </a:lnTo>
                  <a:lnTo>
                    <a:pt x="563888" y="180575"/>
                  </a:lnTo>
                  <a:lnTo>
                    <a:pt x="569061" y="178899"/>
                  </a:lnTo>
                  <a:lnTo>
                    <a:pt x="574234" y="177230"/>
                  </a:lnTo>
                  <a:lnTo>
                    <a:pt x="579408" y="175569"/>
                  </a:lnTo>
                  <a:lnTo>
                    <a:pt x="584581" y="173915"/>
                  </a:lnTo>
                  <a:lnTo>
                    <a:pt x="589754" y="172268"/>
                  </a:lnTo>
                  <a:lnTo>
                    <a:pt x="594927" y="170629"/>
                  </a:lnTo>
                  <a:lnTo>
                    <a:pt x="600101" y="168997"/>
                  </a:lnTo>
                  <a:lnTo>
                    <a:pt x="605274" y="167372"/>
                  </a:lnTo>
                  <a:lnTo>
                    <a:pt x="610447" y="165754"/>
                  </a:lnTo>
                  <a:lnTo>
                    <a:pt x="615621" y="164143"/>
                  </a:lnTo>
                  <a:lnTo>
                    <a:pt x="620794" y="162538"/>
                  </a:lnTo>
                  <a:lnTo>
                    <a:pt x="625967" y="160940"/>
                  </a:lnTo>
                  <a:lnTo>
                    <a:pt x="631140" y="159348"/>
                  </a:lnTo>
                  <a:lnTo>
                    <a:pt x="636314" y="157763"/>
                  </a:lnTo>
                  <a:lnTo>
                    <a:pt x="641487" y="156184"/>
                  </a:lnTo>
                  <a:lnTo>
                    <a:pt x="646660" y="154612"/>
                  </a:lnTo>
                  <a:lnTo>
                    <a:pt x="651834" y="153045"/>
                  </a:lnTo>
                  <a:lnTo>
                    <a:pt x="657007" y="151485"/>
                  </a:lnTo>
                  <a:lnTo>
                    <a:pt x="662180" y="149931"/>
                  </a:lnTo>
                  <a:lnTo>
                    <a:pt x="667353" y="148382"/>
                  </a:lnTo>
                  <a:lnTo>
                    <a:pt x="672527" y="146840"/>
                  </a:lnTo>
                  <a:lnTo>
                    <a:pt x="677700" y="145303"/>
                  </a:lnTo>
                  <a:lnTo>
                    <a:pt x="682873" y="143772"/>
                  </a:lnTo>
                  <a:lnTo>
                    <a:pt x="688047" y="142247"/>
                  </a:lnTo>
                  <a:lnTo>
                    <a:pt x="693220" y="140727"/>
                  </a:lnTo>
                  <a:lnTo>
                    <a:pt x="698393" y="139213"/>
                  </a:lnTo>
                  <a:lnTo>
                    <a:pt x="703566" y="137704"/>
                  </a:lnTo>
                  <a:lnTo>
                    <a:pt x="708740" y="136201"/>
                  </a:lnTo>
                  <a:lnTo>
                    <a:pt x="713913" y="134703"/>
                  </a:lnTo>
                  <a:lnTo>
                    <a:pt x="719086" y="133211"/>
                  </a:lnTo>
                  <a:lnTo>
                    <a:pt x="724260" y="131723"/>
                  </a:lnTo>
                  <a:lnTo>
                    <a:pt x="729433" y="130241"/>
                  </a:lnTo>
                  <a:lnTo>
                    <a:pt x="734606" y="128765"/>
                  </a:lnTo>
                  <a:lnTo>
                    <a:pt x="739779" y="127293"/>
                  </a:lnTo>
                  <a:lnTo>
                    <a:pt x="744953" y="125827"/>
                  </a:lnTo>
                  <a:lnTo>
                    <a:pt x="750126" y="124366"/>
                  </a:lnTo>
                  <a:lnTo>
                    <a:pt x="755299" y="122909"/>
                  </a:lnTo>
                  <a:lnTo>
                    <a:pt x="760473" y="121458"/>
                  </a:lnTo>
                  <a:lnTo>
                    <a:pt x="765646" y="120013"/>
                  </a:lnTo>
                  <a:lnTo>
                    <a:pt x="770819" y="118572"/>
                  </a:lnTo>
                  <a:lnTo>
                    <a:pt x="775992" y="117136"/>
                  </a:lnTo>
                  <a:lnTo>
                    <a:pt x="781166" y="115705"/>
                  </a:lnTo>
                  <a:lnTo>
                    <a:pt x="786339" y="114279"/>
                  </a:lnTo>
                  <a:lnTo>
                    <a:pt x="791512" y="112859"/>
                  </a:lnTo>
                  <a:lnTo>
                    <a:pt x="796686" y="111443"/>
                  </a:lnTo>
                  <a:lnTo>
                    <a:pt x="801859" y="110033"/>
                  </a:lnTo>
                  <a:lnTo>
                    <a:pt x="807032" y="108627"/>
                  </a:lnTo>
                  <a:lnTo>
                    <a:pt x="812205" y="107227"/>
                  </a:lnTo>
                  <a:lnTo>
                    <a:pt x="817379" y="105832"/>
                  </a:lnTo>
                  <a:lnTo>
                    <a:pt x="822552" y="104442"/>
                  </a:lnTo>
                  <a:lnTo>
                    <a:pt x="827725" y="103057"/>
                  </a:lnTo>
                  <a:lnTo>
                    <a:pt x="832899" y="101677"/>
                  </a:lnTo>
                  <a:lnTo>
                    <a:pt x="838072" y="100303"/>
                  </a:lnTo>
                  <a:lnTo>
                    <a:pt x="843245" y="98934"/>
                  </a:lnTo>
                  <a:lnTo>
                    <a:pt x="848418" y="97571"/>
                  </a:lnTo>
                  <a:lnTo>
                    <a:pt x="853592" y="96213"/>
                  </a:lnTo>
                  <a:lnTo>
                    <a:pt x="858765" y="94860"/>
                  </a:lnTo>
                  <a:lnTo>
                    <a:pt x="863938" y="93513"/>
                  </a:lnTo>
                  <a:lnTo>
                    <a:pt x="869112" y="92172"/>
                  </a:lnTo>
                  <a:lnTo>
                    <a:pt x="874285" y="90836"/>
                  </a:lnTo>
                  <a:lnTo>
                    <a:pt x="879458" y="89506"/>
                  </a:lnTo>
                  <a:lnTo>
                    <a:pt x="884631" y="88183"/>
                  </a:lnTo>
                  <a:lnTo>
                    <a:pt x="889805" y="86865"/>
                  </a:lnTo>
                  <a:lnTo>
                    <a:pt x="894978" y="85553"/>
                  </a:lnTo>
                  <a:lnTo>
                    <a:pt x="900151" y="84248"/>
                  </a:lnTo>
                  <a:lnTo>
                    <a:pt x="905325" y="82948"/>
                  </a:lnTo>
                  <a:lnTo>
                    <a:pt x="910498" y="81656"/>
                  </a:lnTo>
                  <a:lnTo>
                    <a:pt x="915671" y="80370"/>
                  </a:lnTo>
                  <a:lnTo>
                    <a:pt x="920844" y="79090"/>
                  </a:lnTo>
                  <a:lnTo>
                    <a:pt x="926018" y="77818"/>
                  </a:lnTo>
                  <a:lnTo>
                    <a:pt x="931191" y="76552"/>
                  </a:lnTo>
                  <a:lnTo>
                    <a:pt x="936364" y="75294"/>
                  </a:lnTo>
                  <a:lnTo>
                    <a:pt x="941538" y="74042"/>
                  </a:lnTo>
                  <a:lnTo>
                    <a:pt x="946711" y="72799"/>
                  </a:lnTo>
                  <a:lnTo>
                    <a:pt x="951884" y="71562"/>
                  </a:lnTo>
                  <a:lnTo>
                    <a:pt x="957057" y="70334"/>
                  </a:lnTo>
                  <a:lnTo>
                    <a:pt x="962231" y="69113"/>
                  </a:lnTo>
                  <a:lnTo>
                    <a:pt x="967404" y="67901"/>
                  </a:lnTo>
                  <a:lnTo>
                    <a:pt x="972577" y="66697"/>
                  </a:lnTo>
                  <a:lnTo>
                    <a:pt x="977751" y="65501"/>
                  </a:lnTo>
                  <a:lnTo>
                    <a:pt x="982924" y="64313"/>
                  </a:lnTo>
                  <a:lnTo>
                    <a:pt x="988097" y="63135"/>
                  </a:lnTo>
                  <a:lnTo>
                    <a:pt x="993270" y="61965"/>
                  </a:lnTo>
                  <a:lnTo>
                    <a:pt x="998444" y="60805"/>
                  </a:lnTo>
                  <a:lnTo>
                    <a:pt x="1003617" y="59653"/>
                  </a:lnTo>
                  <a:lnTo>
                    <a:pt x="1008790" y="58512"/>
                  </a:lnTo>
                  <a:lnTo>
                    <a:pt x="1013964" y="57380"/>
                  </a:lnTo>
                  <a:lnTo>
                    <a:pt x="1019137" y="56258"/>
                  </a:lnTo>
                  <a:lnTo>
                    <a:pt x="1024310" y="55145"/>
                  </a:lnTo>
                  <a:lnTo>
                    <a:pt x="1029483" y="54043"/>
                  </a:lnTo>
                  <a:lnTo>
                    <a:pt x="1034657" y="52952"/>
                  </a:lnTo>
                  <a:lnTo>
                    <a:pt x="1039830" y="51871"/>
                  </a:lnTo>
                  <a:lnTo>
                    <a:pt x="1045003" y="50801"/>
                  </a:lnTo>
                  <a:lnTo>
                    <a:pt x="1050177" y="49742"/>
                  </a:lnTo>
                  <a:lnTo>
                    <a:pt x="1055350" y="48694"/>
                  </a:lnTo>
                  <a:lnTo>
                    <a:pt x="1060523" y="47657"/>
                  </a:lnTo>
                  <a:lnTo>
                    <a:pt x="1065696" y="46632"/>
                  </a:lnTo>
                  <a:lnTo>
                    <a:pt x="1070870" y="45618"/>
                  </a:lnTo>
                  <a:lnTo>
                    <a:pt x="1076043" y="44616"/>
                  </a:lnTo>
                  <a:lnTo>
                    <a:pt x="1081216" y="43626"/>
                  </a:lnTo>
                  <a:lnTo>
                    <a:pt x="1086390" y="42648"/>
                  </a:lnTo>
                  <a:lnTo>
                    <a:pt x="1091563" y="41683"/>
                  </a:lnTo>
                  <a:lnTo>
                    <a:pt x="1096736" y="40730"/>
                  </a:lnTo>
                  <a:lnTo>
                    <a:pt x="1101909" y="39789"/>
                  </a:lnTo>
                  <a:lnTo>
                    <a:pt x="1107083" y="38861"/>
                  </a:lnTo>
                  <a:lnTo>
                    <a:pt x="1112256" y="37946"/>
                  </a:lnTo>
                  <a:lnTo>
                    <a:pt x="1117429" y="37044"/>
                  </a:lnTo>
                  <a:lnTo>
                    <a:pt x="1122603" y="36154"/>
                  </a:lnTo>
                  <a:lnTo>
                    <a:pt x="1127776" y="35278"/>
                  </a:lnTo>
                  <a:lnTo>
                    <a:pt x="1132949" y="34415"/>
                  </a:lnTo>
                  <a:lnTo>
                    <a:pt x="1138122" y="33565"/>
                  </a:lnTo>
                  <a:lnTo>
                    <a:pt x="1143296" y="32728"/>
                  </a:lnTo>
                  <a:lnTo>
                    <a:pt x="1148469" y="31905"/>
                  </a:lnTo>
                  <a:lnTo>
                    <a:pt x="1153642" y="31096"/>
                  </a:lnTo>
                  <a:lnTo>
                    <a:pt x="1158816" y="30299"/>
                  </a:lnTo>
                  <a:lnTo>
                    <a:pt x="1163989" y="29517"/>
                  </a:lnTo>
                  <a:lnTo>
                    <a:pt x="1169162" y="28748"/>
                  </a:lnTo>
                  <a:lnTo>
                    <a:pt x="1174335" y="27992"/>
                  </a:lnTo>
                  <a:lnTo>
                    <a:pt x="1179509" y="27250"/>
                  </a:lnTo>
                  <a:lnTo>
                    <a:pt x="1184682" y="26521"/>
                  </a:lnTo>
                  <a:lnTo>
                    <a:pt x="1189855" y="25806"/>
                  </a:lnTo>
                  <a:lnTo>
                    <a:pt x="1195029" y="25105"/>
                  </a:lnTo>
                  <a:lnTo>
                    <a:pt x="1200202" y="24417"/>
                  </a:lnTo>
                  <a:lnTo>
                    <a:pt x="1205375" y="23742"/>
                  </a:lnTo>
                  <a:lnTo>
                    <a:pt x="1210548" y="23081"/>
                  </a:lnTo>
                  <a:lnTo>
                    <a:pt x="1215722" y="22434"/>
                  </a:lnTo>
                  <a:lnTo>
                    <a:pt x="1220895" y="21799"/>
                  </a:lnTo>
                  <a:lnTo>
                    <a:pt x="1226068" y="21178"/>
                  </a:lnTo>
                  <a:lnTo>
                    <a:pt x="1231242" y="20570"/>
                  </a:lnTo>
                  <a:lnTo>
                    <a:pt x="1236415" y="19974"/>
                  </a:lnTo>
                  <a:lnTo>
                    <a:pt x="1241588" y="19392"/>
                  </a:lnTo>
                  <a:lnTo>
                    <a:pt x="1246761" y="18823"/>
                  </a:lnTo>
                  <a:lnTo>
                    <a:pt x="1251935" y="18266"/>
                  </a:lnTo>
                  <a:lnTo>
                    <a:pt x="1257108" y="17721"/>
                  </a:lnTo>
                  <a:lnTo>
                    <a:pt x="1262281" y="17189"/>
                  </a:lnTo>
                  <a:lnTo>
                    <a:pt x="1267455" y="16670"/>
                  </a:lnTo>
                  <a:lnTo>
                    <a:pt x="1272628" y="16162"/>
                  </a:lnTo>
                  <a:lnTo>
                    <a:pt x="1277801" y="15667"/>
                  </a:lnTo>
                  <a:lnTo>
                    <a:pt x="1282974" y="15183"/>
                  </a:lnTo>
                  <a:lnTo>
                    <a:pt x="1288148" y="14711"/>
                  </a:lnTo>
                  <a:lnTo>
                    <a:pt x="1293321" y="14250"/>
                  </a:lnTo>
                  <a:lnTo>
                    <a:pt x="1298494" y="13801"/>
                  </a:lnTo>
                  <a:lnTo>
                    <a:pt x="1303668" y="13362"/>
                  </a:lnTo>
                  <a:lnTo>
                    <a:pt x="1308841" y="12935"/>
                  </a:lnTo>
                  <a:lnTo>
                    <a:pt x="1314014" y="12518"/>
                  </a:lnTo>
                  <a:lnTo>
                    <a:pt x="1319187" y="12112"/>
                  </a:lnTo>
                  <a:lnTo>
                    <a:pt x="1324361" y="11716"/>
                  </a:lnTo>
                  <a:lnTo>
                    <a:pt x="1329534" y="11331"/>
                  </a:lnTo>
                  <a:lnTo>
                    <a:pt x="1334707" y="10955"/>
                  </a:lnTo>
                  <a:lnTo>
                    <a:pt x="1339881" y="10589"/>
                  </a:lnTo>
                  <a:lnTo>
                    <a:pt x="1345054" y="10232"/>
                  </a:lnTo>
                  <a:lnTo>
                    <a:pt x="1350227" y="9884"/>
                  </a:lnTo>
                  <a:lnTo>
                    <a:pt x="1355400" y="9546"/>
                  </a:lnTo>
                  <a:lnTo>
                    <a:pt x="1360574" y="9217"/>
                  </a:lnTo>
                  <a:lnTo>
                    <a:pt x="1365747" y="8896"/>
                  </a:lnTo>
                  <a:lnTo>
                    <a:pt x="1370920" y="8583"/>
                  </a:lnTo>
                  <a:lnTo>
                    <a:pt x="1376094" y="8279"/>
                  </a:lnTo>
                  <a:lnTo>
                    <a:pt x="1381267" y="7982"/>
                  </a:lnTo>
                  <a:lnTo>
                    <a:pt x="1386440" y="7694"/>
                  </a:lnTo>
                  <a:lnTo>
                    <a:pt x="1391613" y="7412"/>
                  </a:lnTo>
                  <a:lnTo>
                    <a:pt x="1396787" y="7139"/>
                  </a:lnTo>
                  <a:lnTo>
                    <a:pt x="1401960" y="6872"/>
                  </a:lnTo>
                  <a:lnTo>
                    <a:pt x="1407133" y="6612"/>
                  </a:lnTo>
                  <a:lnTo>
                    <a:pt x="1412307" y="6359"/>
                  </a:lnTo>
                  <a:lnTo>
                    <a:pt x="1417480" y="6112"/>
                  </a:lnTo>
                  <a:lnTo>
                    <a:pt x="1422653" y="5872"/>
                  </a:lnTo>
                  <a:lnTo>
                    <a:pt x="1427826" y="5637"/>
                  </a:lnTo>
                  <a:lnTo>
                    <a:pt x="1433000" y="5409"/>
                  </a:lnTo>
                  <a:lnTo>
                    <a:pt x="1438173" y="5186"/>
                  </a:lnTo>
                  <a:lnTo>
                    <a:pt x="1443346" y="4969"/>
                  </a:lnTo>
                  <a:lnTo>
                    <a:pt x="1448520" y="4757"/>
                  </a:lnTo>
                  <a:lnTo>
                    <a:pt x="1453693" y="4550"/>
                  </a:lnTo>
                  <a:lnTo>
                    <a:pt x="1458866" y="4349"/>
                  </a:lnTo>
                  <a:lnTo>
                    <a:pt x="1464039" y="4152"/>
                  </a:lnTo>
                  <a:lnTo>
                    <a:pt x="1469213" y="3960"/>
                  </a:lnTo>
                  <a:lnTo>
                    <a:pt x="1474386" y="3773"/>
                  </a:lnTo>
                  <a:lnTo>
                    <a:pt x="1479559" y="3591"/>
                  </a:lnTo>
                  <a:lnTo>
                    <a:pt x="1484733" y="3413"/>
                  </a:lnTo>
                  <a:lnTo>
                    <a:pt x="1489906" y="3240"/>
                  </a:lnTo>
                  <a:lnTo>
                    <a:pt x="1495079" y="3072"/>
                  </a:lnTo>
                  <a:lnTo>
                    <a:pt x="1500252" y="2907"/>
                  </a:lnTo>
                  <a:lnTo>
                    <a:pt x="1505426" y="2748"/>
                  </a:lnTo>
                  <a:lnTo>
                    <a:pt x="1510599" y="2593"/>
                  </a:lnTo>
                  <a:lnTo>
                    <a:pt x="1515772" y="2442"/>
                  </a:lnTo>
                  <a:lnTo>
                    <a:pt x="1520946" y="2297"/>
                  </a:lnTo>
                  <a:lnTo>
                    <a:pt x="1526119" y="2155"/>
                  </a:lnTo>
                  <a:lnTo>
                    <a:pt x="1531292" y="2019"/>
                  </a:lnTo>
                  <a:lnTo>
                    <a:pt x="1536465" y="1888"/>
                  </a:lnTo>
                  <a:lnTo>
                    <a:pt x="1541639" y="1761"/>
                  </a:lnTo>
                  <a:lnTo>
                    <a:pt x="1546812" y="1639"/>
                  </a:lnTo>
                  <a:lnTo>
                    <a:pt x="1551985" y="1523"/>
                  </a:lnTo>
                  <a:lnTo>
                    <a:pt x="1557159" y="1411"/>
                  </a:lnTo>
                  <a:lnTo>
                    <a:pt x="1562332" y="1305"/>
                  </a:lnTo>
                  <a:lnTo>
                    <a:pt x="1567505" y="1204"/>
                  </a:lnTo>
                  <a:lnTo>
                    <a:pt x="1572678" y="1108"/>
                  </a:lnTo>
                  <a:lnTo>
                    <a:pt x="1577852" y="1018"/>
                  </a:lnTo>
                  <a:lnTo>
                    <a:pt x="1583025" y="933"/>
                  </a:lnTo>
                  <a:lnTo>
                    <a:pt x="1588198" y="852"/>
                  </a:lnTo>
                  <a:lnTo>
                    <a:pt x="1593372" y="777"/>
                  </a:lnTo>
                  <a:lnTo>
                    <a:pt x="1598545" y="707"/>
                  </a:lnTo>
                  <a:lnTo>
                    <a:pt x="1603718" y="642"/>
                  </a:lnTo>
                  <a:lnTo>
                    <a:pt x="1608891" y="582"/>
                  </a:lnTo>
                  <a:lnTo>
                    <a:pt x="1614065" y="526"/>
                  </a:lnTo>
                  <a:lnTo>
                    <a:pt x="1619238" y="475"/>
                  </a:lnTo>
                  <a:lnTo>
                    <a:pt x="1624411" y="428"/>
                  </a:lnTo>
                  <a:lnTo>
                    <a:pt x="1629585" y="384"/>
                  </a:lnTo>
                  <a:lnTo>
                    <a:pt x="1634758" y="345"/>
                  </a:lnTo>
                  <a:lnTo>
                    <a:pt x="1639931" y="309"/>
                  </a:lnTo>
                  <a:lnTo>
                    <a:pt x="1645104" y="276"/>
                  </a:lnTo>
                  <a:lnTo>
                    <a:pt x="1650278" y="246"/>
                  </a:lnTo>
                  <a:lnTo>
                    <a:pt x="1655451" y="220"/>
                  </a:lnTo>
                  <a:lnTo>
                    <a:pt x="1660624" y="195"/>
                  </a:lnTo>
                  <a:lnTo>
                    <a:pt x="1665798" y="174"/>
                  </a:lnTo>
                  <a:lnTo>
                    <a:pt x="1670971" y="154"/>
                  </a:lnTo>
                  <a:lnTo>
                    <a:pt x="1676144" y="137"/>
                  </a:lnTo>
                  <a:lnTo>
                    <a:pt x="1681317" y="121"/>
                  </a:lnTo>
                  <a:lnTo>
                    <a:pt x="1686491" y="107"/>
                  </a:lnTo>
                  <a:lnTo>
                    <a:pt x="1691664" y="94"/>
                  </a:lnTo>
                  <a:lnTo>
                    <a:pt x="1696837" y="83"/>
                  </a:lnTo>
                  <a:lnTo>
                    <a:pt x="1702011" y="74"/>
                  </a:lnTo>
                  <a:lnTo>
                    <a:pt x="1707184" y="65"/>
                  </a:lnTo>
                  <a:lnTo>
                    <a:pt x="1712357" y="57"/>
                  </a:lnTo>
                  <a:lnTo>
                    <a:pt x="1717530" y="50"/>
                  </a:lnTo>
                  <a:lnTo>
                    <a:pt x="1722704" y="44"/>
                  </a:lnTo>
                  <a:lnTo>
                    <a:pt x="1727877" y="39"/>
                  </a:lnTo>
                  <a:lnTo>
                    <a:pt x="1733050" y="34"/>
                  </a:lnTo>
                  <a:lnTo>
                    <a:pt x="1738224" y="30"/>
                  </a:lnTo>
                  <a:lnTo>
                    <a:pt x="1743397" y="26"/>
                  </a:lnTo>
                  <a:lnTo>
                    <a:pt x="1748570" y="23"/>
                  </a:lnTo>
                  <a:lnTo>
                    <a:pt x="1753743" y="20"/>
                  </a:lnTo>
                  <a:lnTo>
                    <a:pt x="1758917" y="17"/>
                  </a:lnTo>
                  <a:lnTo>
                    <a:pt x="1764090" y="15"/>
                  </a:lnTo>
                  <a:lnTo>
                    <a:pt x="1769263" y="13"/>
                  </a:lnTo>
                  <a:lnTo>
                    <a:pt x="1774437" y="11"/>
                  </a:lnTo>
                  <a:lnTo>
                    <a:pt x="1779610" y="10"/>
                  </a:lnTo>
                  <a:lnTo>
                    <a:pt x="1784783" y="8"/>
                  </a:lnTo>
                  <a:lnTo>
                    <a:pt x="1789956" y="7"/>
                  </a:lnTo>
                  <a:lnTo>
                    <a:pt x="1795130" y="6"/>
                  </a:lnTo>
                  <a:lnTo>
                    <a:pt x="1800303" y="5"/>
                  </a:lnTo>
                  <a:lnTo>
                    <a:pt x="1805476" y="4"/>
                  </a:lnTo>
                  <a:lnTo>
                    <a:pt x="1810650" y="4"/>
                  </a:lnTo>
                  <a:lnTo>
                    <a:pt x="1815823" y="3"/>
                  </a:lnTo>
                  <a:lnTo>
                    <a:pt x="1820996" y="3"/>
                  </a:lnTo>
                  <a:lnTo>
                    <a:pt x="1826169" y="2"/>
                  </a:lnTo>
                  <a:lnTo>
                    <a:pt x="1831343" y="2"/>
                  </a:lnTo>
                  <a:lnTo>
                    <a:pt x="1836516" y="1"/>
                  </a:lnTo>
                  <a:lnTo>
                    <a:pt x="1841689" y="1"/>
                  </a:lnTo>
                  <a:lnTo>
                    <a:pt x="1846863" y="1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596816" y="3139856"/>
              <a:ext cx="1883076" cy="624022"/>
            </a:xfrm>
            <a:custGeom>
              <a:avLst/>
              <a:pathLst>
                <a:path w="1883076" h="624022">
                  <a:moveTo>
                    <a:pt x="0" y="622479"/>
                  </a:moveTo>
                  <a:lnTo>
                    <a:pt x="5173" y="618733"/>
                  </a:lnTo>
                  <a:lnTo>
                    <a:pt x="10346" y="614983"/>
                  </a:lnTo>
                  <a:lnTo>
                    <a:pt x="15519" y="611229"/>
                  </a:lnTo>
                  <a:lnTo>
                    <a:pt x="20693" y="607475"/>
                  </a:lnTo>
                  <a:lnTo>
                    <a:pt x="25866" y="603723"/>
                  </a:lnTo>
                  <a:lnTo>
                    <a:pt x="31039" y="599975"/>
                  </a:lnTo>
                  <a:lnTo>
                    <a:pt x="36213" y="596233"/>
                  </a:lnTo>
                  <a:lnTo>
                    <a:pt x="41386" y="592499"/>
                  </a:lnTo>
                  <a:lnTo>
                    <a:pt x="46559" y="588775"/>
                  </a:lnTo>
                  <a:lnTo>
                    <a:pt x="51732" y="585062"/>
                  </a:lnTo>
                  <a:lnTo>
                    <a:pt x="56906" y="581363"/>
                  </a:lnTo>
                  <a:lnTo>
                    <a:pt x="62079" y="577678"/>
                  </a:lnTo>
                  <a:lnTo>
                    <a:pt x="67252" y="574010"/>
                  </a:lnTo>
                  <a:lnTo>
                    <a:pt x="72426" y="570358"/>
                  </a:lnTo>
                  <a:lnTo>
                    <a:pt x="77599" y="566726"/>
                  </a:lnTo>
                  <a:lnTo>
                    <a:pt x="82772" y="563113"/>
                  </a:lnTo>
                  <a:lnTo>
                    <a:pt x="87945" y="559520"/>
                  </a:lnTo>
                  <a:lnTo>
                    <a:pt x="93119" y="555949"/>
                  </a:lnTo>
                  <a:lnTo>
                    <a:pt x="98292" y="552399"/>
                  </a:lnTo>
                  <a:lnTo>
                    <a:pt x="103465" y="548872"/>
                  </a:lnTo>
                  <a:lnTo>
                    <a:pt x="108639" y="545369"/>
                  </a:lnTo>
                  <a:lnTo>
                    <a:pt x="113812" y="541889"/>
                  </a:lnTo>
                  <a:lnTo>
                    <a:pt x="118985" y="538433"/>
                  </a:lnTo>
                  <a:lnTo>
                    <a:pt x="124158" y="535001"/>
                  </a:lnTo>
                  <a:lnTo>
                    <a:pt x="129332" y="531594"/>
                  </a:lnTo>
                  <a:lnTo>
                    <a:pt x="134505" y="528211"/>
                  </a:lnTo>
                  <a:lnTo>
                    <a:pt x="139678" y="524853"/>
                  </a:lnTo>
                  <a:lnTo>
                    <a:pt x="144852" y="521519"/>
                  </a:lnTo>
                  <a:lnTo>
                    <a:pt x="150025" y="518210"/>
                  </a:lnTo>
                  <a:lnTo>
                    <a:pt x="155198" y="514926"/>
                  </a:lnTo>
                  <a:lnTo>
                    <a:pt x="160371" y="511666"/>
                  </a:lnTo>
                  <a:lnTo>
                    <a:pt x="165545" y="508430"/>
                  </a:lnTo>
                  <a:lnTo>
                    <a:pt x="170718" y="505217"/>
                  </a:lnTo>
                  <a:lnTo>
                    <a:pt x="175891" y="502028"/>
                  </a:lnTo>
                  <a:lnTo>
                    <a:pt x="181065" y="498863"/>
                  </a:lnTo>
                  <a:lnTo>
                    <a:pt x="186238" y="495720"/>
                  </a:lnTo>
                  <a:lnTo>
                    <a:pt x="191411" y="492600"/>
                  </a:lnTo>
                  <a:lnTo>
                    <a:pt x="196584" y="489502"/>
                  </a:lnTo>
                  <a:lnTo>
                    <a:pt x="201758" y="486426"/>
                  </a:lnTo>
                  <a:lnTo>
                    <a:pt x="206931" y="483371"/>
                  </a:lnTo>
                  <a:lnTo>
                    <a:pt x="212104" y="480337"/>
                  </a:lnTo>
                  <a:lnTo>
                    <a:pt x="217278" y="477323"/>
                  </a:lnTo>
                  <a:lnTo>
                    <a:pt x="222451" y="474329"/>
                  </a:lnTo>
                  <a:lnTo>
                    <a:pt x="227624" y="471355"/>
                  </a:lnTo>
                  <a:lnTo>
                    <a:pt x="232797" y="468400"/>
                  </a:lnTo>
                  <a:lnTo>
                    <a:pt x="237971" y="465463"/>
                  </a:lnTo>
                  <a:lnTo>
                    <a:pt x="243144" y="462544"/>
                  </a:lnTo>
                  <a:lnTo>
                    <a:pt x="248317" y="459643"/>
                  </a:lnTo>
                  <a:lnTo>
                    <a:pt x="253491" y="456759"/>
                  </a:lnTo>
                  <a:lnTo>
                    <a:pt x="258664" y="453892"/>
                  </a:lnTo>
                  <a:lnTo>
                    <a:pt x="263837" y="451041"/>
                  </a:lnTo>
                  <a:lnTo>
                    <a:pt x="269010" y="448205"/>
                  </a:lnTo>
                  <a:lnTo>
                    <a:pt x="274184" y="445385"/>
                  </a:lnTo>
                  <a:lnTo>
                    <a:pt x="279357" y="442580"/>
                  </a:lnTo>
                  <a:lnTo>
                    <a:pt x="284530" y="439789"/>
                  </a:lnTo>
                  <a:lnTo>
                    <a:pt x="289704" y="437012"/>
                  </a:lnTo>
                  <a:lnTo>
                    <a:pt x="294877" y="434248"/>
                  </a:lnTo>
                  <a:lnTo>
                    <a:pt x="300050" y="431498"/>
                  </a:lnTo>
                  <a:lnTo>
                    <a:pt x="305223" y="428760"/>
                  </a:lnTo>
                  <a:lnTo>
                    <a:pt x="310397" y="426035"/>
                  </a:lnTo>
                  <a:lnTo>
                    <a:pt x="315570" y="423322"/>
                  </a:lnTo>
                  <a:lnTo>
                    <a:pt x="320743" y="420620"/>
                  </a:lnTo>
                  <a:lnTo>
                    <a:pt x="325917" y="417930"/>
                  </a:lnTo>
                  <a:lnTo>
                    <a:pt x="331090" y="415250"/>
                  </a:lnTo>
                  <a:lnTo>
                    <a:pt x="336263" y="412581"/>
                  </a:lnTo>
                  <a:lnTo>
                    <a:pt x="341436" y="409922"/>
                  </a:lnTo>
                  <a:lnTo>
                    <a:pt x="346610" y="407273"/>
                  </a:lnTo>
                  <a:lnTo>
                    <a:pt x="351783" y="404633"/>
                  </a:lnTo>
                  <a:lnTo>
                    <a:pt x="356956" y="402003"/>
                  </a:lnTo>
                  <a:lnTo>
                    <a:pt x="362130" y="399382"/>
                  </a:lnTo>
                  <a:lnTo>
                    <a:pt x="367303" y="396770"/>
                  </a:lnTo>
                  <a:lnTo>
                    <a:pt x="372476" y="394166"/>
                  </a:lnTo>
                  <a:lnTo>
                    <a:pt x="377649" y="391570"/>
                  </a:lnTo>
                  <a:lnTo>
                    <a:pt x="382823" y="388982"/>
                  </a:lnTo>
                  <a:lnTo>
                    <a:pt x="387996" y="386402"/>
                  </a:lnTo>
                  <a:lnTo>
                    <a:pt x="393169" y="383829"/>
                  </a:lnTo>
                  <a:lnTo>
                    <a:pt x="398343" y="381264"/>
                  </a:lnTo>
                  <a:lnTo>
                    <a:pt x="403516" y="378705"/>
                  </a:lnTo>
                  <a:lnTo>
                    <a:pt x="408689" y="376154"/>
                  </a:lnTo>
                  <a:lnTo>
                    <a:pt x="413862" y="373609"/>
                  </a:lnTo>
                  <a:lnTo>
                    <a:pt x="419036" y="371071"/>
                  </a:lnTo>
                  <a:lnTo>
                    <a:pt x="424209" y="368538"/>
                  </a:lnTo>
                  <a:lnTo>
                    <a:pt x="429382" y="366012"/>
                  </a:lnTo>
                  <a:lnTo>
                    <a:pt x="434556" y="363492"/>
                  </a:lnTo>
                  <a:lnTo>
                    <a:pt x="439729" y="360978"/>
                  </a:lnTo>
                  <a:lnTo>
                    <a:pt x="444902" y="358469"/>
                  </a:lnTo>
                  <a:lnTo>
                    <a:pt x="450075" y="355966"/>
                  </a:lnTo>
                  <a:lnTo>
                    <a:pt x="455249" y="353468"/>
                  </a:lnTo>
                  <a:lnTo>
                    <a:pt x="460422" y="350975"/>
                  </a:lnTo>
                  <a:lnTo>
                    <a:pt x="465595" y="348487"/>
                  </a:lnTo>
                  <a:lnTo>
                    <a:pt x="470769" y="346005"/>
                  </a:lnTo>
                  <a:lnTo>
                    <a:pt x="475942" y="343527"/>
                  </a:lnTo>
                  <a:lnTo>
                    <a:pt x="481115" y="341054"/>
                  </a:lnTo>
                  <a:lnTo>
                    <a:pt x="486288" y="338585"/>
                  </a:lnTo>
                  <a:lnTo>
                    <a:pt x="491462" y="336121"/>
                  </a:lnTo>
                  <a:lnTo>
                    <a:pt x="496635" y="333661"/>
                  </a:lnTo>
                  <a:lnTo>
                    <a:pt x="501808" y="331205"/>
                  </a:lnTo>
                  <a:lnTo>
                    <a:pt x="506982" y="328754"/>
                  </a:lnTo>
                  <a:lnTo>
                    <a:pt x="512155" y="326307"/>
                  </a:lnTo>
                  <a:lnTo>
                    <a:pt x="517328" y="323863"/>
                  </a:lnTo>
                  <a:lnTo>
                    <a:pt x="522501" y="321424"/>
                  </a:lnTo>
                  <a:lnTo>
                    <a:pt x="527675" y="318989"/>
                  </a:lnTo>
                  <a:lnTo>
                    <a:pt x="532848" y="316557"/>
                  </a:lnTo>
                  <a:lnTo>
                    <a:pt x="538021" y="314129"/>
                  </a:lnTo>
                  <a:lnTo>
                    <a:pt x="543195" y="311704"/>
                  </a:lnTo>
                  <a:lnTo>
                    <a:pt x="548368" y="309283"/>
                  </a:lnTo>
                  <a:lnTo>
                    <a:pt x="553541" y="306866"/>
                  </a:lnTo>
                  <a:lnTo>
                    <a:pt x="558714" y="304452"/>
                  </a:lnTo>
                  <a:lnTo>
                    <a:pt x="563888" y="302041"/>
                  </a:lnTo>
                  <a:lnTo>
                    <a:pt x="569061" y="299633"/>
                  </a:lnTo>
                  <a:lnTo>
                    <a:pt x="574234" y="297229"/>
                  </a:lnTo>
                  <a:lnTo>
                    <a:pt x="579408" y="294828"/>
                  </a:lnTo>
                  <a:lnTo>
                    <a:pt x="584581" y="292430"/>
                  </a:lnTo>
                  <a:lnTo>
                    <a:pt x="589754" y="290035"/>
                  </a:lnTo>
                  <a:lnTo>
                    <a:pt x="594927" y="287643"/>
                  </a:lnTo>
                  <a:lnTo>
                    <a:pt x="600101" y="285254"/>
                  </a:lnTo>
                  <a:lnTo>
                    <a:pt x="605274" y="282867"/>
                  </a:lnTo>
                  <a:lnTo>
                    <a:pt x="610447" y="280484"/>
                  </a:lnTo>
                  <a:lnTo>
                    <a:pt x="615621" y="278103"/>
                  </a:lnTo>
                  <a:lnTo>
                    <a:pt x="620794" y="275726"/>
                  </a:lnTo>
                  <a:lnTo>
                    <a:pt x="625967" y="273350"/>
                  </a:lnTo>
                  <a:lnTo>
                    <a:pt x="631140" y="270978"/>
                  </a:lnTo>
                  <a:lnTo>
                    <a:pt x="636314" y="268608"/>
                  </a:lnTo>
                  <a:lnTo>
                    <a:pt x="641487" y="266241"/>
                  </a:lnTo>
                  <a:lnTo>
                    <a:pt x="646660" y="263876"/>
                  </a:lnTo>
                  <a:lnTo>
                    <a:pt x="651834" y="261514"/>
                  </a:lnTo>
                  <a:lnTo>
                    <a:pt x="657007" y="259154"/>
                  </a:lnTo>
                  <a:lnTo>
                    <a:pt x="662180" y="256796"/>
                  </a:lnTo>
                  <a:lnTo>
                    <a:pt x="667353" y="254442"/>
                  </a:lnTo>
                  <a:lnTo>
                    <a:pt x="672527" y="252089"/>
                  </a:lnTo>
                  <a:lnTo>
                    <a:pt x="677700" y="249739"/>
                  </a:lnTo>
                  <a:lnTo>
                    <a:pt x="682873" y="247391"/>
                  </a:lnTo>
                  <a:lnTo>
                    <a:pt x="688047" y="245046"/>
                  </a:lnTo>
                  <a:lnTo>
                    <a:pt x="693220" y="242703"/>
                  </a:lnTo>
                  <a:lnTo>
                    <a:pt x="698393" y="240362"/>
                  </a:lnTo>
                  <a:lnTo>
                    <a:pt x="703566" y="238023"/>
                  </a:lnTo>
                  <a:lnTo>
                    <a:pt x="708740" y="235687"/>
                  </a:lnTo>
                  <a:lnTo>
                    <a:pt x="713913" y="233353"/>
                  </a:lnTo>
                  <a:lnTo>
                    <a:pt x="719086" y="231021"/>
                  </a:lnTo>
                  <a:lnTo>
                    <a:pt x="724260" y="228692"/>
                  </a:lnTo>
                  <a:lnTo>
                    <a:pt x="729433" y="226365"/>
                  </a:lnTo>
                  <a:lnTo>
                    <a:pt x="734606" y="224040"/>
                  </a:lnTo>
                  <a:lnTo>
                    <a:pt x="739779" y="221718"/>
                  </a:lnTo>
                  <a:lnTo>
                    <a:pt x="744953" y="219398"/>
                  </a:lnTo>
                  <a:lnTo>
                    <a:pt x="750126" y="217080"/>
                  </a:lnTo>
                  <a:lnTo>
                    <a:pt x="755299" y="214765"/>
                  </a:lnTo>
                  <a:lnTo>
                    <a:pt x="760473" y="212452"/>
                  </a:lnTo>
                  <a:lnTo>
                    <a:pt x="765646" y="210142"/>
                  </a:lnTo>
                  <a:lnTo>
                    <a:pt x="770819" y="207834"/>
                  </a:lnTo>
                  <a:lnTo>
                    <a:pt x="775992" y="205529"/>
                  </a:lnTo>
                  <a:lnTo>
                    <a:pt x="781166" y="203227"/>
                  </a:lnTo>
                  <a:lnTo>
                    <a:pt x="786339" y="200927"/>
                  </a:lnTo>
                  <a:lnTo>
                    <a:pt x="791512" y="198630"/>
                  </a:lnTo>
                  <a:lnTo>
                    <a:pt x="796686" y="196336"/>
                  </a:lnTo>
                  <a:lnTo>
                    <a:pt x="801859" y="194045"/>
                  </a:lnTo>
                  <a:lnTo>
                    <a:pt x="807032" y="191757"/>
                  </a:lnTo>
                  <a:lnTo>
                    <a:pt x="812205" y="189472"/>
                  </a:lnTo>
                  <a:lnTo>
                    <a:pt x="817379" y="187190"/>
                  </a:lnTo>
                  <a:lnTo>
                    <a:pt x="822552" y="184912"/>
                  </a:lnTo>
                  <a:lnTo>
                    <a:pt x="827725" y="182637"/>
                  </a:lnTo>
                  <a:lnTo>
                    <a:pt x="832899" y="180366"/>
                  </a:lnTo>
                  <a:lnTo>
                    <a:pt x="838072" y="178099"/>
                  </a:lnTo>
                  <a:lnTo>
                    <a:pt x="843245" y="175835"/>
                  </a:lnTo>
                  <a:lnTo>
                    <a:pt x="848418" y="173576"/>
                  </a:lnTo>
                  <a:lnTo>
                    <a:pt x="853592" y="171321"/>
                  </a:lnTo>
                  <a:lnTo>
                    <a:pt x="858765" y="169070"/>
                  </a:lnTo>
                  <a:lnTo>
                    <a:pt x="863938" y="166825"/>
                  </a:lnTo>
                  <a:lnTo>
                    <a:pt x="869112" y="164583"/>
                  </a:lnTo>
                  <a:lnTo>
                    <a:pt x="874285" y="162347"/>
                  </a:lnTo>
                  <a:lnTo>
                    <a:pt x="879458" y="160117"/>
                  </a:lnTo>
                  <a:lnTo>
                    <a:pt x="884631" y="157891"/>
                  </a:lnTo>
                  <a:lnTo>
                    <a:pt x="889805" y="155672"/>
                  </a:lnTo>
                  <a:lnTo>
                    <a:pt x="894978" y="153458"/>
                  </a:lnTo>
                  <a:lnTo>
                    <a:pt x="900151" y="151251"/>
                  </a:lnTo>
                  <a:lnTo>
                    <a:pt x="905325" y="149050"/>
                  </a:lnTo>
                  <a:lnTo>
                    <a:pt x="910498" y="146855"/>
                  </a:lnTo>
                  <a:lnTo>
                    <a:pt x="915671" y="144668"/>
                  </a:lnTo>
                  <a:lnTo>
                    <a:pt x="920844" y="142488"/>
                  </a:lnTo>
                  <a:lnTo>
                    <a:pt x="926018" y="140316"/>
                  </a:lnTo>
                  <a:lnTo>
                    <a:pt x="931191" y="138152"/>
                  </a:lnTo>
                  <a:lnTo>
                    <a:pt x="936364" y="135996"/>
                  </a:lnTo>
                  <a:lnTo>
                    <a:pt x="941538" y="133849"/>
                  </a:lnTo>
                  <a:lnTo>
                    <a:pt x="946711" y="131710"/>
                  </a:lnTo>
                  <a:lnTo>
                    <a:pt x="951884" y="129581"/>
                  </a:lnTo>
                  <a:lnTo>
                    <a:pt x="957057" y="127462"/>
                  </a:lnTo>
                  <a:lnTo>
                    <a:pt x="962231" y="125353"/>
                  </a:lnTo>
                  <a:lnTo>
                    <a:pt x="967404" y="123254"/>
                  </a:lnTo>
                  <a:lnTo>
                    <a:pt x="972577" y="121165"/>
                  </a:lnTo>
                  <a:lnTo>
                    <a:pt x="977751" y="119088"/>
                  </a:lnTo>
                  <a:lnTo>
                    <a:pt x="982924" y="117023"/>
                  </a:lnTo>
                  <a:lnTo>
                    <a:pt x="988097" y="114969"/>
                  </a:lnTo>
                  <a:lnTo>
                    <a:pt x="993270" y="112928"/>
                  </a:lnTo>
                  <a:lnTo>
                    <a:pt x="998444" y="110899"/>
                  </a:lnTo>
                  <a:lnTo>
                    <a:pt x="1003617" y="108884"/>
                  </a:lnTo>
                  <a:lnTo>
                    <a:pt x="1008790" y="106882"/>
                  </a:lnTo>
                  <a:lnTo>
                    <a:pt x="1013964" y="104894"/>
                  </a:lnTo>
                  <a:lnTo>
                    <a:pt x="1019137" y="102920"/>
                  </a:lnTo>
                  <a:lnTo>
                    <a:pt x="1024310" y="100961"/>
                  </a:lnTo>
                  <a:lnTo>
                    <a:pt x="1029483" y="99018"/>
                  </a:lnTo>
                  <a:lnTo>
                    <a:pt x="1034657" y="97089"/>
                  </a:lnTo>
                  <a:lnTo>
                    <a:pt x="1039830" y="95177"/>
                  </a:lnTo>
                  <a:lnTo>
                    <a:pt x="1045003" y="93282"/>
                  </a:lnTo>
                  <a:lnTo>
                    <a:pt x="1050177" y="91403"/>
                  </a:lnTo>
                  <a:lnTo>
                    <a:pt x="1055350" y="89541"/>
                  </a:lnTo>
                  <a:lnTo>
                    <a:pt x="1060523" y="87697"/>
                  </a:lnTo>
                  <a:lnTo>
                    <a:pt x="1065696" y="85871"/>
                  </a:lnTo>
                  <a:lnTo>
                    <a:pt x="1070870" y="84063"/>
                  </a:lnTo>
                  <a:lnTo>
                    <a:pt x="1076043" y="82274"/>
                  </a:lnTo>
                  <a:lnTo>
                    <a:pt x="1081216" y="80504"/>
                  </a:lnTo>
                  <a:lnTo>
                    <a:pt x="1086390" y="78753"/>
                  </a:lnTo>
                  <a:lnTo>
                    <a:pt x="1091563" y="77023"/>
                  </a:lnTo>
                  <a:lnTo>
                    <a:pt x="1096736" y="75312"/>
                  </a:lnTo>
                  <a:lnTo>
                    <a:pt x="1101909" y="73622"/>
                  </a:lnTo>
                  <a:lnTo>
                    <a:pt x="1107083" y="71952"/>
                  </a:lnTo>
                  <a:lnTo>
                    <a:pt x="1112256" y="70304"/>
                  </a:lnTo>
                  <a:lnTo>
                    <a:pt x="1117429" y="68676"/>
                  </a:lnTo>
                  <a:lnTo>
                    <a:pt x="1122603" y="67071"/>
                  </a:lnTo>
                  <a:lnTo>
                    <a:pt x="1127776" y="65487"/>
                  </a:lnTo>
                  <a:lnTo>
                    <a:pt x="1132949" y="63925"/>
                  </a:lnTo>
                  <a:lnTo>
                    <a:pt x="1138122" y="62386"/>
                  </a:lnTo>
                  <a:lnTo>
                    <a:pt x="1143296" y="60869"/>
                  </a:lnTo>
                  <a:lnTo>
                    <a:pt x="1148469" y="59374"/>
                  </a:lnTo>
                  <a:lnTo>
                    <a:pt x="1153642" y="57903"/>
                  </a:lnTo>
                  <a:lnTo>
                    <a:pt x="1158816" y="56454"/>
                  </a:lnTo>
                  <a:lnTo>
                    <a:pt x="1163989" y="55029"/>
                  </a:lnTo>
                  <a:lnTo>
                    <a:pt x="1169162" y="53627"/>
                  </a:lnTo>
                  <a:lnTo>
                    <a:pt x="1174335" y="52248"/>
                  </a:lnTo>
                  <a:lnTo>
                    <a:pt x="1179509" y="50893"/>
                  </a:lnTo>
                  <a:lnTo>
                    <a:pt x="1184682" y="49561"/>
                  </a:lnTo>
                  <a:lnTo>
                    <a:pt x="1189855" y="48252"/>
                  </a:lnTo>
                  <a:lnTo>
                    <a:pt x="1195029" y="46967"/>
                  </a:lnTo>
                  <a:lnTo>
                    <a:pt x="1200202" y="45706"/>
                  </a:lnTo>
                  <a:lnTo>
                    <a:pt x="1205375" y="44468"/>
                  </a:lnTo>
                  <a:lnTo>
                    <a:pt x="1210548" y="43253"/>
                  </a:lnTo>
                  <a:lnTo>
                    <a:pt x="1215722" y="42062"/>
                  </a:lnTo>
                  <a:lnTo>
                    <a:pt x="1220895" y="40895"/>
                  </a:lnTo>
                  <a:lnTo>
                    <a:pt x="1226068" y="39750"/>
                  </a:lnTo>
                  <a:lnTo>
                    <a:pt x="1231242" y="38629"/>
                  </a:lnTo>
                  <a:lnTo>
                    <a:pt x="1236415" y="37531"/>
                  </a:lnTo>
                  <a:lnTo>
                    <a:pt x="1241588" y="36456"/>
                  </a:lnTo>
                  <a:lnTo>
                    <a:pt x="1246761" y="35403"/>
                  </a:lnTo>
                  <a:lnTo>
                    <a:pt x="1251935" y="34373"/>
                  </a:lnTo>
                  <a:lnTo>
                    <a:pt x="1257108" y="33366"/>
                  </a:lnTo>
                  <a:lnTo>
                    <a:pt x="1262281" y="32380"/>
                  </a:lnTo>
                  <a:lnTo>
                    <a:pt x="1267455" y="31417"/>
                  </a:lnTo>
                  <a:lnTo>
                    <a:pt x="1272628" y="30475"/>
                  </a:lnTo>
                  <a:lnTo>
                    <a:pt x="1277801" y="29555"/>
                  </a:lnTo>
                  <a:lnTo>
                    <a:pt x="1282974" y="28656"/>
                  </a:lnTo>
                  <a:lnTo>
                    <a:pt x="1288148" y="27778"/>
                  </a:lnTo>
                  <a:lnTo>
                    <a:pt x="1293321" y="26920"/>
                  </a:lnTo>
                  <a:lnTo>
                    <a:pt x="1298494" y="26083"/>
                  </a:lnTo>
                  <a:lnTo>
                    <a:pt x="1303668" y="25266"/>
                  </a:lnTo>
                  <a:lnTo>
                    <a:pt x="1308841" y="24469"/>
                  </a:lnTo>
                  <a:lnTo>
                    <a:pt x="1314014" y="23692"/>
                  </a:lnTo>
                  <a:lnTo>
                    <a:pt x="1319187" y="22933"/>
                  </a:lnTo>
                  <a:lnTo>
                    <a:pt x="1324361" y="22193"/>
                  </a:lnTo>
                  <a:lnTo>
                    <a:pt x="1329534" y="21471"/>
                  </a:lnTo>
                  <a:lnTo>
                    <a:pt x="1334707" y="20768"/>
                  </a:lnTo>
                  <a:lnTo>
                    <a:pt x="1339881" y="20082"/>
                  </a:lnTo>
                  <a:lnTo>
                    <a:pt x="1345054" y="19414"/>
                  </a:lnTo>
                  <a:lnTo>
                    <a:pt x="1350227" y="18762"/>
                  </a:lnTo>
                  <a:lnTo>
                    <a:pt x="1355400" y="18127"/>
                  </a:lnTo>
                  <a:lnTo>
                    <a:pt x="1360574" y="17508"/>
                  </a:lnTo>
                  <a:lnTo>
                    <a:pt x="1365747" y="16905"/>
                  </a:lnTo>
                  <a:lnTo>
                    <a:pt x="1370920" y="16317"/>
                  </a:lnTo>
                  <a:lnTo>
                    <a:pt x="1376094" y="15745"/>
                  </a:lnTo>
                  <a:lnTo>
                    <a:pt x="1381267" y="15187"/>
                  </a:lnTo>
                  <a:lnTo>
                    <a:pt x="1386440" y="14643"/>
                  </a:lnTo>
                  <a:lnTo>
                    <a:pt x="1391613" y="14113"/>
                  </a:lnTo>
                  <a:lnTo>
                    <a:pt x="1396787" y="13597"/>
                  </a:lnTo>
                  <a:lnTo>
                    <a:pt x="1401960" y="13093"/>
                  </a:lnTo>
                  <a:lnTo>
                    <a:pt x="1407133" y="12602"/>
                  </a:lnTo>
                  <a:lnTo>
                    <a:pt x="1412307" y="12124"/>
                  </a:lnTo>
                  <a:lnTo>
                    <a:pt x="1417480" y="11657"/>
                  </a:lnTo>
                  <a:lnTo>
                    <a:pt x="1422653" y="11203"/>
                  </a:lnTo>
                  <a:lnTo>
                    <a:pt x="1427826" y="10759"/>
                  </a:lnTo>
                  <a:lnTo>
                    <a:pt x="1433000" y="10326"/>
                  </a:lnTo>
                  <a:lnTo>
                    <a:pt x="1438173" y="9904"/>
                  </a:lnTo>
                  <a:lnTo>
                    <a:pt x="1443346" y="9492"/>
                  </a:lnTo>
                  <a:lnTo>
                    <a:pt x="1448520" y="9090"/>
                  </a:lnTo>
                  <a:lnTo>
                    <a:pt x="1453693" y="8698"/>
                  </a:lnTo>
                  <a:lnTo>
                    <a:pt x="1458866" y="8315"/>
                  </a:lnTo>
                  <a:lnTo>
                    <a:pt x="1464039" y="7941"/>
                  </a:lnTo>
                  <a:lnTo>
                    <a:pt x="1469213" y="7577"/>
                  </a:lnTo>
                  <a:lnTo>
                    <a:pt x="1474386" y="7221"/>
                  </a:lnTo>
                  <a:lnTo>
                    <a:pt x="1479559" y="6874"/>
                  </a:lnTo>
                  <a:lnTo>
                    <a:pt x="1484733" y="6536"/>
                  </a:lnTo>
                  <a:lnTo>
                    <a:pt x="1489906" y="6206"/>
                  </a:lnTo>
                  <a:lnTo>
                    <a:pt x="1495079" y="5885"/>
                  </a:lnTo>
                  <a:lnTo>
                    <a:pt x="1500252" y="5572"/>
                  </a:lnTo>
                  <a:lnTo>
                    <a:pt x="1505426" y="5267"/>
                  </a:lnTo>
                  <a:lnTo>
                    <a:pt x="1510599" y="4972"/>
                  </a:lnTo>
                  <a:lnTo>
                    <a:pt x="1515772" y="4684"/>
                  </a:lnTo>
                  <a:lnTo>
                    <a:pt x="1520946" y="4406"/>
                  </a:lnTo>
                  <a:lnTo>
                    <a:pt x="1526119" y="4136"/>
                  </a:lnTo>
                  <a:lnTo>
                    <a:pt x="1531292" y="3875"/>
                  </a:lnTo>
                  <a:lnTo>
                    <a:pt x="1536465" y="3624"/>
                  </a:lnTo>
                  <a:lnTo>
                    <a:pt x="1541639" y="3381"/>
                  </a:lnTo>
                  <a:lnTo>
                    <a:pt x="1546812" y="3148"/>
                  </a:lnTo>
                  <a:lnTo>
                    <a:pt x="1551985" y="2925"/>
                  </a:lnTo>
                  <a:lnTo>
                    <a:pt x="1557159" y="2712"/>
                  </a:lnTo>
                  <a:lnTo>
                    <a:pt x="1562332" y="2508"/>
                  </a:lnTo>
                  <a:lnTo>
                    <a:pt x="1567505" y="2314"/>
                  </a:lnTo>
                  <a:lnTo>
                    <a:pt x="1572678" y="2131"/>
                  </a:lnTo>
                  <a:lnTo>
                    <a:pt x="1577852" y="1957"/>
                  </a:lnTo>
                  <a:lnTo>
                    <a:pt x="1583025" y="1794"/>
                  </a:lnTo>
                  <a:lnTo>
                    <a:pt x="1588198" y="1640"/>
                  </a:lnTo>
                  <a:lnTo>
                    <a:pt x="1593372" y="1496"/>
                  </a:lnTo>
                  <a:lnTo>
                    <a:pt x="1598545" y="1362"/>
                  </a:lnTo>
                  <a:lnTo>
                    <a:pt x="1603718" y="1236"/>
                  </a:lnTo>
                  <a:lnTo>
                    <a:pt x="1608891" y="1120"/>
                  </a:lnTo>
                  <a:lnTo>
                    <a:pt x="1614065" y="1013"/>
                  </a:lnTo>
                  <a:lnTo>
                    <a:pt x="1619238" y="914"/>
                  </a:lnTo>
                  <a:lnTo>
                    <a:pt x="1624411" y="824"/>
                  </a:lnTo>
                  <a:lnTo>
                    <a:pt x="1629585" y="740"/>
                  </a:lnTo>
                  <a:lnTo>
                    <a:pt x="1634758" y="664"/>
                  </a:lnTo>
                  <a:lnTo>
                    <a:pt x="1639931" y="595"/>
                  </a:lnTo>
                  <a:lnTo>
                    <a:pt x="1645104" y="532"/>
                  </a:lnTo>
                  <a:lnTo>
                    <a:pt x="1650278" y="475"/>
                  </a:lnTo>
                  <a:lnTo>
                    <a:pt x="1655451" y="423"/>
                  </a:lnTo>
                  <a:lnTo>
                    <a:pt x="1660624" y="377"/>
                  </a:lnTo>
                  <a:lnTo>
                    <a:pt x="1665798" y="335"/>
                  </a:lnTo>
                  <a:lnTo>
                    <a:pt x="1670971" y="297"/>
                  </a:lnTo>
                  <a:lnTo>
                    <a:pt x="1676144" y="264"/>
                  </a:lnTo>
                  <a:lnTo>
                    <a:pt x="1681317" y="234"/>
                  </a:lnTo>
                  <a:lnTo>
                    <a:pt x="1686491" y="207"/>
                  </a:lnTo>
                  <a:lnTo>
                    <a:pt x="1691664" y="183"/>
                  </a:lnTo>
                  <a:lnTo>
                    <a:pt x="1696837" y="161"/>
                  </a:lnTo>
                  <a:lnTo>
                    <a:pt x="1702011" y="142"/>
                  </a:lnTo>
                  <a:lnTo>
                    <a:pt x="1707184" y="125"/>
                  </a:lnTo>
                  <a:lnTo>
                    <a:pt x="1712357" y="110"/>
                  </a:lnTo>
                  <a:lnTo>
                    <a:pt x="1717530" y="97"/>
                  </a:lnTo>
                  <a:lnTo>
                    <a:pt x="1722704" y="85"/>
                  </a:lnTo>
                  <a:lnTo>
                    <a:pt x="1727877" y="75"/>
                  </a:lnTo>
                  <a:lnTo>
                    <a:pt x="1733050" y="65"/>
                  </a:lnTo>
                  <a:lnTo>
                    <a:pt x="1738224" y="57"/>
                  </a:lnTo>
                  <a:lnTo>
                    <a:pt x="1743397" y="50"/>
                  </a:lnTo>
                  <a:lnTo>
                    <a:pt x="1748570" y="44"/>
                  </a:lnTo>
                  <a:lnTo>
                    <a:pt x="1753743" y="38"/>
                  </a:lnTo>
                  <a:lnTo>
                    <a:pt x="1758917" y="33"/>
                  </a:lnTo>
                  <a:lnTo>
                    <a:pt x="1764090" y="29"/>
                  </a:lnTo>
                  <a:lnTo>
                    <a:pt x="1769263" y="25"/>
                  </a:lnTo>
                  <a:lnTo>
                    <a:pt x="1774437" y="22"/>
                  </a:lnTo>
                  <a:lnTo>
                    <a:pt x="1779610" y="19"/>
                  </a:lnTo>
                  <a:lnTo>
                    <a:pt x="1784783" y="16"/>
                  </a:lnTo>
                  <a:lnTo>
                    <a:pt x="1789956" y="14"/>
                  </a:lnTo>
                  <a:lnTo>
                    <a:pt x="1795130" y="12"/>
                  </a:lnTo>
                  <a:lnTo>
                    <a:pt x="1800303" y="10"/>
                  </a:lnTo>
                  <a:lnTo>
                    <a:pt x="1805476" y="9"/>
                  </a:lnTo>
                  <a:lnTo>
                    <a:pt x="1810650" y="7"/>
                  </a:lnTo>
                  <a:lnTo>
                    <a:pt x="1815823" y="6"/>
                  </a:lnTo>
                  <a:lnTo>
                    <a:pt x="1820996" y="5"/>
                  </a:lnTo>
                  <a:lnTo>
                    <a:pt x="1826169" y="4"/>
                  </a:lnTo>
                  <a:lnTo>
                    <a:pt x="1831343" y="3"/>
                  </a:lnTo>
                  <a:lnTo>
                    <a:pt x="1836516" y="3"/>
                  </a:lnTo>
                  <a:lnTo>
                    <a:pt x="1841689" y="2"/>
                  </a:lnTo>
                  <a:lnTo>
                    <a:pt x="1846863" y="2"/>
                  </a:lnTo>
                  <a:lnTo>
                    <a:pt x="1852036" y="1"/>
                  </a:lnTo>
                  <a:lnTo>
                    <a:pt x="1857209" y="1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45"/>
                  </a:lnTo>
                  <a:lnTo>
                    <a:pt x="1877902" y="50"/>
                  </a:lnTo>
                  <a:lnTo>
                    <a:pt x="1872729" y="57"/>
                  </a:lnTo>
                  <a:lnTo>
                    <a:pt x="1867556" y="63"/>
                  </a:lnTo>
                  <a:lnTo>
                    <a:pt x="1862382" y="71"/>
                  </a:lnTo>
                  <a:lnTo>
                    <a:pt x="1857209" y="80"/>
                  </a:lnTo>
                  <a:lnTo>
                    <a:pt x="1852036" y="89"/>
                  </a:lnTo>
                  <a:lnTo>
                    <a:pt x="1846863" y="100"/>
                  </a:lnTo>
                  <a:lnTo>
                    <a:pt x="1841689" y="111"/>
                  </a:lnTo>
                  <a:lnTo>
                    <a:pt x="1836516" y="125"/>
                  </a:lnTo>
                  <a:lnTo>
                    <a:pt x="1831343" y="139"/>
                  </a:lnTo>
                  <a:lnTo>
                    <a:pt x="1826169" y="156"/>
                  </a:lnTo>
                  <a:lnTo>
                    <a:pt x="1820996" y="174"/>
                  </a:lnTo>
                  <a:lnTo>
                    <a:pt x="1815823" y="194"/>
                  </a:lnTo>
                  <a:lnTo>
                    <a:pt x="1810650" y="217"/>
                  </a:lnTo>
                  <a:lnTo>
                    <a:pt x="1805476" y="242"/>
                  </a:lnTo>
                  <a:lnTo>
                    <a:pt x="1800303" y="271"/>
                  </a:lnTo>
                  <a:lnTo>
                    <a:pt x="1795130" y="302"/>
                  </a:lnTo>
                  <a:lnTo>
                    <a:pt x="1789956" y="337"/>
                  </a:lnTo>
                  <a:lnTo>
                    <a:pt x="1784783" y="376"/>
                  </a:lnTo>
                  <a:lnTo>
                    <a:pt x="1779610" y="419"/>
                  </a:lnTo>
                  <a:lnTo>
                    <a:pt x="1774437" y="467"/>
                  </a:lnTo>
                  <a:lnTo>
                    <a:pt x="1769263" y="521"/>
                  </a:lnTo>
                  <a:lnTo>
                    <a:pt x="1764090" y="581"/>
                  </a:lnTo>
                  <a:lnTo>
                    <a:pt x="1758917" y="647"/>
                  </a:lnTo>
                  <a:lnTo>
                    <a:pt x="1753743" y="721"/>
                  </a:lnTo>
                  <a:lnTo>
                    <a:pt x="1748570" y="802"/>
                  </a:lnTo>
                  <a:lnTo>
                    <a:pt x="1743397" y="893"/>
                  </a:lnTo>
                  <a:lnTo>
                    <a:pt x="1738224" y="994"/>
                  </a:lnTo>
                  <a:lnTo>
                    <a:pt x="1733050" y="1105"/>
                  </a:lnTo>
                  <a:lnTo>
                    <a:pt x="1727877" y="1229"/>
                  </a:lnTo>
                  <a:lnTo>
                    <a:pt x="1722704" y="1365"/>
                  </a:lnTo>
                  <a:lnTo>
                    <a:pt x="1717530" y="1516"/>
                  </a:lnTo>
                  <a:lnTo>
                    <a:pt x="1712357" y="1683"/>
                  </a:lnTo>
                  <a:lnTo>
                    <a:pt x="1707184" y="1867"/>
                  </a:lnTo>
                  <a:lnTo>
                    <a:pt x="1702011" y="2070"/>
                  </a:lnTo>
                  <a:lnTo>
                    <a:pt x="1696837" y="2293"/>
                  </a:lnTo>
                  <a:lnTo>
                    <a:pt x="1691664" y="2538"/>
                  </a:lnTo>
                  <a:lnTo>
                    <a:pt x="1686491" y="2808"/>
                  </a:lnTo>
                  <a:lnTo>
                    <a:pt x="1681317" y="3103"/>
                  </a:lnTo>
                  <a:lnTo>
                    <a:pt x="1676144" y="3425"/>
                  </a:lnTo>
                  <a:lnTo>
                    <a:pt x="1670971" y="3777"/>
                  </a:lnTo>
                  <a:lnTo>
                    <a:pt x="1665798" y="4161"/>
                  </a:lnTo>
                  <a:lnTo>
                    <a:pt x="1660624" y="4579"/>
                  </a:lnTo>
                  <a:lnTo>
                    <a:pt x="1655451" y="5032"/>
                  </a:lnTo>
                  <a:lnTo>
                    <a:pt x="1650278" y="5523"/>
                  </a:lnTo>
                  <a:lnTo>
                    <a:pt x="1645104" y="6052"/>
                  </a:lnTo>
                  <a:lnTo>
                    <a:pt x="1639931" y="6623"/>
                  </a:lnTo>
                  <a:lnTo>
                    <a:pt x="1634758" y="7236"/>
                  </a:lnTo>
                  <a:lnTo>
                    <a:pt x="1629585" y="7892"/>
                  </a:lnTo>
                  <a:lnTo>
                    <a:pt x="1624411" y="8593"/>
                  </a:lnTo>
                  <a:lnTo>
                    <a:pt x="1619238" y="9339"/>
                  </a:lnTo>
                  <a:lnTo>
                    <a:pt x="1614065" y="10130"/>
                  </a:lnTo>
                  <a:lnTo>
                    <a:pt x="1608891" y="10967"/>
                  </a:lnTo>
                  <a:lnTo>
                    <a:pt x="1603718" y="11848"/>
                  </a:lnTo>
                  <a:lnTo>
                    <a:pt x="1598545" y="12774"/>
                  </a:lnTo>
                  <a:lnTo>
                    <a:pt x="1593372" y="13743"/>
                  </a:lnTo>
                  <a:lnTo>
                    <a:pt x="1588198" y="14753"/>
                  </a:lnTo>
                  <a:lnTo>
                    <a:pt x="1583025" y="15801"/>
                  </a:lnTo>
                  <a:lnTo>
                    <a:pt x="1577852" y="16887"/>
                  </a:lnTo>
                  <a:lnTo>
                    <a:pt x="1572678" y="18006"/>
                  </a:lnTo>
                  <a:lnTo>
                    <a:pt x="1567505" y="19156"/>
                  </a:lnTo>
                  <a:lnTo>
                    <a:pt x="1562332" y="20334"/>
                  </a:lnTo>
                  <a:lnTo>
                    <a:pt x="1557159" y="21536"/>
                  </a:lnTo>
                  <a:lnTo>
                    <a:pt x="1551985" y="22759"/>
                  </a:lnTo>
                  <a:lnTo>
                    <a:pt x="1546812" y="23998"/>
                  </a:lnTo>
                  <a:lnTo>
                    <a:pt x="1541639" y="25252"/>
                  </a:lnTo>
                  <a:lnTo>
                    <a:pt x="1536465" y="26517"/>
                  </a:lnTo>
                  <a:lnTo>
                    <a:pt x="1531292" y="27788"/>
                  </a:lnTo>
                  <a:lnTo>
                    <a:pt x="1526119" y="29064"/>
                  </a:lnTo>
                  <a:lnTo>
                    <a:pt x="1520946" y="30341"/>
                  </a:lnTo>
                  <a:lnTo>
                    <a:pt x="1515772" y="31618"/>
                  </a:lnTo>
                  <a:lnTo>
                    <a:pt x="1510599" y="32892"/>
                  </a:lnTo>
                  <a:lnTo>
                    <a:pt x="1505426" y="34161"/>
                  </a:lnTo>
                  <a:lnTo>
                    <a:pt x="1500252" y="35423"/>
                  </a:lnTo>
                  <a:lnTo>
                    <a:pt x="1495079" y="36678"/>
                  </a:lnTo>
                  <a:lnTo>
                    <a:pt x="1489906" y="37924"/>
                  </a:lnTo>
                  <a:lnTo>
                    <a:pt x="1484733" y="39162"/>
                  </a:lnTo>
                  <a:lnTo>
                    <a:pt x="1479559" y="40389"/>
                  </a:lnTo>
                  <a:lnTo>
                    <a:pt x="1474386" y="41607"/>
                  </a:lnTo>
                  <a:lnTo>
                    <a:pt x="1469213" y="42815"/>
                  </a:lnTo>
                  <a:lnTo>
                    <a:pt x="1464039" y="44014"/>
                  </a:lnTo>
                  <a:lnTo>
                    <a:pt x="1458866" y="45203"/>
                  </a:lnTo>
                  <a:lnTo>
                    <a:pt x="1453693" y="46384"/>
                  </a:lnTo>
                  <a:lnTo>
                    <a:pt x="1448520" y="47557"/>
                  </a:lnTo>
                  <a:lnTo>
                    <a:pt x="1443346" y="48722"/>
                  </a:lnTo>
                  <a:lnTo>
                    <a:pt x="1438173" y="49881"/>
                  </a:lnTo>
                  <a:lnTo>
                    <a:pt x="1433000" y="51034"/>
                  </a:lnTo>
                  <a:lnTo>
                    <a:pt x="1427826" y="52183"/>
                  </a:lnTo>
                  <a:lnTo>
                    <a:pt x="1422653" y="53327"/>
                  </a:lnTo>
                  <a:lnTo>
                    <a:pt x="1417480" y="54469"/>
                  </a:lnTo>
                  <a:lnTo>
                    <a:pt x="1412307" y="55608"/>
                  </a:lnTo>
                  <a:lnTo>
                    <a:pt x="1407133" y="56746"/>
                  </a:lnTo>
                  <a:lnTo>
                    <a:pt x="1401960" y="57884"/>
                  </a:lnTo>
                  <a:lnTo>
                    <a:pt x="1396787" y="59022"/>
                  </a:lnTo>
                  <a:lnTo>
                    <a:pt x="1391613" y="60161"/>
                  </a:lnTo>
                  <a:lnTo>
                    <a:pt x="1386440" y="61303"/>
                  </a:lnTo>
                  <a:lnTo>
                    <a:pt x="1381267" y="62447"/>
                  </a:lnTo>
                  <a:lnTo>
                    <a:pt x="1376094" y="63595"/>
                  </a:lnTo>
                  <a:lnTo>
                    <a:pt x="1370920" y="64747"/>
                  </a:lnTo>
                  <a:lnTo>
                    <a:pt x="1365747" y="65904"/>
                  </a:lnTo>
                  <a:lnTo>
                    <a:pt x="1360574" y="67066"/>
                  </a:lnTo>
                  <a:lnTo>
                    <a:pt x="1355400" y="68235"/>
                  </a:lnTo>
                  <a:lnTo>
                    <a:pt x="1350227" y="69410"/>
                  </a:lnTo>
                  <a:lnTo>
                    <a:pt x="1345054" y="70592"/>
                  </a:lnTo>
                  <a:lnTo>
                    <a:pt x="1339881" y="71781"/>
                  </a:lnTo>
                  <a:lnTo>
                    <a:pt x="1334707" y="72979"/>
                  </a:lnTo>
                  <a:lnTo>
                    <a:pt x="1329534" y="74185"/>
                  </a:lnTo>
                  <a:lnTo>
                    <a:pt x="1324361" y="75399"/>
                  </a:lnTo>
                  <a:lnTo>
                    <a:pt x="1319187" y="76623"/>
                  </a:lnTo>
                  <a:lnTo>
                    <a:pt x="1314014" y="77856"/>
                  </a:lnTo>
                  <a:lnTo>
                    <a:pt x="1308841" y="79098"/>
                  </a:lnTo>
                  <a:lnTo>
                    <a:pt x="1303668" y="80350"/>
                  </a:lnTo>
                  <a:lnTo>
                    <a:pt x="1298494" y="81613"/>
                  </a:lnTo>
                  <a:lnTo>
                    <a:pt x="1293321" y="82885"/>
                  </a:lnTo>
                  <a:lnTo>
                    <a:pt x="1288148" y="84167"/>
                  </a:lnTo>
                  <a:lnTo>
                    <a:pt x="1282974" y="85460"/>
                  </a:lnTo>
                  <a:lnTo>
                    <a:pt x="1277801" y="86763"/>
                  </a:lnTo>
                  <a:lnTo>
                    <a:pt x="1272628" y="88077"/>
                  </a:lnTo>
                  <a:lnTo>
                    <a:pt x="1267455" y="89401"/>
                  </a:lnTo>
                  <a:lnTo>
                    <a:pt x="1262281" y="90736"/>
                  </a:lnTo>
                  <a:lnTo>
                    <a:pt x="1257108" y="92082"/>
                  </a:lnTo>
                  <a:lnTo>
                    <a:pt x="1251935" y="93438"/>
                  </a:lnTo>
                  <a:lnTo>
                    <a:pt x="1246761" y="94805"/>
                  </a:lnTo>
                  <a:lnTo>
                    <a:pt x="1241588" y="96182"/>
                  </a:lnTo>
                  <a:lnTo>
                    <a:pt x="1236415" y="97570"/>
                  </a:lnTo>
                  <a:lnTo>
                    <a:pt x="1231242" y="98968"/>
                  </a:lnTo>
                  <a:lnTo>
                    <a:pt x="1226068" y="100376"/>
                  </a:lnTo>
                  <a:lnTo>
                    <a:pt x="1220895" y="101795"/>
                  </a:lnTo>
                  <a:lnTo>
                    <a:pt x="1215722" y="103223"/>
                  </a:lnTo>
                  <a:lnTo>
                    <a:pt x="1210548" y="104661"/>
                  </a:lnTo>
                  <a:lnTo>
                    <a:pt x="1205375" y="106109"/>
                  </a:lnTo>
                  <a:lnTo>
                    <a:pt x="1200202" y="107567"/>
                  </a:lnTo>
                  <a:lnTo>
                    <a:pt x="1195029" y="109034"/>
                  </a:lnTo>
                  <a:lnTo>
                    <a:pt x="1189855" y="110510"/>
                  </a:lnTo>
                  <a:lnTo>
                    <a:pt x="1184682" y="111995"/>
                  </a:lnTo>
                  <a:lnTo>
                    <a:pt x="1179509" y="113489"/>
                  </a:lnTo>
                  <a:lnTo>
                    <a:pt x="1174335" y="114992"/>
                  </a:lnTo>
                  <a:lnTo>
                    <a:pt x="1169162" y="116503"/>
                  </a:lnTo>
                  <a:lnTo>
                    <a:pt x="1163989" y="118022"/>
                  </a:lnTo>
                  <a:lnTo>
                    <a:pt x="1158816" y="119550"/>
                  </a:lnTo>
                  <a:lnTo>
                    <a:pt x="1153642" y="121085"/>
                  </a:lnTo>
                  <a:lnTo>
                    <a:pt x="1148469" y="122627"/>
                  </a:lnTo>
                  <a:lnTo>
                    <a:pt x="1143296" y="124177"/>
                  </a:lnTo>
                  <a:lnTo>
                    <a:pt x="1138122" y="125734"/>
                  </a:lnTo>
                  <a:lnTo>
                    <a:pt x="1132949" y="127298"/>
                  </a:lnTo>
                  <a:lnTo>
                    <a:pt x="1127776" y="128868"/>
                  </a:lnTo>
                  <a:lnTo>
                    <a:pt x="1122603" y="130445"/>
                  </a:lnTo>
                  <a:lnTo>
                    <a:pt x="1117429" y="132028"/>
                  </a:lnTo>
                  <a:lnTo>
                    <a:pt x="1112256" y="133617"/>
                  </a:lnTo>
                  <a:lnTo>
                    <a:pt x="1107083" y="135211"/>
                  </a:lnTo>
                  <a:lnTo>
                    <a:pt x="1101909" y="136811"/>
                  </a:lnTo>
                  <a:lnTo>
                    <a:pt x="1096736" y="138417"/>
                  </a:lnTo>
                  <a:lnTo>
                    <a:pt x="1091563" y="140027"/>
                  </a:lnTo>
                  <a:lnTo>
                    <a:pt x="1086390" y="141642"/>
                  </a:lnTo>
                  <a:lnTo>
                    <a:pt x="1081216" y="143261"/>
                  </a:lnTo>
                  <a:lnTo>
                    <a:pt x="1076043" y="144885"/>
                  </a:lnTo>
                  <a:lnTo>
                    <a:pt x="1070870" y="146513"/>
                  </a:lnTo>
                  <a:lnTo>
                    <a:pt x="1065696" y="148146"/>
                  </a:lnTo>
                  <a:lnTo>
                    <a:pt x="1060523" y="149782"/>
                  </a:lnTo>
                  <a:lnTo>
                    <a:pt x="1055350" y="151421"/>
                  </a:lnTo>
                  <a:lnTo>
                    <a:pt x="1050177" y="153064"/>
                  </a:lnTo>
                  <a:lnTo>
                    <a:pt x="1045003" y="154711"/>
                  </a:lnTo>
                  <a:lnTo>
                    <a:pt x="1039830" y="156360"/>
                  </a:lnTo>
                  <a:lnTo>
                    <a:pt x="1034657" y="158013"/>
                  </a:lnTo>
                  <a:lnTo>
                    <a:pt x="1029483" y="159668"/>
                  </a:lnTo>
                  <a:lnTo>
                    <a:pt x="1024310" y="161326"/>
                  </a:lnTo>
                  <a:lnTo>
                    <a:pt x="1019137" y="162987"/>
                  </a:lnTo>
                  <a:lnTo>
                    <a:pt x="1013964" y="164650"/>
                  </a:lnTo>
                  <a:lnTo>
                    <a:pt x="1008790" y="166316"/>
                  </a:lnTo>
                  <a:lnTo>
                    <a:pt x="1003617" y="167984"/>
                  </a:lnTo>
                  <a:lnTo>
                    <a:pt x="998444" y="169654"/>
                  </a:lnTo>
                  <a:lnTo>
                    <a:pt x="993270" y="171327"/>
                  </a:lnTo>
                  <a:lnTo>
                    <a:pt x="988097" y="173001"/>
                  </a:lnTo>
                  <a:lnTo>
                    <a:pt x="982924" y="174677"/>
                  </a:lnTo>
                  <a:lnTo>
                    <a:pt x="977751" y="176356"/>
                  </a:lnTo>
                  <a:lnTo>
                    <a:pt x="972577" y="178036"/>
                  </a:lnTo>
                  <a:lnTo>
                    <a:pt x="967404" y="179719"/>
                  </a:lnTo>
                  <a:lnTo>
                    <a:pt x="962231" y="181403"/>
                  </a:lnTo>
                  <a:lnTo>
                    <a:pt x="957057" y="183089"/>
                  </a:lnTo>
                  <a:lnTo>
                    <a:pt x="951884" y="184777"/>
                  </a:lnTo>
                  <a:lnTo>
                    <a:pt x="946711" y="186466"/>
                  </a:lnTo>
                  <a:lnTo>
                    <a:pt x="941538" y="188158"/>
                  </a:lnTo>
                  <a:lnTo>
                    <a:pt x="936364" y="189852"/>
                  </a:lnTo>
                  <a:lnTo>
                    <a:pt x="931191" y="191547"/>
                  </a:lnTo>
                  <a:lnTo>
                    <a:pt x="926018" y="193245"/>
                  </a:lnTo>
                  <a:lnTo>
                    <a:pt x="920844" y="194944"/>
                  </a:lnTo>
                  <a:lnTo>
                    <a:pt x="915671" y="196646"/>
                  </a:lnTo>
                  <a:lnTo>
                    <a:pt x="910498" y="198349"/>
                  </a:lnTo>
                  <a:lnTo>
                    <a:pt x="905325" y="200055"/>
                  </a:lnTo>
                  <a:lnTo>
                    <a:pt x="900151" y="201763"/>
                  </a:lnTo>
                  <a:lnTo>
                    <a:pt x="894978" y="203473"/>
                  </a:lnTo>
                  <a:lnTo>
                    <a:pt x="889805" y="205186"/>
                  </a:lnTo>
                  <a:lnTo>
                    <a:pt x="884631" y="206901"/>
                  </a:lnTo>
                  <a:lnTo>
                    <a:pt x="879458" y="208619"/>
                  </a:lnTo>
                  <a:lnTo>
                    <a:pt x="874285" y="210339"/>
                  </a:lnTo>
                  <a:lnTo>
                    <a:pt x="869112" y="212062"/>
                  </a:lnTo>
                  <a:lnTo>
                    <a:pt x="863938" y="213788"/>
                  </a:lnTo>
                  <a:lnTo>
                    <a:pt x="858765" y="215517"/>
                  </a:lnTo>
                  <a:lnTo>
                    <a:pt x="853592" y="217248"/>
                  </a:lnTo>
                  <a:lnTo>
                    <a:pt x="848418" y="218983"/>
                  </a:lnTo>
                  <a:lnTo>
                    <a:pt x="843245" y="220721"/>
                  </a:lnTo>
                  <a:lnTo>
                    <a:pt x="838072" y="222463"/>
                  </a:lnTo>
                  <a:lnTo>
                    <a:pt x="832899" y="224208"/>
                  </a:lnTo>
                  <a:lnTo>
                    <a:pt x="827725" y="225956"/>
                  </a:lnTo>
                  <a:lnTo>
                    <a:pt x="822552" y="227708"/>
                  </a:lnTo>
                  <a:lnTo>
                    <a:pt x="817379" y="229464"/>
                  </a:lnTo>
                  <a:lnTo>
                    <a:pt x="812205" y="231223"/>
                  </a:lnTo>
                  <a:lnTo>
                    <a:pt x="807032" y="232987"/>
                  </a:lnTo>
                  <a:lnTo>
                    <a:pt x="801859" y="234755"/>
                  </a:lnTo>
                  <a:lnTo>
                    <a:pt x="796686" y="236527"/>
                  </a:lnTo>
                  <a:lnTo>
                    <a:pt x="791512" y="238303"/>
                  </a:lnTo>
                  <a:lnTo>
                    <a:pt x="786339" y="240084"/>
                  </a:lnTo>
                  <a:lnTo>
                    <a:pt x="781166" y="241869"/>
                  </a:lnTo>
                  <a:lnTo>
                    <a:pt x="775992" y="243659"/>
                  </a:lnTo>
                  <a:lnTo>
                    <a:pt x="770819" y="245454"/>
                  </a:lnTo>
                  <a:lnTo>
                    <a:pt x="765646" y="247253"/>
                  </a:lnTo>
                  <a:lnTo>
                    <a:pt x="760473" y="249058"/>
                  </a:lnTo>
                  <a:lnTo>
                    <a:pt x="755299" y="250868"/>
                  </a:lnTo>
                  <a:lnTo>
                    <a:pt x="750126" y="252683"/>
                  </a:lnTo>
                  <a:lnTo>
                    <a:pt x="744953" y="254503"/>
                  </a:lnTo>
                  <a:lnTo>
                    <a:pt x="739779" y="256329"/>
                  </a:lnTo>
                  <a:lnTo>
                    <a:pt x="734606" y="258160"/>
                  </a:lnTo>
                  <a:lnTo>
                    <a:pt x="729433" y="259997"/>
                  </a:lnTo>
                  <a:lnTo>
                    <a:pt x="724260" y="261840"/>
                  </a:lnTo>
                  <a:lnTo>
                    <a:pt x="719086" y="263688"/>
                  </a:lnTo>
                  <a:lnTo>
                    <a:pt x="713913" y="265542"/>
                  </a:lnTo>
                  <a:lnTo>
                    <a:pt x="708740" y="267403"/>
                  </a:lnTo>
                  <a:lnTo>
                    <a:pt x="703566" y="269269"/>
                  </a:lnTo>
                  <a:lnTo>
                    <a:pt x="698393" y="271142"/>
                  </a:lnTo>
                  <a:lnTo>
                    <a:pt x="693220" y="273020"/>
                  </a:lnTo>
                  <a:lnTo>
                    <a:pt x="688047" y="274906"/>
                  </a:lnTo>
                  <a:lnTo>
                    <a:pt x="682873" y="276797"/>
                  </a:lnTo>
                  <a:lnTo>
                    <a:pt x="677700" y="278695"/>
                  </a:lnTo>
                  <a:lnTo>
                    <a:pt x="672527" y="280600"/>
                  </a:lnTo>
                  <a:lnTo>
                    <a:pt x="667353" y="282511"/>
                  </a:lnTo>
                  <a:lnTo>
                    <a:pt x="662180" y="284429"/>
                  </a:lnTo>
                  <a:lnTo>
                    <a:pt x="657007" y="286354"/>
                  </a:lnTo>
                  <a:lnTo>
                    <a:pt x="651834" y="288286"/>
                  </a:lnTo>
                  <a:lnTo>
                    <a:pt x="646660" y="290224"/>
                  </a:lnTo>
                  <a:lnTo>
                    <a:pt x="641487" y="292170"/>
                  </a:lnTo>
                  <a:lnTo>
                    <a:pt x="636314" y="294123"/>
                  </a:lnTo>
                  <a:lnTo>
                    <a:pt x="631140" y="296082"/>
                  </a:lnTo>
                  <a:lnTo>
                    <a:pt x="625967" y="298049"/>
                  </a:lnTo>
                  <a:lnTo>
                    <a:pt x="620794" y="300023"/>
                  </a:lnTo>
                  <a:lnTo>
                    <a:pt x="615621" y="302005"/>
                  </a:lnTo>
                  <a:lnTo>
                    <a:pt x="610447" y="303993"/>
                  </a:lnTo>
                  <a:lnTo>
                    <a:pt x="605274" y="305989"/>
                  </a:lnTo>
                  <a:lnTo>
                    <a:pt x="600101" y="307993"/>
                  </a:lnTo>
                  <a:lnTo>
                    <a:pt x="594927" y="310004"/>
                  </a:lnTo>
                  <a:lnTo>
                    <a:pt x="589754" y="312022"/>
                  </a:lnTo>
                  <a:lnTo>
                    <a:pt x="584581" y="314048"/>
                  </a:lnTo>
                  <a:lnTo>
                    <a:pt x="579408" y="316082"/>
                  </a:lnTo>
                  <a:lnTo>
                    <a:pt x="574234" y="318123"/>
                  </a:lnTo>
                  <a:lnTo>
                    <a:pt x="569061" y="320172"/>
                  </a:lnTo>
                  <a:lnTo>
                    <a:pt x="563888" y="322229"/>
                  </a:lnTo>
                  <a:lnTo>
                    <a:pt x="558714" y="324293"/>
                  </a:lnTo>
                  <a:lnTo>
                    <a:pt x="553541" y="326366"/>
                  </a:lnTo>
                  <a:lnTo>
                    <a:pt x="548368" y="328446"/>
                  </a:lnTo>
                  <a:lnTo>
                    <a:pt x="543195" y="330534"/>
                  </a:lnTo>
                  <a:lnTo>
                    <a:pt x="538021" y="332630"/>
                  </a:lnTo>
                  <a:lnTo>
                    <a:pt x="532848" y="334734"/>
                  </a:lnTo>
                  <a:lnTo>
                    <a:pt x="527675" y="336847"/>
                  </a:lnTo>
                  <a:lnTo>
                    <a:pt x="522501" y="338967"/>
                  </a:lnTo>
                  <a:lnTo>
                    <a:pt x="517328" y="341096"/>
                  </a:lnTo>
                  <a:lnTo>
                    <a:pt x="512155" y="343232"/>
                  </a:lnTo>
                  <a:lnTo>
                    <a:pt x="506982" y="345377"/>
                  </a:lnTo>
                  <a:lnTo>
                    <a:pt x="501808" y="347531"/>
                  </a:lnTo>
                  <a:lnTo>
                    <a:pt x="496635" y="349692"/>
                  </a:lnTo>
                  <a:lnTo>
                    <a:pt x="491462" y="351863"/>
                  </a:lnTo>
                  <a:lnTo>
                    <a:pt x="486288" y="354041"/>
                  </a:lnTo>
                  <a:lnTo>
                    <a:pt x="481115" y="356229"/>
                  </a:lnTo>
                  <a:lnTo>
                    <a:pt x="475942" y="358425"/>
                  </a:lnTo>
                  <a:lnTo>
                    <a:pt x="470769" y="360629"/>
                  </a:lnTo>
                  <a:lnTo>
                    <a:pt x="465595" y="362843"/>
                  </a:lnTo>
                  <a:lnTo>
                    <a:pt x="460422" y="365065"/>
                  </a:lnTo>
                  <a:lnTo>
                    <a:pt x="455249" y="367297"/>
                  </a:lnTo>
                  <a:lnTo>
                    <a:pt x="450075" y="369537"/>
                  </a:lnTo>
                  <a:lnTo>
                    <a:pt x="444902" y="371787"/>
                  </a:lnTo>
                  <a:lnTo>
                    <a:pt x="439729" y="374046"/>
                  </a:lnTo>
                  <a:lnTo>
                    <a:pt x="434556" y="376314"/>
                  </a:lnTo>
                  <a:lnTo>
                    <a:pt x="429382" y="378591"/>
                  </a:lnTo>
                  <a:lnTo>
                    <a:pt x="424209" y="380879"/>
                  </a:lnTo>
                  <a:lnTo>
                    <a:pt x="419036" y="383176"/>
                  </a:lnTo>
                  <a:lnTo>
                    <a:pt x="413862" y="385483"/>
                  </a:lnTo>
                  <a:lnTo>
                    <a:pt x="408689" y="387800"/>
                  </a:lnTo>
                  <a:lnTo>
                    <a:pt x="403516" y="390127"/>
                  </a:lnTo>
                  <a:lnTo>
                    <a:pt x="398343" y="392464"/>
                  </a:lnTo>
                  <a:lnTo>
                    <a:pt x="393169" y="394812"/>
                  </a:lnTo>
                  <a:lnTo>
                    <a:pt x="387996" y="397170"/>
                  </a:lnTo>
                  <a:lnTo>
                    <a:pt x="382823" y="399539"/>
                  </a:lnTo>
                  <a:lnTo>
                    <a:pt x="377649" y="401920"/>
                  </a:lnTo>
                  <a:lnTo>
                    <a:pt x="372476" y="404311"/>
                  </a:lnTo>
                  <a:lnTo>
                    <a:pt x="367303" y="406714"/>
                  </a:lnTo>
                  <a:lnTo>
                    <a:pt x="362130" y="409128"/>
                  </a:lnTo>
                  <a:lnTo>
                    <a:pt x="356956" y="411554"/>
                  </a:lnTo>
                  <a:lnTo>
                    <a:pt x="351783" y="413993"/>
                  </a:lnTo>
                  <a:lnTo>
                    <a:pt x="346610" y="416443"/>
                  </a:lnTo>
                  <a:lnTo>
                    <a:pt x="341436" y="418906"/>
                  </a:lnTo>
                  <a:lnTo>
                    <a:pt x="336263" y="421382"/>
                  </a:lnTo>
                  <a:lnTo>
                    <a:pt x="331090" y="423872"/>
                  </a:lnTo>
                  <a:lnTo>
                    <a:pt x="325917" y="426374"/>
                  </a:lnTo>
                  <a:lnTo>
                    <a:pt x="320743" y="428890"/>
                  </a:lnTo>
                  <a:lnTo>
                    <a:pt x="315570" y="431420"/>
                  </a:lnTo>
                  <a:lnTo>
                    <a:pt x="310397" y="433965"/>
                  </a:lnTo>
                  <a:lnTo>
                    <a:pt x="305223" y="436524"/>
                  </a:lnTo>
                  <a:lnTo>
                    <a:pt x="300050" y="439098"/>
                  </a:lnTo>
                  <a:lnTo>
                    <a:pt x="294877" y="441688"/>
                  </a:lnTo>
                  <a:lnTo>
                    <a:pt x="289704" y="444293"/>
                  </a:lnTo>
                  <a:lnTo>
                    <a:pt x="284530" y="446914"/>
                  </a:lnTo>
                  <a:lnTo>
                    <a:pt x="279357" y="449552"/>
                  </a:lnTo>
                  <a:lnTo>
                    <a:pt x="274184" y="452206"/>
                  </a:lnTo>
                  <a:lnTo>
                    <a:pt x="269010" y="454878"/>
                  </a:lnTo>
                  <a:lnTo>
                    <a:pt x="263837" y="457567"/>
                  </a:lnTo>
                  <a:lnTo>
                    <a:pt x="258664" y="460275"/>
                  </a:lnTo>
                  <a:lnTo>
                    <a:pt x="253491" y="463001"/>
                  </a:lnTo>
                  <a:lnTo>
                    <a:pt x="248317" y="465746"/>
                  </a:lnTo>
                  <a:lnTo>
                    <a:pt x="243144" y="468510"/>
                  </a:lnTo>
                  <a:lnTo>
                    <a:pt x="237971" y="471294"/>
                  </a:lnTo>
                  <a:lnTo>
                    <a:pt x="232797" y="474098"/>
                  </a:lnTo>
                  <a:lnTo>
                    <a:pt x="227624" y="476923"/>
                  </a:lnTo>
                  <a:lnTo>
                    <a:pt x="222451" y="479769"/>
                  </a:lnTo>
                  <a:lnTo>
                    <a:pt x="217278" y="482636"/>
                  </a:lnTo>
                  <a:lnTo>
                    <a:pt x="212104" y="485526"/>
                  </a:lnTo>
                  <a:lnTo>
                    <a:pt x="206931" y="488437"/>
                  </a:lnTo>
                  <a:lnTo>
                    <a:pt x="201758" y="491372"/>
                  </a:lnTo>
                  <a:lnTo>
                    <a:pt x="196584" y="494330"/>
                  </a:lnTo>
                  <a:lnTo>
                    <a:pt x="191411" y="497312"/>
                  </a:lnTo>
                  <a:lnTo>
                    <a:pt x="186238" y="500317"/>
                  </a:lnTo>
                  <a:lnTo>
                    <a:pt x="181065" y="503347"/>
                  </a:lnTo>
                  <a:lnTo>
                    <a:pt x="175891" y="506401"/>
                  </a:lnTo>
                  <a:lnTo>
                    <a:pt x="170718" y="509481"/>
                  </a:lnTo>
                  <a:lnTo>
                    <a:pt x="165545" y="512586"/>
                  </a:lnTo>
                  <a:lnTo>
                    <a:pt x="160371" y="515716"/>
                  </a:lnTo>
                  <a:lnTo>
                    <a:pt x="155198" y="518873"/>
                  </a:lnTo>
                  <a:lnTo>
                    <a:pt x="150025" y="522055"/>
                  </a:lnTo>
                  <a:lnTo>
                    <a:pt x="144852" y="525263"/>
                  </a:lnTo>
                  <a:lnTo>
                    <a:pt x="139678" y="528498"/>
                  </a:lnTo>
                  <a:lnTo>
                    <a:pt x="134505" y="531759"/>
                  </a:lnTo>
                  <a:lnTo>
                    <a:pt x="129332" y="535046"/>
                  </a:lnTo>
                  <a:lnTo>
                    <a:pt x="124158" y="538359"/>
                  </a:lnTo>
                  <a:lnTo>
                    <a:pt x="118985" y="541698"/>
                  </a:lnTo>
                  <a:lnTo>
                    <a:pt x="113812" y="545063"/>
                  </a:lnTo>
                  <a:lnTo>
                    <a:pt x="108639" y="548454"/>
                  </a:lnTo>
                  <a:lnTo>
                    <a:pt x="103465" y="551869"/>
                  </a:lnTo>
                  <a:lnTo>
                    <a:pt x="98292" y="555309"/>
                  </a:lnTo>
                  <a:lnTo>
                    <a:pt x="93119" y="558774"/>
                  </a:lnTo>
                  <a:lnTo>
                    <a:pt x="87945" y="562262"/>
                  </a:lnTo>
                  <a:lnTo>
                    <a:pt x="82772" y="565772"/>
                  </a:lnTo>
                  <a:lnTo>
                    <a:pt x="77599" y="569305"/>
                  </a:lnTo>
                  <a:lnTo>
                    <a:pt x="72426" y="572859"/>
                  </a:lnTo>
                  <a:lnTo>
                    <a:pt x="67252" y="576432"/>
                  </a:lnTo>
                  <a:lnTo>
                    <a:pt x="62079" y="580025"/>
                  </a:lnTo>
                  <a:lnTo>
                    <a:pt x="56906" y="583634"/>
                  </a:lnTo>
                  <a:lnTo>
                    <a:pt x="51732" y="587260"/>
                  </a:lnTo>
                  <a:lnTo>
                    <a:pt x="46559" y="590901"/>
                  </a:lnTo>
                  <a:lnTo>
                    <a:pt x="41386" y="594555"/>
                  </a:lnTo>
                  <a:lnTo>
                    <a:pt x="36213" y="598220"/>
                  </a:lnTo>
                  <a:lnTo>
                    <a:pt x="31039" y="601894"/>
                  </a:lnTo>
                  <a:lnTo>
                    <a:pt x="25866" y="605576"/>
                  </a:lnTo>
                  <a:lnTo>
                    <a:pt x="20693" y="609263"/>
                  </a:lnTo>
                  <a:lnTo>
                    <a:pt x="15519" y="612954"/>
                  </a:lnTo>
                  <a:lnTo>
                    <a:pt x="10346" y="616645"/>
                  </a:lnTo>
                  <a:lnTo>
                    <a:pt x="5173" y="620335"/>
                  </a:lnTo>
                  <a:lnTo>
                    <a:pt x="0" y="624022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6596816" y="3139855"/>
              <a:ext cx="1883076" cy="622479"/>
            </a:xfrm>
            <a:custGeom>
              <a:avLst/>
              <a:pathLst>
                <a:path w="1883076" h="622479">
                  <a:moveTo>
                    <a:pt x="0" y="622479"/>
                  </a:moveTo>
                  <a:lnTo>
                    <a:pt x="5173" y="618734"/>
                  </a:lnTo>
                  <a:lnTo>
                    <a:pt x="10346" y="614983"/>
                  </a:lnTo>
                  <a:lnTo>
                    <a:pt x="15519" y="611229"/>
                  </a:lnTo>
                  <a:lnTo>
                    <a:pt x="20693" y="607475"/>
                  </a:lnTo>
                  <a:lnTo>
                    <a:pt x="25866" y="603723"/>
                  </a:lnTo>
                  <a:lnTo>
                    <a:pt x="31039" y="599975"/>
                  </a:lnTo>
                  <a:lnTo>
                    <a:pt x="36213" y="596233"/>
                  </a:lnTo>
                  <a:lnTo>
                    <a:pt x="41386" y="592499"/>
                  </a:lnTo>
                  <a:lnTo>
                    <a:pt x="46559" y="588775"/>
                  </a:lnTo>
                  <a:lnTo>
                    <a:pt x="51732" y="585062"/>
                  </a:lnTo>
                  <a:lnTo>
                    <a:pt x="56906" y="581363"/>
                  </a:lnTo>
                  <a:lnTo>
                    <a:pt x="62079" y="577678"/>
                  </a:lnTo>
                  <a:lnTo>
                    <a:pt x="67252" y="574010"/>
                  </a:lnTo>
                  <a:lnTo>
                    <a:pt x="72426" y="570359"/>
                  </a:lnTo>
                  <a:lnTo>
                    <a:pt x="77599" y="566726"/>
                  </a:lnTo>
                  <a:lnTo>
                    <a:pt x="82772" y="563113"/>
                  </a:lnTo>
                  <a:lnTo>
                    <a:pt x="87945" y="559520"/>
                  </a:lnTo>
                  <a:lnTo>
                    <a:pt x="93119" y="555949"/>
                  </a:lnTo>
                  <a:lnTo>
                    <a:pt x="98292" y="552399"/>
                  </a:lnTo>
                  <a:lnTo>
                    <a:pt x="103465" y="548873"/>
                  </a:lnTo>
                  <a:lnTo>
                    <a:pt x="108639" y="545369"/>
                  </a:lnTo>
                  <a:lnTo>
                    <a:pt x="113812" y="541889"/>
                  </a:lnTo>
                  <a:lnTo>
                    <a:pt x="118985" y="538433"/>
                  </a:lnTo>
                  <a:lnTo>
                    <a:pt x="124158" y="535001"/>
                  </a:lnTo>
                  <a:lnTo>
                    <a:pt x="129332" y="531594"/>
                  </a:lnTo>
                  <a:lnTo>
                    <a:pt x="134505" y="528211"/>
                  </a:lnTo>
                  <a:lnTo>
                    <a:pt x="139678" y="524853"/>
                  </a:lnTo>
                  <a:lnTo>
                    <a:pt x="144852" y="521520"/>
                  </a:lnTo>
                  <a:lnTo>
                    <a:pt x="150025" y="518211"/>
                  </a:lnTo>
                  <a:lnTo>
                    <a:pt x="155198" y="514926"/>
                  </a:lnTo>
                  <a:lnTo>
                    <a:pt x="160371" y="511666"/>
                  </a:lnTo>
                  <a:lnTo>
                    <a:pt x="165545" y="508430"/>
                  </a:lnTo>
                  <a:lnTo>
                    <a:pt x="170718" y="505217"/>
                  </a:lnTo>
                  <a:lnTo>
                    <a:pt x="175891" y="502029"/>
                  </a:lnTo>
                  <a:lnTo>
                    <a:pt x="181065" y="498863"/>
                  </a:lnTo>
                  <a:lnTo>
                    <a:pt x="186238" y="495721"/>
                  </a:lnTo>
                  <a:lnTo>
                    <a:pt x="191411" y="492600"/>
                  </a:lnTo>
                  <a:lnTo>
                    <a:pt x="196584" y="489502"/>
                  </a:lnTo>
                  <a:lnTo>
                    <a:pt x="201758" y="486426"/>
                  </a:lnTo>
                  <a:lnTo>
                    <a:pt x="206931" y="483371"/>
                  </a:lnTo>
                  <a:lnTo>
                    <a:pt x="212104" y="480337"/>
                  </a:lnTo>
                  <a:lnTo>
                    <a:pt x="217278" y="477323"/>
                  </a:lnTo>
                  <a:lnTo>
                    <a:pt x="222451" y="474330"/>
                  </a:lnTo>
                  <a:lnTo>
                    <a:pt x="227624" y="471355"/>
                  </a:lnTo>
                  <a:lnTo>
                    <a:pt x="232797" y="468400"/>
                  </a:lnTo>
                  <a:lnTo>
                    <a:pt x="237971" y="465463"/>
                  </a:lnTo>
                  <a:lnTo>
                    <a:pt x="243144" y="462545"/>
                  </a:lnTo>
                  <a:lnTo>
                    <a:pt x="248317" y="459643"/>
                  </a:lnTo>
                  <a:lnTo>
                    <a:pt x="253491" y="456759"/>
                  </a:lnTo>
                  <a:lnTo>
                    <a:pt x="258664" y="453892"/>
                  </a:lnTo>
                  <a:lnTo>
                    <a:pt x="263837" y="451041"/>
                  </a:lnTo>
                  <a:lnTo>
                    <a:pt x="269010" y="448205"/>
                  </a:lnTo>
                  <a:lnTo>
                    <a:pt x="274184" y="445385"/>
                  </a:lnTo>
                  <a:lnTo>
                    <a:pt x="279357" y="442580"/>
                  </a:lnTo>
                  <a:lnTo>
                    <a:pt x="284530" y="439789"/>
                  </a:lnTo>
                  <a:lnTo>
                    <a:pt x="289704" y="437012"/>
                  </a:lnTo>
                  <a:lnTo>
                    <a:pt x="294877" y="434249"/>
                  </a:lnTo>
                  <a:lnTo>
                    <a:pt x="300050" y="431498"/>
                  </a:lnTo>
                  <a:lnTo>
                    <a:pt x="305223" y="428761"/>
                  </a:lnTo>
                  <a:lnTo>
                    <a:pt x="310397" y="426035"/>
                  </a:lnTo>
                  <a:lnTo>
                    <a:pt x="315570" y="423322"/>
                  </a:lnTo>
                  <a:lnTo>
                    <a:pt x="320743" y="420620"/>
                  </a:lnTo>
                  <a:lnTo>
                    <a:pt x="325917" y="417930"/>
                  </a:lnTo>
                  <a:lnTo>
                    <a:pt x="331090" y="415250"/>
                  </a:lnTo>
                  <a:lnTo>
                    <a:pt x="336263" y="412581"/>
                  </a:lnTo>
                  <a:lnTo>
                    <a:pt x="341436" y="409922"/>
                  </a:lnTo>
                  <a:lnTo>
                    <a:pt x="346610" y="407273"/>
                  </a:lnTo>
                  <a:lnTo>
                    <a:pt x="351783" y="404634"/>
                  </a:lnTo>
                  <a:lnTo>
                    <a:pt x="356956" y="402003"/>
                  </a:lnTo>
                  <a:lnTo>
                    <a:pt x="362130" y="399382"/>
                  </a:lnTo>
                  <a:lnTo>
                    <a:pt x="367303" y="396770"/>
                  </a:lnTo>
                  <a:lnTo>
                    <a:pt x="372476" y="394166"/>
                  </a:lnTo>
                  <a:lnTo>
                    <a:pt x="377649" y="391570"/>
                  </a:lnTo>
                  <a:lnTo>
                    <a:pt x="382823" y="388982"/>
                  </a:lnTo>
                  <a:lnTo>
                    <a:pt x="387996" y="386402"/>
                  </a:lnTo>
                  <a:lnTo>
                    <a:pt x="393169" y="383829"/>
                  </a:lnTo>
                  <a:lnTo>
                    <a:pt x="398343" y="381264"/>
                  </a:lnTo>
                  <a:lnTo>
                    <a:pt x="403516" y="378706"/>
                  </a:lnTo>
                  <a:lnTo>
                    <a:pt x="408689" y="376154"/>
                  </a:lnTo>
                  <a:lnTo>
                    <a:pt x="413862" y="373609"/>
                  </a:lnTo>
                  <a:lnTo>
                    <a:pt x="419036" y="371071"/>
                  </a:lnTo>
                  <a:lnTo>
                    <a:pt x="424209" y="368539"/>
                  </a:lnTo>
                  <a:lnTo>
                    <a:pt x="429382" y="366013"/>
                  </a:lnTo>
                  <a:lnTo>
                    <a:pt x="434556" y="363492"/>
                  </a:lnTo>
                  <a:lnTo>
                    <a:pt x="439729" y="360978"/>
                  </a:lnTo>
                  <a:lnTo>
                    <a:pt x="444902" y="358469"/>
                  </a:lnTo>
                  <a:lnTo>
                    <a:pt x="450075" y="355966"/>
                  </a:lnTo>
                  <a:lnTo>
                    <a:pt x="455249" y="353468"/>
                  </a:lnTo>
                  <a:lnTo>
                    <a:pt x="460422" y="350975"/>
                  </a:lnTo>
                  <a:lnTo>
                    <a:pt x="465595" y="348488"/>
                  </a:lnTo>
                  <a:lnTo>
                    <a:pt x="470769" y="346005"/>
                  </a:lnTo>
                  <a:lnTo>
                    <a:pt x="475942" y="343527"/>
                  </a:lnTo>
                  <a:lnTo>
                    <a:pt x="481115" y="341054"/>
                  </a:lnTo>
                  <a:lnTo>
                    <a:pt x="486288" y="338585"/>
                  </a:lnTo>
                  <a:lnTo>
                    <a:pt x="491462" y="336121"/>
                  </a:lnTo>
                  <a:lnTo>
                    <a:pt x="496635" y="333661"/>
                  </a:lnTo>
                  <a:lnTo>
                    <a:pt x="501808" y="331206"/>
                  </a:lnTo>
                  <a:lnTo>
                    <a:pt x="506982" y="328754"/>
                  </a:lnTo>
                  <a:lnTo>
                    <a:pt x="512155" y="326307"/>
                  </a:lnTo>
                  <a:lnTo>
                    <a:pt x="517328" y="323864"/>
                  </a:lnTo>
                  <a:lnTo>
                    <a:pt x="522501" y="321424"/>
                  </a:lnTo>
                  <a:lnTo>
                    <a:pt x="527675" y="318989"/>
                  </a:lnTo>
                  <a:lnTo>
                    <a:pt x="532848" y="316557"/>
                  </a:lnTo>
                  <a:lnTo>
                    <a:pt x="538021" y="314129"/>
                  </a:lnTo>
                  <a:lnTo>
                    <a:pt x="543195" y="311704"/>
                  </a:lnTo>
                  <a:lnTo>
                    <a:pt x="548368" y="309283"/>
                  </a:lnTo>
                  <a:lnTo>
                    <a:pt x="553541" y="306866"/>
                  </a:lnTo>
                  <a:lnTo>
                    <a:pt x="558714" y="304452"/>
                  </a:lnTo>
                  <a:lnTo>
                    <a:pt x="563888" y="302041"/>
                  </a:lnTo>
                  <a:lnTo>
                    <a:pt x="569061" y="299634"/>
                  </a:lnTo>
                  <a:lnTo>
                    <a:pt x="574234" y="297229"/>
                  </a:lnTo>
                  <a:lnTo>
                    <a:pt x="579408" y="294828"/>
                  </a:lnTo>
                  <a:lnTo>
                    <a:pt x="584581" y="292430"/>
                  </a:lnTo>
                  <a:lnTo>
                    <a:pt x="589754" y="290035"/>
                  </a:lnTo>
                  <a:lnTo>
                    <a:pt x="594927" y="287643"/>
                  </a:lnTo>
                  <a:lnTo>
                    <a:pt x="600101" y="285254"/>
                  </a:lnTo>
                  <a:lnTo>
                    <a:pt x="605274" y="282868"/>
                  </a:lnTo>
                  <a:lnTo>
                    <a:pt x="610447" y="280484"/>
                  </a:lnTo>
                  <a:lnTo>
                    <a:pt x="615621" y="278104"/>
                  </a:lnTo>
                  <a:lnTo>
                    <a:pt x="620794" y="275726"/>
                  </a:lnTo>
                  <a:lnTo>
                    <a:pt x="625967" y="273351"/>
                  </a:lnTo>
                  <a:lnTo>
                    <a:pt x="631140" y="270978"/>
                  </a:lnTo>
                  <a:lnTo>
                    <a:pt x="636314" y="268608"/>
                  </a:lnTo>
                  <a:lnTo>
                    <a:pt x="641487" y="266241"/>
                  </a:lnTo>
                  <a:lnTo>
                    <a:pt x="646660" y="263876"/>
                  </a:lnTo>
                  <a:lnTo>
                    <a:pt x="651834" y="261514"/>
                  </a:lnTo>
                  <a:lnTo>
                    <a:pt x="657007" y="259154"/>
                  </a:lnTo>
                  <a:lnTo>
                    <a:pt x="662180" y="256797"/>
                  </a:lnTo>
                  <a:lnTo>
                    <a:pt x="667353" y="254442"/>
                  </a:lnTo>
                  <a:lnTo>
                    <a:pt x="672527" y="252089"/>
                  </a:lnTo>
                  <a:lnTo>
                    <a:pt x="677700" y="249739"/>
                  </a:lnTo>
                  <a:lnTo>
                    <a:pt x="682873" y="247391"/>
                  </a:lnTo>
                  <a:lnTo>
                    <a:pt x="688047" y="245046"/>
                  </a:lnTo>
                  <a:lnTo>
                    <a:pt x="693220" y="242703"/>
                  </a:lnTo>
                  <a:lnTo>
                    <a:pt x="698393" y="240362"/>
                  </a:lnTo>
                  <a:lnTo>
                    <a:pt x="703566" y="238023"/>
                  </a:lnTo>
                  <a:lnTo>
                    <a:pt x="708740" y="235687"/>
                  </a:lnTo>
                  <a:lnTo>
                    <a:pt x="713913" y="233353"/>
                  </a:lnTo>
                  <a:lnTo>
                    <a:pt x="719086" y="231022"/>
                  </a:lnTo>
                  <a:lnTo>
                    <a:pt x="724260" y="228692"/>
                  </a:lnTo>
                  <a:lnTo>
                    <a:pt x="729433" y="226365"/>
                  </a:lnTo>
                  <a:lnTo>
                    <a:pt x="734606" y="224040"/>
                  </a:lnTo>
                  <a:lnTo>
                    <a:pt x="739779" y="221718"/>
                  </a:lnTo>
                  <a:lnTo>
                    <a:pt x="744953" y="219398"/>
                  </a:lnTo>
                  <a:lnTo>
                    <a:pt x="750126" y="217080"/>
                  </a:lnTo>
                  <a:lnTo>
                    <a:pt x="755299" y="214765"/>
                  </a:lnTo>
                  <a:lnTo>
                    <a:pt x="760473" y="212452"/>
                  </a:lnTo>
                  <a:lnTo>
                    <a:pt x="765646" y="210142"/>
                  </a:lnTo>
                  <a:lnTo>
                    <a:pt x="770819" y="207834"/>
                  </a:lnTo>
                  <a:lnTo>
                    <a:pt x="775992" y="205529"/>
                  </a:lnTo>
                  <a:lnTo>
                    <a:pt x="781166" y="203227"/>
                  </a:lnTo>
                  <a:lnTo>
                    <a:pt x="786339" y="200927"/>
                  </a:lnTo>
                  <a:lnTo>
                    <a:pt x="791512" y="198630"/>
                  </a:lnTo>
                  <a:lnTo>
                    <a:pt x="796686" y="196336"/>
                  </a:lnTo>
                  <a:lnTo>
                    <a:pt x="801859" y="194045"/>
                  </a:lnTo>
                  <a:lnTo>
                    <a:pt x="807032" y="191757"/>
                  </a:lnTo>
                  <a:lnTo>
                    <a:pt x="812205" y="189472"/>
                  </a:lnTo>
                  <a:lnTo>
                    <a:pt x="817379" y="187190"/>
                  </a:lnTo>
                  <a:lnTo>
                    <a:pt x="822552" y="184912"/>
                  </a:lnTo>
                  <a:lnTo>
                    <a:pt x="827725" y="182637"/>
                  </a:lnTo>
                  <a:lnTo>
                    <a:pt x="832899" y="180366"/>
                  </a:lnTo>
                  <a:lnTo>
                    <a:pt x="838072" y="178099"/>
                  </a:lnTo>
                  <a:lnTo>
                    <a:pt x="843245" y="175836"/>
                  </a:lnTo>
                  <a:lnTo>
                    <a:pt x="848418" y="173576"/>
                  </a:lnTo>
                  <a:lnTo>
                    <a:pt x="853592" y="171321"/>
                  </a:lnTo>
                  <a:lnTo>
                    <a:pt x="858765" y="169071"/>
                  </a:lnTo>
                  <a:lnTo>
                    <a:pt x="863938" y="166825"/>
                  </a:lnTo>
                  <a:lnTo>
                    <a:pt x="869112" y="164584"/>
                  </a:lnTo>
                  <a:lnTo>
                    <a:pt x="874285" y="162348"/>
                  </a:lnTo>
                  <a:lnTo>
                    <a:pt x="879458" y="160117"/>
                  </a:lnTo>
                  <a:lnTo>
                    <a:pt x="884631" y="157891"/>
                  </a:lnTo>
                  <a:lnTo>
                    <a:pt x="889805" y="155672"/>
                  </a:lnTo>
                  <a:lnTo>
                    <a:pt x="894978" y="153458"/>
                  </a:lnTo>
                  <a:lnTo>
                    <a:pt x="900151" y="151251"/>
                  </a:lnTo>
                  <a:lnTo>
                    <a:pt x="905325" y="149050"/>
                  </a:lnTo>
                  <a:lnTo>
                    <a:pt x="910498" y="146856"/>
                  </a:lnTo>
                  <a:lnTo>
                    <a:pt x="915671" y="144668"/>
                  </a:lnTo>
                  <a:lnTo>
                    <a:pt x="920844" y="142489"/>
                  </a:lnTo>
                  <a:lnTo>
                    <a:pt x="926018" y="140316"/>
                  </a:lnTo>
                  <a:lnTo>
                    <a:pt x="931191" y="138152"/>
                  </a:lnTo>
                  <a:lnTo>
                    <a:pt x="936364" y="135996"/>
                  </a:lnTo>
                  <a:lnTo>
                    <a:pt x="941538" y="133849"/>
                  </a:lnTo>
                  <a:lnTo>
                    <a:pt x="946711" y="131711"/>
                  </a:lnTo>
                  <a:lnTo>
                    <a:pt x="951884" y="129582"/>
                  </a:lnTo>
                  <a:lnTo>
                    <a:pt x="957057" y="127462"/>
                  </a:lnTo>
                  <a:lnTo>
                    <a:pt x="962231" y="125353"/>
                  </a:lnTo>
                  <a:lnTo>
                    <a:pt x="967404" y="123254"/>
                  </a:lnTo>
                  <a:lnTo>
                    <a:pt x="972577" y="121165"/>
                  </a:lnTo>
                  <a:lnTo>
                    <a:pt x="977751" y="119088"/>
                  </a:lnTo>
                  <a:lnTo>
                    <a:pt x="982924" y="117023"/>
                  </a:lnTo>
                  <a:lnTo>
                    <a:pt x="988097" y="114969"/>
                  </a:lnTo>
                  <a:lnTo>
                    <a:pt x="993270" y="112928"/>
                  </a:lnTo>
                  <a:lnTo>
                    <a:pt x="998444" y="110899"/>
                  </a:lnTo>
                  <a:lnTo>
                    <a:pt x="1003617" y="108884"/>
                  </a:lnTo>
                  <a:lnTo>
                    <a:pt x="1008790" y="106882"/>
                  </a:lnTo>
                  <a:lnTo>
                    <a:pt x="1013964" y="104894"/>
                  </a:lnTo>
                  <a:lnTo>
                    <a:pt x="1019137" y="102920"/>
                  </a:lnTo>
                  <a:lnTo>
                    <a:pt x="1024310" y="100961"/>
                  </a:lnTo>
                  <a:lnTo>
                    <a:pt x="1029483" y="99018"/>
                  </a:lnTo>
                  <a:lnTo>
                    <a:pt x="1034657" y="97090"/>
                  </a:lnTo>
                  <a:lnTo>
                    <a:pt x="1039830" y="95178"/>
                  </a:lnTo>
                  <a:lnTo>
                    <a:pt x="1045003" y="93282"/>
                  </a:lnTo>
                  <a:lnTo>
                    <a:pt x="1050177" y="91403"/>
                  </a:lnTo>
                  <a:lnTo>
                    <a:pt x="1055350" y="89541"/>
                  </a:lnTo>
                  <a:lnTo>
                    <a:pt x="1060523" y="87697"/>
                  </a:lnTo>
                  <a:lnTo>
                    <a:pt x="1065696" y="85871"/>
                  </a:lnTo>
                  <a:lnTo>
                    <a:pt x="1070870" y="84063"/>
                  </a:lnTo>
                  <a:lnTo>
                    <a:pt x="1076043" y="82274"/>
                  </a:lnTo>
                  <a:lnTo>
                    <a:pt x="1081216" y="80504"/>
                  </a:lnTo>
                  <a:lnTo>
                    <a:pt x="1086390" y="78754"/>
                  </a:lnTo>
                  <a:lnTo>
                    <a:pt x="1091563" y="77023"/>
                  </a:lnTo>
                  <a:lnTo>
                    <a:pt x="1096736" y="75312"/>
                  </a:lnTo>
                  <a:lnTo>
                    <a:pt x="1101909" y="73622"/>
                  </a:lnTo>
                  <a:lnTo>
                    <a:pt x="1107083" y="71952"/>
                  </a:lnTo>
                  <a:lnTo>
                    <a:pt x="1112256" y="70304"/>
                  </a:lnTo>
                  <a:lnTo>
                    <a:pt x="1117429" y="68677"/>
                  </a:lnTo>
                  <a:lnTo>
                    <a:pt x="1122603" y="67071"/>
                  </a:lnTo>
                  <a:lnTo>
                    <a:pt x="1127776" y="65487"/>
                  </a:lnTo>
                  <a:lnTo>
                    <a:pt x="1132949" y="63925"/>
                  </a:lnTo>
                  <a:lnTo>
                    <a:pt x="1138122" y="62386"/>
                  </a:lnTo>
                  <a:lnTo>
                    <a:pt x="1143296" y="60869"/>
                  </a:lnTo>
                  <a:lnTo>
                    <a:pt x="1148469" y="59375"/>
                  </a:lnTo>
                  <a:lnTo>
                    <a:pt x="1153642" y="57903"/>
                  </a:lnTo>
                  <a:lnTo>
                    <a:pt x="1158816" y="56455"/>
                  </a:lnTo>
                  <a:lnTo>
                    <a:pt x="1163989" y="55029"/>
                  </a:lnTo>
                  <a:lnTo>
                    <a:pt x="1169162" y="53627"/>
                  </a:lnTo>
                  <a:lnTo>
                    <a:pt x="1174335" y="52248"/>
                  </a:lnTo>
                  <a:lnTo>
                    <a:pt x="1179509" y="50893"/>
                  </a:lnTo>
                  <a:lnTo>
                    <a:pt x="1184682" y="49561"/>
                  </a:lnTo>
                  <a:lnTo>
                    <a:pt x="1189855" y="48252"/>
                  </a:lnTo>
                  <a:lnTo>
                    <a:pt x="1195029" y="46967"/>
                  </a:lnTo>
                  <a:lnTo>
                    <a:pt x="1200202" y="45706"/>
                  </a:lnTo>
                  <a:lnTo>
                    <a:pt x="1205375" y="44468"/>
                  </a:lnTo>
                  <a:lnTo>
                    <a:pt x="1210548" y="43254"/>
                  </a:lnTo>
                  <a:lnTo>
                    <a:pt x="1215722" y="42063"/>
                  </a:lnTo>
                  <a:lnTo>
                    <a:pt x="1220895" y="40895"/>
                  </a:lnTo>
                  <a:lnTo>
                    <a:pt x="1226068" y="39751"/>
                  </a:lnTo>
                  <a:lnTo>
                    <a:pt x="1231242" y="38629"/>
                  </a:lnTo>
                  <a:lnTo>
                    <a:pt x="1236415" y="37531"/>
                  </a:lnTo>
                  <a:lnTo>
                    <a:pt x="1241588" y="36456"/>
                  </a:lnTo>
                  <a:lnTo>
                    <a:pt x="1246761" y="35404"/>
                  </a:lnTo>
                  <a:lnTo>
                    <a:pt x="1251935" y="34374"/>
                  </a:lnTo>
                  <a:lnTo>
                    <a:pt x="1257108" y="33366"/>
                  </a:lnTo>
                  <a:lnTo>
                    <a:pt x="1262281" y="32381"/>
                  </a:lnTo>
                  <a:lnTo>
                    <a:pt x="1267455" y="31417"/>
                  </a:lnTo>
                  <a:lnTo>
                    <a:pt x="1272628" y="30475"/>
                  </a:lnTo>
                  <a:lnTo>
                    <a:pt x="1277801" y="29555"/>
                  </a:lnTo>
                  <a:lnTo>
                    <a:pt x="1282974" y="28656"/>
                  </a:lnTo>
                  <a:lnTo>
                    <a:pt x="1288148" y="27778"/>
                  </a:lnTo>
                  <a:lnTo>
                    <a:pt x="1293321" y="26921"/>
                  </a:lnTo>
                  <a:lnTo>
                    <a:pt x="1298494" y="26084"/>
                  </a:lnTo>
                  <a:lnTo>
                    <a:pt x="1303668" y="25267"/>
                  </a:lnTo>
                  <a:lnTo>
                    <a:pt x="1308841" y="24469"/>
                  </a:lnTo>
                  <a:lnTo>
                    <a:pt x="1314014" y="23692"/>
                  </a:lnTo>
                  <a:lnTo>
                    <a:pt x="1319187" y="22933"/>
                  </a:lnTo>
                  <a:lnTo>
                    <a:pt x="1324361" y="22193"/>
                  </a:lnTo>
                  <a:lnTo>
                    <a:pt x="1329534" y="21472"/>
                  </a:lnTo>
                  <a:lnTo>
                    <a:pt x="1334707" y="20768"/>
                  </a:lnTo>
                  <a:lnTo>
                    <a:pt x="1339881" y="20082"/>
                  </a:lnTo>
                  <a:lnTo>
                    <a:pt x="1345054" y="19414"/>
                  </a:lnTo>
                  <a:lnTo>
                    <a:pt x="1350227" y="18762"/>
                  </a:lnTo>
                  <a:lnTo>
                    <a:pt x="1355400" y="18127"/>
                  </a:lnTo>
                  <a:lnTo>
                    <a:pt x="1360574" y="17508"/>
                  </a:lnTo>
                  <a:lnTo>
                    <a:pt x="1365747" y="16905"/>
                  </a:lnTo>
                  <a:lnTo>
                    <a:pt x="1370920" y="16318"/>
                  </a:lnTo>
                  <a:lnTo>
                    <a:pt x="1376094" y="15745"/>
                  </a:lnTo>
                  <a:lnTo>
                    <a:pt x="1381267" y="15187"/>
                  </a:lnTo>
                  <a:lnTo>
                    <a:pt x="1386440" y="14643"/>
                  </a:lnTo>
                  <a:lnTo>
                    <a:pt x="1391613" y="14113"/>
                  </a:lnTo>
                  <a:lnTo>
                    <a:pt x="1396787" y="13597"/>
                  </a:lnTo>
                  <a:lnTo>
                    <a:pt x="1401960" y="13093"/>
                  </a:lnTo>
                  <a:lnTo>
                    <a:pt x="1407133" y="12603"/>
                  </a:lnTo>
                  <a:lnTo>
                    <a:pt x="1412307" y="12124"/>
                  </a:lnTo>
                  <a:lnTo>
                    <a:pt x="1417480" y="11658"/>
                  </a:lnTo>
                  <a:lnTo>
                    <a:pt x="1422653" y="11203"/>
                  </a:lnTo>
                  <a:lnTo>
                    <a:pt x="1427826" y="10759"/>
                  </a:lnTo>
                  <a:lnTo>
                    <a:pt x="1433000" y="10326"/>
                  </a:lnTo>
                  <a:lnTo>
                    <a:pt x="1438173" y="9904"/>
                  </a:lnTo>
                  <a:lnTo>
                    <a:pt x="1443346" y="9492"/>
                  </a:lnTo>
                  <a:lnTo>
                    <a:pt x="1448520" y="9090"/>
                  </a:lnTo>
                  <a:lnTo>
                    <a:pt x="1453693" y="8698"/>
                  </a:lnTo>
                  <a:lnTo>
                    <a:pt x="1458866" y="8315"/>
                  </a:lnTo>
                  <a:lnTo>
                    <a:pt x="1464039" y="7942"/>
                  </a:lnTo>
                  <a:lnTo>
                    <a:pt x="1469213" y="7577"/>
                  </a:lnTo>
                  <a:lnTo>
                    <a:pt x="1474386" y="7222"/>
                  </a:lnTo>
                  <a:lnTo>
                    <a:pt x="1479559" y="6875"/>
                  </a:lnTo>
                  <a:lnTo>
                    <a:pt x="1484733" y="6536"/>
                  </a:lnTo>
                  <a:lnTo>
                    <a:pt x="1489906" y="6206"/>
                  </a:lnTo>
                  <a:lnTo>
                    <a:pt x="1495079" y="5885"/>
                  </a:lnTo>
                  <a:lnTo>
                    <a:pt x="1500252" y="5572"/>
                  </a:lnTo>
                  <a:lnTo>
                    <a:pt x="1505426" y="5268"/>
                  </a:lnTo>
                  <a:lnTo>
                    <a:pt x="1510599" y="4972"/>
                  </a:lnTo>
                  <a:lnTo>
                    <a:pt x="1515772" y="4685"/>
                  </a:lnTo>
                  <a:lnTo>
                    <a:pt x="1520946" y="4406"/>
                  </a:lnTo>
                  <a:lnTo>
                    <a:pt x="1526119" y="4136"/>
                  </a:lnTo>
                  <a:lnTo>
                    <a:pt x="1531292" y="3875"/>
                  </a:lnTo>
                  <a:lnTo>
                    <a:pt x="1536465" y="3624"/>
                  </a:lnTo>
                  <a:lnTo>
                    <a:pt x="1541639" y="3381"/>
                  </a:lnTo>
                  <a:lnTo>
                    <a:pt x="1546812" y="3149"/>
                  </a:lnTo>
                  <a:lnTo>
                    <a:pt x="1551985" y="2925"/>
                  </a:lnTo>
                  <a:lnTo>
                    <a:pt x="1557159" y="2712"/>
                  </a:lnTo>
                  <a:lnTo>
                    <a:pt x="1562332" y="2508"/>
                  </a:lnTo>
                  <a:lnTo>
                    <a:pt x="1567505" y="2315"/>
                  </a:lnTo>
                  <a:lnTo>
                    <a:pt x="1572678" y="2131"/>
                  </a:lnTo>
                  <a:lnTo>
                    <a:pt x="1577852" y="1957"/>
                  </a:lnTo>
                  <a:lnTo>
                    <a:pt x="1583025" y="1794"/>
                  </a:lnTo>
                  <a:lnTo>
                    <a:pt x="1588198" y="1640"/>
                  </a:lnTo>
                  <a:lnTo>
                    <a:pt x="1593372" y="1496"/>
                  </a:lnTo>
                  <a:lnTo>
                    <a:pt x="1598545" y="1362"/>
                  </a:lnTo>
                  <a:lnTo>
                    <a:pt x="1603718" y="1237"/>
                  </a:lnTo>
                  <a:lnTo>
                    <a:pt x="1608891" y="1121"/>
                  </a:lnTo>
                  <a:lnTo>
                    <a:pt x="1614065" y="1013"/>
                  </a:lnTo>
                  <a:lnTo>
                    <a:pt x="1619238" y="915"/>
                  </a:lnTo>
                  <a:lnTo>
                    <a:pt x="1624411" y="824"/>
                  </a:lnTo>
                  <a:lnTo>
                    <a:pt x="1629585" y="740"/>
                  </a:lnTo>
                  <a:lnTo>
                    <a:pt x="1634758" y="664"/>
                  </a:lnTo>
                  <a:lnTo>
                    <a:pt x="1639931" y="595"/>
                  </a:lnTo>
                  <a:lnTo>
                    <a:pt x="1645104" y="532"/>
                  </a:lnTo>
                  <a:lnTo>
                    <a:pt x="1650278" y="475"/>
                  </a:lnTo>
                  <a:lnTo>
                    <a:pt x="1655451" y="424"/>
                  </a:lnTo>
                  <a:lnTo>
                    <a:pt x="1660624" y="377"/>
                  </a:lnTo>
                  <a:lnTo>
                    <a:pt x="1665798" y="335"/>
                  </a:lnTo>
                  <a:lnTo>
                    <a:pt x="1670971" y="298"/>
                  </a:lnTo>
                  <a:lnTo>
                    <a:pt x="1676144" y="264"/>
                  </a:lnTo>
                  <a:lnTo>
                    <a:pt x="1681317" y="234"/>
                  </a:lnTo>
                  <a:lnTo>
                    <a:pt x="1686491" y="207"/>
                  </a:lnTo>
                  <a:lnTo>
                    <a:pt x="1691664" y="183"/>
                  </a:lnTo>
                  <a:lnTo>
                    <a:pt x="1696837" y="161"/>
                  </a:lnTo>
                  <a:lnTo>
                    <a:pt x="1702011" y="142"/>
                  </a:lnTo>
                  <a:lnTo>
                    <a:pt x="1707184" y="125"/>
                  </a:lnTo>
                  <a:lnTo>
                    <a:pt x="1712357" y="110"/>
                  </a:lnTo>
                  <a:lnTo>
                    <a:pt x="1717530" y="97"/>
                  </a:lnTo>
                  <a:lnTo>
                    <a:pt x="1722704" y="85"/>
                  </a:lnTo>
                  <a:lnTo>
                    <a:pt x="1727877" y="75"/>
                  </a:lnTo>
                  <a:lnTo>
                    <a:pt x="1733050" y="66"/>
                  </a:lnTo>
                  <a:lnTo>
                    <a:pt x="1738224" y="58"/>
                  </a:lnTo>
                  <a:lnTo>
                    <a:pt x="1743397" y="50"/>
                  </a:lnTo>
                  <a:lnTo>
                    <a:pt x="1748570" y="44"/>
                  </a:lnTo>
                  <a:lnTo>
                    <a:pt x="1753743" y="38"/>
                  </a:lnTo>
                  <a:lnTo>
                    <a:pt x="1758917" y="34"/>
                  </a:lnTo>
                  <a:lnTo>
                    <a:pt x="1764090" y="29"/>
                  </a:lnTo>
                  <a:lnTo>
                    <a:pt x="1769263" y="25"/>
                  </a:lnTo>
                  <a:lnTo>
                    <a:pt x="1774437" y="22"/>
                  </a:lnTo>
                  <a:lnTo>
                    <a:pt x="1779610" y="19"/>
                  </a:lnTo>
                  <a:lnTo>
                    <a:pt x="1784783" y="17"/>
                  </a:lnTo>
                  <a:lnTo>
                    <a:pt x="1789956" y="14"/>
                  </a:lnTo>
                  <a:lnTo>
                    <a:pt x="1795130" y="12"/>
                  </a:lnTo>
                  <a:lnTo>
                    <a:pt x="1800303" y="10"/>
                  </a:lnTo>
                  <a:lnTo>
                    <a:pt x="1805476" y="9"/>
                  </a:lnTo>
                  <a:lnTo>
                    <a:pt x="1810650" y="8"/>
                  </a:lnTo>
                  <a:lnTo>
                    <a:pt x="1815823" y="6"/>
                  </a:lnTo>
                  <a:lnTo>
                    <a:pt x="1820996" y="5"/>
                  </a:lnTo>
                  <a:lnTo>
                    <a:pt x="1826169" y="4"/>
                  </a:lnTo>
                  <a:lnTo>
                    <a:pt x="1831343" y="4"/>
                  </a:lnTo>
                  <a:lnTo>
                    <a:pt x="1836516" y="3"/>
                  </a:lnTo>
                  <a:lnTo>
                    <a:pt x="1841689" y="2"/>
                  </a:lnTo>
                  <a:lnTo>
                    <a:pt x="1846863" y="2"/>
                  </a:lnTo>
                  <a:lnTo>
                    <a:pt x="1852036" y="1"/>
                  </a:lnTo>
                  <a:lnTo>
                    <a:pt x="1857209" y="1"/>
                  </a:lnTo>
                  <a:lnTo>
                    <a:pt x="1862382" y="1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596816" y="3139901"/>
              <a:ext cx="1883076" cy="647898"/>
            </a:xfrm>
            <a:custGeom>
              <a:avLst/>
              <a:pathLst>
                <a:path w="1883076" h="647898">
                  <a:moveTo>
                    <a:pt x="0" y="623976"/>
                  </a:moveTo>
                  <a:lnTo>
                    <a:pt x="5173" y="620290"/>
                  </a:lnTo>
                  <a:lnTo>
                    <a:pt x="10346" y="616600"/>
                  </a:lnTo>
                  <a:lnTo>
                    <a:pt x="15519" y="612908"/>
                  </a:lnTo>
                  <a:lnTo>
                    <a:pt x="20693" y="609218"/>
                  </a:lnTo>
                  <a:lnTo>
                    <a:pt x="25866" y="605530"/>
                  </a:lnTo>
                  <a:lnTo>
                    <a:pt x="31039" y="601848"/>
                  </a:lnTo>
                  <a:lnTo>
                    <a:pt x="36213" y="598174"/>
                  </a:lnTo>
                  <a:lnTo>
                    <a:pt x="41386" y="594509"/>
                  </a:lnTo>
                  <a:lnTo>
                    <a:pt x="46559" y="590855"/>
                  </a:lnTo>
                  <a:lnTo>
                    <a:pt x="51732" y="587215"/>
                  </a:lnTo>
                  <a:lnTo>
                    <a:pt x="56906" y="583589"/>
                  </a:lnTo>
                  <a:lnTo>
                    <a:pt x="62079" y="579979"/>
                  </a:lnTo>
                  <a:lnTo>
                    <a:pt x="67252" y="576387"/>
                  </a:lnTo>
                  <a:lnTo>
                    <a:pt x="72426" y="572813"/>
                  </a:lnTo>
                  <a:lnTo>
                    <a:pt x="77599" y="569260"/>
                  </a:lnTo>
                  <a:lnTo>
                    <a:pt x="82772" y="565727"/>
                  </a:lnTo>
                  <a:lnTo>
                    <a:pt x="87945" y="562216"/>
                  </a:lnTo>
                  <a:lnTo>
                    <a:pt x="93119" y="558728"/>
                  </a:lnTo>
                  <a:lnTo>
                    <a:pt x="98292" y="555264"/>
                  </a:lnTo>
                  <a:lnTo>
                    <a:pt x="103465" y="551824"/>
                  </a:lnTo>
                  <a:lnTo>
                    <a:pt x="108639" y="548408"/>
                  </a:lnTo>
                  <a:lnTo>
                    <a:pt x="113812" y="545018"/>
                  </a:lnTo>
                  <a:lnTo>
                    <a:pt x="118985" y="541653"/>
                  </a:lnTo>
                  <a:lnTo>
                    <a:pt x="124158" y="538313"/>
                  </a:lnTo>
                  <a:lnTo>
                    <a:pt x="129332" y="535000"/>
                  </a:lnTo>
                  <a:lnTo>
                    <a:pt x="134505" y="531713"/>
                  </a:lnTo>
                  <a:lnTo>
                    <a:pt x="139678" y="528452"/>
                  </a:lnTo>
                  <a:lnTo>
                    <a:pt x="144852" y="525218"/>
                  </a:lnTo>
                  <a:lnTo>
                    <a:pt x="150025" y="522009"/>
                  </a:lnTo>
                  <a:lnTo>
                    <a:pt x="155198" y="518827"/>
                  </a:lnTo>
                  <a:lnTo>
                    <a:pt x="160371" y="515671"/>
                  </a:lnTo>
                  <a:lnTo>
                    <a:pt x="165545" y="512540"/>
                  </a:lnTo>
                  <a:lnTo>
                    <a:pt x="170718" y="509436"/>
                  </a:lnTo>
                  <a:lnTo>
                    <a:pt x="175891" y="506356"/>
                  </a:lnTo>
                  <a:lnTo>
                    <a:pt x="181065" y="503301"/>
                  </a:lnTo>
                  <a:lnTo>
                    <a:pt x="186238" y="500272"/>
                  </a:lnTo>
                  <a:lnTo>
                    <a:pt x="191411" y="497266"/>
                  </a:lnTo>
                  <a:lnTo>
                    <a:pt x="196584" y="494285"/>
                  </a:lnTo>
                  <a:lnTo>
                    <a:pt x="201758" y="491327"/>
                  </a:lnTo>
                  <a:lnTo>
                    <a:pt x="206931" y="488392"/>
                  </a:lnTo>
                  <a:lnTo>
                    <a:pt x="212104" y="485480"/>
                  </a:lnTo>
                  <a:lnTo>
                    <a:pt x="217278" y="482591"/>
                  </a:lnTo>
                  <a:lnTo>
                    <a:pt x="222451" y="479723"/>
                  </a:lnTo>
                  <a:lnTo>
                    <a:pt x="227624" y="476877"/>
                  </a:lnTo>
                  <a:lnTo>
                    <a:pt x="232797" y="474052"/>
                  </a:lnTo>
                  <a:lnTo>
                    <a:pt x="237971" y="471248"/>
                  </a:lnTo>
                  <a:lnTo>
                    <a:pt x="243144" y="468464"/>
                  </a:lnTo>
                  <a:lnTo>
                    <a:pt x="248317" y="465700"/>
                  </a:lnTo>
                  <a:lnTo>
                    <a:pt x="253491" y="462955"/>
                  </a:lnTo>
                  <a:lnTo>
                    <a:pt x="258664" y="460229"/>
                  </a:lnTo>
                  <a:lnTo>
                    <a:pt x="263837" y="457522"/>
                  </a:lnTo>
                  <a:lnTo>
                    <a:pt x="269010" y="454832"/>
                  </a:lnTo>
                  <a:lnTo>
                    <a:pt x="274184" y="452161"/>
                  </a:lnTo>
                  <a:lnTo>
                    <a:pt x="279357" y="449506"/>
                  </a:lnTo>
                  <a:lnTo>
                    <a:pt x="284530" y="446868"/>
                  </a:lnTo>
                  <a:lnTo>
                    <a:pt x="289704" y="444247"/>
                  </a:lnTo>
                  <a:lnTo>
                    <a:pt x="294877" y="441642"/>
                  </a:lnTo>
                  <a:lnTo>
                    <a:pt x="300050" y="439053"/>
                  </a:lnTo>
                  <a:lnTo>
                    <a:pt x="305223" y="436478"/>
                  </a:lnTo>
                  <a:lnTo>
                    <a:pt x="310397" y="433919"/>
                  </a:lnTo>
                  <a:lnTo>
                    <a:pt x="315570" y="431375"/>
                  </a:lnTo>
                  <a:lnTo>
                    <a:pt x="320743" y="428845"/>
                  </a:lnTo>
                  <a:lnTo>
                    <a:pt x="325917" y="426328"/>
                  </a:lnTo>
                  <a:lnTo>
                    <a:pt x="331090" y="423826"/>
                  </a:lnTo>
                  <a:lnTo>
                    <a:pt x="336263" y="421337"/>
                  </a:lnTo>
                  <a:lnTo>
                    <a:pt x="341436" y="418861"/>
                  </a:lnTo>
                  <a:lnTo>
                    <a:pt x="346610" y="416398"/>
                  </a:lnTo>
                  <a:lnTo>
                    <a:pt x="351783" y="413947"/>
                  </a:lnTo>
                  <a:lnTo>
                    <a:pt x="356956" y="411509"/>
                  </a:lnTo>
                  <a:lnTo>
                    <a:pt x="362130" y="409083"/>
                  </a:lnTo>
                  <a:lnTo>
                    <a:pt x="367303" y="406668"/>
                  </a:lnTo>
                  <a:lnTo>
                    <a:pt x="372476" y="404265"/>
                  </a:lnTo>
                  <a:lnTo>
                    <a:pt x="377649" y="401874"/>
                  </a:lnTo>
                  <a:lnTo>
                    <a:pt x="382823" y="399494"/>
                  </a:lnTo>
                  <a:lnTo>
                    <a:pt x="387996" y="397125"/>
                  </a:lnTo>
                  <a:lnTo>
                    <a:pt x="393169" y="394766"/>
                  </a:lnTo>
                  <a:lnTo>
                    <a:pt x="398343" y="392418"/>
                  </a:lnTo>
                  <a:lnTo>
                    <a:pt x="403516" y="390081"/>
                  </a:lnTo>
                  <a:lnTo>
                    <a:pt x="408689" y="387754"/>
                  </a:lnTo>
                  <a:lnTo>
                    <a:pt x="413862" y="385437"/>
                  </a:lnTo>
                  <a:lnTo>
                    <a:pt x="419036" y="383130"/>
                  </a:lnTo>
                  <a:lnTo>
                    <a:pt x="424209" y="380833"/>
                  </a:lnTo>
                  <a:lnTo>
                    <a:pt x="429382" y="378546"/>
                  </a:lnTo>
                  <a:lnTo>
                    <a:pt x="434556" y="376268"/>
                  </a:lnTo>
                  <a:lnTo>
                    <a:pt x="439729" y="374000"/>
                  </a:lnTo>
                  <a:lnTo>
                    <a:pt x="444902" y="371741"/>
                  </a:lnTo>
                  <a:lnTo>
                    <a:pt x="450075" y="369492"/>
                  </a:lnTo>
                  <a:lnTo>
                    <a:pt x="455249" y="367251"/>
                  </a:lnTo>
                  <a:lnTo>
                    <a:pt x="460422" y="365020"/>
                  </a:lnTo>
                  <a:lnTo>
                    <a:pt x="465595" y="362797"/>
                  </a:lnTo>
                  <a:lnTo>
                    <a:pt x="470769" y="360584"/>
                  </a:lnTo>
                  <a:lnTo>
                    <a:pt x="475942" y="358379"/>
                  </a:lnTo>
                  <a:lnTo>
                    <a:pt x="481115" y="356183"/>
                  </a:lnTo>
                  <a:lnTo>
                    <a:pt x="486288" y="353996"/>
                  </a:lnTo>
                  <a:lnTo>
                    <a:pt x="491462" y="351817"/>
                  </a:lnTo>
                  <a:lnTo>
                    <a:pt x="496635" y="349647"/>
                  </a:lnTo>
                  <a:lnTo>
                    <a:pt x="501808" y="347485"/>
                  </a:lnTo>
                  <a:lnTo>
                    <a:pt x="506982" y="345332"/>
                  </a:lnTo>
                  <a:lnTo>
                    <a:pt x="512155" y="343187"/>
                  </a:lnTo>
                  <a:lnTo>
                    <a:pt x="517328" y="341050"/>
                  </a:lnTo>
                  <a:lnTo>
                    <a:pt x="522501" y="338922"/>
                  </a:lnTo>
                  <a:lnTo>
                    <a:pt x="527675" y="336801"/>
                  </a:lnTo>
                  <a:lnTo>
                    <a:pt x="532848" y="334689"/>
                  </a:lnTo>
                  <a:lnTo>
                    <a:pt x="538021" y="332585"/>
                  </a:lnTo>
                  <a:lnTo>
                    <a:pt x="543195" y="330489"/>
                  </a:lnTo>
                  <a:lnTo>
                    <a:pt x="548368" y="328400"/>
                  </a:lnTo>
                  <a:lnTo>
                    <a:pt x="553541" y="326320"/>
                  </a:lnTo>
                  <a:lnTo>
                    <a:pt x="558714" y="324248"/>
                  </a:lnTo>
                  <a:lnTo>
                    <a:pt x="563888" y="322183"/>
                  </a:lnTo>
                  <a:lnTo>
                    <a:pt x="569061" y="320127"/>
                  </a:lnTo>
                  <a:lnTo>
                    <a:pt x="574234" y="318078"/>
                  </a:lnTo>
                  <a:lnTo>
                    <a:pt x="579408" y="316036"/>
                  </a:lnTo>
                  <a:lnTo>
                    <a:pt x="584581" y="314003"/>
                  </a:lnTo>
                  <a:lnTo>
                    <a:pt x="589754" y="311977"/>
                  </a:lnTo>
                  <a:lnTo>
                    <a:pt x="594927" y="309958"/>
                  </a:lnTo>
                  <a:lnTo>
                    <a:pt x="600101" y="307947"/>
                  </a:lnTo>
                  <a:lnTo>
                    <a:pt x="605274" y="305944"/>
                  </a:lnTo>
                  <a:lnTo>
                    <a:pt x="610447" y="303948"/>
                  </a:lnTo>
                  <a:lnTo>
                    <a:pt x="615621" y="301959"/>
                  </a:lnTo>
                  <a:lnTo>
                    <a:pt x="620794" y="299978"/>
                  </a:lnTo>
                  <a:lnTo>
                    <a:pt x="625967" y="298004"/>
                  </a:lnTo>
                  <a:lnTo>
                    <a:pt x="631140" y="296037"/>
                  </a:lnTo>
                  <a:lnTo>
                    <a:pt x="636314" y="294077"/>
                  </a:lnTo>
                  <a:lnTo>
                    <a:pt x="641487" y="292125"/>
                  </a:lnTo>
                  <a:lnTo>
                    <a:pt x="646660" y="290179"/>
                  </a:lnTo>
                  <a:lnTo>
                    <a:pt x="651834" y="288240"/>
                  </a:lnTo>
                  <a:lnTo>
                    <a:pt x="657007" y="286309"/>
                  </a:lnTo>
                  <a:lnTo>
                    <a:pt x="662180" y="284384"/>
                  </a:lnTo>
                  <a:lnTo>
                    <a:pt x="667353" y="282466"/>
                  </a:lnTo>
                  <a:lnTo>
                    <a:pt x="672527" y="280555"/>
                  </a:lnTo>
                  <a:lnTo>
                    <a:pt x="677700" y="278650"/>
                  </a:lnTo>
                  <a:lnTo>
                    <a:pt x="682873" y="276752"/>
                  </a:lnTo>
                  <a:lnTo>
                    <a:pt x="688047" y="274860"/>
                  </a:lnTo>
                  <a:lnTo>
                    <a:pt x="693220" y="272975"/>
                  </a:lnTo>
                  <a:lnTo>
                    <a:pt x="698393" y="271096"/>
                  </a:lnTo>
                  <a:lnTo>
                    <a:pt x="703566" y="269224"/>
                  </a:lnTo>
                  <a:lnTo>
                    <a:pt x="708740" y="267357"/>
                  </a:lnTo>
                  <a:lnTo>
                    <a:pt x="713913" y="265497"/>
                  </a:lnTo>
                  <a:lnTo>
                    <a:pt x="719086" y="263642"/>
                  </a:lnTo>
                  <a:lnTo>
                    <a:pt x="724260" y="261794"/>
                  </a:lnTo>
                  <a:lnTo>
                    <a:pt x="729433" y="259951"/>
                  </a:lnTo>
                  <a:lnTo>
                    <a:pt x="734606" y="258115"/>
                  </a:lnTo>
                  <a:lnTo>
                    <a:pt x="739779" y="256283"/>
                  </a:lnTo>
                  <a:lnTo>
                    <a:pt x="744953" y="254458"/>
                  </a:lnTo>
                  <a:lnTo>
                    <a:pt x="750126" y="252637"/>
                  </a:lnTo>
                  <a:lnTo>
                    <a:pt x="755299" y="250822"/>
                  </a:lnTo>
                  <a:lnTo>
                    <a:pt x="760473" y="249012"/>
                  </a:lnTo>
                  <a:lnTo>
                    <a:pt x="765646" y="247208"/>
                  </a:lnTo>
                  <a:lnTo>
                    <a:pt x="770819" y="245408"/>
                  </a:lnTo>
                  <a:lnTo>
                    <a:pt x="775992" y="243613"/>
                  </a:lnTo>
                  <a:lnTo>
                    <a:pt x="781166" y="241823"/>
                  </a:lnTo>
                  <a:lnTo>
                    <a:pt x="786339" y="240038"/>
                  </a:lnTo>
                  <a:lnTo>
                    <a:pt x="791512" y="238257"/>
                  </a:lnTo>
                  <a:lnTo>
                    <a:pt x="796686" y="236481"/>
                  </a:lnTo>
                  <a:lnTo>
                    <a:pt x="801859" y="234709"/>
                  </a:lnTo>
                  <a:lnTo>
                    <a:pt x="807032" y="232941"/>
                  </a:lnTo>
                  <a:lnTo>
                    <a:pt x="812205" y="231178"/>
                  </a:lnTo>
                  <a:lnTo>
                    <a:pt x="817379" y="229418"/>
                  </a:lnTo>
                  <a:lnTo>
                    <a:pt x="822552" y="227662"/>
                  </a:lnTo>
                  <a:lnTo>
                    <a:pt x="827725" y="225910"/>
                  </a:lnTo>
                  <a:lnTo>
                    <a:pt x="832899" y="224162"/>
                  </a:lnTo>
                  <a:lnTo>
                    <a:pt x="838072" y="222417"/>
                  </a:lnTo>
                  <a:lnTo>
                    <a:pt x="843245" y="220676"/>
                  </a:lnTo>
                  <a:lnTo>
                    <a:pt x="848418" y="218938"/>
                  </a:lnTo>
                  <a:lnTo>
                    <a:pt x="853592" y="217203"/>
                  </a:lnTo>
                  <a:lnTo>
                    <a:pt x="858765" y="215471"/>
                  </a:lnTo>
                  <a:lnTo>
                    <a:pt x="863938" y="213743"/>
                  </a:lnTo>
                  <a:lnTo>
                    <a:pt x="869112" y="212017"/>
                  </a:lnTo>
                  <a:lnTo>
                    <a:pt x="874285" y="210294"/>
                  </a:lnTo>
                  <a:lnTo>
                    <a:pt x="879458" y="208573"/>
                  </a:lnTo>
                  <a:lnTo>
                    <a:pt x="884631" y="206856"/>
                  </a:lnTo>
                  <a:lnTo>
                    <a:pt x="889805" y="205141"/>
                  </a:lnTo>
                  <a:lnTo>
                    <a:pt x="894978" y="203428"/>
                  </a:lnTo>
                  <a:lnTo>
                    <a:pt x="900151" y="201718"/>
                  </a:lnTo>
                  <a:lnTo>
                    <a:pt x="905325" y="200010"/>
                  </a:lnTo>
                  <a:lnTo>
                    <a:pt x="910498" y="198304"/>
                  </a:lnTo>
                  <a:lnTo>
                    <a:pt x="915671" y="196600"/>
                  </a:lnTo>
                  <a:lnTo>
                    <a:pt x="920844" y="194899"/>
                  </a:lnTo>
                  <a:lnTo>
                    <a:pt x="926018" y="193199"/>
                  </a:lnTo>
                  <a:lnTo>
                    <a:pt x="931191" y="191502"/>
                  </a:lnTo>
                  <a:lnTo>
                    <a:pt x="936364" y="189806"/>
                  </a:lnTo>
                  <a:lnTo>
                    <a:pt x="941538" y="188113"/>
                  </a:lnTo>
                  <a:lnTo>
                    <a:pt x="946711" y="186421"/>
                  </a:lnTo>
                  <a:lnTo>
                    <a:pt x="951884" y="184731"/>
                  </a:lnTo>
                  <a:lnTo>
                    <a:pt x="957057" y="183043"/>
                  </a:lnTo>
                  <a:lnTo>
                    <a:pt x="962231" y="181357"/>
                  </a:lnTo>
                  <a:lnTo>
                    <a:pt x="967404" y="179673"/>
                  </a:lnTo>
                  <a:lnTo>
                    <a:pt x="972577" y="177991"/>
                  </a:lnTo>
                  <a:lnTo>
                    <a:pt x="977751" y="176310"/>
                  </a:lnTo>
                  <a:lnTo>
                    <a:pt x="982924" y="174632"/>
                  </a:lnTo>
                  <a:lnTo>
                    <a:pt x="988097" y="172955"/>
                  </a:lnTo>
                  <a:lnTo>
                    <a:pt x="993270" y="171281"/>
                  </a:lnTo>
                  <a:lnTo>
                    <a:pt x="998444" y="169609"/>
                  </a:lnTo>
                  <a:lnTo>
                    <a:pt x="1003617" y="167938"/>
                  </a:lnTo>
                  <a:lnTo>
                    <a:pt x="1008790" y="166271"/>
                  </a:lnTo>
                  <a:lnTo>
                    <a:pt x="1013964" y="164605"/>
                  </a:lnTo>
                  <a:lnTo>
                    <a:pt x="1019137" y="162942"/>
                  </a:lnTo>
                  <a:lnTo>
                    <a:pt x="1024310" y="161281"/>
                  </a:lnTo>
                  <a:lnTo>
                    <a:pt x="1029483" y="159623"/>
                  </a:lnTo>
                  <a:lnTo>
                    <a:pt x="1034657" y="157967"/>
                  </a:lnTo>
                  <a:lnTo>
                    <a:pt x="1039830" y="156315"/>
                  </a:lnTo>
                  <a:lnTo>
                    <a:pt x="1045003" y="154665"/>
                  </a:lnTo>
                  <a:lnTo>
                    <a:pt x="1050177" y="153019"/>
                  </a:lnTo>
                  <a:lnTo>
                    <a:pt x="1055350" y="151376"/>
                  </a:lnTo>
                  <a:lnTo>
                    <a:pt x="1060523" y="149736"/>
                  </a:lnTo>
                  <a:lnTo>
                    <a:pt x="1065696" y="148100"/>
                  </a:lnTo>
                  <a:lnTo>
                    <a:pt x="1070870" y="146468"/>
                  </a:lnTo>
                  <a:lnTo>
                    <a:pt x="1076043" y="144840"/>
                  </a:lnTo>
                  <a:lnTo>
                    <a:pt x="1081216" y="143216"/>
                  </a:lnTo>
                  <a:lnTo>
                    <a:pt x="1086390" y="141596"/>
                  </a:lnTo>
                  <a:lnTo>
                    <a:pt x="1091563" y="139981"/>
                  </a:lnTo>
                  <a:lnTo>
                    <a:pt x="1096736" y="138371"/>
                  </a:lnTo>
                  <a:lnTo>
                    <a:pt x="1101909" y="136766"/>
                  </a:lnTo>
                  <a:lnTo>
                    <a:pt x="1107083" y="135166"/>
                  </a:lnTo>
                  <a:lnTo>
                    <a:pt x="1112256" y="133571"/>
                  </a:lnTo>
                  <a:lnTo>
                    <a:pt x="1117429" y="131983"/>
                  </a:lnTo>
                  <a:lnTo>
                    <a:pt x="1122603" y="130400"/>
                  </a:lnTo>
                  <a:lnTo>
                    <a:pt x="1127776" y="128823"/>
                  </a:lnTo>
                  <a:lnTo>
                    <a:pt x="1132949" y="127253"/>
                  </a:lnTo>
                  <a:lnTo>
                    <a:pt x="1138122" y="125689"/>
                  </a:lnTo>
                  <a:lnTo>
                    <a:pt x="1143296" y="124132"/>
                  </a:lnTo>
                  <a:lnTo>
                    <a:pt x="1148469" y="122582"/>
                  </a:lnTo>
                  <a:lnTo>
                    <a:pt x="1153642" y="121039"/>
                  </a:lnTo>
                  <a:lnTo>
                    <a:pt x="1158816" y="119504"/>
                  </a:lnTo>
                  <a:lnTo>
                    <a:pt x="1163989" y="117977"/>
                  </a:lnTo>
                  <a:lnTo>
                    <a:pt x="1169162" y="116458"/>
                  </a:lnTo>
                  <a:lnTo>
                    <a:pt x="1174335" y="114947"/>
                  </a:lnTo>
                  <a:lnTo>
                    <a:pt x="1179509" y="113444"/>
                  </a:lnTo>
                  <a:lnTo>
                    <a:pt x="1184682" y="111950"/>
                  </a:lnTo>
                  <a:lnTo>
                    <a:pt x="1189855" y="110465"/>
                  </a:lnTo>
                  <a:lnTo>
                    <a:pt x="1195029" y="108988"/>
                  </a:lnTo>
                  <a:lnTo>
                    <a:pt x="1200202" y="107521"/>
                  </a:lnTo>
                  <a:lnTo>
                    <a:pt x="1205375" y="106064"/>
                  </a:lnTo>
                  <a:lnTo>
                    <a:pt x="1210548" y="104616"/>
                  </a:lnTo>
                  <a:lnTo>
                    <a:pt x="1215722" y="103177"/>
                  </a:lnTo>
                  <a:lnTo>
                    <a:pt x="1220895" y="101749"/>
                  </a:lnTo>
                  <a:lnTo>
                    <a:pt x="1226068" y="100331"/>
                  </a:lnTo>
                  <a:lnTo>
                    <a:pt x="1231242" y="98922"/>
                  </a:lnTo>
                  <a:lnTo>
                    <a:pt x="1236415" y="97524"/>
                  </a:lnTo>
                  <a:lnTo>
                    <a:pt x="1241588" y="96137"/>
                  </a:lnTo>
                  <a:lnTo>
                    <a:pt x="1246761" y="94759"/>
                  </a:lnTo>
                  <a:lnTo>
                    <a:pt x="1251935" y="93393"/>
                  </a:lnTo>
                  <a:lnTo>
                    <a:pt x="1257108" y="92037"/>
                  </a:lnTo>
                  <a:lnTo>
                    <a:pt x="1262281" y="90691"/>
                  </a:lnTo>
                  <a:lnTo>
                    <a:pt x="1267455" y="89356"/>
                  </a:lnTo>
                  <a:lnTo>
                    <a:pt x="1272628" y="88032"/>
                  </a:lnTo>
                  <a:lnTo>
                    <a:pt x="1277801" y="86718"/>
                  </a:lnTo>
                  <a:lnTo>
                    <a:pt x="1282974" y="85415"/>
                  </a:lnTo>
                  <a:lnTo>
                    <a:pt x="1288148" y="84122"/>
                  </a:lnTo>
                  <a:lnTo>
                    <a:pt x="1293321" y="82839"/>
                  </a:lnTo>
                  <a:lnTo>
                    <a:pt x="1298494" y="81567"/>
                  </a:lnTo>
                  <a:lnTo>
                    <a:pt x="1303668" y="80305"/>
                  </a:lnTo>
                  <a:lnTo>
                    <a:pt x="1308841" y="79053"/>
                  </a:lnTo>
                  <a:lnTo>
                    <a:pt x="1314014" y="77810"/>
                  </a:lnTo>
                  <a:lnTo>
                    <a:pt x="1319187" y="76578"/>
                  </a:lnTo>
                  <a:lnTo>
                    <a:pt x="1324361" y="75354"/>
                  </a:lnTo>
                  <a:lnTo>
                    <a:pt x="1329534" y="74139"/>
                  </a:lnTo>
                  <a:lnTo>
                    <a:pt x="1334707" y="72933"/>
                  </a:lnTo>
                  <a:lnTo>
                    <a:pt x="1339881" y="71736"/>
                  </a:lnTo>
                  <a:lnTo>
                    <a:pt x="1345054" y="70546"/>
                  </a:lnTo>
                  <a:lnTo>
                    <a:pt x="1350227" y="69364"/>
                  </a:lnTo>
                  <a:lnTo>
                    <a:pt x="1355400" y="68189"/>
                  </a:lnTo>
                  <a:lnTo>
                    <a:pt x="1360574" y="67021"/>
                  </a:lnTo>
                  <a:lnTo>
                    <a:pt x="1365747" y="65858"/>
                  </a:lnTo>
                  <a:lnTo>
                    <a:pt x="1370920" y="64701"/>
                  </a:lnTo>
                  <a:lnTo>
                    <a:pt x="1376094" y="63549"/>
                  </a:lnTo>
                  <a:lnTo>
                    <a:pt x="1381267" y="62401"/>
                  </a:lnTo>
                  <a:lnTo>
                    <a:pt x="1386440" y="61257"/>
                  </a:lnTo>
                  <a:lnTo>
                    <a:pt x="1391613" y="60116"/>
                  </a:lnTo>
                  <a:lnTo>
                    <a:pt x="1396787" y="58976"/>
                  </a:lnTo>
                  <a:lnTo>
                    <a:pt x="1401960" y="57838"/>
                  </a:lnTo>
                  <a:lnTo>
                    <a:pt x="1407133" y="56701"/>
                  </a:lnTo>
                  <a:lnTo>
                    <a:pt x="1412307" y="55563"/>
                  </a:lnTo>
                  <a:lnTo>
                    <a:pt x="1417480" y="54423"/>
                  </a:lnTo>
                  <a:lnTo>
                    <a:pt x="1422653" y="53282"/>
                  </a:lnTo>
                  <a:lnTo>
                    <a:pt x="1427826" y="52137"/>
                  </a:lnTo>
                  <a:lnTo>
                    <a:pt x="1433000" y="50989"/>
                  </a:lnTo>
                  <a:lnTo>
                    <a:pt x="1438173" y="49836"/>
                  </a:lnTo>
                  <a:lnTo>
                    <a:pt x="1443346" y="48677"/>
                  </a:lnTo>
                  <a:lnTo>
                    <a:pt x="1448520" y="47511"/>
                  </a:lnTo>
                  <a:lnTo>
                    <a:pt x="1453693" y="46338"/>
                  </a:lnTo>
                  <a:lnTo>
                    <a:pt x="1458866" y="45158"/>
                  </a:lnTo>
                  <a:lnTo>
                    <a:pt x="1464039" y="43968"/>
                  </a:lnTo>
                  <a:lnTo>
                    <a:pt x="1469213" y="42770"/>
                  </a:lnTo>
                  <a:lnTo>
                    <a:pt x="1474386" y="41561"/>
                  </a:lnTo>
                  <a:lnTo>
                    <a:pt x="1479559" y="40344"/>
                  </a:lnTo>
                  <a:lnTo>
                    <a:pt x="1484733" y="39116"/>
                  </a:lnTo>
                  <a:lnTo>
                    <a:pt x="1489906" y="37879"/>
                  </a:lnTo>
                  <a:lnTo>
                    <a:pt x="1495079" y="36632"/>
                  </a:lnTo>
                  <a:lnTo>
                    <a:pt x="1500252" y="35378"/>
                  </a:lnTo>
                  <a:lnTo>
                    <a:pt x="1505426" y="34115"/>
                  </a:lnTo>
                  <a:lnTo>
                    <a:pt x="1510599" y="32846"/>
                  </a:lnTo>
                  <a:lnTo>
                    <a:pt x="1515772" y="31573"/>
                  </a:lnTo>
                  <a:lnTo>
                    <a:pt x="1520946" y="30296"/>
                  </a:lnTo>
                  <a:lnTo>
                    <a:pt x="1526119" y="29018"/>
                  </a:lnTo>
                  <a:lnTo>
                    <a:pt x="1531292" y="27743"/>
                  </a:lnTo>
                  <a:lnTo>
                    <a:pt x="1536465" y="26471"/>
                  </a:lnTo>
                  <a:lnTo>
                    <a:pt x="1541639" y="25207"/>
                  </a:lnTo>
                  <a:lnTo>
                    <a:pt x="1546812" y="23953"/>
                  </a:lnTo>
                  <a:lnTo>
                    <a:pt x="1551985" y="22713"/>
                  </a:lnTo>
                  <a:lnTo>
                    <a:pt x="1557159" y="21490"/>
                  </a:lnTo>
                  <a:lnTo>
                    <a:pt x="1562332" y="20288"/>
                  </a:lnTo>
                  <a:lnTo>
                    <a:pt x="1567505" y="19111"/>
                  </a:lnTo>
                  <a:lnTo>
                    <a:pt x="1572678" y="17960"/>
                  </a:lnTo>
                  <a:lnTo>
                    <a:pt x="1577852" y="16841"/>
                  </a:lnTo>
                  <a:lnTo>
                    <a:pt x="1583025" y="15756"/>
                  </a:lnTo>
                  <a:lnTo>
                    <a:pt x="1588198" y="14707"/>
                  </a:lnTo>
                  <a:lnTo>
                    <a:pt x="1593372" y="13697"/>
                  </a:lnTo>
                  <a:lnTo>
                    <a:pt x="1598545" y="12729"/>
                  </a:lnTo>
                  <a:lnTo>
                    <a:pt x="1603718" y="11803"/>
                  </a:lnTo>
                  <a:lnTo>
                    <a:pt x="1608891" y="10921"/>
                  </a:lnTo>
                  <a:lnTo>
                    <a:pt x="1614065" y="10085"/>
                  </a:lnTo>
                  <a:lnTo>
                    <a:pt x="1619238" y="9293"/>
                  </a:lnTo>
                  <a:lnTo>
                    <a:pt x="1624411" y="8547"/>
                  </a:lnTo>
                  <a:lnTo>
                    <a:pt x="1629585" y="7846"/>
                  </a:lnTo>
                  <a:lnTo>
                    <a:pt x="1634758" y="7190"/>
                  </a:lnTo>
                  <a:lnTo>
                    <a:pt x="1639931" y="6577"/>
                  </a:lnTo>
                  <a:lnTo>
                    <a:pt x="1645104" y="6007"/>
                  </a:lnTo>
                  <a:lnTo>
                    <a:pt x="1650278" y="5477"/>
                  </a:lnTo>
                  <a:lnTo>
                    <a:pt x="1655451" y="4987"/>
                  </a:lnTo>
                  <a:lnTo>
                    <a:pt x="1660624" y="4533"/>
                  </a:lnTo>
                  <a:lnTo>
                    <a:pt x="1665798" y="4116"/>
                  </a:lnTo>
                  <a:lnTo>
                    <a:pt x="1670971" y="3732"/>
                  </a:lnTo>
                  <a:lnTo>
                    <a:pt x="1676144" y="3380"/>
                  </a:lnTo>
                  <a:lnTo>
                    <a:pt x="1681317" y="3057"/>
                  </a:lnTo>
                  <a:lnTo>
                    <a:pt x="1686491" y="2762"/>
                  </a:lnTo>
                  <a:lnTo>
                    <a:pt x="1691664" y="2493"/>
                  </a:lnTo>
                  <a:lnTo>
                    <a:pt x="1696837" y="2248"/>
                  </a:lnTo>
                  <a:lnTo>
                    <a:pt x="1702011" y="2025"/>
                  </a:lnTo>
                  <a:lnTo>
                    <a:pt x="1707184" y="1822"/>
                  </a:lnTo>
                  <a:lnTo>
                    <a:pt x="1712357" y="1638"/>
                  </a:lnTo>
                  <a:lnTo>
                    <a:pt x="1717530" y="1471"/>
                  </a:lnTo>
                  <a:lnTo>
                    <a:pt x="1722704" y="1320"/>
                  </a:lnTo>
                  <a:lnTo>
                    <a:pt x="1727877" y="1183"/>
                  </a:lnTo>
                  <a:lnTo>
                    <a:pt x="1733050" y="1060"/>
                  </a:lnTo>
                  <a:lnTo>
                    <a:pt x="1738224" y="948"/>
                  </a:lnTo>
                  <a:lnTo>
                    <a:pt x="1743397" y="848"/>
                  </a:lnTo>
                  <a:lnTo>
                    <a:pt x="1748570" y="757"/>
                  </a:lnTo>
                  <a:lnTo>
                    <a:pt x="1753743" y="675"/>
                  </a:lnTo>
                  <a:lnTo>
                    <a:pt x="1758917" y="602"/>
                  </a:lnTo>
                  <a:lnTo>
                    <a:pt x="1764090" y="535"/>
                  </a:lnTo>
                  <a:lnTo>
                    <a:pt x="1769263" y="476"/>
                  </a:lnTo>
                  <a:lnTo>
                    <a:pt x="1774437" y="422"/>
                  </a:lnTo>
                  <a:lnTo>
                    <a:pt x="1779610" y="374"/>
                  </a:lnTo>
                  <a:lnTo>
                    <a:pt x="1784783" y="330"/>
                  </a:lnTo>
                  <a:lnTo>
                    <a:pt x="1789956" y="291"/>
                  </a:lnTo>
                  <a:lnTo>
                    <a:pt x="1795130" y="256"/>
                  </a:lnTo>
                  <a:lnTo>
                    <a:pt x="1800303" y="225"/>
                  </a:lnTo>
                  <a:lnTo>
                    <a:pt x="1805476" y="197"/>
                  </a:lnTo>
                  <a:lnTo>
                    <a:pt x="1810650" y="172"/>
                  </a:lnTo>
                  <a:lnTo>
                    <a:pt x="1815823" y="149"/>
                  </a:lnTo>
                  <a:lnTo>
                    <a:pt x="1820996" y="128"/>
                  </a:lnTo>
                  <a:lnTo>
                    <a:pt x="1826169" y="110"/>
                  </a:lnTo>
                  <a:lnTo>
                    <a:pt x="1831343" y="94"/>
                  </a:lnTo>
                  <a:lnTo>
                    <a:pt x="1836516" y="79"/>
                  </a:lnTo>
                  <a:lnTo>
                    <a:pt x="1841689" y="66"/>
                  </a:lnTo>
                  <a:lnTo>
                    <a:pt x="1846863" y="54"/>
                  </a:lnTo>
                  <a:lnTo>
                    <a:pt x="1852036" y="44"/>
                  </a:lnTo>
                  <a:lnTo>
                    <a:pt x="1857209" y="34"/>
                  </a:lnTo>
                  <a:lnTo>
                    <a:pt x="1862382" y="26"/>
                  </a:lnTo>
                  <a:lnTo>
                    <a:pt x="1867556" y="18"/>
                  </a:lnTo>
                  <a:lnTo>
                    <a:pt x="1872729" y="11"/>
                  </a:lnTo>
                  <a:lnTo>
                    <a:pt x="1877902" y="5"/>
                  </a:lnTo>
                  <a:lnTo>
                    <a:pt x="1883076" y="0"/>
                  </a:lnTo>
                  <a:lnTo>
                    <a:pt x="1883076" y="2775"/>
                  </a:lnTo>
                  <a:lnTo>
                    <a:pt x="1877902" y="3050"/>
                  </a:lnTo>
                  <a:lnTo>
                    <a:pt x="1872729" y="3351"/>
                  </a:lnTo>
                  <a:lnTo>
                    <a:pt x="1867556" y="3682"/>
                  </a:lnTo>
                  <a:lnTo>
                    <a:pt x="1862382" y="4045"/>
                  </a:lnTo>
                  <a:lnTo>
                    <a:pt x="1857209" y="4444"/>
                  </a:lnTo>
                  <a:lnTo>
                    <a:pt x="1852036" y="4881"/>
                  </a:lnTo>
                  <a:lnTo>
                    <a:pt x="1846863" y="5360"/>
                  </a:lnTo>
                  <a:lnTo>
                    <a:pt x="1841689" y="5885"/>
                  </a:lnTo>
                  <a:lnTo>
                    <a:pt x="1836516" y="6461"/>
                  </a:lnTo>
                  <a:lnTo>
                    <a:pt x="1831343" y="7092"/>
                  </a:lnTo>
                  <a:lnTo>
                    <a:pt x="1826169" y="7784"/>
                  </a:lnTo>
                  <a:lnTo>
                    <a:pt x="1820996" y="8542"/>
                  </a:lnTo>
                  <a:lnTo>
                    <a:pt x="1815823" y="9373"/>
                  </a:lnTo>
                  <a:lnTo>
                    <a:pt x="1810650" y="10283"/>
                  </a:lnTo>
                  <a:lnTo>
                    <a:pt x="1805476" y="11280"/>
                  </a:lnTo>
                  <a:lnTo>
                    <a:pt x="1800303" y="12371"/>
                  </a:lnTo>
                  <a:lnTo>
                    <a:pt x="1795130" y="13566"/>
                  </a:lnTo>
                  <a:lnTo>
                    <a:pt x="1789956" y="14873"/>
                  </a:lnTo>
                  <a:lnTo>
                    <a:pt x="1784783" y="16304"/>
                  </a:lnTo>
                  <a:lnTo>
                    <a:pt x="1779610" y="17868"/>
                  </a:lnTo>
                  <a:lnTo>
                    <a:pt x="1774437" y="19578"/>
                  </a:lnTo>
                  <a:lnTo>
                    <a:pt x="1769263" y="21447"/>
                  </a:lnTo>
                  <a:lnTo>
                    <a:pt x="1764090" y="23488"/>
                  </a:lnTo>
                  <a:lnTo>
                    <a:pt x="1758917" y="25716"/>
                  </a:lnTo>
                  <a:lnTo>
                    <a:pt x="1753743" y="28148"/>
                  </a:lnTo>
                  <a:lnTo>
                    <a:pt x="1748570" y="30799"/>
                  </a:lnTo>
                  <a:lnTo>
                    <a:pt x="1743397" y="33689"/>
                  </a:lnTo>
                  <a:lnTo>
                    <a:pt x="1738224" y="36835"/>
                  </a:lnTo>
                  <a:lnTo>
                    <a:pt x="1733050" y="40259"/>
                  </a:lnTo>
                  <a:lnTo>
                    <a:pt x="1727877" y="43981"/>
                  </a:lnTo>
                  <a:lnTo>
                    <a:pt x="1722704" y="48023"/>
                  </a:lnTo>
                  <a:lnTo>
                    <a:pt x="1717530" y="52410"/>
                  </a:lnTo>
                  <a:lnTo>
                    <a:pt x="1712357" y="57165"/>
                  </a:lnTo>
                  <a:lnTo>
                    <a:pt x="1707184" y="62312"/>
                  </a:lnTo>
                  <a:lnTo>
                    <a:pt x="1702011" y="67877"/>
                  </a:lnTo>
                  <a:lnTo>
                    <a:pt x="1696837" y="73885"/>
                  </a:lnTo>
                  <a:lnTo>
                    <a:pt x="1691664" y="80361"/>
                  </a:lnTo>
                  <a:lnTo>
                    <a:pt x="1686491" y="87332"/>
                  </a:lnTo>
                  <a:lnTo>
                    <a:pt x="1681317" y="94820"/>
                  </a:lnTo>
                  <a:lnTo>
                    <a:pt x="1676144" y="102849"/>
                  </a:lnTo>
                  <a:lnTo>
                    <a:pt x="1670971" y="111441"/>
                  </a:lnTo>
                  <a:lnTo>
                    <a:pt x="1665798" y="120614"/>
                  </a:lnTo>
                  <a:lnTo>
                    <a:pt x="1660624" y="130385"/>
                  </a:lnTo>
                  <a:lnTo>
                    <a:pt x="1655451" y="140767"/>
                  </a:lnTo>
                  <a:lnTo>
                    <a:pt x="1650278" y="151767"/>
                  </a:lnTo>
                  <a:lnTo>
                    <a:pt x="1645104" y="163389"/>
                  </a:lnTo>
                  <a:lnTo>
                    <a:pt x="1639931" y="175632"/>
                  </a:lnTo>
                  <a:lnTo>
                    <a:pt x="1634758" y="188486"/>
                  </a:lnTo>
                  <a:lnTo>
                    <a:pt x="1629585" y="201938"/>
                  </a:lnTo>
                  <a:lnTo>
                    <a:pt x="1624411" y="215963"/>
                  </a:lnTo>
                  <a:lnTo>
                    <a:pt x="1619238" y="230533"/>
                  </a:lnTo>
                  <a:lnTo>
                    <a:pt x="1614065" y="245610"/>
                  </a:lnTo>
                  <a:lnTo>
                    <a:pt x="1608891" y="261149"/>
                  </a:lnTo>
                  <a:lnTo>
                    <a:pt x="1603718" y="277095"/>
                  </a:lnTo>
                  <a:lnTo>
                    <a:pt x="1598545" y="293389"/>
                  </a:lnTo>
                  <a:lnTo>
                    <a:pt x="1593372" y="309965"/>
                  </a:lnTo>
                  <a:lnTo>
                    <a:pt x="1588198" y="326750"/>
                  </a:lnTo>
                  <a:lnTo>
                    <a:pt x="1583025" y="343667"/>
                  </a:lnTo>
                  <a:lnTo>
                    <a:pt x="1577852" y="360637"/>
                  </a:lnTo>
                  <a:lnTo>
                    <a:pt x="1572678" y="377578"/>
                  </a:lnTo>
                  <a:lnTo>
                    <a:pt x="1567505" y="394406"/>
                  </a:lnTo>
                  <a:lnTo>
                    <a:pt x="1562332" y="411042"/>
                  </a:lnTo>
                  <a:lnTo>
                    <a:pt x="1557159" y="427407"/>
                  </a:lnTo>
                  <a:lnTo>
                    <a:pt x="1551985" y="443425"/>
                  </a:lnTo>
                  <a:lnTo>
                    <a:pt x="1546812" y="459027"/>
                  </a:lnTo>
                  <a:lnTo>
                    <a:pt x="1541639" y="474148"/>
                  </a:lnTo>
                  <a:lnTo>
                    <a:pt x="1536465" y="488734"/>
                  </a:lnTo>
                  <a:lnTo>
                    <a:pt x="1531292" y="502733"/>
                  </a:lnTo>
                  <a:lnTo>
                    <a:pt x="1526119" y="516105"/>
                  </a:lnTo>
                  <a:lnTo>
                    <a:pt x="1520946" y="528817"/>
                  </a:lnTo>
                  <a:lnTo>
                    <a:pt x="1515772" y="540843"/>
                  </a:lnTo>
                  <a:lnTo>
                    <a:pt x="1510599" y="552166"/>
                  </a:lnTo>
                  <a:lnTo>
                    <a:pt x="1505426" y="562776"/>
                  </a:lnTo>
                  <a:lnTo>
                    <a:pt x="1500252" y="572670"/>
                  </a:lnTo>
                  <a:lnTo>
                    <a:pt x="1495079" y="581850"/>
                  </a:lnTo>
                  <a:lnTo>
                    <a:pt x="1489906" y="590325"/>
                  </a:lnTo>
                  <a:lnTo>
                    <a:pt x="1484733" y="598109"/>
                  </a:lnTo>
                  <a:lnTo>
                    <a:pt x="1479559" y="605217"/>
                  </a:lnTo>
                  <a:lnTo>
                    <a:pt x="1474386" y="611671"/>
                  </a:lnTo>
                  <a:lnTo>
                    <a:pt x="1469213" y="617494"/>
                  </a:lnTo>
                  <a:lnTo>
                    <a:pt x="1464039" y="622712"/>
                  </a:lnTo>
                  <a:lnTo>
                    <a:pt x="1458866" y="627349"/>
                  </a:lnTo>
                  <a:lnTo>
                    <a:pt x="1453693" y="631435"/>
                  </a:lnTo>
                  <a:lnTo>
                    <a:pt x="1448520" y="634997"/>
                  </a:lnTo>
                  <a:lnTo>
                    <a:pt x="1443346" y="638062"/>
                  </a:lnTo>
                  <a:lnTo>
                    <a:pt x="1438173" y="640660"/>
                  </a:lnTo>
                  <a:lnTo>
                    <a:pt x="1433000" y="642816"/>
                  </a:lnTo>
                  <a:lnTo>
                    <a:pt x="1427826" y="644557"/>
                  </a:lnTo>
                  <a:lnTo>
                    <a:pt x="1422653" y="645910"/>
                  </a:lnTo>
                  <a:lnTo>
                    <a:pt x="1417480" y="646897"/>
                  </a:lnTo>
                  <a:lnTo>
                    <a:pt x="1412307" y="647543"/>
                  </a:lnTo>
                  <a:lnTo>
                    <a:pt x="1407133" y="647870"/>
                  </a:lnTo>
                  <a:lnTo>
                    <a:pt x="1401960" y="647898"/>
                  </a:lnTo>
                  <a:lnTo>
                    <a:pt x="1396787" y="647647"/>
                  </a:lnTo>
                  <a:lnTo>
                    <a:pt x="1391613" y="647136"/>
                  </a:lnTo>
                  <a:lnTo>
                    <a:pt x="1386440" y="646382"/>
                  </a:lnTo>
                  <a:lnTo>
                    <a:pt x="1381267" y="645401"/>
                  </a:lnTo>
                  <a:lnTo>
                    <a:pt x="1376094" y="644207"/>
                  </a:lnTo>
                  <a:lnTo>
                    <a:pt x="1370920" y="642816"/>
                  </a:lnTo>
                  <a:lnTo>
                    <a:pt x="1365747" y="641239"/>
                  </a:lnTo>
                  <a:lnTo>
                    <a:pt x="1360574" y="639488"/>
                  </a:lnTo>
                  <a:lnTo>
                    <a:pt x="1355400" y="637576"/>
                  </a:lnTo>
                  <a:lnTo>
                    <a:pt x="1350227" y="635511"/>
                  </a:lnTo>
                  <a:lnTo>
                    <a:pt x="1345054" y="633303"/>
                  </a:lnTo>
                  <a:lnTo>
                    <a:pt x="1339881" y="630961"/>
                  </a:lnTo>
                  <a:lnTo>
                    <a:pt x="1334707" y="628493"/>
                  </a:lnTo>
                  <a:lnTo>
                    <a:pt x="1329534" y="625907"/>
                  </a:lnTo>
                  <a:lnTo>
                    <a:pt x="1324361" y="623209"/>
                  </a:lnTo>
                  <a:lnTo>
                    <a:pt x="1319187" y="620406"/>
                  </a:lnTo>
                  <a:lnTo>
                    <a:pt x="1314014" y="617503"/>
                  </a:lnTo>
                  <a:lnTo>
                    <a:pt x="1308841" y="614507"/>
                  </a:lnTo>
                  <a:lnTo>
                    <a:pt x="1303668" y="611422"/>
                  </a:lnTo>
                  <a:lnTo>
                    <a:pt x="1298494" y="608253"/>
                  </a:lnTo>
                  <a:lnTo>
                    <a:pt x="1293321" y="605005"/>
                  </a:lnTo>
                  <a:lnTo>
                    <a:pt x="1288148" y="601681"/>
                  </a:lnTo>
                  <a:lnTo>
                    <a:pt x="1282974" y="598287"/>
                  </a:lnTo>
                  <a:lnTo>
                    <a:pt x="1277801" y="594825"/>
                  </a:lnTo>
                  <a:lnTo>
                    <a:pt x="1272628" y="591299"/>
                  </a:lnTo>
                  <a:lnTo>
                    <a:pt x="1267455" y="587713"/>
                  </a:lnTo>
                  <a:lnTo>
                    <a:pt x="1262281" y="584070"/>
                  </a:lnTo>
                  <a:lnTo>
                    <a:pt x="1257108" y="580373"/>
                  </a:lnTo>
                  <a:lnTo>
                    <a:pt x="1251935" y="576625"/>
                  </a:lnTo>
                  <a:lnTo>
                    <a:pt x="1246761" y="572830"/>
                  </a:lnTo>
                  <a:lnTo>
                    <a:pt x="1241588" y="568989"/>
                  </a:lnTo>
                  <a:lnTo>
                    <a:pt x="1236415" y="565106"/>
                  </a:lnTo>
                  <a:lnTo>
                    <a:pt x="1231242" y="561183"/>
                  </a:lnTo>
                  <a:lnTo>
                    <a:pt x="1226068" y="557223"/>
                  </a:lnTo>
                  <a:lnTo>
                    <a:pt x="1220895" y="553230"/>
                  </a:lnTo>
                  <a:lnTo>
                    <a:pt x="1215722" y="549204"/>
                  </a:lnTo>
                  <a:lnTo>
                    <a:pt x="1210548" y="545150"/>
                  </a:lnTo>
                  <a:lnTo>
                    <a:pt x="1205375" y="541070"/>
                  </a:lnTo>
                  <a:lnTo>
                    <a:pt x="1200202" y="536965"/>
                  </a:lnTo>
                  <a:lnTo>
                    <a:pt x="1195029" y="532840"/>
                  </a:lnTo>
                  <a:lnTo>
                    <a:pt x="1189855" y="528695"/>
                  </a:lnTo>
                  <a:lnTo>
                    <a:pt x="1184682" y="524535"/>
                  </a:lnTo>
                  <a:lnTo>
                    <a:pt x="1179509" y="520361"/>
                  </a:lnTo>
                  <a:lnTo>
                    <a:pt x="1174335" y="516175"/>
                  </a:lnTo>
                  <a:lnTo>
                    <a:pt x="1169162" y="511982"/>
                  </a:lnTo>
                  <a:lnTo>
                    <a:pt x="1163989" y="507782"/>
                  </a:lnTo>
                  <a:lnTo>
                    <a:pt x="1158816" y="503579"/>
                  </a:lnTo>
                  <a:lnTo>
                    <a:pt x="1153642" y="499375"/>
                  </a:lnTo>
                  <a:lnTo>
                    <a:pt x="1148469" y="495172"/>
                  </a:lnTo>
                  <a:lnTo>
                    <a:pt x="1143296" y="490973"/>
                  </a:lnTo>
                  <a:lnTo>
                    <a:pt x="1138122" y="486782"/>
                  </a:lnTo>
                  <a:lnTo>
                    <a:pt x="1132949" y="482599"/>
                  </a:lnTo>
                  <a:lnTo>
                    <a:pt x="1127776" y="478427"/>
                  </a:lnTo>
                  <a:lnTo>
                    <a:pt x="1122603" y="474270"/>
                  </a:lnTo>
                  <a:lnTo>
                    <a:pt x="1117429" y="470129"/>
                  </a:lnTo>
                  <a:lnTo>
                    <a:pt x="1112256" y="466008"/>
                  </a:lnTo>
                  <a:lnTo>
                    <a:pt x="1107083" y="461907"/>
                  </a:lnTo>
                  <a:lnTo>
                    <a:pt x="1101909" y="457830"/>
                  </a:lnTo>
                  <a:lnTo>
                    <a:pt x="1096736" y="453779"/>
                  </a:lnTo>
                  <a:lnTo>
                    <a:pt x="1091563" y="449757"/>
                  </a:lnTo>
                  <a:lnTo>
                    <a:pt x="1086390" y="445765"/>
                  </a:lnTo>
                  <a:lnTo>
                    <a:pt x="1081216" y="441806"/>
                  </a:lnTo>
                  <a:lnTo>
                    <a:pt x="1076043" y="437882"/>
                  </a:lnTo>
                  <a:lnTo>
                    <a:pt x="1070870" y="433995"/>
                  </a:lnTo>
                  <a:lnTo>
                    <a:pt x="1065696" y="430147"/>
                  </a:lnTo>
                  <a:lnTo>
                    <a:pt x="1060523" y="426341"/>
                  </a:lnTo>
                  <a:lnTo>
                    <a:pt x="1055350" y="422578"/>
                  </a:lnTo>
                  <a:lnTo>
                    <a:pt x="1050177" y="418860"/>
                  </a:lnTo>
                  <a:lnTo>
                    <a:pt x="1045003" y="415189"/>
                  </a:lnTo>
                  <a:lnTo>
                    <a:pt x="1039830" y="411567"/>
                  </a:lnTo>
                  <a:lnTo>
                    <a:pt x="1034657" y="407996"/>
                  </a:lnTo>
                  <a:lnTo>
                    <a:pt x="1029483" y="404477"/>
                  </a:lnTo>
                  <a:lnTo>
                    <a:pt x="1024310" y="401012"/>
                  </a:lnTo>
                  <a:lnTo>
                    <a:pt x="1019137" y="397603"/>
                  </a:lnTo>
                  <a:lnTo>
                    <a:pt x="1013964" y="394250"/>
                  </a:lnTo>
                  <a:lnTo>
                    <a:pt x="1008790" y="390956"/>
                  </a:lnTo>
                  <a:lnTo>
                    <a:pt x="1003617" y="387721"/>
                  </a:lnTo>
                  <a:lnTo>
                    <a:pt x="998444" y="384548"/>
                  </a:lnTo>
                  <a:lnTo>
                    <a:pt x="993270" y="381436"/>
                  </a:lnTo>
                  <a:lnTo>
                    <a:pt x="988097" y="378388"/>
                  </a:lnTo>
                  <a:lnTo>
                    <a:pt x="982924" y="375404"/>
                  </a:lnTo>
                  <a:lnTo>
                    <a:pt x="977751" y="372485"/>
                  </a:lnTo>
                  <a:lnTo>
                    <a:pt x="972577" y="369633"/>
                  </a:lnTo>
                  <a:lnTo>
                    <a:pt x="967404" y="366847"/>
                  </a:lnTo>
                  <a:lnTo>
                    <a:pt x="962231" y="364129"/>
                  </a:lnTo>
                  <a:lnTo>
                    <a:pt x="957057" y="361479"/>
                  </a:lnTo>
                  <a:lnTo>
                    <a:pt x="951884" y="358899"/>
                  </a:lnTo>
                  <a:lnTo>
                    <a:pt x="946711" y="356387"/>
                  </a:lnTo>
                  <a:lnTo>
                    <a:pt x="941538" y="353946"/>
                  </a:lnTo>
                  <a:lnTo>
                    <a:pt x="936364" y="351575"/>
                  </a:lnTo>
                  <a:lnTo>
                    <a:pt x="931191" y="349275"/>
                  </a:lnTo>
                  <a:lnTo>
                    <a:pt x="926018" y="347045"/>
                  </a:lnTo>
                  <a:lnTo>
                    <a:pt x="920844" y="344886"/>
                  </a:lnTo>
                  <a:lnTo>
                    <a:pt x="915671" y="342799"/>
                  </a:lnTo>
                  <a:lnTo>
                    <a:pt x="910498" y="340783"/>
                  </a:lnTo>
                  <a:lnTo>
                    <a:pt x="905325" y="338838"/>
                  </a:lnTo>
                  <a:lnTo>
                    <a:pt x="900151" y="336965"/>
                  </a:lnTo>
                  <a:lnTo>
                    <a:pt x="894978" y="335162"/>
                  </a:lnTo>
                  <a:lnTo>
                    <a:pt x="889805" y="333431"/>
                  </a:lnTo>
                  <a:lnTo>
                    <a:pt x="884631" y="331770"/>
                  </a:lnTo>
                  <a:lnTo>
                    <a:pt x="879458" y="330179"/>
                  </a:lnTo>
                  <a:lnTo>
                    <a:pt x="874285" y="328659"/>
                  </a:lnTo>
                  <a:lnTo>
                    <a:pt x="869112" y="327209"/>
                  </a:lnTo>
                  <a:lnTo>
                    <a:pt x="863938" y="325828"/>
                  </a:lnTo>
                  <a:lnTo>
                    <a:pt x="858765" y="324517"/>
                  </a:lnTo>
                  <a:lnTo>
                    <a:pt x="853592" y="323273"/>
                  </a:lnTo>
                  <a:lnTo>
                    <a:pt x="848418" y="322098"/>
                  </a:lnTo>
                  <a:lnTo>
                    <a:pt x="843245" y="320991"/>
                  </a:lnTo>
                  <a:lnTo>
                    <a:pt x="838072" y="319950"/>
                  </a:lnTo>
                  <a:lnTo>
                    <a:pt x="832899" y="318976"/>
                  </a:lnTo>
                  <a:lnTo>
                    <a:pt x="827725" y="318067"/>
                  </a:lnTo>
                  <a:lnTo>
                    <a:pt x="822552" y="317224"/>
                  </a:lnTo>
                  <a:lnTo>
                    <a:pt x="817379" y="316445"/>
                  </a:lnTo>
                  <a:lnTo>
                    <a:pt x="812205" y="315730"/>
                  </a:lnTo>
                  <a:lnTo>
                    <a:pt x="807032" y="315077"/>
                  </a:lnTo>
                  <a:lnTo>
                    <a:pt x="801859" y="314487"/>
                  </a:lnTo>
                  <a:lnTo>
                    <a:pt x="796686" y="313959"/>
                  </a:lnTo>
                  <a:lnTo>
                    <a:pt x="791512" y="313491"/>
                  </a:lnTo>
                  <a:lnTo>
                    <a:pt x="786339" y="313083"/>
                  </a:lnTo>
                  <a:lnTo>
                    <a:pt x="781166" y="312734"/>
                  </a:lnTo>
                  <a:lnTo>
                    <a:pt x="775992" y="312444"/>
                  </a:lnTo>
                  <a:lnTo>
                    <a:pt x="770819" y="312211"/>
                  </a:lnTo>
                  <a:lnTo>
                    <a:pt x="765646" y="312034"/>
                  </a:lnTo>
                  <a:lnTo>
                    <a:pt x="760473" y="311914"/>
                  </a:lnTo>
                  <a:lnTo>
                    <a:pt x="755299" y="311849"/>
                  </a:lnTo>
                  <a:lnTo>
                    <a:pt x="750126" y="311838"/>
                  </a:lnTo>
                  <a:lnTo>
                    <a:pt x="744953" y="311880"/>
                  </a:lnTo>
                  <a:lnTo>
                    <a:pt x="739779" y="311975"/>
                  </a:lnTo>
                  <a:lnTo>
                    <a:pt x="734606" y="312122"/>
                  </a:lnTo>
                  <a:lnTo>
                    <a:pt x="729433" y="312319"/>
                  </a:lnTo>
                  <a:lnTo>
                    <a:pt x="724260" y="312566"/>
                  </a:lnTo>
                  <a:lnTo>
                    <a:pt x="719086" y="312863"/>
                  </a:lnTo>
                  <a:lnTo>
                    <a:pt x="713913" y="313208"/>
                  </a:lnTo>
                  <a:lnTo>
                    <a:pt x="708740" y="313600"/>
                  </a:lnTo>
                  <a:lnTo>
                    <a:pt x="703566" y="314040"/>
                  </a:lnTo>
                  <a:lnTo>
                    <a:pt x="698393" y="314525"/>
                  </a:lnTo>
                  <a:lnTo>
                    <a:pt x="693220" y="315055"/>
                  </a:lnTo>
                  <a:lnTo>
                    <a:pt x="688047" y="315629"/>
                  </a:lnTo>
                  <a:lnTo>
                    <a:pt x="682873" y="316247"/>
                  </a:lnTo>
                  <a:lnTo>
                    <a:pt x="677700" y="316907"/>
                  </a:lnTo>
                  <a:lnTo>
                    <a:pt x="672527" y="317610"/>
                  </a:lnTo>
                  <a:lnTo>
                    <a:pt x="667353" y="318353"/>
                  </a:lnTo>
                  <a:lnTo>
                    <a:pt x="662180" y="319137"/>
                  </a:lnTo>
                  <a:lnTo>
                    <a:pt x="657007" y="319961"/>
                  </a:lnTo>
                  <a:lnTo>
                    <a:pt x="651834" y="320823"/>
                  </a:lnTo>
                  <a:lnTo>
                    <a:pt x="646660" y="321724"/>
                  </a:lnTo>
                  <a:lnTo>
                    <a:pt x="641487" y="322662"/>
                  </a:lnTo>
                  <a:lnTo>
                    <a:pt x="636314" y="323636"/>
                  </a:lnTo>
                  <a:lnTo>
                    <a:pt x="631140" y="324647"/>
                  </a:lnTo>
                  <a:lnTo>
                    <a:pt x="625967" y="325693"/>
                  </a:lnTo>
                  <a:lnTo>
                    <a:pt x="620794" y="326774"/>
                  </a:lnTo>
                  <a:lnTo>
                    <a:pt x="615621" y="327888"/>
                  </a:lnTo>
                  <a:lnTo>
                    <a:pt x="610447" y="329036"/>
                  </a:lnTo>
                  <a:lnTo>
                    <a:pt x="605274" y="330217"/>
                  </a:lnTo>
                  <a:lnTo>
                    <a:pt x="600101" y="331430"/>
                  </a:lnTo>
                  <a:lnTo>
                    <a:pt x="594927" y="332674"/>
                  </a:lnTo>
                  <a:lnTo>
                    <a:pt x="589754" y="333949"/>
                  </a:lnTo>
                  <a:lnTo>
                    <a:pt x="584581" y="335254"/>
                  </a:lnTo>
                  <a:lnTo>
                    <a:pt x="579408" y="336589"/>
                  </a:lnTo>
                  <a:lnTo>
                    <a:pt x="574234" y="337953"/>
                  </a:lnTo>
                  <a:lnTo>
                    <a:pt x="569061" y="339346"/>
                  </a:lnTo>
                  <a:lnTo>
                    <a:pt x="563888" y="340767"/>
                  </a:lnTo>
                  <a:lnTo>
                    <a:pt x="558714" y="342215"/>
                  </a:lnTo>
                  <a:lnTo>
                    <a:pt x="553541" y="343690"/>
                  </a:lnTo>
                  <a:lnTo>
                    <a:pt x="548368" y="345192"/>
                  </a:lnTo>
                  <a:lnTo>
                    <a:pt x="543195" y="346720"/>
                  </a:lnTo>
                  <a:lnTo>
                    <a:pt x="538021" y="348273"/>
                  </a:lnTo>
                  <a:lnTo>
                    <a:pt x="532848" y="349851"/>
                  </a:lnTo>
                  <a:lnTo>
                    <a:pt x="527675" y="351454"/>
                  </a:lnTo>
                  <a:lnTo>
                    <a:pt x="522501" y="353082"/>
                  </a:lnTo>
                  <a:lnTo>
                    <a:pt x="517328" y="354733"/>
                  </a:lnTo>
                  <a:lnTo>
                    <a:pt x="512155" y="356407"/>
                  </a:lnTo>
                  <a:lnTo>
                    <a:pt x="506982" y="358104"/>
                  </a:lnTo>
                  <a:lnTo>
                    <a:pt x="501808" y="359824"/>
                  </a:lnTo>
                  <a:lnTo>
                    <a:pt x="496635" y="361567"/>
                  </a:lnTo>
                  <a:lnTo>
                    <a:pt x="491462" y="363331"/>
                  </a:lnTo>
                  <a:lnTo>
                    <a:pt x="486288" y="365117"/>
                  </a:lnTo>
                  <a:lnTo>
                    <a:pt x="481115" y="366924"/>
                  </a:lnTo>
                  <a:lnTo>
                    <a:pt x="475942" y="368752"/>
                  </a:lnTo>
                  <a:lnTo>
                    <a:pt x="470769" y="370600"/>
                  </a:lnTo>
                  <a:lnTo>
                    <a:pt x="465595" y="372469"/>
                  </a:lnTo>
                  <a:lnTo>
                    <a:pt x="460422" y="374358"/>
                  </a:lnTo>
                  <a:lnTo>
                    <a:pt x="455249" y="376267"/>
                  </a:lnTo>
                  <a:lnTo>
                    <a:pt x="450075" y="378195"/>
                  </a:lnTo>
                  <a:lnTo>
                    <a:pt x="444902" y="380143"/>
                  </a:lnTo>
                  <a:lnTo>
                    <a:pt x="439729" y="382110"/>
                  </a:lnTo>
                  <a:lnTo>
                    <a:pt x="434556" y="384096"/>
                  </a:lnTo>
                  <a:lnTo>
                    <a:pt x="429382" y="386100"/>
                  </a:lnTo>
                  <a:lnTo>
                    <a:pt x="424209" y="388124"/>
                  </a:lnTo>
                  <a:lnTo>
                    <a:pt x="419036" y="390165"/>
                  </a:lnTo>
                  <a:lnTo>
                    <a:pt x="413862" y="392225"/>
                  </a:lnTo>
                  <a:lnTo>
                    <a:pt x="408689" y="394303"/>
                  </a:lnTo>
                  <a:lnTo>
                    <a:pt x="403516" y="396399"/>
                  </a:lnTo>
                  <a:lnTo>
                    <a:pt x="398343" y="398513"/>
                  </a:lnTo>
                  <a:lnTo>
                    <a:pt x="393169" y="400645"/>
                  </a:lnTo>
                  <a:lnTo>
                    <a:pt x="387996" y="402795"/>
                  </a:lnTo>
                  <a:lnTo>
                    <a:pt x="382823" y="404963"/>
                  </a:lnTo>
                  <a:lnTo>
                    <a:pt x="377649" y="407148"/>
                  </a:lnTo>
                  <a:lnTo>
                    <a:pt x="372476" y="409351"/>
                  </a:lnTo>
                  <a:lnTo>
                    <a:pt x="367303" y="411572"/>
                  </a:lnTo>
                  <a:lnTo>
                    <a:pt x="362130" y="413810"/>
                  </a:lnTo>
                  <a:lnTo>
                    <a:pt x="356956" y="416066"/>
                  </a:lnTo>
                  <a:lnTo>
                    <a:pt x="351783" y="418340"/>
                  </a:lnTo>
                  <a:lnTo>
                    <a:pt x="346610" y="420632"/>
                  </a:lnTo>
                  <a:lnTo>
                    <a:pt x="341436" y="422942"/>
                  </a:lnTo>
                  <a:lnTo>
                    <a:pt x="336263" y="425270"/>
                  </a:lnTo>
                  <a:lnTo>
                    <a:pt x="331090" y="427616"/>
                  </a:lnTo>
                  <a:lnTo>
                    <a:pt x="325917" y="429980"/>
                  </a:lnTo>
                  <a:lnTo>
                    <a:pt x="320743" y="432362"/>
                  </a:lnTo>
                  <a:lnTo>
                    <a:pt x="315570" y="434763"/>
                  </a:lnTo>
                  <a:lnTo>
                    <a:pt x="310397" y="437183"/>
                  </a:lnTo>
                  <a:lnTo>
                    <a:pt x="305223" y="439622"/>
                  </a:lnTo>
                  <a:lnTo>
                    <a:pt x="300050" y="442080"/>
                  </a:lnTo>
                  <a:lnTo>
                    <a:pt x="294877" y="444557"/>
                  </a:lnTo>
                  <a:lnTo>
                    <a:pt x="289704" y="447053"/>
                  </a:lnTo>
                  <a:lnTo>
                    <a:pt x="284530" y="449570"/>
                  </a:lnTo>
                  <a:lnTo>
                    <a:pt x="279357" y="452106"/>
                  </a:lnTo>
                  <a:lnTo>
                    <a:pt x="274184" y="454663"/>
                  </a:lnTo>
                  <a:lnTo>
                    <a:pt x="269010" y="457241"/>
                  </a:lnTo>
                  <a:lnTo>
                    <a:pt x="263837" y="459839"/>
                  </a:lnTo>
                  <a:lnTo>
                    <a:pt x="258664" y="462458"/>
                  </a:lnTo>
                  <a:lnTo>
                    <a:pt x="253491" y="465099"/>
                  </a:lnTo>
                  <a:lnTo>
                    <a:pt x="248317" y="467762"/>
                  </a:lnTo>
                  <a:lnTo>
                    <a:pt x="243144" y="470447"/>
                  </a:lnTo>
                  <a:lnTo>
                    <a:pt x="237971" y="473155"/>
                  </a:lnTo>
                  <a:lnTo>
                    <a:pt x="232797" y="475886"/>
                  </a:lnTo>
                  <a:lnTo>
                    <a:pt x="227624" y="478639"/>
                  </a:lnTo>
                  <a:lnTo>
                    <a:pt x="222451" y="481417"/>
                  </a:lnTo>
                  <a:lnTo>
                    <a:pt x="217278" y="484218"/>
                  </a:lnTo>
                  <a:lnTo>
                    <a:pt x="212104" y="487043"/>
                  </a:lnTo>
                  <a:lnTo>
                    <a:pt x="206931" y="489893"/>
                  </a:lnTo>
                  <a:lnTo>
                    <a:pt x="201758" y="492769"/>
                  </a:lnTo>
                  <a:lnTo>
                    <a:pt x="196584" y="495669"/>
                  </a:lnTo>
                  <a:lnTo>
                    <a:pt x="191411" y="498595"/>
                  </a:lnTo>
                  <a:lnTo>
                    <a:pt x="186238" y="501547"/>
                  </a:lnTo>
                  <a:lnTo>
                    <a:pt x="181065" y="504525"/>
                  </a:lnTo>
                  <a:lnTo>
                    <a:pt x="175891" y="507530"/>
                  </a:lnTo>
                  <a:lnTo>
                    <a:pt x="170718" y="510562"/>
                  </a:lnTo>
                  <a:lnTo>
                    <a:pt x="165545" y="513621"/>
                  </a:lnTo>
                  <a:lnTo>
                    <a:pt x="160371" y="516706"/>
                  </a:lnTo>
                  <a:lnTo>
                    <a:pt x="155198" y="519820"/>
                  </a:lnTo>
                  <a:lnTo>
                    <a:pt x="150025" y="522960"/>
                  </a:lnTo>
                  <a:lnTo>
                    <a:pt x="144852" y="526129"/>
                  </a:lnTo>
                  <a:lnTo>
                    <a:pt x="139678" y="529325"/>
                  </a:lnTo>
                  <a:lnTo>
                    <a:pt x="134505" y="532549"/>
                  </a:lnTo>
                  <a:lnTo>
                    <a:pt x="129332" y="535800"/>
                  </a:lnTo>
                  <a:lnTo>
                    <a:pt x="124158" y="539079"/>
                  </a:lnTo>
                  <a:lnTo>
                    <a:pt x="118985" y="542384"/>
                  </a:lnTo>
                  <a:lnTo>
                    <a:pt x="113812" y="545717"/>
                  </a:lnTo>
                  <a:lnTo>
                    <a:pt x="108639" y="549077"/>
                  </a:lnTo>
                  <a:lnTo>
                    <a:pt x="103465" y="552463"/>
                  </a:lnTo>
                  <a:lnTo>
                    <a:pt x="98292" y="555875"/>
                  </a:lnTo>
                  <a:lnTo>
                    <a:pt x="93119" y="559312"/>
                  </a:lnTo>
                  <a:lnTo>
                    <a:pt x="87945" y="562773"/>
                  </a:lnTo>
                  <a:lnTo>
                    <a:pt x="82772" y="566258"/>
                  </a:lnTo>
                  <a:lnTo>
                    <a:pt x="77599" y="569767"/>
                  </a:lnTo>
                  <a:lnTo>
                    <a:pt x="72426" y="573297"/>
                  </a:lnTo>
                  <a:lnTo>
                    <a:pt x="67252" y="576847"/>
                  </a:lnTo>
                  <a:lnTo>
                    <a:pt x="62079" y="580418"/>
                  </a:lnTo>
                  <a:lnTo>
                    <a:pt x="56906" y="584007"/>
                  </a:lnTo>
                  <a:lnTo>
                    <a:pt x="51732" y="587613"/>
                  </a:lnTo>
                  <a:lnTo>
                    <a:pt x="46559" y="591234"/>
                  </a:lnTo>
                  <a:lnTo>
                    <a:pt x="41386" y="594869"/>
                  </a:lnTo>
                  <a:lnTo>
                    <a:pt x="36213" y="598516"/>
                  </a:lnTo>
                  <a:lnTo>
                    <a:pt x="31039" y="602174"/>
                  </a:lnTo>
                  <a:lnTo>
                    <a:pt x="25866" y="605839"/>
                  </a:lnTo>
                  <a:lnTo>
                    <a:pt x="20693" y="609511"/>
                  </a:lnTo>
                  <a:lnTo>
                    <a:pt x="15519" y="613186"/>
                  </a:lnTo>
                  <a:lnTo>
                    <a:pt x="10346" y="616864"/>
                  </a:lnTo>
                  <a:lnTo>
                    <a:pt x="5173" y="620540"/>
                  </a:lnTo>
                  <a:lnTo>
                    <a:pt x="0" y="624213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596816" y="3139901"/>
              <a:ext cx="1883076" cy="623976"/>
            </a:xfrm>
            <a:custGeom>
              <a:avLst/>
              <a:pathLst>
                <a:path w="1883076" h="623976">
                  <a:moveTo>
                    <a:pt x="0" y="623976"/>
                  </a:moveTo>
                  <a:lnTo>
                    <a:pt x="5173" y="620290"/>
                  </a:lnTo>
                  <a:lnTo>
                    <a:pt x="10346" y="616600"/>
                  </a:lnTo>
                  <a:lnTo>
                    <a:pt x="15519" y="612908"/>
                  </a:lnTo>
                  <a:lnTo>
                    <a:pt x="20693" y="609218"/>
                  </a:lnTo>
                  <a:lnTo>
                    <a:pt x="25866" y="605530"/>
                  </a:lnTo>
                  <a:lnTo>
                    <a:pt x="31039" y="601848"/>
                  </a:lnTo>
                  <a:lnTo>
                    <a:pt x="36213" y="598174"/>
                  </a:lnTo>
                  <a:lnTo>
                    <a:pt x="41386" y="594509"/>
                  </a:lnTo>
                  <a:lnTo>
                    <a:pt x="46559" y="590855"/>
                  </a:lnTo>
                  <a:lnTo>
                    <a:pt x="51732" y="587215"/>
                  </a:lnTo>
                  <a:lnTo>
                    <a:pt x="56906" y="583589"/>
                  </a:lnTo>
                  <a:lnTo>
                    <a:pt x="62079" y="579979"/>
                  </a:lnTo>
                  <a:lnTo>
                    <a:pt x="67252" y="576387"/>
                  </a:lnTo>
                  <a:lnTo>
                    <a:pt x="72426" y="572813"/>
                  </a:lnTo>
                  <a:lnTo>
                    <a:pt x="77599" y="569260"/>
                  </a:lnTo>
                  <a:lnTo>
                    <a:pt x="82772" y="565727"/>
                  </a:lnTo>
                  <a:lnTo>
                    <a:pt x="87945" y="562216"/>
                  </a:lnTo>
                  <a:lnTo>
                    <a:pt x="93119" y="558728"/>
                  </a:lnTo>
                  <a:lnTo>
                    <a:pt x="98292" y="555264"/>
                  </a:lnTo>
                  <a:lnTo>
                    <a:pt x="103465" y="551824"/>
                  </a:lnTo>
                  <a:lnTo>
                    <a:pt x="108639" y="548408"/>
                  </a:lnTo>
                  <a:lnTo>
                    <a:pt x="113812" y="545018"/>
                  </a:lnTo>
                  <a:lnTo>
                    <a:pt x="118985" y="541653"/>
                  </a:lnTo>
                  <a:lnTo>
                    <a:pt x="124158" y="538313"/>
                  </a:lnTo>
                  <a:lnTo>
                    <a:pt x="129332" y="535000"/>
                  </a:lnTo>
                  <a:lnTo>
                    <a:pt x="134505" y="531713"/>
                  </a:lnTo>
                  <a:lnTo>
                    <a:pt x="139678" y="528452"/>
                  </a:lnTo>
                  <a:lnTo>
                    <a:pt x="144852" y="525218"/>
                  </a:lnTo>
                  <a:lnTo>
                    <a:pt x="150025" y="522009"/>
                  </a:lnTo>
                  <a:lnTo>
                    <a:pt x="155198" y="518827"/>
                  </a:lnTo>
                  <a:lnTo>
                    <a:pt x="160371" y="515671"/>
                  </a:lnTo>
                  <a:lnTo>
                    <a:pt x="165545" y="512540"/>
                  </a:lnTo>
                  <a:lnTo>
                    <a:pt x="170718" y="509436"/>
                  </a:lnTo>
                  <a:lnTo>
                    <a:pt x="175891" y="506356"/>
                  </a:lnTo>
                  <a:lnTo>
                    <a:pt x="181065" y="503301"/>
                  </a:lnTo>
                  <a:lnTo>
                    <a:pt x="186238" y="500272"/>
                  </a:lnTo>
                  <a:lnTo>
                    <a:pt x="191411" y="497266"/>
                  </a:lnTo>
                  <a:lnTo>
                    <a:pt x="196584" y="494285"/>
                  </a:lnTo>
                  <a:lnTo>
                    <a:pt x="201758" y="491327"/>
                  </a:lnTo>
                  <a:lnTo>
                    <a:pt x="206931" y="488392"/>
                  </a:lnTo>
                  <a:lnTo>
                    <a:pt x="212104" y="485480"/>
                  </a:lnTo>
                  <a:lnTo>
                    <a:pt x="217278" y="482591"/>
                  </a:lnTo>
                  <a:lnTo>
                    <a:pt x="222451" y="479723"/>
                  </a:lnTo>
                  <a:lnTo>
                    <a:pt x="227624" y="476877"/>
                  </a:lnTo>
                  <a:lnTo>
                    <a:pt x="232797" y="474052"/>
                  </a:lnTo>
                  <a:lnTo>
                    <a:pt x="237971" y="471248"/>
                  </a:lnTo>
                  <a:lnTo>
                    <a:pt x="243144" y="468464"/>
                  </a:lnTo>
                  <a:lnTo>
                    <a:pt x="248317" y="465700"/>
                  </a:lnTo>
                  <a:lnTo>
                    <a:pt x="253491" y="462955"/>
                  </a:lnTo>
                  <a:lnTo>
                    <a:pt x="258664" y="460229"/>
                  </a:lnTo>
                  <a:lnTo>
                    <a:pt x="263837" y="457522"/>
                  </a:lnTo>
                  <a:lnTo>
                    <a:pt x="269010" y="454832"/>
                  </a:lnTo>
                  <a:lnTo>
                    <a:pt x="274184" y="452161"/>
                  </a:lnTo>
                  <a:lnTo>
                    <a:pt x="279357" y="449506"/>
                  </a:lnTo>
                  <a:lnTo>
                    <a:pt x="284530" y="446868"/>
                  </a:lnTo>
                  <a:lnTo>
                    <a:pt x="289704" y="444247"/>
                  </a:lnTo>
                  <a:lnTo>
                    <a:pt x="294877" y="441642"/>
                  </a:lnTo>
                  <a:lnTo>
                    <a:pt x="300050" y="439053"/>
                  </a:lnTo>
                  <a:lnTo>
                    <a:pt x="305223" y="436478"/>
                  </a:lnTo>
                  <a:lnTo>
                    <a:pt x="310397" y="433919"/>
                  </a:lnTo>
                  <a:lnTo>
                    <a:pt x="315570" y="431375"/>
                  </a:lnTo>
                  <a:lnTo>
                    <a:pt x="320743" y="428845"/>
                  </a:lnTo>
                  <a:lnTo>
                    <a:pt x="325917" y="426328"/>
                  </a:lnTo>
                  <a:lnTo>
                    <a:pt x="331090" y="423826"/>
                  </a:lnTo>
                  <a:lnTo>
                    <a:pt x="336263" y="421337"/>
                  </a:lnTo>
                  <a:lnTo>
                    <a:pt x="341436" y="418861"/>
                  </a:lnTo>
                  <a:lnTo>
                    <a:pt x="346610" y="416398"/>
                  </a:lnTo>
                  <a:lnTo>
                    <a:pt x="351783" y="413947"/>
                  </a:lnTo>
                  <a:lnTo>
                    <a:pt x="356956" y="411509"/>
                  </a:lnTo>
                  <a:lnTo>
                    <a:pt x="362130" y="409083"/>
                  </a:lnTo>
                  <a:lnTo>
                    <a:pt x="367303" y="406668"/>
                  </a:lnTo>
                  <a:lnTo>
                    <a:pt x="372476" y="404265"/>
                  </a:lnTo>
                  <a:lnTo>
                    <a:pt x="377649" y="401874"/>
                  </a:lnTo>
                  <a:lnTo>
                    <a:pt x="382823" y="399494"/>
                  </a:lnTo>
                  <a:lnTo>
                    <a:pt x="387996" y="397125"/>
                  </a:lnTo>
                  <a:lnTo>
                    <a:pt x="393169" y="394766"/>
                  </a:lnTo>
                  <a:lnTo>
                    <a:pt x="398343" y="392418"/>
                  </a:lnTo>
                  <a:lnTo>
                    <a:pt x="403516" y="390081"/>
                  </a:lnTo>
                  <a:lnTo>
                    <a:pt x="408689" y="387754"/>
                  </a:lnTo>
                  <a:lnTo>
                    <a:pt x="413862" y="385437"/>
                  </a:lnTo>
                  <a:lnTo>
                    <a:pt x="419036" y="383130"/>
                  </a:lnTo>
                  <a:lnTo>
                    <a:pt x="424209" y="380833"/>
                  </a:lnTo>
                  <a:lnTo>
                    <a:pt x="429382" y="378546"/>
                  </a:lnTo>
                  <a:lnTo>
                    <a:pt x="434556" y="376268"/>
                  </a:lnTo>
                  <a:lnTo>
                    <a:pt x="439729" y="374000"/>
                  </a:lnTo>
                  <a:lnTo>
                    <a:pt x="444902" y="371741"/>
                  </a:lnTo>
                  <a:lnTo>
                    <a:pt x="450075" y="369492"/>
                  </a:lnTo>
                  <a:lnTo>
                    <a:pt x="455249" y="367251"/>
                  </a:lnTo>
                  <a:lnTo>
                    <a:pt x="460422" y="365020"/>
                  </a:lnTo>
                  <a:lnTo>
                    <a:pt x="465595" y="362797"/>
                  </a:lnTo>
                  <a:lnTo>
                    <a:pt x="470769" y="360584"/>
                  </a:lnTo>
                  <a:lnTo>
                    <a:pt x="475942" y="358379"/>
                  </a:lnTo>
                  <a:lnTo>
                    <a:pt x="481115" y="356183"/>
                  </a:lnTo>
                  <a:lnTo>
                    <a:pt x="486288" y="353996"/>
                  </a:lnTo>
                  <a:lnTo>
                    <a:pt x="491462" y="351817"/>
                  </a:lnTo>
                  <a:lnTo>
                    <a:pt x="496635" y="349647"/>
                  </a:lnTo>
                  <a:lnTo>
                    <a:pt x="501808" y="347485"/>
                  </a:lnTo>
                  <a:lnTo>
                    <a:pt x="506982" y="345332"/>
                  </a:lnTo>
                  <a:lnTo>
                    <a:pt x="512155" y="343187"/>
                  </a:lnTo>
                  <a:lnTo>
                    <a:pt x="517328" y="341050"/>
                  </a:lnTo>
                  <a:lnTo>
                    <a:pt x="522501" y="338922"/>
                  </a:lnTo>
                  <a:lnTo>
                    <a:pt x="527675" y="336801"/>
                  </a:lnTo>
                  <a:lnTo>
                    <a:pt x="532848" y="334689"/>
                  </a:lnTo>
                  <a:lnTo>
                    <a:pt x="538021" y="332585"/>
                  </a:lnTo>
                  <a:lnTo>
                    <a:pt x="543195" y="330489"/>
                  </a:lnTo>
                  <a:lnTo>
                    <a:pt x="548368" y="328400"/>
                  </a:lnTo>
                  <a:lnTo>
                    <a:pt x="553541" y="326320"/>
                  </a:lnTo>
                  <a:lnTo>
                    <a:pt x="558714" y="324248"/>
                  </a:lnTo>
                  <a:lnTo>
                    <a:pt x="563888" y="322183"/>
                  </a:lnTo>
                  <a:lnTo>
                    <a:pt x="569061" y="320127"/>
                  </a:lnTo>
                  <a:lnTo>
                    <a:pt x="574234" y="318078"/>
                  </a:lnTo>
                  <a:lnTo>
                    <a:pt x="579408" y="316036"/>
                  </a:lnTo>
                  <a:lnTo>
                    <a:pt x="584581" y="314003"/>
                  </a:lnTo>
                  <a:lnTo>
                    <a:pt x="589754" y="311977"/>
                  </a:lnTo>
                  <a:lnTo>
                    <a:pt x="594927" y="309958"/>
                  </a:lnTo>
                  <a:lnTo>
                    <a:pt x="600101" y="307947"/>
                  </a:lnTo>
                  <a:lnTo>
                    <a:pt x="605274" y="305944"/>
                  </a:lnTo>
                  <a:lnTo>
                    <a:pt x="610447" y="303948"/>
                  </a:lnTo>
                  <a:lnTo>
                    <a:pt x="615621" y="301959"/>
                  </a:lnTo>
                  <a:lnTo>
                    <a:pt x="620794" y="299978"/>
                  </a:lnTo>
                  <a:lnTo>
                    <a:pt x="625967" y="298004"/>
                  </a:lnTo>
                  <a:lnTo>
                    <a:pt x="631140" y="296037"/>
                  </a:lnTo>
                  <a:lnTo>
                    <a:pt x="636314" y="294077"/>
                  </a:lnTo>
                  <a:lnTo>
                    <a:pt x="641487" y="292125"/>
                  </a:lnTo>
                  <a:lnTo>
                    <a:pt x="646660" y="290179"/>
                  </a:lnTo>
                  <a:lnTo>
                    <a:pt x="651834" y="288240"/>
                  </a:lnTo>
                  <a:lnTo>
                    <a:pt x="657007" y="286309"/>
                  </a:lnTo>
                  <a:lnTo>
                    <a:pt x="662180" y="284384"/>
                  </a:lnTo>
                  <a:lnTo>
                    <a:pt x="667353" y="282466"/>
                  </a:lnTo>
                  <a:lnTo>
                    <a:pt x="672527" y="280555"/>
                  </a:lnTo>
                  <a:lnTo>
                    <a:pt x="677700" y="278650"/>
                  </a:lnTo>
                  <a:lnTo>
                    <a:pt x="682873" y="276752"/>
                  </a:lnTo>
                  <a:lnTo>
                    <a:pt x="688047" y="274860"/>
                  </a:lnTo>
                  <a:lnTo>
                    <a:pt x="693220" y="272975"/>
                  </a:lnTo>
                  <a:lnTo>
                    <a:pt x="698393" y="271096"/>
                  </a:lnTo>
                  <a:lnTo>
                    <a:pt x="703566" y="269224"/>
                  </a:lnTo>
                  <a:lnTo>
                    <a:pt x="708740" y="267357"/>
                  </a:lnTo>
                  <a:lnTo>
                    <a:pt x="713913" y="265497"/>
                  </a:lnTo>
                  <a:lnTo>
                    <a:pt x="719086" y="263642"/>
                  </a:lnTo>
                  <a:lnTo>
                    <a:pt x="724260" y="261794"/>
                  </a:lnTo>
                  <a:lnTo>
                    <a:pt x="729433" y="259951"/>
                  </a:lnTo>
                  <a:lnTo>
                    <a:pt x="734606" y="258115"/>
                  </a:lnTo>
                  <a:lnTo>
                    <a:pt x="739779" y="256283"/>
                  </a:lnTo>
                  <a:lnTo>
                    <a:pt x="744953" y="254458"/>
                  </a:lnTo>
                  <a:lnTo>
                    <a:pt x="750126" y="252637"/>
                  </a:lnTo>
                  <a:lnTo>
                    <a:pt x="755299" y="250822"/>
                  </a:lnTo>
                  <a:lnTo>
                    <a:pt x="760473" y="249012"/>
                  </a:lnTo>
                  <a:lnTo>
                    <a:pt x="765646" y="247208"/>
                  </a:lnTo>
                  <a:lnTo>
                    <a:pt x="770819" y="245408"/>
                  </a:lnTo>
                  <a:lnTo>
                    <a:pt x="775992" y="243613"/>
                  </a:lnTo>
                  <a:lnTo>
                    <a:pt x="781166" y="241823"/>
                  </a:lnTo>
                  <a:lnTo>
                    <a:pt x="786339" y="240038"/>
                  </a:lnTo>
                  <a:lnTo>
                    <a:pt x="791512" y="238257"/>
                  </a:lnTo>
                  <a:lnTo>
                    <a:pt x="796686" y="236481"/>
                  </a:lnTo>
                  <a:lnTo>
                    <a:pt x="801859" y="234709"/>
                  </a:lnTo>
                  <a:lnTo>
                    <a:pt x="807032" y="232941"/>
                  </a:lnTo>
                  <a:lnTo>
                    <a:pt x="812205" y="231178"/>
                  </a:lnTo>
                  <a:lnTo>
                    <a:pt x="817379" y="229418"/>
                  </a:lnTo>
                  <a:lnTo>
                    <a:pt x="822552" y="227662"/>
                  </a:lnTo>
                  <a:lnTo>
                    <a:pt x="827725" y="225910"/>
                  </a:lnTo>
                  <a:lnTo>
                    <a:pt x="832899" y="224162"/>
                  </a:lnTo>
                  <a:lnTo>
                    <a:pt x="838072" y="222417"/>
                  </a:lnTo>
                  <a:lnTo>
                    <a:pt x="843245" y="220676"/>
                  </a:lnTo>
                  <a:lnTo>
                    <a:pt x="848418" y="218938"/>
                  </a:lnTo>
                  <a:lnTo>
                    <a:pt x="853592" y="217203"/>
                  </a:lnTo>
                  <a:lnTo>
                    <a:pt x="858765" y="215471"/>
                  </a:lnTo>
                  <a:lnTo>
                    <a:pt x="863938" y="213743"/>
                  </a:lnTo>
                  <a:lnTo>
                    <a:pt x="869112" y="212017"/>
                  </a:lnTo>
                  <a:lnTo>
                    <a:pt x="874285" y="210294"/>
                  </a:lnTo>
                  <a:lnTo>
                    <a:pt x="879458" y="208573"/>
                  </a:lnTo>
                  <a:lnTo>
                    <a:pt x="884631" y="206856"/>
                  </a:lnTo>
                  <a:lnTo>
                    <a:pt x="889805" y="205141"/>
                  </a:lnTo>
                  <a:lnTo>
                    <a:pt x="894978" y="203428"/>
                  </a:lnTo>
                  <a:lnTo>
                    <a:pt x="900151" y="201718"/>
                  </a:lnTo>
                  <a:lnTo>
                    <a:pt x="905325" y="200010"/>
                  </a:lnTo>
                  <a:lnTo>
                    <a:pt x="910498" y="198304"/>
                  </a:lnTo>
                  <a:lnTo>
                    <a:pt x="915671" y="196600"/>
                  </a:lnTo>
                  <a:lnTo>
                    <a:pt x="920844" y="194899"/>
                  </a:lnTo>
                  <a:lnTo>
                    <a:pt x="926018" y="193199"/>
                  </a:lnTo>
                  <a:lnTo>
                    <a:pt x="931191" y="191502"/>
                  </a:lnTo>
                  <a:lnTo>
                    <a:pt x="936364" y="189806"/>
                  </a:lnTo>
                  <a:lnTo>
                    <a:pt x="941538" y="188113"/>
                  </a:lnTo>
                  <a:lnTo>
                    <a:pt x="946711" y="186421"/>
                  </a:lnTo>
                  <a:lnTo>
                    <a:pt x="951884" y="184731"/>
                  </a:lnTo>
                  <a:lnTo>
                    <a:pt x="957057" y="183043"/>
                  </a:lnTo>
                  <a:lnTo>
                    <a:pt x="962231" y="181357"/>
                  </a:lnTo>
                  <a:lnTo>
                    <a:pt x="967404" y="179673"/>
                  </a:lnTo>
                  <a:lnTo>
                    <a:pt x="972577" y="177991"/>
                  </a:lnTo>
                  <a:lnTo>
                    <a:pt x="977751" y="176310"/>
                  </a:lnTo>
                  <a:lnTo>
                    <a:pt x="982924" y="174632"/>
                  </a:lnTo>
                  <a:lnTo>
                    <a:pt x="988097" y="172955"/>
                  </a:lnTo>
                  <a:lnTo>
                    <a:pt x="993270" y="171281"/>
                  </a:lnTo>
                  <a:lnTo>
                    <a:pt x="998444" y="169609"/>
                  </a:lnTo>
                  <a:lnTo>
                    <a:pt x="1003617" y="167938"/>
                  </a:lnTo>
                  <a:lnTo>
                    <a:pt x="1008790" y="166271"/>
                  </a:lnTo>
                  <a:lnTo>
                    <a:pt x="1013964" y="164605"/>
                  </a:lnTo>
                  <a:lnTo>
                    <a:pt x="1019137" y="162942"/>
                  </a:lnTo>
                  <a:lnTo>
                    <a:pt x="1024310" y="161281"/>
                  </a:lnTo>
                  <a:lnTo>
                    <a:pt x="1029483" y="159623"/>
                  </a:lnTo>
                  <a:lnTo>
                    <a:pt x="1034657" y="157967"/>
                  </a:lnTo>
                  <a:lnTo>
                    <a:pt x="1039830" y="156315"/>
                  </a:lnTo>
                  <a:lnTo>
                    <a:pt x="1045003" y="154665"/>
                  </a:lnTo>
                  <a:lnTo>
                    <a:pt x="1050177" y="153019"/>
                  </a:lnTo>
                  <a:lnTo>
                    <a:pt x="1055350" y="151376"/>
                  </a:lnTo>
                  <a:lnTo>
                    <a:pt x="1060523" y="149736"/>
                  </a:lnTo>
                  <a:lnTo>
                    <a:pt x="1065696" y="148100"/>
                  </a:lnTo>
                  <a:lnTo>
                    <a:pt x="1070870" y="146468"/>
                  </a:lnTo>
                  <a:lnTo>
                    <a:pt x="1076043" y="144840"/>
                  </a:lnTo>
                  <a:lnTo>
                    <a:pt x="1081216" y="143216"/>
                  </a:lnTo>
                  <a:lnTo>
                    <a:pt x="1086390" y="141596"/>
                  </a:lnTo>
                  <a:lnTo>
                    <a:pt x="1091563" y="139981"/>
                  </a:lnTo>
                  <a:lnTo>
                    <a:pt x="1096736" y="138371"/>
                  </a:lnTo>
                  <a:lnTo>
                    <a:pt x="1101909" y="136766"/>
                  </a:lnTo>
                  <a:lnTo>
                    <a:pt x="1107083" y="135166"/>
                  </a:lnTo>
                  <a:lnTo>
                    <a:pt x="1112256" y="133571"/>
                  </a:lnTo>
                  <a:lnTo>
                    <a:pt x="1117429" y="131983"/>
                  </a:lnTo>
                  <a:lnTo>
                    <a:pt x="1122603" y="130400"/>
                  </a:lnTo>
                  <a:lnTo>
                    <a:pt x="1127776" y="128823"/>
                  </a:lnTo>
                  <a:lnTo>
                    <a:pt x="1132949" y="127253"/>
                  </a:lnTo>
                  <a:lnTo>
                    <a:pt x="1138122" y="125689"/>
                  </a:lnTo>
                  <a:lnTo>
                    <a:pt x="1143296" y="124132"/>
                  </a:lnTo>
                  <a:lnTo>
                    <a:pt x="1148469" y="122582"/>
                  </a:lnTo>
                  <a:lnTo>
                    <a:pt x="1153642" y="121039"/>
                  </a:lnTo>
                  <a:lnTo>
                    <a:pt x="1158816" y="119504"/>
                  </a:lnTo>
                  <a:lnTo>
                    <a:pt x="1163989" y="117977"/>
                  </a:lnTo>
                  <a:lnTo>
                    <a:pt x="1169162" y="116458"/>
                  </a:lnTo>
                  <a:lnTo>
                    <a:pt x="1174335" y="114947"/>
                  </a:lnTo>
                  <a:lnTo>
                    <a:pt x="1179509" y="113444"/>
                  </a:lnTo>
                  <a:lnTo>
                    <a:pt x="1184682" y="111950"/>
                  </a:lnTo>
                  <a:lnTo>
                    <a:pt x="1189855" y="110465"/>
                  </a:lnTo>
                  <a:lnTo>
                    <a:pt x="1195029" y="108988"/>
                  </a:lnTo>
                  <a:lnTo>
                    <a:pt x="1200202" y="107521"/>
                  </a:lnTo>
                  <a:lnTo>
                    <a:pt x="1205375" y="106064"/>
                  </a:lnTo>
                  <a:lnTo>
                    <a:pt x="1210548" y="104616"/>
                  </a:lnTo>
                  <a:lnTo>
                    <a:pt x="1215722" y="103177"/>
                  </a:lnTo>
                  <a:lnTo>
                    <a:pt x="1220895" y="101749"/>
                  </a:lnTo>
                  <a:lnTo>
                    <a:pt x="1226068" y="100331"/>
                  </a:lnTo>
                  <a:lnTo>
                    <a:pt x="1231242" y="98922"/>
                  </a:lnTo>
                  <a:lnTo>
                    <a:pt x="1236415" y="97524"/>
                  </a:lnTo>
                  <a:lnTo>
                    <a:pt x="1241588" y="96137"/>
                  </a:lnTo>
                  <a:lnTo>
                    <a:pt x="1246761" y="94759"/>
                  </a:lnTo>
                  <a:lnTo>
                    <a:pt x="1251935" y="93393"/>
                  </a:lnTo>
                  <a:lnTo>
                    <a:pt x="1257108" y="92037"/>
                  </a:lnTo>
                  <a:lnTo>
                    <a:pt x="1262281" y="90691"/>
                  </a:lnTo>
                  <a:lnTo>
                    <a:pt x="1267455" y="89356"/>
                  </a:lnTo>
                  <a:lnTo>
                    <a:pt x="1272628" y="88032"/>
                  </a:lnTo>
                  <a:lnTo>
                    <a:pt x="1277801" y="86718"/>
                  </a:lnTo>
                  <a:lnTo>
                    <a:pt x="1282974" y="85415"/>
                  </a:lnTo>
                  <a:lnTo>
                    <a:pt x="1288148" y="84122"/>
                  </a:lnTo>
                  <a:lnTo>
                    <a:pt x="1293321" y="82839"/>
                  </a:lnTo>
                  <a:lnTo>
                    <a:pt x="1298494" y="81567"/>
                  </a:lnTo>
                  <a:lnTo>
                    <a:pt x="1303668" y="80305"/>
                  </a:lnTo>
                  <a:lnTo>
                    <a:pt x="1308841" y="79053"/>
                  </a:lnTo>
                  <a:lnTo>
                    <a:pt x="1314014" y="77810"/>
                  </a:lnTo>
                  <a:lnTo>
                    <a:pt x="1319187" y="76578"/>
                  </a:lnTo>
                  <a:lnTo>
                    <a:pt x="1324361" y="75354"/>
                  </a:lnTo>
                  <a:lnTo>
                    <a:pt x="1329534" y="74139"/>
                  </a:lnTo>
                  <a:lnTo>
                    <a:pt x="1334707" y="72933"/>
                  </a:lnTo>
                  <a:lnTo>
                    <a:pt x="1339881" y="71736"/>
                  </a:lnTo>
                  <a:lnTo>
                    <a:pt x="1345054" y="70546"/>
                  </a:lnTo>
                  <a:lnTo>
                    <a:pt x="1350227" y="69364"/>
                  </a:lnTo>
                  <a:lnTo>
                    <a:pt x="1355400" y="68189"/>
                  </a:lnTo>
                  <a:lnTo>
                    <a:pt x="1360574" y="67021"/>
                  </a:lnTo>
                  <a:lnTo>
                    <a:pt x="1365747" y="65858"/>
                  </a:lnTo>
                  <a:lnTo>
                    <a:pt x="1370920" y="64701"/>
                  </a:lnTo>
                  <a:lnTo>
                    <a:pt x="1376094" y="63549"/>
                  </a:lnTo>
                  <a:lnTo>
                    <a:pt x="1381267" y="62401"/>
                  </a:lnTo>
                  <a:lnTo>
                    <a:pt x="1386440" y="61257"/>
                  </a:lnTo>
                  <a:lnTo>
                    <a:pt x="1391613" y="60116"/>
                  </a:lnTo>
                  <a:lnTo>
                    <a:pt x="1396787" y="58976"/>
                  </a:lnTo>
                  <a:lnTo>
                    <a:pt x="1401960" y="57838"/>
                  </a:lnTo>
                  <a:lnTo>
                    <a:pt x="1407133" y="56701"/>
                  </a:lnTo>
                  <a:lnTo>
                    <a:pt x="1412307" y="55563"/>
                  </a:lnTo>
                  <a:lnTo>
                    <a:pt x="1417480" y="54423"/>
                  </a:lnTo>
                  <a:lnTo>
                    <a:pt x="1422653" y="53282"/>
                  </a:lnTo>
                  <a:lnTo>
                    <a:pt x="1427826" y="52137"/>
                  </a:lnTo>
                  <a:lnTo>
                    <a:pt x="1433000" y="50989"/>
                  </a:lnTo>
                  <a:lnTo>
                    <a:pt x="1438173" y="49836"/>
                  </a:lnTo>
                  <a:lnTo>
                    <a:pt x="1443346" y="48677"/>
                  </a:lnTo>
                  <a:lnTo>
                    <a:pt x="1448520" y="47511"/>
                  </a:lnTo>
                  <a:lnTo>
                    <a:pt x="1453693" y="46338"/>
                  </a:lnTo>
                  <a:lnTo>
                    <a:pt x="1458866" y="45158"/>
                  </a:lnTo>
                  <a:lnTo>
                    <a:pt x="1464039" y="43968"/>
                  </a:lnTo>
                  <a:lnTo>
                    <a:pt x="1469213" y="42770"/>
                  </a:lnTo>
                  <a:lnTo>
                    <a:pt x="1474386" y="41561"/>
                  </a:lnTo>
                  <a:lnTo>
                    <a:pt x="1479559" y="40344"/>
                  </a:lnTo>
                  <a:lnTo>
                    <a:pt x="1484733" y="39116"/>
                  </a:lnTo>
                  <a:lnTo>
                    <a:pt x="1489906" y="37879"/>
                  </a:lnTo>
                  <a:lnTo>
                    <a:pt x="1495079" y="36632"/>
                  </a:lnTo>
                  <a:lnTo>
                    <a:pt x="1500252" y="35378"/>
                  </a:lnTo>
                  <a:lnTo>
                    <a:pt x="1505426" y="34115"/>
                  </a:lnTo>
                  <a:lnTo>
                    <a:pt x="1510599" y="32846"/>
                  </a:lnTo>
                  <a:lnTo>
                    <a:pt x="1515772" y="31573"/>
                  </a:lnTo>
                  <a:lnTo>
                    <a:pt x="1520946" y="30296"/>
                  </a:lnTo>
                  <a:lnTo>
                    <a:pt x="1526119" y="29018"/>
                  </a:lnTo>
                  <a:lnTo>
                    <a:pt x="1531292" y="27743"/>
                  </a:lnTo>
                  <a:lnTo>
                    <a:pt x="1536465" y="26471"/>
                  </a:lnTo>
                  <a:lnTo>
                    <a:pt x="1541639" y="25207"/>
                  </a:lnTo>
                  <a:lnTo>
                    <a:pt x="1546812" y="23953"/>
                  </a:lnTo>
                  <a:lnTo>
                    <a:pt x="1551985" y="22713"/>
                  </a:lnTo>
                  <a:lnTo>
                    <a:pt x="1557159" y="21490"/>
                  </a:lnTo>
                  <a:lnTo>
                    <a:pt x="1562332" y="20288"/>
                  </a:lnTo>
                  <a:lnTo>
                    <a:pt x="1567505" y="19111"/>
                  </a:lnTo>
                  <a:lnTo>
                    <a:pt x="1572678" y="17960"/>
                  </a:lnTo>
                  <a:lnTo>
                    <a:pt x="1577852" y="16841"/>
                  </a:lnTo>
                  <a:lnTo>
                    <a:pt x="1583025" y="15756"/>
                  </a:lnTo>
                  <a:lnTo>
                    <a:pt x="1588198" y="14707"/>
                  </a:lnTo>
                  <a:lnTo>
                    <a:pt x="1593372" y="13697"/>
                  </a:lnTo>
                  <a:lnTo>
                    <a:pt x="1598545" y="12729"/>
                  </a:lnTo>
                  <a:lnTo>
                    <a:pt x="1603718" y="11803"/>
                  </a:lnTo>
                  <a:lnTo>
                    <a:pt x="1608891" y="10921"/>
                  </a:lnTo>
                  <a:lnTo>
                    <a:pt x="1614065" y="10085"/>
                  </a:lnTo>
                  <a:lnTo>
                    <a:pt x="1619238" y="9293"/>
                  </a:lnTo>
                  <a:lnTo>
                    <a:pt x="1624411" y="8547"/>
                  </a:lnTo>
                  <a:lnTo>
                    <a:pt x="1629585" y="7846"/>
                  </a:lnTo>
                  <a:lnTo>
                    <a:pt x="1634758" y="7190"/>
                  </a:lnTo>
                  <a:lnTo>
                    <a:pt x="1639931" y="6577"/>
                  </a:lnTo>
                  <a:lnTo>
                    <a:pt x="1645104" y="6007"/>
                  </a:lnTo>
                  <a:lnTo>
                    <a:pt x="1650278" y="5477"/>
                  </a:lnTo>
                  <a:lnTo>
                    <a:pt x="1655451" y="4987"/>
                  </a:lnTo>
                  <a:lnTo>
                    <a:pt x="1660624" y="4533"/>
                  </a:lnTo>
                  <a:lnTo>
                    <a:pt x="1665798" y="4116"/>
                  </a:lnTo>
                  <a:lnTo>
                    <a:pt x="1670971" y="3732"/>
                  </a:lnTo>
                  <a:lnTo>
                    <a:pt x="1676144" y="3380"/>
                  </a:lnTo>
                  <a:lnTo>
                    <a:pt x="1681317" y="3057"/>
                  </a:lnTo>
                  <a:lnTo>
                    <a:pt x="1686491" y="2762"/>
                  </a:lnTo>
                  <a:lnTo>
                    <a:pt x="1691664" y="2493"/>
                  </a:lnTo>
                  <a:lnTo>
                    <a:pt x="1696837" y="2248"/>
                  </a:lnTo>
                  <a:lnTo>
                    <a:pt x="1702011" y="2025"/>
                  </a:lnTo>
                  <a:lnTo>
                    <a:pt x="1707184" y="1822"/>
                  </a:lnTo>
                  <a:lnTo>
                    <a:pt x="1712357" y="1638"/>
                  </a:lnTo>
                  <a:lnTo>
                    <a:pt x="1717530" y="1471"/>
                  </a:lnTo>
                  <a:lnTo>
                    <a:pt x="1722704" y="1320"/>
                  </a:lnTo>
                  <a:lnTo>
                    <a:pt x="1727877" y="1183"/>
                  </a:lnTo>
                  <a:lnTo>
                    <a:pt x="1733050" y="1060"/>
                  </a:lnTo>
                  <a:lnTo>
                    <a:pt x="1738224" y="948"/>
                  </a:lnTo>
                  <a:lnTo>
                    <a:pt x="1743397" y="848"/>
                  </a:lnTo>
                  <a:lnTo>
                    <a:pt x="1748570" y="757"/>
                  </a:lnTo>
                  <a:lnTo>
                    <a:pt x="1753743" y="675"/>
                  </a:lnTo>
                  <a:lnTo>
                    <a:pt x="1758917" y="602"/>
                  </a:lnTo>
                  <a:lnTo>
                    <a:pt x="1764090" y="535"/>
                  </a:lnTo>
                  <a:lnTo>
                    <a:pt x="1769263" y="476"/>
                  </a:lnTo>
                  <a:lnTo>
                    <a:pt x="1774437" y="422"/>
                  </a:lnTo>
                  <a:lnTo>
                    <a:pt x="1779610" y="374"/>
                  </a:lnTo>
                  <a:lnTo>
                    <a:pt x="1784783" y="330"/>
                  </a:lnTo>
                  <a:lnTo>
                    <a:pt x="1789956" y="291"/>
                  </a:lnTo>
                  <a:lnTo>
                    <a:pt x="1795130" y="256"/>
                  </a:lnTo>
                  <a:lnTo>
                    <a:pt x="1800303" y="225"/>
                  </a:lnTo>
                  <a:lnTo>
                    <a:pt x="1805476" y="197"/>
                  </a:lnTo>
                  <a:lnTo>
                    <a:pt x="1810650" y="172"/>
                  </a:lnTo>
                  <a:lnTo>
                    <a:pt x="1815823" y="149"/>
                  </a:lnTo>
                  <a:lnTo>
                    <a:pt x="1820996" y="128"/>
                  </a:lnTo>
                  <a:lnTo>
                    <a:pt x="1826169" y="110"/>
                  </a:lnTo>
                  <a:lnTo>
                    <a:pt x="1831343" y="94"/>
                  </a:lnTo>
                  <a:lnTo>
                    <a:pt x="1836516" y="79"/>
                  </a:lnTo>
                  <a:lnTo>
                    <a:pt x="1841689" y="66"/>
                  </a:lnTo>
                  <a:lnTo>
                    <a:pt x="1846863" y="54"/>
                  </a:lnTo>
                  <a:lnTo>
                    <a:pt x="1852036" y="44"/>
                  </a:lnTo>
                  <a:lnTo>
                    <a:pt x="1857209" y="34"/>
                  </a:lnTo>
                  <a:lnTo>
                    <a:pt x="1862382" y="26"/>
                  </a:lnTo>
                  <a:lnTo>
                    <a:pt x="1867556" y="18"/>
                  </a:lnTo>
                  <a:lnTo>
                    <a:pt x="1872729" y="11"/>
                  </a:lnTo>
                  <a:lnTo>
                    <a:pt x="1877902" y="5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596816" y="3142676"/>
              <a:ext cx="1883076" cy="774417"/>
            </a:xfrm>
            <a:custGeom>
              <a:avLst/>
              <a:pathLst>
                <a:path w="1883076" h="774417">
                  <a:moveTo>
                    <a:pt x="0" y="621438"/>
                  </a:moveTo>
                  <a:lnTo>
                    <a:pt x="5173" y="617765"/>
                  </a:lnTo>
                  <a:lnTo>
                    <a:pt x="10346" y="614089"/>
                  </a:lnTo>
                  <a:lnTo>
                    <a:pt x="15519" y="610411"/>
                  </a:lnTo>
                  <a:lnTo>
                    <a:pt x="20693" y="606736"/>
                  </a:lnTo>
                  <a:lnTo>
                    <a:pt x="25866" y="603064"/>
                  </a:lnTo>
                  <a:lnTo>
                    <a:pt x="31039" y="599399"/>
                  </a:lnTo>
                  <a:lnTo>
                    <a:pt x="36213" y="595741"/>
                  </a:lnTo>
                  <a:lnTo>
                    <a:pt x="41386" y="592094"/>
                  </a:lnTo>
                  <a:lnTo>
                    <a:pt x="46559" y="588459"/>
                  </a:lnTo>
                  <a:lnTo>
                    <a:pt x="51732" y="584838"/>
                  </a:lnTo>
                  <a:lnTo>
                    <a:pt x="56906" y="581232"/>
                  </a:lnTo>
                  <a:lnTo>
                    <a:pt x="62079" y="577643"/>
                  </a:lnTo>
                  <a:lnTo>
                    <a:pt x="67252" y="574072"/>
                  </a:lnTo>
                  <a:lnTo>
                    <a:pt x="72426" y="570522"/>
                  </a:lnTo>
                  <a:lnTo>
                    <a:pt x="77599" y="566991"/>
                  </a:lnTo>
                  <a:lnTo>
                    <a:pt x="82772" y="563483"/>
                  </a:lnTo>
                  <a:lnTo>
                    <a:pt x="87945" y="559998"/>
                  </a:lnTo>
                  <a:lnTo>
                    <a:pt x="93119" y="556537"/>
                  </a:lnTo>
                  <a:lnTo>
                    <a:pt x="98292" y="553100"/>
                  </a:lnTo>
                  <a:lnTo>
                    <a:pt x="103465" y="549688"/>
                  </a:lnTo>
                  <a:lnTo>
                    <a:pt x="108639" y="546302"/>
                  </a:lnTo>
                  <a:lnTo>
                    <a:pt x="113812" y="542942"/>
                  </a:lnTo>
                  <a:lnTo>
                    <a:pt x="118985" y="539609"/>
                  </a:lnTo>
                  <a:lnTo>
                    <a:pt x="124158" y="536303"/>
                  </a:lnTo>
                  <a:lnTo>
                    <a:pt x="129332" y="533025"/>
                  </a:lnTo>
                  <a:lnTo>
                    <a:pt x="134505" y="529774"/>
                  </a:lnTo>
                  <a:lnTo>
                    <a:pt x="139678" y="526550"/>
                  </a:lnTo>
                  <a:lnTo>
                    <a:pt x="144852" y="523354"/>
                  </a:lnTo>
                  <a:lnTo>
                    <a:pt x="150025" y="520185"/>
                  </a:lnTo>
                  <a:lnTo>
                    <a:pt x="155198" y="517045"/>
                  </a:lnTo>
                  <a:lnTo>
                    <a:pt x="160371" y="513931"/>
                  </a:lnTo>
                  <a:lnTo>
                    <a:pt x="165545" y="510845"/>
                  </a:lnTo>
                  <a:lnTo>
                    <a:pt x="170718" y="507787"/>
                  </a:lnTo>
                  <a:lnTo>
                    <a:pt x="175891" y="504755"/>
                  </a:lnTo>
                  <a:lnTo>
                    <a:pt x="181065" y="501750"/>
                  </a:lnTo>
                  <a:lnTo>
                    <a:pt x="186238" y="498772"/>
                  </a:lnTo>
                  <a:lnTo>
                    <a:pt x="191411" y="495820"/>
                  </a:lnTo>
                  <a:lnTo>
                    <a:pt x="196584" y="492894"/>
                  </a:lnTo>
                  <a:lnTo>
                    <a:pt x="201758" y="489993"/>
                  </a:lnTo>
                  <a:lnTo>
                    <a:pt x="206931" y="487118"/>
                  </a:lnTo>
                  <a:lnTo>
                    <a:pt x="212104" y="484268"/>
                  </a:lnTo>
                  <a:lnTo>
                    <a:pt x="217278" y="481443"/>
                  </a:lnTo>
                  <a:lnTo>
                    <a:pt x="222451" y="478642"/>
                  </a:lnTo>
                  <a:lnTo>
                    <a:pt x="227624" y="475864"/>
                  </a:lnTo>
                  <a:lnTo>
                    <a:pt x="232797" y="473111"/>
                  </a:lnTo>
                  <a:lnTo>
                    <a:pt x="237971" y="470380"/>
                  </a:lnTo>
                  <a:lnTo>
                    <a:pt x="243144" y="467672"/>
                  </a:lnTo>
                  <a:lnTo>
                    <a:pt x="248317" y="464987"/>
                  </a:lnTo>
                  <a:lnTo>
                    <a:pt x="253491" y="462324"/>
                  </a:lnTo>
                  <a:lnTo>
                    <a:pt x="258664" y="459683"/>
                  </a:lnTo>
                  <a:lnTo>
                    <a:pt x="263837" y="457064"/>
                  </a:lnTo>
                  <a:lnTo>
                    <a:pt x="269010" y="454466"/>
                  </a:lnTo>
                  <a:lnTo>
                    <a:pt x="274184" y="451888"/>
                  </a:lnTo>
                  <a:lnTo>
                    <a:pt x="279357" y="449331"/>
                  </a:lnTo>
                  <a:lnTo>
                    <a:pt x="284530" y="446795"/>
                  </a:lnTo>
                  <a:lnTo>
                    <a:pt x="289704" y="444278"/>
                  </a:lnTo>
                  <a:lnTo>
                    <a:pt x="294877" y="441782"/>
                  </a:lnTo>
                  <a:lnTo>
                    <a:pt x="300050" y="439305"/>
                  </a:lnTo>
                  <a:lnTo>
                    <a:pt x="305223" y="436847"/>
                  </a:lnTo>
                  <a:lnTo>
                    <a:pt x="310397" y="434408"/>
                  </a:lnTo>
                  <a:lnTo>
                    <a:pt x="315570" y="431988"/>
                  </a:lnTo>
                  <a:lnTo>
                    <a:pt x="320743" y="429587"/>
                  </a:lnTo>
                  <a:lnTo>
                    <a:pt x="325917" y="427205"/>
                  </a:lnTo>
                  <a:lnTo>
                    <a:pt x="331090" y="424841"/>
                  </a:lnTo>
                  <a:lnTo>
                    <a:pt x="336263" y="422495"/>
                  </a:lnTo>
                  <a:lnTo>
                    <a:pt x="341436" y="420167"/>
                  </a:lnTo>
                  <a:lnTo>
                    <a:pt x="346610" y="417857"/>
                  </a:lnTo>
                  <a:lnTo>
                    <a:pt x="351783" y="415565"/>
                  </a:lnTo>
                  <a:lnTo>
                    <a:pt x="356956" y="413291"/>
                  </a:lnTo>
                  <a:lnTo>
                    <a:pt x="362130" y="411035"/>
                  </a:lnTo>
                  <a:lnTo>
                    <a:pt x="367303" y="408797"/>
                  </a:lnTo>
                  <a:lnTo>
                    <a:pt x="372476" y="406576"/>
                  </a:lnTo>
                  <a:lnTo>
                    <a:pt x="377649" y="404373"/>
                  </a:lnTo>
                  <a:lnTo>
                    <a:pt x="382823" y="402188"/>
                  </a:lnTo>
                  <a:lnTo>
                    <a:pt x="387996" y="400020"/>
                  </a:lnTo>
                  <a:lnTo>
                    <a:pt x="393169" y="397870"/>
                  </a:lnTo>
                  <a:lnTo>
                    <a:pt x="398343" y="395738"/>
                  </a:lnTo>
                  <a:lnTo>
                    <a:pt x="403516" y="393624"/>
                  </a:lnTo>
                  <a:lnTo>
                    <a:pt x="408689" y="391528"/>
                  </a:lnTo>
                  <a:lnTo>
                    <a:pt x="413862" y="389450"/>
                  </a:lnTo>
                  <a:lnTo>
                    <a:pt x="419036" y="387390"/>
                  </a:lnTo>
                  <a:lnTo>
                    <a:pt x="424209" y="385348"/>
                  </a:lnTo>
                  <a:lnTo>
                    <a:pt x="429382" y="383325"/>
                  </a:lnTo>
                  <a:lnTo>
                    <a:pt x="434556" y="381321"/>
                  </a:lnTo>
                  <a:lnTo>
                    <a:pt x="439729" y="379335"/>
                  </a:lnTo>
                  <a:lnTo>
                    <a:pt x="444902" y="377368"/>
                  </a:lnTo>
                  <a:lnTo>
                    <a:pt x="450075" y="375420"/>
                  </a:lnTo>
                  <a:lnTo>
                    <a:pt x="455249" y="373492"/>
                  </a:lnTo>
                  <a:lnTo>
                    <a:pt x="460422" y="371583"/>
                  </a:lnTo>
                  <a:lnTo>
                    <a:pt x="465595" y="369694"/>
                  </a:lnTo>
                  <a:lnTo>
                    <a:pt x="470769" y="367825"/>
                  </a:lnTo>
                  <a:lnTo>
                    <a:pt x="475942" y="365977"/>
                  </a:lnTo>
                  <a:lnTo>
                    <a:pt x="481115" y="364149"/>
                  </a:lnTo>
                  <a:lnTo>
                    <a:pt x="486288" y="362342"/>
                  </a:lnTo>
                  <a:lnTo>
                    <a:pt x="491462" y="360556"/>
                  </a:lnTo>
                  <a:lnTo>
                    <a:pt x="496635" y="358792"/>
                  </a:lnTo>
                  <a:lnTo>
                    <a:pt x="501808" y="357049"/>
                  </a:lnTo>
                  <a:lnTo>
                    <a:pt x="506982" y="355329"/>
                  </a:lnTo>
                  <a:lnTo>
                    <a:pt x="512155" y="353632"/>
                  </a:lnTo>
                  <a:lnTo>
                    <a:pt x="517328" y="351958"/>
                  </a:lnTo>
                  <a:lnTo>
                    <a:pt x="522501" y="350306"/>
                  </a:lnTo>
                  <a:lnTo>
                    <a:pt x="527675" y="348679"/>
                  </a:lnTo>
                  <a:lnTo>
                    <a:pt x="532848" y="347076"/>
                  </a:lnTo>
                  <a:lnTo>
                    <a:pt x="538021" y="345498"/>
                  </a:lnTo>
                  <a:lnTo>
                    <a:pt x="543195" y="343945"/>
                  </a:lnTo>
                  <a:lnTo>
                    <a:pt x="548368" y="342417"/>
                  </a:lnTo>
                  <a:lnTo>
                    <a:pt x="553541" y="340915"/>
                  </a:lnTo>
                  <a:lnTo>
                    <a:pt x="558714" y="339440"/>
                  </a:lnTo>
                  <a:lnTo>
                    <a:pt x="563888" y="337992"/>
                  </a:lnTo>
                  <a:lnTo>
                    <a:pt x="569061" y="336571"/>
                  </a:lnTo>
                  <a:lnTo>
                    <a:pt x="574234" y="335178"/>
                  </a:lnTo>
                  <a:lnTo>
                    <a:pt x="579408" y="333814"/>
                  </a:lnTo>
                  <a:lnTo>
                    <a:pt x="584581" y="332479"/>
                  </a:lnTo>
                  <a:lnTo>
                    <a:pt x="589754" y="331174"/>
                  </a:lnTo>
                  <a:lnTo>
                    <a:pt x="594927" y="329899"/>
                  </a:lnTo>
                  <a:lnTo>
                    <a:pt x="600101" y="328655"/>
                  </a:lnTo>
                  <a:lnTo>
                    <a:pt x="605274" y="327442"/>
                  </a:lnTo>
                  <a:lnTo>
                    <a:pt x="610447" y="326261"/>
                  </a:lnTo>
                  <a:lnTo>
                    <a:pt x="615621" y="325113"/>
                  </a:lnTo>
                  <a:lnTo>
                    <a:pt x="620794" y="323999"/>
                  </a:lnTo>
                  <a:lnTo>
                    <a:pt x="625967" y="322918"/>
                  </a:lnTo>
                  <a:lnTo>
                    <a:pt x="631140" y="321872"/>
                  </a:lnTo>
                  <a:lnTo>
                    <a:pt x="636314" y="320861"/>
                  </a:lnTo>
                  <a:lnTo>
                    <a:pt x="641487" y="319887"/>
                  </a:lnTo>
                  <a:lnTo>
                    <a:pt x="646660" y="318949"/>
                  </a:lnTo>
                  <a:lnTo>
                    <a:pt x="651834" y="318048"/>
                  </a:lnTo>
                  <a:lnTo>
                    <a:pt x="657007" y="317186"/>
                  </a:lnTo>
                  <a:lnTo>
                    <a:pt x="662180" y="316362"/>
                  </a:lnTo>
                  <a:lnTo>
                    <a:pt x="667353" y="315578"/>
                  </a:lnTo>
                  <a:lnTo>
                    <a:pt x="672527" y="314835"/>
                  </a:lnTo>
                  <a:lnTo>
                    <a:pt x="677700" y="314132"/>
                  </a:lnTo>
                  <a:lnTo>
                    <a:pt x="682873" y="313472"/>
                  </a:lnTo>
                  <a:lnTo>
                    <a:pt x="688047" y="312854"/>
                  </a:lnTo>
                  <a:lnTo>
                    <a:pt x="693220" y="312280"/>
                  </a:lnTo>
                  <a:lnTo>
                    <a:pt x="698393" y="311750"/>
                  </a:lnTo>
                  <a:lnTo>
                    <a:pt x="703566" y="311265"/>
                  </a:lnTo>
                  <a:lnTo>
                    <a:pt x="708740" y="310825"/>
                  </a:lnTo>
                  <a:lnTo>
                    <a:pt x="713913" y="310433"/>
                  </a:lnTo>
                  <a:lnTo>
                    <a:pt x="719086" y="310088"/>
                  </a:lnTo>
                  <a:lnTo>
                    <a:pt x="724260" y="309791"/>
                  </a:lnTo>
                  <a:lnTo>
                    <a:pt x="729433" y="309544"/>
                  </a:lnTo>
                  <a:lnTo>
                    <a:pt x="734606" y="309347"/>
                  </a:lnTo>
                  <a:lnTo>
                    <a:pt x="739779" y="309200"/>
                  </a:lnTo>
                  <a:lnTo>
                    <a:pt x="744953" y="309105"/>
                  </a:lnTo>
                  <a:lnTo>
                    <a:pt x="750126" y="309063"/>
                  </a:lnTo>
                  <a:lnTo>
                    <a:pt x="755299" y="309074"/>
                  </a:lnTo>
                  <a:lnTo>
                    <a:pt x="760473" y="309139"/>
                  </a:lnTo>
                  <a:lnTo>
                    <a:pt x="765646" y="309259"/>
                  </a:lnTo>
                  <a:lnTo>
                    <a:pt x="770819" y="309436"/>
                  </a:lnTo>
                  <a:lnTo>
                    <a:pt x="775992" y="309668"/>
                  </a:lnTo>
                  <a:lnTo>
                    <a:pt x="781166" y="309959"/>
                  </a:lnTo>
                  <a:lnTo>
                    <a:pt x="786339" y="310308"/>
                  </a:lnTo>
                  <a:lnTo>
                    <a:pt x="791512" y="310716"/>
                  </a:lnTo>
                  <a:lnTo>
                    <a:pt x="796686" y="311184"/>
                  </a:lnTo>
                  <a:lnTo>
                    <a:pt x="801859" y="311712"/>
                  </a:lnTo>
                  <a:lnTo>
                    <a:pt x="807032" y="312302"/>
                  </a:lnTo>
                  <a:lnTo>
                    <a:pt x="812205" y="312955"/>
                  </a:lnTo>
                  <a:lnTo>
                    <a:pt x="817379" y="313670"/>
                  </a:lnTo>
                  <a:lnTo>
                    <a:pt x="822552" y="314449"/>
                  </a:lnTo>
                  <a:lnTo>
                    <a:pt x="827725" y="315292"/>
                  </a:lnTo>
                  <a:lnTo>
                    <a:pt x="832899" y="316201"/>
                  </a:lnTo>
                  <a:lnTo>
                    <a:pt x="838072" y="317175"/>
                  </a:lnTo>
                  <a:lnTo>
                    <a:pt x="843245" y="318216"/>
                  </a:lnTo>
                  <a:lnTo>
                    <a:pt x="848418" y="319323"/>
                  </a:lnTo>
                  <a:lnTo>
                    <a:pt x="853592" y="320498"/>
                  </a:lnTo>
                  <a:lnTo>
                    <a:pt x="858765" y="321742"/>
                  </a:lnTo>
                  <a:lnTo>
                    <a:pt x="863938" y="323053"/>
                  </a:lnTo>
                  <a:lnTo>
                    <a:pt x="869112" y="324434"/>
                  </a:lnTo>
                  <a:lnTo>
                    <a:pt x="874285" y="325884"/>
                  </a:lnTo>
                  <a:lnTo>
                    <a:pt x="879458" y="327404"/>
                  </a:lnTo>
                  <a:lnTo>
                    <a:pt x="884631" y="328995"/>
                  </a:lnTo>
                  <a:lnTo>
                    <a:pt x="889805" y="330655"/>
                  </a:lnTo>
                  <a:lnTo>
                    <a:pt x="894978" y="332387"/>
                  </a:lnTo>
                  <a:lnTo>
                    <a:pt x="900151" y="334190"/>
                  </a:lnTo>
                  <a:lnTo>
                    <a:pt x="905325" y="336063"/>
                  </a:lnTo>
                  <a:lnTo>
                    <a:pt x="910498" y="338008"/>
                  </a:lnTo>
                  <a:lnTo>
                    <a:pt x="915671" y="340024"/>
                  </a:lnTo>
                  <a:lnTo>
                    <a:pt x="920844" y="342111"/>
                  </a:lnTo>
                  <a:lnTo>
                    <a:pt x="926018" y="344270"/>
                  </a:lnTo>
                  <a:lnTo>
                    <a:pt x="931191" y="346500"/>
                  </a:lnTo>
                  <a:lnTo>
                    <a:pt x="936364" y="348800"/>
                  </a:lnTo>
                  <a:lnTo>
                    <a:pt x="941538" y="351171"/>
                  </a:lnTo>
                  <a:lnTo>
                    <a:pt x="946711" y="353612"/>
                  </a:lnTo>
                  <a:lnTo>
                    <a:pt x="951884" y="356124"/>
                  </a:lnTo>
                  <a:lnTo>
                    <a:pt x="957057" y="358704"/>
                  </a:lnTo>
                  <a:lnTo>
                    <a:pt x="962231" y="361354"/>
                  </a:lnTo>
                  <a:lnTo>
                    <a:pt x="967404" y="364072"/>
                  </a:lnTo>
                  <a:lnTo>
                    <a:pt x="972577" y="366858"/>
                  </a:lnTo>
                  <a:lnTo>
                    <a:pt x="977751" y="369710"/>
                  </a:lnTo>
                  <a:lnTo>
                    <a:pt x="982924" y="372629"/>
                  </a:lnTo>
                  <a:lnTo>
                    <a:pt x="988097" y="375613"/>
                  </a:lnTo>
                  <a:lnTo>
                    <a:pt x="993270" y="378661"/>
                  </a:lnTo>
                  <a:lnTo>
                    <a:pt x="998444" y="381773"/>
                  </a:lnTo>
                  <a:lnTo>
                    <a:pt x="1003617" y="384946"/>
                  </a:lnTo>
                  <a:lnTo>
                    <a:pt x="1008790" y="388181"/>
                  </a:lnTo>
                  <a:lnTo>
                    <a:pt x="1013964" y="391475"/>
                  </a:lnTo>
                  <a:lnTo>
                    <a:pt x="1019137" y="394828"/>
                  </a:lnTo>
                  <a:lnTo>
                    <a:pt x="1024310" y="398237"/>
                  </a:lnTo>
                  <a:lnTo>
                    <a:pt x="1029483" y="401702"/>
                  </a:lnTo>
                  <a:lnTo>
                    <a:pt x="1034657" y="405221"/>
                  </a:lnTo>
                  <a:lnTo>
                    <a:pt x="1039830" y="408792"/>
                  </a:lnTo>
                  <a:lnTo>
                    <a:pt x="1045003" y="412414"/>
                  </a:lnTo>
                  <a:lnTo>
                    <a:pt x="1050177" y="416085"/>
                  </a:lnTo>
                  <a:lnTo>
                    <a:pt x="1055350" y="419803"/>
                  </a:lnTo>
                  <a:lnTo>
                    <a:pt x="1060523" y="423566"/>
                  </a:lnTo>
                  <a:lnTo>
                    <a:pt x="1065696" y="427372"/>
                  </a:lnTo>
                  <a:lnTo>
                    <a:pt x="1070870" y="431220"/>
                  </a:lnTo>
                  <a:lnTo>
                    <a:pt x="1076043" y="435107"/>
                  </a:lnTo>
                  <a:lnTo>
                    <a:pt x="1081216" y="439031"/>
                  </a:lnTo>
                  <a:lnTo>
                    <a:pt x="1086390" y="442990"/>
                  </a:lnTo>
                  <a:lnTo>
                    <a:pt x="1091563" y="446982"/>
                  </a:lnTo>
                  <a:lnTo>
                    <a:pt x="1096736" y="451004"/>
                  </a:lnTo>
                  <a:lnTo>
                    <a:pt x="1101909" y="455055"/>
                  </a:lnTo>
                  <a:lnTo>
                    <a:pt x="1107083" y="459132"/>
                  </a:lnTo>
                  <a:lnTo>
                    <a:pt x="1112256" y="463233"/>
                  </a:lnTo>
                  <a:lnTo>
                    <a:pt x="1117429" y="467354"/>
                  </a:lnTo>
                  <a:lnTo>
                    <a:pt x="1122603" y="471495"/>
                  </a:lnTo>
                  <a:lnTo>
                    <a:pt x="1127776" y="475652"/>
                  </a:lnTo>
                  <a:lnTo>
                    <a:pt x="1132949" y="479824"/>
                  </a:lnTo>
                  <a:lnTo>
                    <a:pt x="1138122" y="484007"/>
                  </a:lnTo>
                  <a:lnTo>
                    <a:pt x="1143296" y="488198"/>
                  </a:lnTo>
                  <a:lnTo>
                    <a:pt x="1148469" y="492397"/>
                  </a:lnTo>
                  <a:lnTo>
                    <a:pt x="1153642" y="496600"/>
                  </a:lnTo>
                  <a:lnTo>
                    <a:pt x="1158816" y="500804"/>
                  </a:lnTo>
                  <a:lnTo>
                    <a:pt x="1163989" y="505007"/>
                  </a:lnTo>
                  <a:lnTo>
                    <a:pt x="1169162" y="509207"/>
                  </a:lnTo>
                  <a:lnTo>
                    <a:pt x="1174335" y="513400"/>
                  </a:lnTo>
                  <a:lnTo>
                    <a:pt x="1179509" y="517586"/>
                  </a:lnTo>
                  <a:lnTo>
                    <a:pt x="1184682" y="521760"/>
                  </a:lnTo>
                  <a:lnTo>
                    <a:pt x="1189855" y="525920"/>
                  </a:lnTo>
                  <a:lnTo>
                    <a:pt x="1195029" y="530065"/>
                  </a:lnTo>
                  <a:lnTo>
                    <a:pt x="1200202" y="534190"/>
                  </a:lnTo>
                  <a:lnTo>
                    <a:pt x="1205375" y="538295"/>
                  </a:lnTo>
                  <a:lnTo>
                    <a:pt x="1210548" y="542375"/>
                  </a:lnTo>
                  <a:lnTo>
                    <a:pt x="1215722" y="546429"/>
                  </a:lnTo>
                  <a:lnTo>
                    <a:pt x="1220895" y="550455"/>
                  </a:lnTo>
                  <a:lnTo>
                    <a:pt x="1226068" y="554448"/>
                  </a:lnTo>
                  <a:lnTo>
                    <a:pt x="1231242" y="558408"/>
                  </a:lnTo>
                  <a:lnTo>
                    <a:pt x="1236415" y="562331"/>
                  </a:lnTo>
                  <a:lnTo>
                    <a:pt x="1241588" y="566214"/>
                  </a:lnTo>
                  <a:lnTo>
                    <a:pt x="1246761" y="570055"/>
                  </a:lnTo>
                  <a:lnTo>
                    <a:pt x="1251935" y="573850"/>
                  </a:lnTo>
                  <a:lnTo>
                    <a:pt x="1257108" y="577598"/>
                  </a:lnTo>
                  <a:lnTo>
                    <a:pt x="1262281" y="581295"/>
                  </a:lnTo>
                  <a:lnTo>
                    <a:pt x="1267455" y="584938"/>
                  </a:lnTo>
                  <a:lnTo>
                    <a:pt x="1272628" y="588524"/>
                  </a:lnTo>
                  <a:lnTo>
                    <a:pt x="1277801" y="592050"/>
                  </a:lnTo>
                  <a:lnTo>
                    <a:pt x="1282974" y="595512"/>
                  </a:lnTo>
                  <a:lnTo>
                    <a:pt x="1288148" y="598906"/>
                  </a:lnTo>
                  <a:lnTo>
                    <a:pt x="1293321" y="602230"/>
                  </a:lnTo>
                  <a:lnTo>
                    <a:pt x="1298494" y="605478"/>
                  </a:lnTo>
                  <a:lnTo>
                    <a:pt x="1303668" y="608647"/>
                  </a:lnTo>
                  <a:lnTo>
                    <a:pt x="1308841" y="611732"/>
                  </a:lnTo>
                  <a:lnTo>
                    <a:pt x="1314014" y="614728"/>
                  </a:lnTo>
                  <a:lnTo>
                    <a:pt x="1319187" y="617631"/>
                  </a:lnTo>
                  <a:lnTo>
                    <a:pt x="1324361" y="620434"/>
                  </a:lnTo>
                  <a:lnTo>
                    <a:pt x="1329534" y="623132"/>
                  </a:lnTo>
                  <a:lnTo>
                    <a:pt x="1334707" y="625718"/>
                  </a:lnTo>
                  <a:lnTo>
                    <a:pt x="1339881" y="628186"/>
                  </a:lnTo>
                  <a:lnTo>
                    <a:pt x="1345054" y="630528"/>
                  </a:lnTo>
                  <a:lnTo>
                    <a:pt x="1350227" y="632736"/>
                  </a:lnTo>
                  <a:lnTo>
                    <a:pt x="1355400" y="634801"/>
                  </a:lnTo>
                  <a:lnTo>
                    <a:pt x="1360574" y="636713"/>
                  </a:lnTo>
                  <a:lnTo>
                    <a:pt x="1365747" y="638464"/>
                  </a:lnTo>
                  <a:lnTo>
                    <a:pt x="1370920" y="640041"/>
                  </a:lnTo>
                  <a:lnTo>
                    <a:pt x="1376094" y="641432"/>
                  </a:lnTo>
                  <a:lnTo>
                    <a:pt x="1381267" y="642626"/>
                  </a:lnTo>
                  <a:lnTo>
                    <a:pt x="1386440" y="643607"/>
                  </a:lnTo>
                  <a:lnTo>
                    <a:pt x="1391613" y="644361"/>
                  </a:lnTo>
                  <a:lnTo>
                    <a:pt x="1396787" y="644872"/>
                  </a:lnTo>
                  <a:lnTo>
                    <a:pt x="1401960" y="645123"/>
                  </a:lnTo>
                  <a:lnTo>
                    <a:pt x="1407133" y="645095"/>
                  </a:lnTo>
                  <a:lnTo>
                    <a:pt x="1412307" y="644768"/>
                  </a:lnTo>
                  <a:lnTo>
                    <a:pt x="1417480" y="644122"/>
                  </a:lnTo>
                  <a:lnTo>
                    <a:pt x="1422653" y="643134"/>
                  </a:lnTo>
                  <a:lnTo>
                    <a:pt x="1427826" y="641782"/>
                  </a:lnTo>
                  <a:lnTo>
                    <a:pt x="1433000" y="640041"/>
                  </a:lnTo>
                  <a:lnTo>
                    <a:pt x="1438173" y="637885"/>
                  </a:lnTo>
                  <a:lnTo>
                    <a:pt x="1443346" y="635287"/>
                  </a:lnTo>
                  <a:lnTo>
                    <a:pt x="1448520" y="632222"/>
                  </a:lnTo>
                  <a:lnTo>
                    <a:pt x="1453693" y="628660"/>
                  </a:lnTo>
                  <a:lnTo>
                    <a:pt x="1458866" y="624574"/>
                  </a:lnTo>
                  <a:lnTo>
                    <a:pt x="1464039" y="619936"/>
                  </a:lnTo>
                  <a:lnTo>
                    <a:pt x="1469213" y="614719"/>
                  </a:lnTo>
                  <a:lnTo>
                    <a:pt x="1474386" y="608896"/>
                  </a:lnTo>
                  <a:lnTo>
                    <a:pt x="1479559" y="602442"/>
                  </a:lnTo>
                  <a:lnTo>
                    <a:pt x="1484733" y="595334"/>
                  </a:lnTo>
                  <a:lnTo>
                    <a:pt x="1489906" y="587550"/>
                  </a:lnTo>
                  <a:lnTo>
                    <a:pt x="1495079" y="579075"/>
                  </a:lnTo>
                  <a:lnTo>
                    <a:pt x="1500252" y="569895"/>
                  </a:lnTo>
                  <a:lnTo>
                    <a:pt x="1505426" y="560001"/>
                  </a:lnTo>
                  <a:lnTo>
                    <a:pt x="1510599" y="549391"/>
                  </a:lnTo>
                  <a:lnTo>
                    <a:pt x="1515772" y="538068"/>
                  </a:lnTo>
                  <a:lnTo>
                    <a:pt x="1520946" y="526042"/>
                  </a:lnTo>
                  <a:lnTo>
                    <a:pt x="1526119" y="513330"/>
                  </a:lnTo>
                  <a:lnTo>
                    <a:pt x="1531292" y="499958"/>
                  </a:lnTo>
                  <a:lnTo>
                    <a:pt x="1536465" y="485959"/>
                  </a:lnTo>
                  <a:lnTo>
                    <a:pt x="1541639" y="471373"/>
                  </a:lnTo>
                  <a:lnTo>
                    <a:pt x="1546812" y="456252"/>
                  </a:lnTo>
                  <a:lnTo>
                    <a:pt x="1551985" y="440650"/>
                  </a:lnTo>
                  <a:lnTo>
                    <a:pt x="1557159" y="424632"/>
                  </a:lnTo>
                  <a:lnTo>
                    <a:pt x="1562332" y="408267"/>
                  </a:lnTo>
                  <a:lnTo>
                    <a:pt x="1567505" y="391631"/>
                  </a:lnTo>
                  <a:lnTo>
                    <a:pt x="1572678" y="374803"/>
                  </a:lnTo>
                  <a:lnTo>
                    <a:pt x="1577852" y="357862"/>
                  </a:lnTo>
                  <a:lnTo>
                    <a:pt x="1583025" y="340892"/>
                  </a:lnTo>
                  <a:lnTo>
                    <a:pt x="1588198" y="323975"/>
                  </a:lnTo>
                  <a:lnTo>
                    <a:pt x="1593372" y="307190"/>
                  </a:lnTo>
                  <a:lnTo>
                    <a:pt x="1598545" y="290614"/>
                  </a:lnTo>
                  <a:lnTo>
                    <a:pt x="1603718" y="274320"/>
                  </a:lnTo>
                  <a:lnTo>
                    <a:pt x="1608891" y="258374"/>
                  </a:lnTo>
                  <a:lnTo>
                    <a:pt x="1614065" y="242835"/>
                  </a:lnTo>
                  <a:lnTo>
                    <a:pt x="1619238" y="227758"/>
                  </a:lnTo>
                  <a:lnTo>
                    <a:pt x="1624411" y="213188"/>
                  </a:lnTo>
                  <a:lnTo>
                    <a:pt x="1629585" y="199163"/>
                  </a:lnTo>
                  <a:lnTo>
                    <a:pt x="1634758" y="185711"/>
                  </a:lnTo>
                  <a:lnTo>
                    <a:pt x="1639931" y="172857"/>
                  </a:lnTo>
                  <a:lnTo>
                    <a:pt x="1645104" y="160614"/>
                  </a:lnTo>
                  <a:lnTo>
                    <a:pt x="1650278" y="148992"/>
                  </a:lnTo>
                  <a:lnTo>
                    <a:pt x="1655451" y="137992"/>
                  </a:lnTo>
                  <a:lnTo>
                    <a:pt x="1660624" y="127610"/>
                  </a:lnTo>
                  <a:lnTo>
                    <a:pt x="1665798" y="117839"/>
                  </a:lnTo>
                  <a:lnTo>
                    <a:pt x="1670971" y="108666"/>
                  </a:lnTo>
                  <a:lnTo>
                    <a:pt x="1676144" y="100074"/>
                  </a:lnTo>
                  <a:lnTo>
                    <a:pt x="1681317" y="92045"/>
                  </a:lnTo>
                  <a:lnTo>
                    <a:pt x="1686491" y="84557"/>
                  </a:lnTo>
                  <a:lnTo>
                    <a:pt x="1691664" y="77586"/>
                  </a:lnTo>
                  <a:lnTo>
                    <a:pt x="1696837" y="71110"/>
                  </a:lnTo>
                  <a:lnTo>
                    <a:pt x="1702011" y="65101"/>
                  </a:lnTo>
                  <a:lnTo>
                    <a:pt x="1707184" y="59537"/>
                  </a:lnTo>
                  <a:lnTo>
                    <a:pt x="1712357" y="54389"/>
                  </a:lnTo>
                  <a:lnTo>
                    <a:pt x="1717530" y="49635"/>
                  </a:lnTo>
                  <a:lnTo>
                    <a:pt x="1722704" y="45248"/>
                  </a:lnTo>
                  <a:lnTo>
                    <a:pt x="1727877" y="41206"/>
                  </a:lnTo>
                  <a:lnTo>
                    <a:pt x="1733050" y="37484"/>
                  </a:lnTo>
                  <a:lnTo>
                    <a:pt x="1738224" y="34060"/>
                  </a:lnTo>
                  <a:lnTo>
                    <a:pt x="1743397" y="30914"/>
                  </a:lnTo>
                  <a:lnTo>
                    <a:pt x="1748570" y="28024"/>
                  </a:lnTo>
                  <a:lnTo>
                    <a:pt x="1753743" y="25373"/>
                  </a:lnTo>
                  <a:lnTo>
                    <a:pt x="1758917" y="22941"/>
                  </a:lnTo>
                  <a:lnTo>
                    <a:pt x="1764090" y="20713"/>
                  </a:lnTo>
                  <a:lnTo>
                    <a:pt x="1769263" y="18672"/>
                  </a:lnTo>
                  <a:lnTo>
                    <a:pt x="1774437" y="16803"/>
                  </a:lnTo>
                  <a:lnTo>
                    <a:pt x="1779610" y="15093"/>
                  </a:lnTo>
                  <a:lnTo>
                    <a:pt x="1784783" y="13529"/>
                  </a:lnTo>
                  <a:lnTo>
                    <a:pt x="1789956" y="12098"/>
                  </a:lnTo>
                  <a:lnTo>
                    <a:pt x="1795130" y="10791"/>
                  </a:lnTo>
                  <a:lnTo>
                    <a:pt x="1800303" y="9596"/>
                  </a:lnTo>
                  <a:lnTo>
                    <a:pt x="1805476" y="8505"/>
                  </a:lnTo>
                  <a:lnTo>
                    <a:pt x="1810650" y="7508"/>
                  </a:lnTo>
                  <a:lnTo>
                    <a:pt x="1815823" y="6598"/>
                  </a:lnTo>
                  <a:lnTo>
                    <a:pt x="1820996" y="5767"/>
                  </a:lnTo>
                  <a:lnTo>
                    <a:pt x="1826169" y="5009"/>
                  </a:lnTo>
                  <a:lnTo>
                    <a:pt x="1831343" y="4317"/>
                  </a:lnTo>
                  <a:lnTo>
                    <a:pt x="1836516" y="3686"/>
                  </a:lnTo>
                  <a:lnTo>
                    <a:pt x="1841689" y="3110"/>
                  </a:lnTo>
                  <a:lnTo>
                    <a:pt x="1846863" y="2584"/>
                  </a:lnTo>
                  <a:lnTo>
                    <a:pt x="1852036" y="2105"/>
                  </a:lnTo>
                  <a:lnTo>
                    <a:pt x="1857209" y="1669"/>
                  </a:lnTo>
                  <a:lnTo>
                    <a:pt x="1862382" y="1270"/>
                  </a:lnTo>
                  <a:lnTo>
                    <a:pt x="1867556" y="907"/>
                  </a:lnTo>
                  <a:lnTo>
                    <a:pt x="1872729" y="576"/>
                  </a:lnTo>
                  <a:lnTo>
                    <a:pt x="1877902" y="275"/>
                  </a:lnTo>
                  <a:lnTo>
                    <a:pt x="1883076" y="0"/>
                  </a:lnTo>
                  <a:lnTo>
                    <a:pt x="1883076" y="774417"/>
                  </a:lnTo>
                  <a:lnTo>
                    <a:pt x="1877902" y="774414"/>
                  </a:lnTo>
                  <a:lnTo>
                    <a:pt x="1872729" y="774410"/>
                  </a:lnTo>
                  <a:lnTo>
                    <a:pt x="1867556" y="774405"/>
                  </a:lnTo>
                  <a:lnTo>
                    <a:pt x="1862382" y="774400"/>
                  </a:lnTo>
                  <a:lnTo>
                    <a:pt x="1857209" y="774394"/>
                  </a:lnTo>
                  <a:lnTo>
                    <a:pt x="1852036" y="774387"/>
                  </a:lnTo>
                  <a:lnTo>
                    <a:pt x="1846863" y="774379"/>
                  </a:lnTo>
                  <a:lnTo>
                    <a:pt x="1841689" y="774371"/>
                  </a:lnTo>
                  <a:lnTo>
                    <a:pt x="1836516" y="774361"/>
                  </a:lnTo>
                  <a:lnTo>
                    <a:pt x="1831343" y="774350"/>
                  </a:lnTo>
                  <a:lnTo>
                    <a:pt x="1826169" y="774337"/>
                  </a:lnTo>
                  <a:lnTo>
                    <a:pt x="1820996" y="774323"/>
                  </a:lnTo>
                  <a:lnTo>
                    <a:pt x="1815823" y="774307"/>
                  </a:lnTo>
                  <a:lnTo>
                    <a:pt x="1810650" y="774289"/>
                  </a:lnTo>
                  <a:lnTo>
                    <a:pt x="1805476" y="774269"/>
                  </a:lnTo>
                  <a:lnTo>
                    <a:pt x="1800303" y="774246"/>
                  </a:lnTo>
                  <a:lnTo>
                    <a:pt x="1795130" y="774220"/>
                  </a:lnTo>
                  <a:lnTo>
                    <a:pt x="1789956" y="774191"/>
                  </a:lnTo>
                  <a:lnTo>
                    <a:pt x="1784783" y="774158"/>
                  </a:lnTo>
                  <a:lnTo>
                    <a:pt x="1779610" y="774121"/>
                  </a:lnTo>
                  <a:lnTo>
                    <a:pt x="1774437" y="774079"/>
                  </a:lnTo>
                  <a:lnTo>
                    <a:pt x="1769263" y="774032"/>
                  </a:lnTo>
                  <a:lnTo>
                    <a:pt x="1764090" y="773979"/>
                  </a:lnTo>
                  <a:lnTo>
                    <a:pt x="1758917" y="773920"/>
                  </a:lnTo>
                  <a:lnTo>
                    <a:pt x="1753743" y="773853"/>
                  </a:lnTo>
                  <a:lnTo>
                    <a:pt x="1748570" y="773777"/>
                  </a:lnTo>
                  <a:lnTo>
                    <a:pt x="1743397" y="773692"/>
                  </a:lnTo>
                  <a:lnTo>
                    <a:pt x="1738224" y="773597"/>
                  </a:lnTo>
                  <a:lnTo>
                    <a:pt x="1733050" y="773490"/>
                  </a:lnTo>
                  <a:lnTo>
                    <a:pt x="1727877" y="773370"/>
                  </a:lnTo>
                  <a:lnTo>
                    <a:pt x="1722704" y="773236"/>
                  </a:lnTo>
                  <a:lnTo>
                    <a:pt x="1717530" y="773086"/>
                  </a:lnTo>
                  <a:lnTo>
                    <a:pt x="1712357" y="772917"/>
                  </a:lnTo>
                  <a:lnTo>
                    <a:pt x="1707184" y="772730"/>
                  </a:lnTo>
                  <a:lnTo>
                    <a:pt x="1702011" y="772520"/>
                  </a:lnTo>
                  <a:lnTo>
                    <a:pt x="1696837" y="772286"/>
                  </a:lnTo>
                  <a:lnTo>
                    <a:pt x="1691664" y="772026"/>
                  </a:lnTo>
                  <a:lnTo>
                    <a:pt x="1686491" y="771736"/>
                  </a:lnTo>
                  <a:lnTo>
                    <a:pt x="1681317" y="771415"/>
                  </a:lnTo>
                  <a:lnTo>
                    <a:pt x="1676144" y="771059"/>
                  </a:lnTo>
                  <a:lnTo>
                    <a:pt x="1670971" y="770665"/>
                  </a:lnTo>
                  <a:lnTo>
                    <a:pt x="1665798" y="770231"/>
                  </a:lnTo>
                  <a:lnTo>
                    <a:pt x="1660624" y="769752"/>
                  </a:lnTo>
                  <a:lnTo>
                    <a:pt x="1655451" y="769225"/>
                  </a:lnTo>
                  <a:lnTo>
                    <a:pt x="1650278" y="768648"/>
                  </a:lnTo>
                  <a:lnTo>
                    <a:pt x="1645104" y="768016"/>
                  </a:lnTo>
                  <a:lnTo>
                    <a:pt x="1639931" y="767325"/>
                  </a:lnTo>
                  <a:lnTo>
                    <a:pt x="1634758" y="766574"/>
                  </a:lnTo>
                  <a:lnTo>
                    <a:pt x="1629585" y="765759"/>
                  </a:lnTo>
                  <a:lnTo>
                    <a:pt x="1624411" y="764876"/>
                  </a:lnTo>
                  <a:lnTo>
                    <a:pt x="1619238" y="763923"/>
                  </a:lnTo>
                  <a:lnTo>
                    <a:pt x="1614065" y="762897"/>
                  </a:lnTo>
                  <a:lnTo>
                    <a:pt x="1608891" y="761798"/>
                  </a:lnTo>
                  <a:lnTo>
                    <a:pt x="1603718" y="760622"/>
                  </a:lnTo>
                  <a:lnTo>
                    <a:pt x="1598545" y="759370"/>
                  </a:lnTo>
                  <a:lnTo>
                    <a:pt x="1593372" y="758041"/>
                  </a:lnTo>
                  <a:lnTo>
                    <a:pt x="1588198" y="756634"/>
                  </a:lnTo>
                  <a:lnTo>
                    <a:pt x="1583025" y="755150"/>
                  </a:lnTo>
                  <a:lnTo>
                    <a:pt x="1577852" y="753591"/>
                  </a:lnTo>
                  <a:lnTo>
                    <a:pt x="1572678" y="751958"/>
                  </a:lnTo>
                  <a:lnTo>
                    <a:pt x="1567505" y="750253"/>
                  </a:lnTo>
                  <a:lnTo>
                    <a:pt x="1562332" y="748479"/>
                  </a:lnTo>
                  <a:lnTo>
                    <a:pt x="1557159" y="746639"/>
                  </a:lnTo>
                  <a:lnTo>
                    <a:pt x="1551985" y="744736"/>
                  </a:lnTo>
                  <a:lnTo>
                    <a:pt x="1546812" y="742773"/>
                  </a:lnTo>
                  <a:lnTo>
                    <a:pt x="1541639" y="740755"/>
                  </a:lnTo>
                  <a:lnTo>
                    <a:pt x="1536465" y="738684"/>
                  </a:lnTo>
                  <a:lnTo>
                    <a:pt x="1531292" y="736565"/>
                  </a:lnTo>
                  <a:lnTo>
                    <a:pt x="1526119" y="734401"/>
                  </a:lnTo>
                  <a:lnTo>
                    <a:pt x="1520946" y="732196"/>
                  </a:lnTo>
                  <a:lnTo>
                    <a:pt x="1515772" y="729953"/>
                  </a:lnTo>
                  <a:lnTo>
                    <a:pt x="1510599" y="727674"/>
                  </a:lnTo>
                  <a:lnTo>
                    <a:pt x="1505426" y="725363"/>
                  </a:lnTo>
                  <a:lnTo>
                    <a:pt x="1500252" y="723022"/>
                  </a:lnTo>
                  <a:lnTo>
                    <a:pt x="1495079" y="720653"/>
                  </a:lnTo>
                  <a:lnTo>
                    <a:pt x="1489906" y="718257"/>
                  </a:lnTo>
                  <a:lnTo>
                    <a:pt x="1484733" y="715836"/>
                  </a:lnTo>
                  <a:lnTo>
                    <a:pt x="1479559" y="713391"/>
                  </a:lnTo>
                  <a:lnTo>
                    <a:pt x="1474386" y="710923"/>
                  </a:lnTo>
                  <a:lnTo>
                    <a:pt x="1469213" y="708432"/>
                  </a:lnTo>
                  <a:lnTo>
                    <a:pt x="1464039" y="705918"/>
                  </a:lnTo>
                  <a:lnTo>
                    <a:pt x="1458866" y="703382"/>
                  </a:lnTo>
                  <a:lnTo>
                    <a:pt x="1453693" y="700823"/>
                  </a:lnTo>
                  <a:lnTo>
                    <a:pt x="1448520" y="698240"/>
                  </a:lnTo>
                  <a:lnTo>
                    <a:pt x="1443346" y="695634"/>
                  </a:lnTo>
                  <a:lnTo>
                    <a:pt x="1438173" y="693003"/>
                  </a:lnTo>
                  <a:lnTo>
                    <a:pt x="1433000" y="690346"/>
                  </a:lnTo>
                  <a:lnTo>
                    <a:pt x="1427826" y="687663"/>
                  </a:lnTo>
                  <a:lnTo>
                    <a:pt x="1422653" y="684953"/>
                  </a:lnTo>
                  <a:lnTo>
                    <a:pt x="1417480" y="682214"/>
                  </a:lnTo>
                  <a:lnTo>
                    <a:pt x="1412307" y="679446"/>
                  </a:lnTo>
                  <a:lnTo>
                    <a:pt x="1407133" y="676648"/>
                  </a:lnTo>
                  <a:lnTo>
                    <a:pt x="1401960" y="673818"/>
                  </a:lnTo>
                  <a:lnTo>
                    <a:pt x="1396787" y="670956"/>
                  </a:lnTo>
                  <a:lnTo>
                    <a:pt x="1391613" y="668060"/>
                  </a:lnTo>
                  <a:lnTo>
                    <a:pt x="1386440" y="665130"/>
                  </a:lnTo>
                  <a:lnTo>
                    <a:pt x="1381267" y="662165"/>
                  </a:lnTo>
                  <a:lnTo>
                    <a:pt x="1376094" y="659164"/>
                  </a:lnTo>
                  <a:lnTo>
                    <a:pt x="1370920" y="656126"/>
                  </a:lnTo>
                  <a:lnTo>
                    <a:pt x="1365747" y="653050"/>
                  </a:lnTo>
                  <a:lnTo>
                    <a:pt x="1360574" y="649936"/>
                  </a:lnTo>
                  <a:lnTo>
                    <a:pt x="1355400" y="646784"/>
                  </a:lnTo>
                  <a:lnTo>
                    <a:pt x="1350227" y="643592"/>
                  </a:lnTo>
                  <a:lnTo>
                    <a:pt x="1345054" y="640360"/>
                  </a:lnTo>
                  <a:lnTo>
                    <a:pt x="1339881" y="637088"/>
                  </a:lnTo>
                  <a:lnTo>
                    <a:pt x="1334707" y="633776"/>
                  </a:lnTo>
                  <a:lnTo>
                    <a:pt x="1329534" y="630424"/>
                  </a:lnTo>
                  <a:lnTo>
                    <a:pt x="1324361" y="627031"/>
                  </a:lnTo>
                  <a:lnTo>
                    <a:pt x="1319187" y="623597"/>
                  </a:lnTo>
                  <a:lnTo>
                    <a:pt x="1314014" y="620123"/>
                  </a:lnTo>
                  <a:lnTo>
                    <a:pt x="1308841" y="616609"/>
                  </a:lnTo>
                  <a:lnTo>
                    <a:pt x="1303668" y="613054"/>
                  </a:lnTo>
                  <a:lnTo>
                    <a:pt x="1298494" y="609460"/>
                  </a:lnTo>
                  <a:lnTo>
                    <a:pt x="1293321" y="605827"/>
                  </a:lnTo>
                  <a:lnTo>
                    <a:pt x="1288148" y="602155"/>
                  </a:lnTo>
                  <a:lnTo>
                    <a:pt x="1282974" y="598445"/>
                  </a:lnTo>
                  <a:lnTo>
                    <a:pt x="1277801" y="594698"/>
                  </a:lnTo>
                  <a:lnTo>
                    <a:pt x="1272628" y="590914"/>
                  </a:lnTo>
                  <a:lnTo>
                    <a:pt x="1267455" y="587094"/>
                  </a:lnTo>
                  <a:lnTo>
                    <a:pt x="1262281" y="583240"/>
                  </a:lnTo>
                  <a:lnTo>
                    <a:pt x="1257108" y="579352"/>
                  </a:lnTo>
                  <a:lnTo>
                    <a:pt x="1251935" y="575432"/>
                  </a:lnTo>
                  <a:lnTo>
                    <a:pt x="1246761" y="571480"/>
                  </a:lnTo>
                  <a:lnTo>
                    <a:pt x="1241588" y="567498"/>
                  </a:lnTo>
                  <a:lnTo>
                    <a:pt x="1236415" y="563488"/>
                  </a:lnTo>
                  <a:lnTo>
                    <a:pt x="1231242" y="559450"/>
                  </a:lnTo>
                  <a:lnTo>
                    <a:pt x="1226068" y="555387"/>
                  </a:lnTo>
                  <a:lnTo>
                    <a:pt x="1220895" y="551300"/>
                  </a:lnTo>
                  <a:lnTo>
                    <a:pt x="1215722" y="547190"/>
                  </a:lnTo>
                  <a:lnTo>
                    <a:pt x="1210548" y="543060"/>
                  </a:lnTo>
                  <a:lnTo>
                    <a:pt x="1205375" y="538911"/>
                  </a:lnTo>
                  <a:lnTo>
                    <a:pt x="1200202" y="534744"/>
                  </a:lnTo>
                  <a:lnTo>
                    <a:pt x="1195029" y="530563"/>
                  </a:lnTo>
                  <a:lnTo>
                    <a:pt x="1189855" y="526368"/>
                  </a:lnTo>
                  <a:lnTo>
                    <a:pt x="1184682" y="522162"/>
                  </a:lnTo>
                  <a:lnTo>
                    <a:pt x="1179509" y="517947"/>
                  </a:lnTo>
                  <a:lnTo>
                    <a:pt x="1174335" y="513725"/>
                  </a:lnTo>
                  <a:lnTo>
                    <a:pt x="1169162" y="509499"/>
                  </a:lnTo>
                  <a:lnTo>
                    <a:pt x="1163989" y="505269"/>
                  </a:lnTo>
                  <a:lnTo>
                    <a:pt x="1158816" y="501039"/>
                  </a:lnTo>
                  <a:lnTo>
                    <a:pt x="1153642" y="496811"/>
                  </a:lnTo>
                  <a:lnTo>
                    <a:pt x="1148469" y="492586"/>
                  </a:lnTo>
                  <a:lnTo>
                    <a:pt x="1143296" y="488368"/>
                  </a:lnTo>
                  <a:lnTo>
                    <a:pt x="1138122" y="484159"/>
                  </a:lnTo>
                  <a:lnTo>
                    <a:pt x="1132949" y="479960"/>
                  </a:lnTo>
                  <a:lnTo>
                    <a:pt x="1127776" y="475775"/>
                  </a:lnTo>
                  <a:lnTo>
                    <a:pt x="1122603" y="471605"/>
                  </a:lnTo>
                  <a:lnTo>
                    <a:pt x="1117429" y="467453"/>
                  </a:lnTo>
                  <a:lnTo>
                    <a:pt x="1112256" y="463321"/>
                  </a:lnTo>
                  <a:lnTo>
                    <a:pt x="1107083" y="459211"/>
                  </a:lnTo>
                  <a:lnTo>
                    <a:pt x="1101909" y="455126"/>
                  </a:lnTo>
                  <a:lnTo>
                    <a:pt x="1096736" y="451068"/>
                  </a:lnTo>
                  <a:lnTo>
                    <a:pt x="1091563" y="447038"/>
                  </a:lnTo>
                  <a:lnTo>
                    <a:pt x="1086390" y="443040"/>
                  </a:lnTo>
                  <a:lnTo>
                    <a:pt x="1081216" y="439076"/>
                  </a:lnTo>
                  <a:lnTo>
                    <a:pt x="1076043" y="435147"/>
                  </a:lnTo>
                  <a:lnTo>
                    <a:pt x="1070870" y="431256"/>
                  </a:lnTo>
                  <a:lnTo>
                    <a:pt x="1065696" y="427404"/>
                  </a:lnTo>
                  <a:lnTo>
                    <a:pt x="1060523" y="423595"/>
                  </a:lnTo>
                  <a:lnTo>
                    <a:pt x="1055350" y="419828"/>
                  </a:lnTo>
                  <a:lnTo>
                    <a:pt x="1050177" y="416108"/>
                  </a:lnTo>
                  <a:lnTo>
                    <a:pt x="1045003" y="412435"/>
                  </a:lnTo>
                  <a:lnTo>
                    <a:pt x="1039830" y="408811"/>
                  </a:lnTo>
                  <a:lnTo>
                    <a:pt x="1034657" y="405237"/>
                  </a:lnTo>
                  <a:lnTo>
                    <a:pt x="1029483" y="401717"/>
                  </a:lnTo>
                  <a:lnTo>
                    <a:pt x="1024310" y="398250"/>
                  </a:lnTo>
                  <a:lnTo>
                    <a:pt x="1019137" y="394839"/>
                  </a:lnTo>
                  <a:lnTo>
                    <a:pt x="1013964" y="391485"/>
                  </a:lnTo>
                  <a:lnTo>
                    <a:pt x="1008790" y="388190"/>
                  </a:lnTo>
                  <a:lnTo>
                    <a:pt x="1003617" y="384955"/>
                  </a:lnTo>
                  <a:lnTo>
                    <a:pt x="998444" y="381780"/>
                  </a:lnTo>
                  <a:lnTo>
                    <a:pt x="993270" y="378668"/>
                  </a:lnTo>
                  <a:lnTo>
                    <a:pt x="988097" y="375619"/>
                  </a:lnTo>
                  <a:lnTo>
                    <a:pt x="982924" y="372634"/>
                  </a:lnTo>
                  <a:lnTo>
                    <a:pt x="977751" y="369715"/>
                  </a:lnTo>
                  <a:lnTo>
                    <a:pt x="972577" y="366862"/>
                  </a:lnTo>
                  <a:lnTo>
                    <a:pt x="967404" y="364076"/>
                  </a:lnTo>
                  <a:lnTo>
                    <a:pt x="962231" y="361357"/>
                  </a:lnTo>
                  <a:lnTo>
                    <a:pt x="957057" y="358707"/>
                  </a:lnTo>
                  <a:lnTo>
                    <a:pt x="951884" y="356126"/>
                  </a:lnTo>
                  <a:lnTo>
                    <a:pt x="946711" y="353615"/>
                  </a:lnTo>
                  <a:lnTo>
                    <a:pt x="941538" y="351173"/>
                  </a:lnTo>
                  <a:lnTo>
                    <a:pt x="936364" y="348802"/>
                  </a:lnTo>
                  <a:lnTo>
                    <a:pt x="931191" y="346501"/>
                  </a:lnTo>
                  <a:lnTo>
                    <a:pt x="926018" y="344271"/>
                  </a:lnTo>
                  <a:lnTo>
                    <a:pt x="920844" y="342113"/>
                  </a:lnTo>
                  <a:lnTo>
                    <a:pt x="915671" y="340025"/>
                  </a:lnTo>
                  <a:lnTo>
                    <a:pt x="910498" y="338009"/>
                  </a:lnTo>
                  <a:lnTo>
                    <a:pt x="905325" y="336064"/>
                  </a:lnTo>
                  <a:lnTo>
                    <a:pt x="900151" y="334190"/>
                  </a:lnTo>
                  <a:lnTo>
                    <a:pt x="894978" y="332388"/>
                  </a:lnTo>
                  <a:lnTo>
                    <a:pt x="889805" y="330656"/>
                  </a:lnTo>
                  <a:lnTo>
                    <a:pt x="884631" y="328995"/>
                  </a:lnTo>
                  <a:lnTo>
                    <a:pt x="879458" y="327405"/>
                  </a:lnTo>
                  <a:lnTo>
                    <a:pt x="874285" y="325885"/>
                  </a:lnTo>
                  <a:lnTo>
                    <a:pt x="869112" y="324435"/>
                  </a:lnTo>
                  <a:lnTo>
                    <a:pt x="863938" y="323054"/>
                  </a:lnTo>
                  <a:lnTo>
                    <a:pt x="858765" y="321742"/>
                  </a:lnTo>
                  <a:lnTo>
                    <a:pt x="853592" y="320499"/>
                  </a:lnTo>
                  <a:lnTo>
                    <a:pt x="848418" y="319324"/>
                  </a:lnTo>
                  <a:lnTo>
                    <a:pt x="843245" y="318216"/>
                  </a:lnTo>
                  <a:lnTo>
                    <a:pt x="838072" y="317175"/>
                  </a:lnTo>
                  <a:lnTo>
                    <a:pt x="832899" y="316201"/>
                  </a:lnTo>
                  <a:lnTo>
                    <a:pt x="827725" y="315293"/>
                  </a:lnTo>
                  <a:lnTo>
                    <a:pt x="822552" y="314449"/>
                  </a:lnTo>
                  <a:lnTo>
                    <a:pt x="817379" y="313670"/>
                  </a:lnTo>
                  <a:lnTo>
                    <a:pt x="812205" y="312955"/>
                  </a:lnTo>
                  <a:lnTo>
                    <a:pt x="807032" y="312302"/>
                  </a:lnTo>
                  <a:lnTo>
                    <a:pt x="801859" y="311712"/>
                  </a:lnTo>
                  <a:lnTo>
                    <a:pt x="796686" y="311184"/>
                  </a:lnTo>
                  <a:lnTo>
                    <a:pt x="791512" y="310716"/>
                  </a:lnTo>
                  <a:lnTo>
                    <a:pt x="786339" y="310308"/>
                  </a:lnTo>
                  <a:lnTo>
                    <a:pt x="781166" y="309959"/>
                  </a:lnTo>
                  <a:lnTo>
                    <a:pt x="775992" y="309669"/>
                  </a:lnTo>
                  <a:lnTo>
                    <a:pt x="770819" y="309436"/>
                  </a:lnTo>
                  <a:lnTo>
                    <a:pt x="765646" y="309259"/>
                  </a:lnTo>
                  <a:lnTo>
                    <a:pt x="760473" y="309139"/>
                  </a:lnTo>
                  <a:lnTo>
                    <a:pt x="755299" y="309074"/>
                  </a:lnTo>
                  <a:lnTo>
                    <a:pt x="750126" y="309063"/>
                  </a:lnTo>
                  <a:lnTo>
                    <a:pt x="744953" y="309105"/>
                  </a:lnTo>
                  <a:lnTo>
                    <a:pt x="739779" y="309200"/>
                  </a:lnTo>
                  <a:lnTo>
                    <a:pt x="734606" y="309347"/>
                  </a:lnTo>
                  <a:lnTo>
                    <a:pt x="729433" y="309544"/>
                  </a:lnTo>
                  <a:lnTo>
                    <a:pt x="724260" y="309791"/>
                  </a:lnTo>
                  <a:lnTo>
                    <a:pt x="719086" y="310088"/>
                  </a:lnTo>
                  <a:lnTo>
                    <a:pt x="713913" y="310433"/>
                  </a:lnTo>
                  <a:lnTo>
                    <a:pt x="708740" y="310825"/>
                  </a:lnTo>
                  <a:lnTo>
                    <a:pt x="703566" y="311265"/>
                  </a:lnTo>
                  <a:lnTo>
                    <a:pt x="698393" y="311750"/>
                  </a:lnTo>
                  <a:lnTo>
                    <a:pt x="693220" y="312280"/>
                  </a:lnTo>
                  <a:lnTo>
                    <a:pt x="688047" y="312854"/>
                  </a:lnTo>
                  <a:lnTo>
                    <a:pt x="682873" y="313472"/>
                  </a:lnTo>
                  <a:lnTo>
                    <a:pt x="677700" y="314132"/>
                  </a:lnTo>
                  <a:lnTo>
                    <a:pt x="672527" y="314835"/>
                  </a:lnTo>
                  <a:lnTo>
                    <a:pt x="667353" y="315578"/>
                  </a:lnTo>
                  <a:lnTo>
                    <a:pt x="662180" y="316362"/>
                  </a:lnTo>
                  <a:lnTo>
                    <a:pt x="657007" y="317186"/>
                  </a:lnTo>
                  <a:lnTo>
                    <a:pt x="651834" y="318048"/>
                  </a:lnTo>
                  <a:lnTo>
                    <a:pt x="646660" y="318949"/>
                  </a:lnTo>
                  <a:lnTo>
                    <a:pt x="641487" y="319887"/>
                  </a:lnTo>
                  <a:lnTo>
                    <a:pt x="636314" y="320861"/>
                  </a:lnTo>
                  <a:lnTo>
                    <a:pt x="631140" y="321872"/>
                  </a:lnTo>
                  <a:lnTo>
                    <a:pt x="625967" y="322918"/>
                  </a:lnTo>
                  <a:lnTo>
                    <a:pt x="620794" y="323999"/>
                  </a:lnTo>
                  <a:lnTo>
                    <a:pt x="615621" y="325113"/>
                  </a:lnTo>
                  <a:lnTo>
                    <a:pt x="610447" y="326261"/>
                  </a:lnTo>
                  <a:lnTo>
                    <a:pt x="605274" y="327442"/>
                  </a:lnTo>
                  <a:lnTo>
                    <a:pt x="600101" y="328655"/>
                  </a:lnTo>
                  <a:lnTo>
                    <a:pt x="594927" y="329899"/>
                  </a:lnTo>
                  <a:lnTo>
                    <a:pt x="589754" y="331174"/>
                  </a:lnTo>
                  <a:lnTo>
                    <a:pt x="584581" y="332479"/>
                  </a:lnTo>
                  <a:lnTo>
                    <a:pt x="579408" y="333814"/>
                  </a:lnTo>
                  <a:lnTo>
                    <a:pt x="574234" y="335178"/>
                  </a:lnTo>
                  <a:lnTo>
                    <a:pt x="569061" y="336571"/>
                  </a:lnTo>
                  <a:lnTo>
                    <a:pt x="563888" y="337992"/>
                  </a:lnTo>
                  <a:lnTo>
                    <a:pt x="558714" y="339440"/>
                  </a:lnTo>
                  <a:lnTo>
                    <a:pt x="553541" y="340915"/>
                  </a:lnTo>
                  <a:lnTo>
                    <a:pt x="548368" y="342417"/>
                  </a:lnTo>
                  <a:lnTo>
                    <a:pt x="543195" y="343945"/>
                  </a:lnTo>
                  <a:lnTo>
                    <a:pt x="538021" y="345498"/>
                  </a:lnTo>
                  <a:lnTo>
                    <a:pt x="532848" y="347076"/>
                  </a:lnTo>
                  <a:lnTo>
                    <a:pt x="527675" y="348679"/>
                  </a:lnTo>
                  <a:lnTo>
                    <a:pt x="522501" y="350306"/>
                  </a:lnTo>
                  <a:lnTo>
                    <a:pt x="517328" y="351958"/>
                  </a:lnTo>
                  <a:lnTo>
                    <a:pt x="512155" y="353632"/>
                  </a:lnTo>
                  <a:lnTo>
                    <a:pt x="506982" y="355329"/>
                  </a:lnTo>
                  <a:lnTo>
                    <a:pt x="501808" y="357049"/>
                  </a:lnTo>
                  <a:lnTo>
                    <a:pt x="496635" y="358792"/>
                  </a:lnTo>
                  <a:lnTo>
                    <a:pt x="491462" y="360556"/>
                  </a:lnTo>
                  <a:lnTo>
                    <a:pt x="486288" y="362342"/>
                  </a:lnTo>
                  <a:lnTo>
                    <a:pt x="481115" y="364149"/>
                  </a:lnTo>
                  <a:lnTo>
                    <a:pt x="475942" y="365977"/>
                  </a:lnTo>
                  <a:lnTo>
                    <a:pt x="470769" y="367825"/>
                  </a:lnTo>
                  <a:lnTo>
                    <a:pt x="465595" y="369694"/>
                  </a:lnTo>
                  <a:lnTo>
                    <a:pt x="460422" y="371583"/>
                  </a:lnTo>
                  <a:lnTo>
                    <a:pt x="455249" y="373492"/>
                  </a:lnTo>
                  <a:lnTo>
                    <a:pt x="450075" y="375420"/>
                  </a:lnTo>
                  <a:lnTo>
                    <a:pt x="444902" y="377368"/>
                  </a:lnTo>
                  <a:lnTo>
                    <a:pt x="439729" y="379335"/>
                  </a:lnTo>
                  <a:lnTo>
                    <a:pt x="434556" y="381321"/>
                  </a:lnTo>
                  <a:lnTo>
                    <a:pt x="429382" y="383325"/>
                  </a:lnTo>
                  <a:lnTo>
                    <a:pt x="424209" y="385348"/>
                  </a:lnTo>
                  <a:lnTo>
                    <a:pt x="419036" y="387390"/>
                  </a:lnTo>
                  <a:lnTo>
                    <a:pt x="413862" y="389450"/>
                  </a:lnTo>
                  <a:lnTo>
                    <a:pt x="408689" y="391528"/>
                  </a:lnTo>
                  <a:lnTo>
                    <a:pt x="403516" y="393624"/>
                  </a:lnTo>
                  <a:lnTo>
                    <a:pt x="398343" y="395738"/>
                  </a:lnTo>
                  <a:lnTo>
                    <a:pt x="393169" y="397870"/>
                  </a:lnTo>
                  <a:lnTo>
                    <a:pt x="387996" y="400020"/>
                  </a:lnTo>
                  <a:lnTo>
                    <a:pt x="382823" y="402188"/>
                  </a:lnTo>
                  <a:lnTo>
                    <a:pt x="377649" y="404373"/>
                  </a:lnTo>
                  <a:lnTo>
                    <a:pt x="372476" y="406576"/>
                  </a:lnTo>
                  <a:lnTo>
                    <a:pt x="367303" y="408797"/>
                  </a:lnTo>
                  <a:lnTo>
                    <a:pt x="362130" y="411035"/>
                  </a:lnTo>
                  <a:lnTo>
                    <a:pt x="356956" y="413291"/>
                  </a:lnTo>
                  <a:lnTo>
                    <a:pt x="351783" y="415565"/>
                  </a:lnTo>
                  <a:lnTo>
                    <a:pt x="346610" y="417857"/>
                  </a:lnTo>
                  <a:lnTo>
                    <a:pt x="341436" y="420167"/>
                  </a:lnTo>
                  <a:lnTo>
                    <a:pt x="336263" y="422495"/>
                  </a:lnTo>
                  <a:lnTo>
                    <a:pt x="331090" y="424841"/>
                  </a:lnTo>
                  <a:lnTo>
                    <a:pt x="325917" y="427205"/>
                  </a:lnTo>
                  <a:lnTo>
                    <a:pt x="320743" y="429587"/>
                  </a:lnTo>
                  <a:lnTo>
                    <a:pt x="315570" y="431988"/>
                  </a:lnTo>
                  <a:lnTo>
                    <a:pt x="310397" y="434408"/>
                  </a:lnTo>
                  <a:lnTo>
                    <a:pt x="305223" y="436847"/>
                  </a:lnTo>
                  <a:lnTo>
                    <a:pt x="300050" y="439305"/>
                  </a:lnTo>
                  <a:lnTo>
                    <a:pt x="294877" y="441782"/>
                  </a:lnTo>
                  <a:lnTo>
                    <a:pt x="289704" y="444278"/>
                  </a:lnTo>
                  <a:lnTo>
                    <a:pt x="284530" y="446795"/>
                  </a:lnTo>
                  <a:lnTo>
                    <a:pt x="279357" y="449331"/>
                  </a:lnTo>
                  <a:lnTo>
                    <a:pt x="274184" y="451888"/>
                  </a:lnTo>
                  <a:lnTo>
                    <a:pt x="269010" y="454466"/>
                  </a:lnTo>
                  <a:lnTo>
                    <a:pt x="263837" y="457064"/>
                  </a:lnTo>
                  <a:lnTo>
                    <a:pt x="258664" y="459683"/>
                  </a:lnTo>
                  <a:lnTo>
                    <a:pt x="253491" y="462324"/>
                  </a:lnTo>
                  <a:lnTo>
                    <a:pt x="248317" y="464987"/>
                  </a:lnTo>
                  <a:lnTo>
                    <a:pt x="243144" y="467672"/>
                  </a:lnTo>
                  <a:lnTo>
                    <a:pt x="237971" y="470380"/>
                  </a:lnTo>
                  <a:lnTo>
                    <a:pt x="232797" y="473111"/>
                  </a:lnTo>
                  <a:lnTo>
                    <a:pt x="227624" y="475864"/>
                  </a:lnTo>
                  <a:lnTo>
                    <a:pt x="222451" y="478642"/>
                  </a:lnTo>
                  <a:lnTo>
                    <a:pt x="217278" y="481443"/>
                  </a:lnTo>
                  <a:lnTo>
                    <a:pt x="212104" y="484268"/>
                  </a:lnTo>
                  <a:lnTo>
                    <a:pt x="206931" y="487118"/>
                  </a:lnTo>
                  <a:lnTo>
                    <a:pt x="201758" y="489993"/>
                  </a:lnTo>
                  <a:lnTo>
                    <a:pt x="196584" y="492894"/>
                  </a:lnTo>
                  <a:lnTo>
                    <a:pt x="191411" y="495820"/>
                  </a:lnTo>
                  <a:lnTo>
                    <a:pt x="186238" y="498772"/>
                  </a:lnTo>
                  <a:lnTo>
                    <a:pt x="181065" y="501750"/>
                  </a:lnTo>
                  <a:lnTo>
                    <a:pt x="175891" y="504755"/>
                  </a:lnTo>
                  <a:lnTo>
                    <a:pt x="170718" y="507787"/>
                  </a:lnTo>
                  <a:lnTo>
                    <a:pt x="165545" y="510845"/>
                  </a:lnTo>
                  <a:lnTo>
                    <a:pt x="160371" y="513931"/>
                  </a:lnTo>
                  <a:lnTo>
                    <a:pt x="155198" y="517045"/>
                  </a:lnTo>
                  <a:lnTo>
                    <a:pt x="150025" y="520185"/>
                  </a:lnTo>
                  <a:lnTo>
                    <a:pt x="144852" y="523354"/>
                  </a:lnTo>
                  <a:lnTo>
                    <a:pt x="139678" y="526550"/>
                  </a:lnTo>
                  <a:lnTo>
                    <a:pt x="134505" y="529774"/>
                  </a:lnTo>
                  <a:lnTo>
                    <a:pt x="129332" y="533025"/>
                  </a:lnTo>
                  <a:lnTo>
                    <a:pt x="124158" y="536303"/>
                  </a:lnTo>
                  <a:lnTo>
                    <a:pt x="118985" y="539609"/>
                  </a:lnTo>
                  <a:lnTo>
                    <a:pt x="113812" y="542942"/>
                  </a:lnTo>
                  <a:lnTo>
                    <a:pt x="108639" y="546302"/>
                  </a:lnTo>
                  <a:lnTo>
                    <a:pt x="103465" y="549688"/>
                  </a:lnTo>
                  <a:lnTo>
                    <a:pt x="98292" y="553100"/>
                  </a:lnTo>
                  <a:lnTo>
                    <a:pt x="93119" y="556537"/>
                  </a:lnTo>
                  <a:lnTo>
                    <a:pt x="87945" y="559998"/>
                  </a:lnTo>
                  <a:lnTo>
                    <a:pt x="82772" y="563483"/>
                  </a:lnTo>
                  <a:lnTo>
                    <a:pt x="77599" y="566991"/>
                  </a:lnTo>
                  <a:lnTo>
                    <a:pt x="72426" y="570522"/>
                  </a:lnTo>
                  <a:lnTo>
                    <a:pt x="67252" y="574072"/>
                  </a:lnTo>
                  <a:lnTo>
                    <a:pt x="62079" y="577643"/>
                  </a:lnTo>
                  <a:lnTo>
                    <a:pt x="56906" y="581232"/>
                  </a:lnTo>
                  <a:lnTo>
                    <a:pt x="51732" y="584838"/>
                  </a:lnTo>
                  <a:lnTo>
                    <a:pt x="46559" y="588459"/>
                  </a:lnTo>
                  <a:lnTo>
                    <a:pt x="41386" y="592094"/>
                  </a:lnTo>
                  <a:lnTo>
                    <a:pt x="36213" y="595741"/>
                  </a:lnTo>
                  <a:lnTo>
                    <a:pt x="31039" y="599399"/>
                  </a:lnTo>
                  <a:lnTo>
                    <a:pt x="25866" y="603064"/>
                  </a:lnTo>
                  <a:lnTo>
                    <a:pt x="20693" y="606736"/>
                  </a:lnTo>
                  <a:lnTo>
                    <a:pt x="15519" y="610411"/>
                  </a:lnTo>
                  <a:lnTo>
                    <a:pt x="10346" y="614089"/>
                  </a:lnTo>
                  <a:lnTo>
                    <a:pt x="5173" y="617765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6596816" y="3142676"/>
              <a:ext cx="1883076" cy="645123"/>
            </a:xfrm>
            <a:custGeom>
              <a:avLst/>
              <a:pathLst>
                <a:path w="1883076" h="645123">
                  <a:moveTo>
                    <a:pt x="0" y="621438"/>
                  </a:moveTo>
                  <a:lnTo>
                    <a:pt x="5173" y="617765"/>
                  </a:lnTo>
                  <a:lnTo>
                    <a:pt x="10346" y="614089"/>
                  </a:lnTo>
                  <a:lnTo>
                    <a:pt x="15519" y="610411"/>
                  </a:lnTo>
                  <a:lnTo>
                    <a:pt x="20693" y="606736"/>
                  </a:lnTo>
                  <a:lnTo>
                    <a:pt x="25866" y="603064"/>
                  </a:lnTo>
                  <a:lnTo>
                    <a:pt x="31039" y="599399"/>
                  </a:lnTo>
                  <a:lnTo>
                    <a:pt x="36213" y="595741"/>
                  </a:lnTo>
                  <a:lnTo>
                    <a:pt x="41386" y="592094"/>
                  </a:lnTo>
                  <a:lnTo>
                    <a:pt x="46559" y="588459"/>
                  </a:lnTo>
                  <a:lnTo>
                    <a:pt x="51732" y="584838"/>
                  </a:lnTo>
                  <a:lnTo>
                    <a:pt x="56906" y="581232"/>
                  </a:lnTo>
                  <a:lnTo>
                    <a:pt x="62079" y="577643"/>
                  </a:lnTo>
                  <a:lnTo>
                    <a:pt x="67252" y="574072"/>
                  </a:lnTo>
                  <a:lnTo>
                    <a:pt x="72426" y="570522"/>
                  </a:lnTo>
                  <a:lnTo>
                    <a:pt x="77599" y="566991"/>
                  </a:lnTo>
                  <a:lnTo>
                    <a:pt x="82772" y="563483"/>
                  </a:lnTo>
                  <a:lnTo>
                    <a:pt x="87945" y="559998"/>
                  </a:lnTo>
                  <a:lnTo>
                    <a:pt x="93119" y="556537"/>
                  </a:lnTo>
                  <a:lnTo>
                    <a:pt x="98292" y="553100"/>
                  </a:lnTo>
                  <a:lnTo>
                    <a:pt x="103465" y="549688"/>
                  </a:lnTo>
                  <a:lnTo>
                    <a:pt x="108639" y="546302"/>
                  </a:lnTo>
                  <a:lnTo>
                    <a:pt x="113812" y="542942"/>
                  </a:lnTo>
                  <a:lnTo>
                    <a:pt x="118985" y="539609"/>
                  </a:lnTo>
                  <a:lnTo>
                    <a:pt x="124158" y="536303"/>
                  </a:lnTo>
                  <a:lnTo>
                    <a:pt x="129332" y="533025"/>
                  </a:lnTo>
                  <a:lnTo>
                    <a:pt x="134505" y="529774"/>
                  </a:lnTo>
                  <a:lnTo>
                    <a:pt x="139678" y="526550"/>
                  </a:lnTo>
                  <a:lnTo>
                    <a:pt x="144852" y="523354"/>
                  </a:lnTo>
                  <a:lnTo>
                    <a:pt x="150025" y="520185"/>
                  </a:lnTo>
                  <a:lnTo>
                    <a:pt x="155198" y="517045"/>
                  </a:lnTo>
                  <a:lnTo>
                    <a:pt x="160371" y="513931"/>
                  </a:lnTo>
                  <a:lnTo>
                    <a:pt x="165545" y="510845"/>
                  </a:lnTo>
                  <a:lnTo>
                    <a:pt x="170718" y="507787"/>
                  </a:lnTo>
                  <a:lnTo>
                    <a:pt x="175891" y="504755"/>
                  </a:lnTo>
                  <a:lnTo>
                    <a:pt x="181065" y="501750"/>
                  </a:lnTo>
                  <a:lnTo>
                    <a:pt x="186238" y="498772"/>
                  </a:lnTo>
                  <a:lnTo>
                    <a:pt x="191411" y="495820"/>
                  </a:lnTo>
                  <a:lnTo>
                    <a:pt x="196584" y="492894"/>
                  </a:lnTo>
                  <a:lnTo>
                    <a:pt x="201758" y="489993"/>
                  </a:lnTo>
                  <a:lnTo>
                    <a:pt x="206931" y="487118"/>
                  </a:lnTo>
                  <a:lnTo>
                    <a:pt x="212104" y="484268"/>
                  </a:lnTo>
                  <a:lnTo>
                    <a:pt x="217278" y="481443"/>
                  </a:lnTo>
                  <a:lnTo>
                    <a:pt x="222451" y="478642"/>
                  </a:lnTo>
                  <a:lnTo>
                    <a:pt x="227624" y="475864"/>
                  </a:lnTo>
                  <a:lnTo>
                    <a:pt x="232797" y="473111"/>
                  </a:lnTo>
                  <a:lnTo>
                    <a:pt x="237971" y="470380"/>
                  </a:lnTo>
                  <a:lnTo>
                    <a:pt x="243144" y="467672"/>
                  </a:lnTo>
                  <a:lnTo>
                    <a:pt x="248317" y="464987"/>
                  </a:lnTo>
                  <a:lnTo>
                    <a:pt x="253491" y="462324"/>
                  </a:lnTo>
                  <a:lnTo>
                    <a:pt x="258664" y="459683"/>
                  </a:lnTo>
                  <a:lnTo>
                    <a:pt x="263837" y="457064"/>
                  </a:lnTo>
                  <a:lnTo>
                    <a:pt x="269010" y="454466"/>
                  </a:lnTo>
                  <a:lnTo>
                    <a:pt x="274184" y="451888"/>
                  </a:lnTo>
                  <a:lnTo>
                    <a:pt x="279357" y="449331"/>
                  </a:lnTo>
                  <a:lnTo>
                    <a:pt x="284530" y="446795"/>
                  </a:lnTo>
                  <a:lnTo>
                    <a:pt x="289704" y="444278"/>
                  </a:lnTo>
                  <a:lnTo>
                    <a:pt x="294877" y="441782"/>
                  </a:lnTo>
                  <a:lnTo>
                    <a:pt x="300050" y="439305"/>
                  </a:lnTo>
                  <a:lnTo>
                    <a:pt x="305223" y="436847"/>
                  </a:lnTo>
                  <a:lnTo>
                    <a:pt x="310397" y="434408"/>
                  </a:lnTo>
                  <a:lnTo>
                    <a:pt x="315570" y="431988"/>
                  </a:lnTo>
                  <a:lnTo>
                    <a:pt x="320743" y="429587"/>
                  </a:lnTo>
                  <a:lnTo>
                    <a:pt x="325917" y="427205"/>
                  </a:lnTo>
                  <a:lnTo>
                    <a:pt x="331090" y="424841"/>
                  </a:lnTo>
                  <a:lnTo>
                    <a:pt x="336263" y="422495"/>
                  </a:lnTo>
                  <a:lnTo>
                    <a:pt x="341436" y="420167"/>
                  </a:lnTo>
                  <a:lnTo>
                    <a:pt x="346610" y="417857"/>
                  </a:lnTo>
                  <a:lnTo>
                    <a:pt x="351783" y="415565"/>
                  </a:lnTo>
                  <a:lnTo>
                    <a:pt x="356956" y="413291"/>
                  </a:lnTo>
                  <a:lnTo>
                    <a:pt x="362130" y="411035"/>
                  </a:lnTo>
                  <a:lnTo>
                    <a:pt x="367303" y="408797"/>
                  </a:lnTo>
                  <a:lnTo>
                    <a:pt x="372476" y="406576"/>
                  </a:lnTo>
                  <a:lnTo>
                    <a:pt x="377649" y="404373"/>
                  </a:lnTo>
                  <a:lnTo>
                    <a:pt x="382823" y="402188"/>
                  </a:lnTo>
                  <a:lnTo>
                    <a:pt x="387996" y="400020"/>
                  </a:lnTo>
                  <a:lnTo>
                    <a:pt x="393169" y="397870"/>
                  </a:lnTo>
                  <a:lnTo>
                    <a:pt x="398343" y="395738"/>
                  </a:lnTo>
                  <a:lnTo>
                    <a:pt x="403516" y="393624"/>
                  </a:lnTo>
                  <a:lnTo>
                    <a:pt x="408689" y="391528"/>
                  </a:lnTo>
                  <a:lnTo>
                    <a:pt x="413862" y="389450"/>
                  </a:lnTo>
                  <a:lnTo>
                    <a:pt x="419036" y="387390"/>
                  </a:lnTo>
                  <a:lnTo>
                    <a:pt x="424209" y="385348"/>
                  </a:lnTo>
                  <a:lnTo>
                    <a:pt x="429382" y="383325"/>
                  </a:lnTo>
                  <a:lnTo>
                    <a:pt x="434556" y="381321"/>
                  </a:lnTo>
                  <a:lnTo>
                    <a:pt x="439729" y="379335"/>
                  </a:lnTo>
                  <a:lnTo>
                    <a:pt x="444902" y="377368"/>
                  </a:lnTo>
                  <a:lnTo>
                    <a:pt x="450075" y="375420"/>
                  </a:lnTo>
                  <a:lnTo>
                    <a:pt x="455249" y="373492"/>
                  </a:lnTo>
                  <a:lnTo>
                    <a:pt x="460422" y="371583"/>
                  </a:lnTo>
                  <a:lnTo>
                    <a:pt x="465595" y="369694"/>
                  </a:lnTo>
                  <a:lnTo>
                    <a:pt x="470769" y="367825"/>
                  </a:lnTo>
                  <a:lnTo>
                    <a:pt x="475942" y="365977"/>
                  </a:lnTo>
                  <a:lnTo>
                    <a:pt x="481115" y="364149"/>
                  </a:lnTo>
                  <a:lnTo>
                    <a:pt x="486288" y="362342"/>
                  </a:lnTo>
                  <a:lnTo>
                    <a:pt x="491462" y="360556"/>
                  </a:lnTo>
                  <a:lnTo>
                    <a:pt x="496635" y="358792"/>
                  </a:lnTo>
                  <a:lnTo>
                    <a:pt x="501808" y="357049"/>
                  </a:lnTo>
                  <a:lnTo>
                    <a:pt x="506982" y="355329"/>
                  </a:lnTo>
                  <a:lnTo>
                    <a:pt x="512155" y="353632"/>
                  </a:lnTo>
                  <a:lnTo>
                    <a:pt x="517328" y="351958"/>
                  </a:lnTo>
                  <a:lnTo>
                    <a:pt x="522501" y="350306"/>
                  </a:lnTo>
                  <a:lnTo>
                    <a:pt x="527675" y="348679"/>
                  </a:lnTo>
                  <a:lnTo>
                    <a:pt x="532848" y="347076"/>
                  </a:lnTo>
                  <a:lnTo>
                    <a:pt x="538021" y="345498"/>
                  </a:lnTo>
                  <a:lnTo>
                    <a:pt x="543195" y="343945"/>
                  </a:lnTo>
                  <a:lnTo>
                    <a:pt x="548368" y="342417"/>
                  </a:lnTo>
                  <a:lnTo>
                    <a:pt x="553541" y="340915"/>
                  </a:lnTo>
                  <a:lnTo>
                    <a:pt x="558714" y="339440"/>
                  </a:lnTo>
                  <a:lnTo>
                    <a:pt x="563888" y="337992"/>
                  </a:lnTo>
                  <a:lnTo>
                    <a:pt x="569061" y="336571"/>
                  </a:lnTo>
                  <a:lnTo>
                    <a:pt x="574234" y="335178"/>
                  </a:lnTo>
                  <a:lnTo>
                    <a:pt x="579408" y="333814"/>
                  </a:lnTo>
                  <a:lnTo>
                    <a:pt x="584581" y="332479"/>
                  </a:lnTo>
                  <a:lnTo>
                    <a:pt x="589754" y="331174"/>
                  </a:lnTo>
                  <a:lnTo>
                    <a:pt x="594927" y="329899"/>
                  </a:lnTo>
                  <a:lnTo>
                    <a:pt x="600101" y="328655"/>
                  </a:lnTo>
                  <a:lnTo>
                    <a:pt x="605274" y="327442"/>
                  </a:lnTo>
                  <a:lnTo>
                    <a:pt x="610447" y="326261"/>
                  </a:lnTo>
                  <a:lnTo>
                    <a:pt x="615621" y="325113"/>
                  </a:lnTo>
                  <a:lnTo>
                    <a:pt x="620794" y="323999"/>
                  </a:lnTo>
                  <a:lnTo>
                    <a:pt x="625967" y="322918"/>
                  </a:lnTo>
                  <a:lnTo>
                    <a:pt x="631140" y="321872"/>
                  </a:lnTo>
                  <a:lnTo>
                    <a:pt x="636314" y="320861"/>
                  </a:lnTo>
                  <a:lnTo>
                    <a:pt x="641487" y="319887"/>
                  </a:lnTo>
                  <a:lnTo>
                    <a:pt x="646660" y="318949"/>
                  </a:lnTo>
                  <a:lnTo>
                    <a:pt x="651834" y="318048"/>
                  </a:lnTo>
                  <a:lnTo>
                    <a:pt x="657007" y="317186"/>
                  </a:lnTo>
                  <a:lnTo>
                    <a:pt x="662180" y="316362"/>
                  </a:lnTo>
                  <a:lnTo>
                    <a:pt x="667353" y="315578"/>
                  </a:lnTo>
                  <a:lnTo>
                    <a:pt x="672527" y="314835"/>
                  </a:lnTo>
                  <a:lnTo>
                    <a:pt x="677700" y="314132"/>
                  </a:lnTo>
                  <a:lnTo>
                    <a:pt x="682873" y="313472"/>
                  </a:lnTo>
                  <a:lnTo>
                    <a:pt x="688047" y="312854"/>
                  </a:lnTo>
                  <a:lnTo>
                    <a:pt x="693220" y="312280"/>
                  </a:lnTo>
                  <a:lnTo>
                    <a:pt x="698393" y="311750"/>
                  </a:lnTo>
                  <a:lnTo>
                    <a:pt x="703566" y="311265"/>
                  </a:lnTo>
                  <a:lnTo>
                    <a:pt x="708740" y="310825"/>
                  </a:lnTo>
                  <a:lnTo>
                    <a:pt x="713913" y="310433"/>
                  </a:lnTo>
                  <a:lnTo>
                    <a:pt x="719086" y="310088"/>
                  </a:lnTo>
                  <a:lnTo>
                    <a:pt x="724260" y="309791"/>
                  </a:lnTo>
                  <a:lnTo>
                    <a:pt x="729433" y="309544"/>
                  </a:lnTo>
                  <a:lnTo>
                    <a:pt x="734606" y="309347"/>
                  </a:lnTo>
                  <a:lnTo>
                    <a:pt x="739779" y="309200"/>
                  </a:lnTo>
                  <a:lnTo>
                    <a:pt x="744953" y="309105"/>
                  </a:lnTo>
                  <a:lnTo>
                    <a:pt x="750126" y="309063"/>
                  </a:lnTo>
                  <a:lnTo>
                    <a:pt x="755299" y="309074"/>
                  </a:lnTo>
                  <a:lnTo>
                    <a:pt x="760473" y="309139"/>
                  </a:lnTo>
                  <a:lnTo>
                    <a:pt x="765646" y="309259"/>
                  </a:lnTo>
                  <a:lnTo>
                    <a:pt x="770819" y="309436"/>
                  </a:lnTo>
                  <a:lnTo>
                    <a:pt x="775992" y="309668"/>
                  </a:lnTo>
                  <a:lnTo>
                    <a:pt x="781166" y="309959"/>
                  </a:lnTo>
                  <a:lnTo>
                    <a:pt x="786339" y="310308"/>
                  </a:lnTo>
                  <a:lnTo>
                    <a:pt x="791512" y="310716"/>
                  </a:lnTo>
                  <a:lnTo>
                    <a:pt x="796686" y="311184"/>
                  </a:lnTo>
                  <a:lnTo>
                    <a:pt x="801859" y="311712"/>
                  </a:lnTo>
                  <a:lnTo>
                    <a:pt x="807032" y="312302"/>
                  </a:lnTo>
                  <a:lnTo>
                    <a:pt x="812205" y="312955"/>
                  </a:lnTo>
                  <a:lnTo>
                    <a:pt x="817379" y="313670"/>
                  </a:lnTo>
                  <a:lnTo>
                    <a:pt x="822552" y="314449"/>
                  </a:lnTo>
                  <a:lnTo>
                    <a:pt x="827725" y="315292"/>
                  </a:lnTo>
                  <a:lnTo>
                    <a:pt x="832899" y="316201"/>
                  </a:lnTo>
                  <a:lnTo>
                    <a:pt x="838072" y="317175"/>
                  </a:lnTo>
                  <a:lnTo>
                    <a:pt x="843245" y="318216"/>
                  </a:lnTo>
                  <a:lnTo>
                    <a:pt x="848418" y="319323"/>
                  </a:lnTo>
                  <a:lnTo>
                    <a:pt x="853592" y="320498"/>
                  </a:lnTo>
                  <a:lnTo>
                    <a:pt x="858765" y="321742"/>
                  </a:lnTo>
                  <a:lnTo>
                    <a:pt x="863938" y="323053"/>
                  </a:lnTo>
                  <a:lnTo>
                    <a:pt x="869112" y="324434"/>
                  </a:lnTo>
                  <a:lnTo>
                    <a:pt x="874285" y="325884"/>
                  </a:lnTo>
                  <a:lnTo>
                    <a:pt x="879458" y="327404"/>
                  </a:lnTo>
                  <a:lnTo>
                    <a:pt x="884631" y="328995"/>
                  </a:lnTo>
                  <a:lnTo>
                    <a:pt x="889805" y="330655"/>
                  </a:lnTo>
                  <a:lnTo>
                    <a:pt x="894978" y="332387"/>
                  </a:lnTo>
                  <a:lnTo>
                    <a:pt x="900151" y="334190"/>
                  </a:lnTo>
                  <a:lnTo>
                    <a:pt x="905325" y="336063"/>
                  </a:lnTo>
                  <a:lnTo>
                    <a:pt x="910498" y="338008"/>
                  </a:lnTo>
                  <a:lnTo>
                    <a:pt x="915671" y="340024"/>
                  </a:lnTo>
                  <a:lnTo>
                    <a:pt x="920844" y="342111"/>
                  </a:lnTo>
                  <a:lnTo>
                    <a:pt x="926018" y="344270"/>
                  </a:lnTo>
                  <a:lnTo>
                    <a:pt x="931191" y="346500"/>
                  </a:lnTo>
                  <a:lnTo>
                    <a:pt x="936364" y="348800"/>
                  </a:lnTo>
                  <a:lnTo>
                    <a:pt x="941538" y="351171"/>
                  </a:lnTo>
                  <a:lnTo>
                    <a:pt x="946711" y="353612"/>
                  </a:lnTo>
                  <a:lnTo>
                    <a:pt x="951884" y="356124"/>
                  </a:lnTo>
                  <a:lnTo>
                    <a:pt x="957057" y="358704"/>
                  </a:lnTo>
                  <a:lnTo>
                    <a:pt x="962231" y="361354"/>
                  </a:lnTo>
                  <a:lnTo>
                    <a:pt x="967404" y="364072"/>
                  </a:lnTo>
                  <a:lnTo>
                    <a:pt x="972577" y="366858"/>
                  </a:lnTo>
                  <a:lnTo>
                    <a:pt x="977751" y="369710"/>
                  </a:lnTo>
                  <a:lnTo>
                    <a:pt x="982924" y="372629"/>
                  </a:lnTo>
                  <a:lnTo>
                    <a:pt x="988097" y="375613"/>
                  </a:lnTo>
                  <a:lnTo>
                    <a:pt x="993270" y="378661"/>
                  </a:lnTo>
                  <a:lnTo>
                    <a:pt x="998444" y="381773"/>
                  </a:lnTo>
                  <a:lnTo>
                    <a:pt x="1003617" y="384946"/>
                  </a:lnTo>
                  <a:lnTo>
                    <a:pt x="1008790" y="388181"/>
                  </a:lnTo>
                  <a:lnTo>
                    <a:pt x="1013964" y="391475"/>
                  </a:lnTo>
                  <a:lnTo>
                    <a:pt x="1019137" y="394828"/>
                  </a:lnTo>
                  <a:lnTo>
                    <a:pt x="1024310" y="398237"/>
                  </a:lnTo>
                  <a:lnTo>
                    <a:pt x="1029483" y="401702"/>
                  </a:lnTo>
                  <a:lnTo>
                    <a:pt x="1034657" y="405221"/>
                  </a:lnTo>
                  <a:lnTo>
                    <a:pt x="1039830" y="408792"/>
                  </a:lnTo>
                  <a:lnTo>
                    <a:pt x="1045003" y="412414"/>
                  </a:lnTo>
                  <a:lnTo>
                    <a:pt x="1050177" y="416085"/>
                  </a:lnTo>
                  <a:lnTo>
                    <a:pt x="1055350" y="419803"/>
                  </a:lnTo>
                  <a:lnTo>
                    <a:pt x="1060523" y="423566"/>
                  </a:lnTo>
                  <a:lnTo>
                    <a:pt x="1065696" y="427372"/>
                  </a:lnTo>
                  <a:lnTo>
                    <a:pt x="1070870" y="431220"/>
                  </a:lnTo>
                  <a:lnTo>
                    <a:pt x="1076043" y="435107"/>
                  </a:lnTo>
                  <a:lnTo>
                    <a:pt x="1081216" y="439031"/>
                  </a:lnTo>
                  <a:lnTo>
                    <a:pt x="1086390" y="442990"/>
                  </a:lnTo>
                  <a:lnTo>
                    <a:pt x="1091563" y="446982"/>
                  </a:lnTo>
                  <a:lnTo>
                    <a:pt x="1096736" y="451004"/>
                  </a:lnTo>
                  <a:lnTo>
                    <a:pt x="1101909" y="455055"/>
                  </a:lnTo>
                  <a:lnTo>
                    <a:pt x="1107083" y="459132"/>
                  </a:lnTo>
                  <a:lnTo>
                    <a:pt x="1112256" y="463233"/>
                  </a:lnTo>
                  <a:lnTo>
                    <a:pt x="1117429" y="467354"/>
                  </a:lnTo>
                  <a:lnTo>
                    <a:pt x="1122603" y="471495"/>
                  </a:lnTo>
                  <a:lnTo>
                    <a:pt x="1127776" y="475652"/>
                  </a:lnTo>
                  <a:lnTo>
                    <a:pt x="1132949" y="479824"/>
                  </a:lnTo>
                  <a:lnTo>
                    <a:pt x="1138122" y="484007"/>
                  </a:lnTo>
                  <a:lnTo>
                    <a:pt x="1143296" y="488198"/>
                  </a:lnTo>
                  <a:lnTo>
                    <a:pt x="1148469" y="492397"/>
                  </a:lnTo>
                  <a:lnTo>
                    <a:pt x="1153642" y="496600"/>
                  </a:lnTo>
                  <a:lnTo>
                    <a:pt x="1158816" y="500804"/>
                  </a:lnTo>
                  <a:lnTo>
                    <a:pt x="1163989" y="505007"/>
                  </a:lnTo>
                  <a:lnTo>
                    <a:pt x="1169162" y="509207"/>
                  </a:lnTo>
                  <a:lnTo>
                    <a:pt x="1174335" y="513400"/>
                  </a:lnTo>
                  <a:lnTo>
                    <a:pt x="1179509" y="517586"/>
                  </a:lnTo>
                  <a:lnTo>
                    <a:pt x="1184682" y="521760"/>
                  </a:lnTo>
                  <a:lnTo>
                    <a:pt x="1189855" y="525920"/>
                  </a:lnTo>
                  <a:lnTo>
                    <a:pt x="1195029" y="530065"/>
                  </a:lnTo>
                  <a:lnTo>
                    <a:pt x="1200202" y="534190"/>
                  </a:lnTo>
                  <a:lnTo>
                    <a:pt x="1205375" y="538295"/>
                  </a:lnTo>
                  <a:lnTo>
                    <a:pt x="1210548" y="542375"/>
                  </a:lnTo>
                  <a:lnTo>
                    <a:pt x="1215722" y="546429"/>
                  </a:lnTo>
                  <a:lnTo>
                    <a:pt x="1220895" y="550455"/>
                  </a:lnTo>
                  <a:lnTo>
                    <a:pt x="1226068" y="554448"/>
                  </a:lnTo>
                  <a:lnTo>
                    <a:pt x="1231242" y="558408"/>
                  </a:lnTo>
                  <a:lnTo>
                    <a:pt x="1236415" y="562331"/>
                  </a:lnTo>
                  <a:lnTo>
                    <a:pt x="1241588" y="566214"/>
                  </a:lnTo>
                  <a:lnTo>
                    <a:pt x="1246761" y="570055"/>
                  </a:lnTo>
                  <a:lnTo>
                    <a:pt x="1251935" y="573850"/>
                  </a:lnTo>
                  <a:lnTo>
                    <a:pt x="1257108" y="577598"/>
                  </a:lnTo>
                  <a:lnTo>
                    <a:pt x="1262281" y="581295"/>
                  </a:lnTo>
                  <a:lnTo>
                    <a:pt x="1267455" y="584938"/>
                  </a:lnTo>
                  <a:lnTo>
                    <a:pt x="1272628" y="588524"/>
                  </a:lnTo>
                  <a:lnTo>
                    <a:pt x="1277801" y="592050"/>
                  </a:lnTo>
                  <a:lnTo>
                    <a:pt x="1282974" y="595512"/>
                  </a:lnTo>
                  <a:lnTo>
                    <a:pt x="1288148" y="598906"/>
                  </a:lnTo>
                  <a:lnTo>
                    <a:pt x="1293321" y="602230"/>
                  </a:lnTo>
                  <a:lnTo>
                    <a:pt x="1298494" y="605478"/>
                  </a:lnTo>
                  <a:lnTo>
                    <a:pt x="1303668" y="608647"/>
                  </a:lnTo>
                  <a:lnTo>
                    <a:pt x="1308841" y="611732"/>
                  </a:lnTo>
                  <a:lnTo>
                    <a:pt x="1314014" y="614728"/>
                  </a:lnTo>
                  <a:lnTo>
                    <a:pt x="1319187" y="617631"/>
                  </a:lnTo>
                  <a:lnTo>
                    <a:pt x="1324361" y="620434"/>
                  </a:lnTo>
                  <a:lnTo>
                    <a:pt x="1329534" y="623132"/>
                  </a:lnTo>
                  <a:lnTo>
                    <a:pt x="1334707" y="625718"/>
                  </a:lnTo>
                  <a:lnTo>
                    <a:pt x="1339881" y="628186"/>
                  </a:lnTo>
                  <a:lnTo>
                    <a:pt x="1345054" y="630528"/>
                  </a:lnTo>
                  <a:lnTo>
                    <a:pt x="1350227" y="632736"/>
                  </a:lnTo>
                  <a:lnTo>
                    <a:pt x="1355400" y="634801"/>
                  </a:lnTo>
                  <a:lnTo>
                    <a:pt x="1360574" y="636713"/>
                  </a:lnTo>
                  <a:lnTo>
                    <a:pt x="1365747" y="638464"/>
                  </a:lnTo>
                  <a:lnTo>
                    <a:pt x="1370920" y="640041"/>
                  </a:lnTo>
                  <a:lnTo>
                    <a:pt x="1376094" y="641432"/>
                  </a:lnTo>
                  <a:lnTo>
                    <a:pt x="1381267" y="642626"/>
                  </a:lnTo>
                  <a:lnTo>
                    <a:pt x="1386440" y="643607"/>
                  </a:lnTo>
                  <a:lnTo>
                    <a:pt x="1391613" y="644361"/>
                  </a:lnTo>
                  <a:lnTo>
                    <a:pt x="1396787" y="644872"/>
                  </a:lnTo>
                  <a:lnTo>
                    <a:pt x="1401960" y="645123"/>
                  </a:lnTo>
                  <a:lnTo>
                    <a:pt x="1407133" y="645095"/>
                  </a:lnTo>
                  <a:lnTo>
                    <a:pt x="1412307" y="644768"/>
                  </a:lnTo>
                  <a:lnTo>
                    <a:pt x="1417480" y="644122"/>
                  </a:lnTo>
                  <a:lnTo>
                    <a:pt x="1422653" y="643134"/>
                  </a:lnTo>
                  <a:lnTo>
                    <a:pt x="1427826" y="641782"/>
                  </a:lnTo>
                  <a:lnTo>
                    <a:pt x="1433000" y="640041"/>
                  </a:lnTo>
                  <a:lnTo>
                    <a:pt x="1438173" y="637885"/>
                  </a:lnTo>
                  <a:lnTo>
                    <a:pt x="1443346" y="635287"/>
                  </a:lnTo>
                  <a:lnTo>
                    <a:pt x="1448520" y="632222"/>
                  </a:lnTo>
                  <a:lnTo>
                    <a:pt x="1453693" y="628660"/>
                  </a:lnTo>
                  <a:lnTo>
                    <a:pt x="1458866" y="624574"/>
                  </a:lnTo>
                  <a:lnTo>
                    <a:pt x="1464039" y="619936"/>
                  </a:lnTo>
                  <a:lnTo>
                    <a:pt x="1469213" y="614719"/>
                  </a:lnTo>
                  <a:lnTo>
                    <a:pt x="1474386" y="608896"/>
                  </a:lnTo>
                  <a:lnTo>
                    <a:pt x="1479559" y="602442"/>
                  </a:lnTo>
                  <a:lnTo>
                    <a:pt x="1484733" y="595334"/>
                  </a:lnTo>
                  <a:lnTo>
                    <a:pt x="1489906" y="587550"/>
                  </a:lnTo>
                  <a:lnTo>
                    <a:pt x="1495079" y="579075"/>
                  </a:lnTo>
                  <a:lnTo>
                    <a:pt x="1500252" y="569895"/>
                  </a:lnTo>
                  <a:lnTo>
                    <a:pt x="1505426" y="560001"/>
                  </a:lnTo>
                  <a:lnTo>
                    <a:pt x="1510599" y="549391"/>
                  </a:lnTo>
                  <a:lnTo>
                    <a:pt x="1515772" y="538068"/>
                  </a:lnTo>
                  <a:lnTo>
                    <a:pt x="1520946" y="526042"/>
                  </a:lnTo>
                  <a:lnTo>
                    <a:pt x="1526119" y="513330"/>
                  </a:lnTo>
                  <a:lnTo>
                    <a:pt x="1531292" y="499958"/>
                  </a:lnTo>
                  <a:lnTo>
                    <a:pt x="1536465" y="485959"/>
                  </a:lnTo>
                  <a:lnTo>
                    <a:pt x="1541639" y="471373"/>
                  </a:lnTo>
                  <a:lnTo>
                    <a:pt x="1546812" y="456252"/>
                  </a:lnTo>
                  <a:lnTo>
                    <a:pt x="1551985" y="440650"/>
                  </a:lnTo>
                  <a:lnTo>
                    <a:pt x="1557159" y="424632"/>
                  </a:lnTo>
                  <a:lnTo>
                    <a:pt x="1562332" y="408267"/>
                  </a:lnTo>
                  <a:lnTo>
                    <a:pt x="1567505" y="391631"/>
                  </a:lnTo>
                  <a:lnTo>
                    <a:pt x="1572678" y="374803"/>
                  </a:lnTo>
                  <a:lnTo>
                    <a:pt x="1577852" y="357862"/>
                  </a:lnTo>
                  <a:lnTo>
                    <a:pt x="1583025" y="340892"/>
                  </a:lnTo>
                  <a:lnTo>
                    <a:pt x="1588198" y="323975"/>
                  </a:lnTo>
                  <a:lnTo>
                    <a:pt x="1593372" y="307190"/>
                  </a:lnTo>
                  <a:lnTo>
                    <a:pt x="1598545" y="290614"/>
                  </a:lnTo>
                  <a:lnTo>
                    <a:pt x="1603718" y="274320"/>
                  </a:lnTo>
                  <a:lnTo>
                    <a:pt x="1608891" y="258374"/>
                  </a:lnTo>
                  <a:lnTo>
                    <a:pt x="1614065" y="242835"/>
                  </a:lnTo>
                  <a:lnTo>
                    <a:pt x="1619238" y="227758"/>
                  </a:lnTo>
                  <a:lnTo>
                    <a:pt x="1624411" y="213188"/>
                  </a:lnTo>
                  <a:lnTo>
                    <a:pt x="1629585" y="199163"/>
                  </a:lnTo>
                  <a:lnTo>
                    <a:pt x="1634758" y="185711"/>
                  </a:lnTo>
                  <a:lnTo>
                    <a:pt x="1639931" y="172857"/>
                  </a:lnTo>
                  <a:lnTo>
                    <a:pt x="1645104" y="160614"/>
                  </a:lnTo>
                  <a:lnTo>
                    <a:pt x="1650278" y="148992"/>
                  </a:lnTo>
                  <a:lnTo>
                    <a:pt x="1655451" y="137992"/>
                  </a:lnTo>
                  <a:lnTo>
                    <a:pt x="1660624" y="127610"/>
                  </a:lnTo>
                  <a:lnTo>
                    <a:pt x="1665798" y="117839"/>
                  </a:lnTo>
                  <a:lnTo>
                    <a:pt x="1670971" y="108666"/>
                  </a:lnTo>
                  <a:lnTo>
                    <a:pt x="1676144" y="100074"/>
                  </a:lnTo>
                  <a:lnTo>
                    <a:pt x="1681317" y="92045"/>
                  </a:lnTo>
                  <a:lnTo>
                    <a:pt x="1686491" y="84557"/>
                  </a:lnTo>
                  <a:lnTo>
                    <a:pt x="1691664" y="77586"/>
                  </a:lnTo>
                  <a:lnTo>
                    <a:pt x="1696837" y="71110"/>
                  </a:lnTo>
                  <a:lnTo>
                    <a:pt x="1702011" y="65101"/>
                  </a:lnTo>
                  <a:lnTo>
                    <a:pt x="1707184" y="59537"/>
                  </a:lnTo>
                  <a:lnTo>
                    <a:pt x="1712357" y="54389"/>
                  </a:lnTo>
                  <a:lnTo>
                    <a:pt x="1717530" y="49635"/>
                  </a:lnTo>
                  <a:lnTo>
                    <a:pt x="1722704" y="45248"/>
                  </a:lnTo>
                  <a:lnTo>
                    <a:pt x="1727877" y="41206"/>
                  </a:lnTo>
                  <a:lnTo>
                    <a:pt x="1733050" y="37484"/>
                  </a:lnTo>
                  <a:lnTo>
                    <a:pt x="1738224" y="34060"/>
                  </a:lnTo>
                  <a:lnTo>
                    <a:pt x="1743397" y="30914"/>
                  </a:lnTo>
                  <a:lnTo>
                    <a:pt x="1748570" y="28024"/>
                  </a:lnTo>
                  <a:lnTo>
                    <a:pt x="1753743" y="25373"/>
                  </a:lnTo>
                  <a:lnTo>
                    <a:pt x="1758917" y="22941"/>
                  </a:lnTo>
                  <a:lnTo>
                    <a:pt x="1764090" y="20713"/>
                  </a:lnTo>
                  <a:lnTo>
                    <a:pt x="1769263" y="18672"/>
                  </a:lnTo>
                  <a:lnTo>
                    <a:pt x="1774437" y="16803"/>
                  </a:lnTo>
                  <a:lnTo>
                    <a:pt x="1779610" y="15093"/>
                  </a:lnTo>
                  <a:lnTo>
                    <a:pt x="1784783" y="13529"/>
                  </a:lnTo>
                  <a:lnTo>
                    <a:pt x="1789956" y="12098"/>
                  </a:lnTo>
                  <a:lnTo>
                    <a:pt x="1795130" y="10791"/>
                  </a:lnTo>
                  <a:lnTo>
                    <a:pt x="1800303" y="9596"/>
                  </a:lnTo>
                  <a:lnTo>
                    <a:pt x="1805476" y="8505"/>
                  </a:lnTo>
                  <a:lnTo>
                    <a:pt x="1810650" y="7508"/>
                  </a:lnTo>
                  <a:lnTo>
                    <a:pt x="1815823" y="6598"/>
                  </a:lnTo>
                  <a:lnTo>
                    <a:pt x="1820996" y="5767"/>
                  </a:lnTo>
                  <a:lnTo>
                    <a:pt x="1826169" y="5009"/>
                  </a:lnTo>
                  <a:lnTo>
                    <a:pt x="1831343" y="4317"/>
                  </a:lnTo>
                  <a:lnTo>
                    <a:pt x="1836516" y="3686"/>
                  </a:lnTo>
                  <a:lnTo>
                    <a:pt x="1841689" y="3110"/>
                  </a:lnTo>
                  <a:lnTo>
                    <a:pt x="1846863" y="2584"/>
                  </a:lnTo>
                  <a:lnTo>
                    <a:pt x="1852036" y="2105"/>
                  </a:lnTo>
                  <a:lnTo>
                    <a:pt x="1857209" y="1669"/>
                  </a:lnTo>
                  <a:lnTo>
                    <a:pt x="1862382" y="1270"/>
                  </a:lnTo>
                  <a:lnTo>
                    <a:pt x="1867556" y="907"/>
                  </a:lnTo>
                  <a:lnTo>
                    <a:pt x="1872729" y="576"/>
                  </a:lnTo>
                  <a:lnTo>
                    <a:pt x="1877902" y="275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596816" y="3451740"/>
              <a:ext cx="1883076" cy="465382"/>
            </a:xfrm>
            <a:custGeom>
              <a:avLst/>
              <a:pathLst>
                <a:path w="1883076" h="465382">
                  <a:moveTo>
                    <a:pt x="0" y="312375"/>
                  </a:moveTo>
                  <a:lnTo>
                    <a:pt x="5173" y="308702"/>
                  </a:lnTo>
                  <a:lnTo>
                    <a:pt x="10346" y="305025"/>
                  </a:lnTo>
                  <a:lnTo>
                    <a:pt x="15519" y="301348"/>
                  </a:lnTo>
                  <a:lnTo>
                    <a:pt x="20693" y="297673"/>
                  </a:lnTo>
                  <a:lnTo>
                    <a:pt x="25866" y="294001"/>
                  </a:lnTo>
                  <a:lnTo>
                    <a:pt x="31039" y="290335"/>
                  </a:lnTo>
                  <a:lnTo>
                    <a:pt x="36213" y="286678"/>
                  </a:lnTo>
                  <a:lnTo>
                    <a:pt x="41386" y="283031"/>
                  </a:lnTo>
                  <a:lnTo>
                    <a:pt x="46559" y="279396"/>
                  </a:lnTo>
                  <a:lnTo>
                    <a:pt x="51732" y="275775"/>
                  </a:lnTo>
                  <a:lnTo>
                    <a:pt x="56906" y="272169"/>
                  </a:lnTo>
                  <a:lnTo>
                    <a:pt x="62079" y="268580"/>
                  </a:lnTo>
                  <a:lnTo>
                    <a:pt x="67252" y="265009"/>
                  </a:lnTo>
                  <a:lnTo>
                    <a:pt x="72426" y="261458"/>
                  </a:lnTo>
                  <a:lnTo>
                    <a:pt x="77599" y="257928"/>
                  </a:lnTo>
                  <a:lnTo>
                    <a:pt x="82772" y="254420"/>
                  </a:lnTo>
                  <a:lnTo>
                    <a:pt x="87945" y="250935"/>
                  </a:lnTo>
                  <a:lnTo>
                    <a:pt x="93119" y="247473"/>
                  </a:lnTo>
                  <a:lnTo>
                    <a:pt x="98292" y="244036"/>
                  </a:lnTo>
                  <a:lnTo>
                    <a:pt x="103465" y="240625"/>
                  </a:lnTo>
                  <a:lnTo>
                    <a:pt x="108639" y="237239"/>
                  </a:lnTo>
                  <a:lnTo>
                    <a:pt x="113812" y="233879"/>
                  </a:lnTo>
                  <a:lnTo>
                    <a:pt x="118985" y="230546"/>
                  </a:lnTo>
                  <a:lnTo>
                    <a:pt x="124158" y="227240"/>
                  </a:lnTo>
                  <a:lnTo>
                    <a:pt x="129332" y="223961"/>
                  </a:lnTo>
                  <a:lnTo>
                    <a:pt x="134505" y="220710"/>
                  </a:lnTo>
                  <a:lnTo>
                    <a:pt x="139678" y="217487"/>
                  </a:lnTo>
                  <a:lnTo>
                    <a:pt x="144852" y="214291"/>
                  </a:lnTo>
                  <a:lnTo>
                    <a:pt x="150025" y="211122"/>
                  </a:lnTo>
                  <a:lnTo>
                    <a:pt x="155198" y="207981"/>
                  </a:lnTo>
                  <a:lnTo>
                    <a:pt x="160371" y="204868"/>
                  </a:lnTo>
                  <a:lnTo>
                    <a:pt x="165545" y="201782"/>
                  </a:lnTo>
                  <a:lnTo>
                    <a:pt x="170718" y="198724"/>
                  </a:lnTo>
                  <a:lnTo>
                    <a:pt x="175891" y="195692"/>
                  </a:lnTo>
                  <a:lnTo>
                    <a:pt x="181065" y="192687"/>
                  </a:lnTo>
                  <a:lnTo>
                    <a:pt x="186238" y="189709"/>
                  </a:lnTo>
                  <a:lnTo>
                    <a:pt x="191411" y="186757"/>
                  </a:lnTo>
                  <a:lnTo>
                    <a:pt x="196584" y="183831"/>
                  </a:lnTo>
                  <a:lnTo>
                    <a:pt x="201758" y="180930"/>
                  </a:lnTo>
                  <a:lnTo>
                    <a:pt x="206931" y="178055"/>
                  </a:lnTo>
                  <a:lnTo>
                    <a:pt x="212104" y="175205"/>
                  </a:lnTo>
                  <a:lnTo>
                    <a:pt x="217278" y="172379"/>
                  </a:lnTo>
                  <a:lnTo>
                    <a:pt x="222451" y="169578"/>
                  </a:lnTo>
                  <a:lnTo>
                    <a:pt x="227624" y="166801"/>
                  </a:lnTo>
                  <a:lnTo>
                    <a:pt x="232797" y="164047"/>
                  </a:lnTo>
                  <a:lnTo>
                    <a:pt x="237971" y="161317"/>
                  </a:lnTo>
                  <a:lnTo>
                    <a:pt x="243144" y="158609"/>
                  </a:lnTo>
                  <a:lnTo>
                    <a:pt x="248317" y="155924"/>
                  </a:lnTo>
                  <a:lnTo>
                    <a:pt x="253491" y="153261"/>
                  </a:lnTo>
                  <a:lnTo>
                    <a:pt x="258664" y="150620"/>
                  </a:lnTo>
                  <a:lnTo>
                    <a:pt x="263837" y="148001"/>
                  </a:lnTo>
                  <a:lnTo>
                    <a:pt x="269010" y="145402"/>
                  </a:lnTo>
                  <a:lnTo>
                    <a:pt x="274184" y="142825"/>
                  </a:lnTo>
                  <a:lnTo>
                    <a:pt x="279357" y="140268"/>
                  </a:lnTo>
                  <a:lnTo>
                    <a:pt x="284530" y="137732"/>
                  </a:lnTo>
                  <a:lnTo>
                    <a:pt x="289704" y="135215"/>
                  </a:lnTo>
                  <a:lnTo>
                    <a:pt x="294877" y="132718"/>
                  </a:lnTo>
                  <a:lnTo>
                    <a:pt x="300050" y="130241"/>
                  </a:lnTo>
                  <a:lnTo>
                    <a:pt x="305223" y="127784"/>
                  </a:lnTo>
                  <a:lnTo>
                    <a:pt x="310397" y="125345"/>
                  </a:lnTo>
                  <a:lnTo>
                    <a:pt x="315570" y="122925"/>
                  </a:lnTo>
                  <a:lnTo>
                    <a:pt x="320743" y="120524"/>
                  </a:lnTo>
                  <a:lnTo>
                    <a:pt x="325917" y="118141"/>
                  </a:lnTo>
                  <a:lnTo>
                    <a:pt x="331090" y="115777"/>
                  </a:lnTo>
                  <a:lnTo>
                    <a:pt x="336263" y="113431"/>
                  </a:lnTo>
                  <a:lnTo>
                    <a:pt x="341436" y="111104"/>
                  </a:lnTo>
                  <a:lnTo>
                    <a:pt x="346610" y="108794"/>
                  </a:lnTo>
                  <a:lnTo>
                    <a:pt x="351783" y="106502"/>
                  </a:lnTo>
                  <a:lnTo>
                    <a:pt x="356956" y="104228"/>
                  </a:lnTo>
                  <a:lnTo>
                    <a:pt x="362130" y="101972"/>
                  </a:lnTo>
                  <a:lnTo>
                    <a:pt x="367303" y="99733"/>
                  </a:lnTo>
                  <a:lnTo>
                    <a:pt x="372476" y="97513"/>
                  </a:lnTo>
                  <a:lnTo>
                    <a:pt x="377649" y="95310"/>
                  </a:lnTo>
                  <a:lnTo>
                    <a:pt x="382823" y="93124"/>
                  </a:lnTo>
                  <a:lnTo>
                    <a:pt x="387996" y="90957"/>
                  </a:lnTo>
                  <a:lnTo>
                    <a:pt x="393169" y="88807"/>
                  </a:lnTo>
                  <a:lnTo>
                    <a:pt x="398343" y="86675"/>
                  </a:lnTo>
                  <a:lnTo>
                    <a:pt x="403516" y="84561"/>
                  </a:lnTo>
                  <a:lnTo>
                    <a:pt x="408689" y="82465"/>
                  </a:lnTo>
                  <a:lnTo>
                    <a:pt x="413862" y="80387"/>
                  </a:lnTo>
                  <a:lnTo>
                    <a:pt x="419036" y="78327"/>
                  </a:lnTo>
                  <a:lnTo>
                    <a:pt x="424209" y="76285"/>
                  </a:lnTo>
                  <a:lnTo>
                    <a:pt x="429382" y="74262"/>
                  </a:lnTo>
                  <a:lnTo>
                    <a:pt x="434556" y="72257"/>
                  </a:lnTo>
                  <a:lnTo>
                    <a:pt x="439729" y="70272"/>
                  </a:lnTo>
                  <a:lnTo>
                    <a:pt x="444902" y="68305"/>
                  </a:lnTo>
                  <a:lnTo>
                    <a:pt x="450075" y="66357"/>
                  </a:lnTo>
                  <a:lnTo>
                    <a:pt x="455249" y="64429"/>
                  </a:lnTo>
                  <a:lnTo>
                    <a:pt x="460422" y="62520"/>
                  </a:lnTo>
                  <a:lnTo>
                    <a:pt x="465595" y="60631"/>
                  </a:lnTo>
                  <a:lnTo>
                    <a:pt x="470769" y="58762"/>
                  </a:lnTo>
                  <a:lnTo>
                    <a:pt x="475942" y="56913"/>
                  </a:lnTo>
                  <a:lnTo>
                    <a:pt x="481115" y="55085"/>
                  </a:lnTo>
                  <a:lnTo>
                    <a:pt x="486288" y="53278"/>
                  </a:lnTo>
                  <a:lnTo>
                    <a:pt x="491462" y="51493"/>
                  </a:lnTo>
                  <a:lnTo>
                    <a:pt x="496635" y="49728"/>
                  </a:lnTo>
                  <a:lnTo>
                    <a:pt x="501808" y="47986"/>
                  </a:lnTo>
                  <a:lnTo>
                    <a:pt x="506982" y="46266"/>
                  </a:lnTo>
                  <a:lnTo>
                    <a:pt x="512155" y="44569"/>
                  </a:lnTo>
                  <a:lnTo>
                    <a:pt x="517328" y="42894"/>
                  </a:lnTo>
                  <a:lnTo>
                    <a:pt x="522501" y="41243"/>
                  </a:lnTo>
                  <a:lnTo>
                    <a:pt x="527675" y="39616"/>
                  </a:lnTo>
                  <a:lnTo>
                    <a:pt x="532848" y="38013"/>
                  </a:lnTo>
                  <a:lnTo>
                    <a:pt x="538021" y="36435"/>
                  </a:lnTo>
                  <a:lnTo>
                    <a:pt x="543195" y="34881"/>
                  </a:lnTo>
                  <a:lnTo>
                    <a:pt x="548368" y="33353"/>
                  </a:lnTo>
                  <a:lnTo>
                    <a:pt x="553541" y="31852"/>
                  </a:lnTo>
                  <a:lnTo>
                    <a:pt x="558714" y="30377"/>
                  </a:lnTo>
                  <a:lnTo>
                    <a:pt x="563888" y="28928"/>
                  </a:lnTo>
                  <a:lnTo>
                    <a:pt x="569061" y="27508"/>
                  </a:lnTo>
                  <a:lnTo>
                    <a:pt x="574234" y="26115"/>
                  </a:lnTo>
                  <a:lnTo>
                    <a:pt x="579408" y="24751"/>
                  </a:lnTo>
                  <a:lnTo>
                    <a:pt x="584581" y="23416"/>
                  </a:lnTo>
                  <a:lnTo>
                    <a:pt x="589754" y="22111"/>
                  </a:lnTo>
                  <a:lnTo>
                    <a:pt x="594927" y="20835"/>
                  </a:lnTo>
                  <a:lnTo>
                    <a:pt x="600101" y="19591"/>
                  </a:lnTo>
                  <a:lnTo>
                    <a:pt x="605274" y="18379"/>
                  </a:lnTo>
                  <a:lnTo>
                    <a:pt x="610447" y="17198"/>
                  </a:lnTo>
                  <a:lnTo>
                    <a:pt x="615621" y="16050"/>
                  </a:lnTo>
                  <a:lnTo>
                    <a:pt x="620794" y="14935"/>
                  </a:lnTo>
                  <a:lnTo>
                    <a:pt x="625967" y="13855"/>
                  </a:lnTo>
                  <a:lnTo>
                    <a:pt x="631140" y="12809"/>
                  </a:lnTo>
                  <a:lnTo>
                    <a:pt x="636314" y="11798"/>
                  </a:lnTo>
                  <a:lnTo>
                    <a:pt x="641487" y="10823"/>
                  </a:lnTo>
                  <a:lnTo>
                    <a:pt x="646660" y="9885"/>
                  </a:lnTo>
                  <a:lnTo>
                    <a:pt x="651834" y="8985"/>
                  </a:lnTo>
                  <a:lnTo>
                    <a:pt x="657007" y="8123"/>
                  </a:lnTo>
                  <a:lnTo>
                    <a:pt x="662180" y="7299"/>
                  </a:lnTo>
                  <a:lnTo>
                    <a:pt x="667353" y="6515"/>
                  </a:lnTo>
                  <a:lnTo>
                    <a:pt x="672527" y="5772"/>
                  </a:lnTo>
                  <a:lnTo>
                    <a:pt x="677700" y="5069"/>
                  </a:lnTo>
                  <a:lnTo>
                    <a:pt x="682873" y="4409"/>
                  </a:lnTo>
                  <a:lnTo>
                    <a:pt x="688047" y="3791"/>
                  </a:lnTo>
                  <a:lnTo>
                    <a:pt x="693220" y="3216"/>
                  </a:lnTo>
                  <a:lnTo>
                    <a:pt x="698393" y="2686"/>
                  </a:lnTo>
                  <a:lnTo>
                    <a:pt x="703566" y="2201"/>
                  </a:lnTo>
                  <a:lnTo>
                    <a:pt x="708740" y="1762"/>
                  </a:lnTo>
                  <a:lnTo>
                    <a:pt x="713913" y="1370"/>
                  </a:lnTo>
                  <a:lnTo>
                    <a:pt x="719086" y="1025"/>
                  </a:lnTo>
                  <a:lnTo>
                    <a:pt x="724260" y="728"/>
                  </a:lnTo>
                  <a:lnTo>
                    <a:pt x="729433" y="481"/>
                  </a:lnTo>
                  <a:lnTo>
                    <a:pt x="734606" y="283"/>
                  </a:lnTo>
                  <a:lnTo>
                    <a:pt x="739779" y="137"/>
                  </a:lnTo>
                  <a:lnTo>
                    <a:pt x="744953" y="42"/>
                  </a:lnTo>
                  <a:lnTo>
                    <a:pt x="750126" y="0"/>
                  </a:lnTo>
                  <a:lnTo>
                    <a:pt x="755299" y="11"/>
                  </a:lnTo>
                  <a:lnTo>
                    <a:pt x="760473" y="76"/>
                  </a:lnTo>
                  <a:lnTo>
                    <a:pt x="765646" y="196"/>
                  </a:lnTo>
                  <a:lnTo>
                    <a:pt x="770819" y="372"/>
                  </a:lnTo>
                  <a:lnTo>
                    <a:pt x="775992" y="605"/>
                  </a:lnTo>
                  <a:lnTo>
                    <a:pt x="781166" y="896"/>
                  </a:lnTo>
                  <a:lnTo>
                    <a:pt x="786339" y="1244"/>
                  </a:lnTo>
                  <a:lnTo>
                    <a:pt x="791512" y="1652"/>
                  </a:lnTo>
                  <a:lnTo>
                    <a:pt x="796686" y="2120"/>
                  </a:lnTo>
                  <a:lnTo>
                    <a:pt x="801859" y="2649"/>
                  </a:lnTo>
                  <a:lnTo>
                    <a:pt x="807032" y="3239"/>
                  </a:lnTo>
                  <a:lnTo>
                    <a:pt x="812205" y="3891"/>
                  </a:lnTo>
                  <a:lnTo>
                    <a:pt x="817379" y="4607"/>
                  </a:lnTo>
                  <a:lnTo>
                    <a:pt x="822552" y="5386"/>
                  </a:lnTo>
                  <a:lnTo>
                    <a:pt x="827725" y="6229"/>
                  </a:lnTo>
                  <a:lnTo>
                    <a:pt x="832899" y="7138"/>
                  </a:lnTo>
                  <a:lnTo>
                    <a:pt x="838072" y="8112"/>
                  </a:lnTo>
                  <a:lnTo>
                    <a:pt x="843245" y="9153"/>
                  </a:lnTo>
                  <a:lnTo>
                    <a:pt x="848418" y="10260"/>
                  </a:lnTo>
                  <a:lnTo>
                    <a:pt x="853592" y="11435"/>
                  </a:lnTo>
                  <a:lnTo>
                    <a:pt x="858765" y="12679"/>
                  </a:lnTo>
                  <a:lnTo>
                    <a:pt x="863938" y="13990"/>
                  </a:lnTo>
                  <a:lnTo>
                    <a:pt x="869112" y="15371"/>
                  </a:lnTo>
                  <a:lnTo>
                    <a:pt x="874285" y="16821"/>
                  </a:lnTo>
                  <a:lnTo>
                    <a:pt x="879458" y="18342"/>
                  </a:lnTo>
                  <a:lnTo>
                    <a:pt x="884631" y="19932"/>
                  </a:lnTo>
                  <a:lnTo>
                    <a:pt x="889805" y="21593"/>
                  </a:lnTo>
                  <a:lnTo>
                    <a:pt x="894978" y="23324"/>
                  </a:lnTo>
                  <a:lnTo>
                    <a:pt x="900151" y="25127"/>
                  </a:lnTo>
                  <a:lnTo>
                    <a:pt x="905325" y="27001"/>
                  </a:lnTo>
                  <a:lnTo>
                    <a:pt x="910498" y="28946"/>
                  </a:lnTo>
                  <a:lnTo>
                    <a:pt x="915671" y="30962"/>
                  </a:lnTo>
                  <a:lnTo>
                    <a:pt x="920844" y="33049"/>
                  </a:lnTo>
                  <a:lnTo>
                    <a:pt x="926018" y="35208"/>
                  </a:lnTo>
                  <a:lnTo>
                    <a:pt x="931191" y="37438"/>
                  </a:lnTo>
                  <a:lnTo>
                    <a:pt x="936364" y="39738"/>
                  </a:lnTo>
                  <a:lnTo>
                    <a:pt x="941538" y="42110"/>
                  </a:lnTo>
                  <a:lnTo>
                    <a:pt x="946711" y="44551"/>
                  </a:lnTo>
                  <a:lnTo>
                    <a:pt x="951884" y="47063"/>
                  </a:lnTo>
                  <a:lnTo>
                    <a:pt x="957057" y="49644"/>
                  </a:lnTo>
                  <a:lnTo>
                    <a:pt x="962231" y="52294"/>
                  </a:lnTo>
                  <a:lnTo>
                    <a:pt x="967404" y="55012"/>
                  </a:lnTo>
                  <a:lnTo>
                    <a:pt x="972577" y="57799"/>
                  </a:lnTo>
                  <a:lnTo>
                    <a:pt x="977751" y="60652"/>
                  </a:lnTo>
                  <a:lnTo>
                    <a:pt x="982924" y="63571"/>
                  </a:lnTo>
                  <a:lnTo>
                    <a:pt x="988097" y="66556"/>
                  </a:lnTo>
                  <a:lnTo>
                    <a:pt x="993270" y="69605"/>
                  </a:lnTo>
                  <a:lnTo>
                    <a:pt x="998444" y="72717"/>
                  </a:lnTo>
                  <a:lnTo>
                    <a:pt x="1003617" y="75891"/>
                  </a:lnTo>
                  <a:lnTo>
                    <a:pt x="1008790" y="79127"/>
                  </a:lnTo>
                  <a:lnTo>
                    <a:pt x="1013964" y="82422"/>
                  </a:lnTo>
                  <a:lnTo>
                    <a:pt x="1019137" y="85776"/>
                  </a:lnTo>
                  <a:lnTo>
                    <a:pt x="1024310" y="89187"/>
                  </a:lnTo>
                  <a:lnTo>
                    <a:pt x="1029483" y="92653"/>
                  </a:lnTo>
                  <a:lnTo>
                    <a:pt x="1034657" y="96174"/>
                  </a:lnTo>
                  <a:lnTo>
                    <a:pt x="1039830" y="99747"/>
                  </a:lnTo>
                  <a:lnTo>
                    <a:pt x="1045003" y="103371"/>
                  </a:lnTo>
                  <a:lnTo>
                    <a:pt x="1050177" y="107045"/>
                  </a:lnTo>
                  <a:lnTo>
                    <a:pt x="1055350" y="110765"/>
                  </a:lnTo>
                  <a:lnTo>
                    <a:pt x="1060523" y="114531"/>
                  </a:lnTo>
                  <a:lnTo>
                    <a:pt x="1065696" y="118341"/>
                  </a:lnTo>
                  <a:lnTo>
                    <a:pt x="1070870" y="122193"/>
                  </a:lnTo>
                  <a:lnTo>
                    <a:pt x="1076043" y="126084"/>
                  </a:lnTo>
                  <a:lnTo>
                    <a:pt x="1081216" y="130013"/>
                  </a:lnTo>
                  <a:lnTo>
                    <a:pt x="1086390" y="133977"/>
                  </a:lnTo>
                  <a:lnTo>
                    <a:pt x="1091563" y="137975"/>
                  </a:lnTo>
                  <a:lnTo>
                    <a:pt x="1096736" y="142004"/>
                  </a:lnTo>
                  <a:lnTo>
                    <a:pt x="1101909" y="146062"/>
                  </a:lnTo>
                  <a:lnTo>
                    <a:pt x="1107083" y="150148"/>
                  </a:lnTo>
                  <a:lnTo>
                    <a:pt x="1112256" y="154257"/>
                  </a:lnTo>
                  <a:lnTo>
                    <a:pt x="1117429" y="158390"/>
                  </a:lnTo>
                  <a:lnTo>
                    <a:pt x="1122603" y="162542"/>
                  </a:lnTo>
                  <a:lnTo>
                    <a:pt x="1127776" y="166712"/>
                  </a:lnTo>
                  <a:lnTo>
                    <a:pt x="1132949" y="170897"/>
                  </a:lnTo>
                  <a:lnTo>
                    <a:pt x="1138122" y="175096"/>
                  </a:lnTo>
                  <a:lnTo>
                    <a:pt x="1143296" y="179305"/>
                  </a:lnTo>
                  <a:lnTo>
                    <a:pt x="1148469" y="183523"/>
                  </a:lnTo>
                  <a:lnTo>
                    <a:pt x="1153642" y="187747"/>
                  </a:lnTo>
                  <a:lnTo>
                    <a:pt x="1158816" y="191976"/>
                  </a:lnTo>
                  <a:lnTo>
                    <a:pt x="1163989" y="196206"/>
                  </a:lnTo>
                  <a:lnTo>
                    <a:pt x="1169162" y="200435"/>
                  </a:lnTo>
                  <a:lnTo>
                    <a:pt x="1174335" y="204662"/>
                  </a:lnTo>
                  <a:lnTo>
                    <a:pt x="1179509" y="208884"/>
                  </a:lnTo>
                  <a:lnTo>
                    <a:pt x="1184682" y="213099"/>
                  </a:lnTo>
                  <a:lnTo>
                    <a:pt x="1189855" y="217305"/>
                  </a:lnTo>
                  <a:lnTo>
                    <a:pt x="1195029" y="221500"/>
                  </a:lnTo>
                  <a:lnTo>
                    <a:pt x="1200202" y="225681"/>
                  </a:lnTo>
                  <a:lnTo>
                    <a:pt x="1205375" y="229847"/>
                  </a:lnTo>
                  <a:lnTo>
                    <a:pt x="1210548" y="233997"/>
                  </a:lnTo>
                  <a:lnTo>
                    <a:pt x="1215722" y="238127"/>
                  </a:lnTo>
                  <a:lnTo>
                    <a:pt x="1220895" y="242237"/>
                  </a:lnTo>
                  <a:lnTo>
                    <a:pt x="1226068" y="246324"/>
                  </a:lnTo>
                  <a:lnTo>
                    <a:pt x="1231242" y="250387"/>
                  </a:lnTo>
                  <a:lnTo>
                    <a:pt x="1236415" y="254425"/>
                  </a:lnTo>
                  <a:lnTo>
                    <a:pt x="1241588" y="258435"/>
                  </a:lnTo>
                  <a:lnTo>
                    <a:pt x="1246761" y="262417"/>
                  </a:lnTo>
                  <a:lnTo>
                    <a:pt x="1251935" y="266368"/>
                  </a:lnTo>
                  <a:lnTo>
                    <a:pt x="1257108" y="270289"/>
                  </a:lnTo>
                  <a:lnTo>
                    <a:pt x="1262281" y="274177"/>
                  </a:lnTo>
                  <a:lnTo>
                    <a:pt x="1267455" y="278031"/>
                  </a:lnTo>
                  <a:lnTo>
                    <a:pt x="1272628" y="281850"/>
                  </a:lnTo>
                  <a:lnTo>
                    <a:pt x="1277801" y="285634"/>
                  </a:lnTo>
                  <a:lnTo>
                    <a:pt x="1282974" y="289382"/>
                  </a:lnTo>
                  <a:lnTo>
                    <a:pt x="1288148" y="293092"/>
                  </a:lnTo>
                  <a:lnTo>
                    <a:pt x="1293321" y="296764"/>
                  </a:lnTo>
                  <a:lnTo>
                    <a:pt x="1298494" y="300397"/>
                  </a:lnTo>
                  <a:lnTo>
                    <a:pt x="1303668" y="303991"/>
                  </a:lnTo>
                  <a:lnTo>
                    <a:pt x="1308841" y="307545"/>
                  </a:lnTo>
                  <a:lnTo>
                    <a:pt x="1314014" y="311060"/>
                  </a:lnTo>
                  <a:lnTo>
                    <a:pt x="1319187" y="314534"/>
                  </a:lnTo>
                  <a:lnTo>
                    <a:pt x="1324361" y="317967"/>
                  </a:lnTo>
                  <a:lnTo>
                    <a:pt x="1329534" y="321360"/>
                  </a:lnTo>
                  <a:lnTo>
                    <a:pt x="1334707" y="324713"/>
                  </a:lnTo>
                  <a:lnTo>
                    <a:pt x="1339881" y="328025"/>
                  </a:lnTo>
                  <a:lnTo>
                    <a:pt x="1345054" y="331297"/>
                  </a:lnTo>
                  <a:lnTo>
                    <a:pt x="1350227" y="334528"/>
                  </a:lnTo>
                  <a:lnTo>
                    <a:pt x="1355400" y="337720"/>
                  </a:lnTo>
                  <a:lnTo>
                    <a:pt x="1360574" y="340873"/>
                  </a:lnTo>
                  <a:lnTo>
                    <a:pt x="1365747" y="343987"/>
                  </a:lnTo>
                  <a:lnTo>
                    <a:pt x="1370920" y="347063"/>
                  </a:lnTo>
                  <a:lnTo>
                    <a:pt x="1376094" y="350101"/>
                  </a:lnTo>
                  <a:lnTo>
                    <a:pt x="1381267" y="353102"/>
                  </a:lnTo>
                  <a:lnTo>
                    <a:pt x="1386440" y="356067"/>
                  </a:lnTo>
                  <a:lnTo>
                    <a:pt x="1391613" y="358997"/>
                  </a:lnTo>
                  <a:lnTo>
                    <a:pt x="1396787" y="361893"/>
                  </a:lnTo>
                  <a:lnTo>
                    <a:pt x="1401960" y="364755"/>
                  </a:lnTo>
                  <a:lnTo>
                    <a:pt x="1407133" y="367585"/>
                  </a:lnTo>
                  <a:lnTo>
                    <a:pt x="1412307" y="370383"/>
                  </a:lnTo>
                  <a:lnTo>
                    <a:pt x="1417480" y="373151"/>
                  </a:lnTo>
                  <a:lnTo>
                    <a:pt x="1422653" y="375889"/>
                  </a:lnTo>
                  <a:lnTo>
                    <a:pt x="1427826" y="378600"/>
                  </a:lnTo>
                  <a:lnTo>
                    <a:pt x="1433000" y="381283"/>
                  </a:lnTo>
                  <a:lnTo>
                    <a:pt x="1438173" y="383939"/>
                  </a:lnTo>
                  <a:lnTo>
                    <a:pt x="1443346" y="386571"/>
                  </a:lnTo>
                  <a:lnTo>
                    <a:pt x="1448520" y="389177"/>
                  </a:lnTo>
                  <a:lnTo>
                    <a:pt x="1453693" y="391760"/>
                  </a:lnTo>
                  <a:lnTo>
                    <a:pt x="1458866" y="394319"/>
                  </a:lnTo>
                  <a:lnTo>
                    <a:pt x="1464039" y="396855"/>
                  </a:lnTo>
                  <a:lnTo>
                    <a:pt x="1469213" y="399369"/>
                  </a:lnTo>
                  <a:lnTo>
                    <a:pt x="1474386" y="401860"/>
                  </a:lnTo>
                  <a:lnTo>
                    <a:pt x="1479559" y="404328"/>
                  </a:lnTo>
                  <a:lnTo>
                    <a:pt x="1484733" y="406773"/>
                  </a:lnTo>
                  <a:lnTo>
                    <a:pt x="1489906" y="409194"/>
                  </a:lnTo>
                  <a:lnTo>
                    <a:pt x="1495079" y="411589"/>
                  </a:lnTo>
                  <a:lnTo>
                    <a:pt x="1500252" y="413959"/>
                  </a:lnTo>
                  <a:lnTo>
                    <a:pt x="1505426" y="416300"/>
                  </a:lnTo>
                  <a:lnTo>
                    <a:pt x="1510599" y="418611"/>
                  </a:lnTo>
                  <a:lnTo>
                    <a:pt x="1515772" y="420890"/>
                  </a:lnTo>
                  <a:lnTo>
                    <a:pt x="1520946" y="423133"/>
                  </a:lnTo>
                  <a:lnTo>
                    <a:pt x="1526119" y="425338"/>
                  </a:lnTo>
                  <a:lnTo>
                    <a:pt x="1531292" y="427502"/>
                  </a:lnTo>
                  <a:lnTo>
                    <a:pt x="1536465" y="429621"/>
                  </a:lnTo>
                  <a:lnTo>
                    <a:pt x="1541639" y="431691"/>
                  </a:lnTo>
                  <a:lnTo>
                    <a:pt x="1546812" y="433710"/>
                  </a:lnTo>
                  <a:lnTo>
                    <a:pt x="1551985" y="435672"/>
                  </a:lnTo>
                  <a:lnTo>
                    <a:pt x="1557159" y="437576"/>
                  </a:lnTo>
                  <a:lnTo>
                    <a:pt x="1562332" y="439416"/>
                  </a:lnTo>
                  <a:lnTo>
                    <a:pt x="1567505" y="441190"/>
                  </a:lnTo>
                  <a:lnTo>
                    <a:pt x="1572678" y="442895"/>
                  </a:lnTo>
                  <a:lnTo>
                    <a:pt x="1577852" y="444528"/>
                  </a:lnTo>
                  <a:lnTo>
                    <a:pt x="1583025" y="446087"/>
                  </a:lnTo>
                  <a:lnTo>
                    <a:pt x="1588198" y="447571"/>
                  </a:lnTo>
                  <a:lnTo>
                    <a:pt x="1593372" y="448977"/>
                  </a:lnTo>
                  <a:lnTo>
                    <a:pt x="1598545" y="450307"/>
                  </a:lnTo>
                  <a:lnTo>
                    <a:pt x="1603718" y="451559"/>
                  </a:lnTo>
                  <a:lnTo>
                    <a:pt x="1608891" y="452735"/>
                  </a:lnTo>
                  <a:lnTo>
                    <a:pt x="1614065" y="453834"/>
                  </a:lnTo>
                  <a:lnTo>
                    <a:pt x="1619238" y="454859"/>
                  </a:lnTo>
                  <a:lnTo>
                    <a:pt x="1624411" y="455812"/>
                  </a:lnTo>
                  <a:lnTo>
                    <a:pt x="1629585" y="456695"/>
                  </a:lnTo>
                  <a:lnTo>
                    <a:pt x="1634758" y="457511"/>
                  </a:lnTo>
                  <a:lnTo>
                    <a:pt x="1639931" y="458262"/>
                  </a:lnTo>
                  <a:lnTo>
                    <a:pt x="1645104" y="458952"/>
                  </a:lnTo>
                  <a:lnTo>
                    <a:pt x="1650278" y="459584"/>
                  </a:lnTo>
                  <a:lnTo>
                    <a:pt x="1655451" y="460162"/>
                  </a:lnTo>
                  <a:lnTo>
                    <a:pt x="1660624" y="460689"/>
                  </a:lnTo>
                  <a:lnTo>
                    <a:pt x="1665798" y="461168"/>
                  </a:lnTo>
                  <a:lnTo>
                    <a:pt x="1670971" y="461602"/>
                  </a:lnTo>
                  <a:lnTo>
                    <a:pt x="1676144" y="461996"/>
                  </a:lnTo>
                  <a:lnTo>
                    <a:pt x="1681317" y="462352"/>
                  </a:lnTo>
                  <a:lnTo>
                    <a:pt x="1686491" y="462673"/>
                  </a:lnTo>
                  <a:lnTo>
                    <a:pt x="1691664" y="462962"/>
                  </a:lnTo>
                  <a:lnTo>
                    <a:pt x="1696837" y="463223"/>
                  </a:lnTo>
                  <a:lnTo>
                    <a:pt x="1702011" y="463456"/>
                  </a:lnTo>
                  <a:lnTo>
                    <a:pt x="1707184" y="463666"/>
                  </a:lnTo>
                  <a:lnTo>
                    <a:pt x="1712357" y="463854"/>
                  </a:lnTo>
                  <a:lnTo>
                    <a:pt x="1717530" y="464022"/>
                  </a:lnTo>
                  <a:lnTo>
                    <a:pt x="1722704" y="464173"/>
                  </a:lnTo>
                  <a:lnTo>
                    <a:pt x="1727877" y="464307"/>
                  </a:lnTo>
                  <a:lnTo>
                    <a:pt x="1733050" y="464427"/>
                  </a:lnTo>
                  <a:lnTo>
                    <a:pt x="1738224" y="464534"/>
                  </a:lnTo>
                  <a:lnTo>
                    <a:pt x="1743397" y="464629"/>
                  </a:lnTo>
                  <a:lnTo>
                    <a:pt x="1748570" y="464714"/>
                  </a:lnTo>
                  <a:lnTo>
                    <a:pt x="1753743" y="464789"/>
                  </a:lnTo>
                  <a:lnTo>
                    <a:pt x="1758917" y="464856"/>
                  </a:lnTo>
                  <a:lnTo>
                    <a:pt x="1764090" y="464916"/>
                  </a:lnTo>
                  <a:lnTo>
                    <a:pt x="1769263" y="464969"/>
                  </a:lnTo>
                  <a:lnTo>
                    <a:pt x="1774437" y="465016"/>
                  </a:lnTo>
                  <a:lnTo>
                    <a:pt x="1779610" y="465058"/>
                  </a:lnTo>
                  <a:lnTo>
                    <a:pt x="1784783" y="465095"/>
                  </a:lnTo>
                  <a:lnTo>
                    <a:pt x="1789956" y="465128"/>
                  </a:lnTo>
                  <a:lnTo>
                    <a:pt x="1795130" y="465157"/>
                  </a:lnTo>
                  <a:lnTo>
                    <a:pt x="1800303" y="465183"/>
                  </a:lnTo>
                  <a:lnTo>
                    <a:pt x="1805476" y="465206"/>
                  </a:lnTo>
                  <a:lnTo>
                    <a:pt x="1810650" y="465226"/>
                  </a:lnTo>
                  <a:lnTo>
                    <a:pt x="1815823" y="465244"/>
                  </a:lnTo>
                  <a:lnTo>
                    <a:pt x="1820996" y="465260"/>
                  </a:lnTo>
                  <a:lnTo>
                    <a:pt x="1826169" y="465274"/>
                  </a:lnTo>
                  <a:lnTo>
                    <a:pt x="1831343" y="465286"/>
                  </a:lnTo>
                  <a:lnTo>
                    <a:pt x="1836516" y="465297"/>
                  </a:lnTo>
                  <a:lnTo>
                    <a:pt x="1841689" y="465307"/>
                  </a:lnTo>
                  <a:lnTo>
                    <a:pt x="1846863" y="465316"/>
                  </a:lnTo>
                  <a:lnTo>
                    <a:pt x="1852036" y="465324"/>
                  </a:lnTo>
                  <a:lnTo>
                    <a:pt x="1857209" y="465330"/>
                  </a:lnTo>
                  <a:lnTo>
                    <a:pt x="1862382" y="465336"/>
                  </a:lnTo>
                  <a:lnTo>
                    <a:pt x="1867556" y="465342"/>
                  </a:lnTo>
                  <a:lnTo>
                    <a:pt x="1872729" y="465346"/>
                  </a:lnTo>
                  <a:lnTo>
                    <a:pt x="1877902" y="465350"/>
                  </a:lnTo>
                  <a:lnTo>
                    <a:pt x="1883076" y="465382"/>
                  </a:lnTo>
                  <a:lnTo>
                    <a:pt x="1877902" y="465382"/>
                  </a:lnTo>
                  <a:lnTo>
                    <a:pt x="1872729" y="465382"/>
                  </a:lnTo>
                  <a:lnTo>
                    <a:pt x="1867556" y="465382"/>
                  </a:lnTo>
                  <a:lnTo>
                    <a:pt x="1862382" y="465382"/>
                  </a:lnTo>
                  <a:lnTo>
                    <a:pt x="1857209" y="465382"/>
                  </a:lnTo>
                  <a:lnTo>
                    <a:pt x="1852036" y="465382"/>
                  </a:lnTo>
                  <a:lnTo>
                    <a:pt x="1846863" y="465382"/>
                  </a:lnTo>
                  <a:lnTo>
                    <a:pt x="1841689" y="465382"/>
                  </a:lnTo>
                  <a:lnTo>
                    <a:pt x="1836516" y="465382"/>
                  </a:lnTo>
                  <a:lnTo>
                    <a:pt x="1831343" y="465382"/>
                  </a:lnTo>
                  <a:lnTo>
                    <a:pt x="1826169" y="465382"/>
                  </a:lnTo>
                  <a:lnTo>
                    <a:pt x="1820996" y="465382"/>
                  </a:lnTo>
                  <a:lnTo>
                    <a:pt x="1815823" y="465382"/>
                  </a:lnTo>
                  <a:lnTo>
                    <a:pt x="1810650" y="465382"/>
                  </a:lnTo>
                  <a:lnTo>
                    <a:pt x="1805476" y="465382"/>
                  </a:lnTo>
                  <a:lnTo>
                    <a:pt x="1800303" y="465382"/>
                  </a:lnTo>
                  <a:lnTo>
                    <a:pt x="1795130" y="465382"/>
                  </a:lnTo>
                  <a:lnTo>
                    <a:pt x="1789956" y="465382"/>
                  </a:lnTo>
                  <a:lnTo>
                    <a:pt x="1784783" y="465382"/>
                  </a:lnTo>
                  <a:lnTo>
                    <a:pt x="1779610" y="465382"/>
                  </a:lnTo>
                  <a:lnTo>
                    <a:pt x="1774437" y="465382"/>
                  </a:lnTo>
                  <a:lnTo>
                    <a:pt x="1769263" y="465382"/>
                  </a:lnTo>
                  <a:lnTo>
                    <a:pt x="1764090" y="465382"/>
                  </a:lnTo>
                  <a:lnTo>
                    <a:pt x="1758917" y="465382"/>
                  </a:lnTo>
                  <a:lnTo>
                    <a:pt x="1753743" y="465382"/>
                  </a:lnTo>
                  <a:lnTo>
                    <a:pt x="1748570" y="465382"/>
                  </a:lnTo>
                  <a:lnTo>
                    <a:pt x="1743397" y="465382"/>
                  </a:lnTo>
                  <a:lnTo>
                    <a:pt x="1738224" y="465382"/>
                  </a:lnTo>
                  <a:lnTo>
                    <a:pt x="1733050" y="465382"/>
                  </a:lnTo>
                  <a:lnTo>
                    <a:pt x="1727877" y="465382"/>
                  </a:lnTo>
                  <a:lnTo>
                    <a:pt x="1722704" y="465382"/>
                  </a:lnTo>
                  <a:lnTo>
                    <a:pt x="1717530" y="465382"/>
                  </a:lnTo>
                  <a:lnTo>
                    <a:pt x="1712357" y="465382"/>
                  </a:lnTo>
                  <a:lnTo>
                    <a:pt x="1707184" y="465382"/>
                  </a:lnTo>
                  <a:lnTo>
                    <a:pt x="1702011" y="465382"/>
                  </a:lnTo>
                  <a:lnTo>
                    <a:pt x="1696837" y="465382"/>
                  </a:lnTo>
                  <a:lnTo>
                    <a:pt x="1691664" y="465382"/>
                  </a:lnTo>
                  <a:lnTo>
                    <a:pt x="1686491" y="465382"/>
                  </a:lnTo>
                  <a:lnTo>
                    <a:pt x="1681317" y="465382"/>
                  </a:lnTo>
                  <a:lnTo>
                    <a:pt x="1676144" y="465382"/>
                  </a:lnTo>
                  <a:lnTo>
                    <a:pt x="1670971" y="465382"/>
                  </a:lnTo>
                  <a:lnTo>
                    <a:pt x="1665798" y="465382"/>
                  </a:lnTo>
                  <a:lnTo>
                    <a:pt x="1660624" y="465382"/>
                  </a:lnTo>
                  <a:lnTo>
                    <a:pt x="1655451" y="465382"/>
                  </a:lnTo>
                  <a:lnTo>
                    <a:pt x="1650278" y="465382"/>
                  </a:lnTo>
                  <a:lnTo>
                    <a:pt x="1645104" y="465382"/>
                  </a:lnTo>
                  <a:lnTo>
                    <a:pt x="1639931" y="465382"/>
                  </a:lnTo>
                  <a:lnTo>
                    <a:pt x="1634758" y="465382"/>
                  </a:lnTo>
                  <a:lnTo>
                    <a:pt x="1629585" y="465382"/>
                  </a:lnTo>
                  <a:lnTo>
                    <a:pt x="1624411" y="465382"/>
                  </a:lnTo>
                  <a:lnTo>
                    <a:pt x="1619238" y="465382"/>
                  </a:lnTo>
                  <a:lnTo>
                    <a:pt x="1614065" y="465382"/>
                  </a:lnTo>
                  <a:lnTo>
                    <a:pt x="1608891" y="465382"/>
                  </a:lnTo>
                  <a:lnTo>
                    <a:pt x="1603718" y="465382"/>
                  </a:lnTo>
                  <a:lnTo>
                    <a:pt x="1598545" y="465382"/>
                  </a:lnTo>
                  <a:lnTo>
                    <a:pt x="1593372" y="465382"/>
                  </a:lnTo>
                  <a:lnTo>
                    <a:pt x="1588198" y="465382"/>
                  </a:lnTo>
                  <a:lnTo>
                    <a:pt x="1583025" y="465382"/>
                  </a:lnTo>
                  <a:lnTo>
                    <a:pt x="1577852" y="465382"/>
                  </a:lnTo>
                  <a:lnTo>
                    <a:pt x="1572678" y="465382"/>
                  </a:lnTo>
                  <a:lnTo>
                    <a:pt x="1567505" y="465382"/>
                  </a:lnTo>
                  <a:lnTo>
                    <a:pt x="1562332" y="465382"/>
                  </a:lnTo>
                  <a:lnTo>
                    <a:pt x="1557159" y="465382"/>
                  </a:lnTo>
                  <a:lnTo>
                    <a:pt x="1551985" y="465382"/>
                  </a:lnTo>
                  <a:lnTo>
                    <a:pt x="1546812" y="465382"/>
                  </a:lnTo>
                  <a:lnTo>
                    <a:pt x="1541639" y="465382"/>
                  </a:lnTo>
                  <a:lnTo>
                    <a:pt x="1536465" y="465382"/>
                  </a:lnTo>
                  <a:lnTo>
                    <a:pt x="1531292" y="465382"/>
                  </a:lnTo>
                  <a:lnTo>
                    <a:pt x="1526119" y="465382"/>
                  </a:lnTo>
                  <a:lnTo>
                    <a:pt x="1520946" y="465382"/>
                  </a:lnTo>
                  <a:lnTo>
                    <a:pt x="1515772" y="465382"/>
                  </a:lnTo>
                  <a:lnTo>
                    <a:pt x="1510599" y="465382"/>
                  </a:lnTo>
                  <a:lnTo>
                    <a:pt x="1505426" y="465382"/>
                  </a:lnTo>
                  <a:lnTo>
                    <a:pt x="1500252" y="465382"/>
                  </a:lnTo>
                  <a:lnTo>
                    <a:pt x="1495079" y="465382"/>
                  </a:lnTo>
                  <a:lnTo>
                    <a:pt x="1489906" y="465382"/>
                  </a:lnTo>
                  <a:lnTo>
                    <a:pt x="1484733" y="465382"/>
                  </a:lnTo>
                  <a:lnTo>
                    <a:pt x="1479559" y="465382"/>
                  </a:lnTo>
                  <a:lnTo>
                    <a:pt x="1474386" y="465382"/>
                  </a:lnTo>
                  <a:lnTo>
                    <a:pt x="1469213" y="465382"/>
                  </a:lnTo>
                  <a:lnTo>
                    <a:pt x="1464039" y="465382"/>
                  </a:lnTo>
                  <a:lnTo>
                    <a:pt x="1458866" y="465382"/>
                  </a:lnTo>
                  <a:lnTo>
                    <a:pt x="1453693" y="465382"/>
                  </a:lnTo>
                  <a:lnTo>
                    <a:pt x="1448520" y="465382"/>
                  </a:lnTo>
                  <a:lnTo>
                    <a:pt x="1443346" y="465382"/>
                  </a:lnTo>
                  <a:lnTo>
                    <a:pt x="1438173" y="465382"/>
                  </a:lnTo>
                  <a:lnTo>
                    <a:pt x="1433000" y="465382"/>
                  </a:lnTo>
                  <a:lnTo>
                    <a:pt x="1427826" y="465382"/>
                  </a:lnTo>
                  <a:lnTo>
                    <a:pt x="1422653" y="465382"/>
                  </a:lnTo>
                  <a:lnTo>
                    <a:pt x="1417480" y="465382"/>
                  </a:lnTo>
                  <a:lnTo>
                    <a:pt x="1412307" y="465382"/>
                  </a:lnTo>
                  <a:lnTo>
                    <a:pt x="1407133" y="465382"/>
                  </a:lnTo>
                  <a:lnTo>
                    <a:pt x="1401960" y="465382"/>
                  </a:lnTo>
                  <a:lnTo>
                    <a:pt x="1396787" y="465382"/>
                  </a:lnTo>
                  <a:lnTo>
                    <a:pt x="1391613" y="465382"/>
                  </a:lnTo>
                  <a:lnTo>
                    <a:pt x="1386440" y="465382"/>
                  </a:lnTo>
                  <a:lnTo>
                    <a:pt x="1381267" y="465382"/>
                  </a:lnTo>
                  <a:lnTo>
                    <a:pt x="1376094" y="465382"/>
                  </a:lnTo>
                  <a:lnTo>
                    <a:pt x="1370920" y="465382"/>
                  </a:lnTo>
                  <a:lnTo>
                    <a:pt x="1365747" y="465382"/>
                  </a:lnTo>
                  <a:lnTo>
                    <a:pt x="1360574" y="465382"/>
                  </a:lnTo>
                  <a:lnTo>
                    <a:pt x="1355400" y="465382"/>
                  </a:lnTo>
                  <a:lnTo>
                    <a:pt x="1350227" y="465382"/>
                  </a:lnTo>
                  <a:lnTo>
                    <a:pt x="1345054" y="465382"/>
                  </a:lnTo>
                  <a:lnTo>
                    <a:pt x="1339881" y="465382"/>
                  </a:lnTo>
                  <a:lnTo>
                    <a:pt x="1334707" y="465382"/>
                  </a:lnTo>
                  <a:lnTo>
                    <a:pt x="1329534" y="465382"/>
                  </a:lnTo>
                  <a:lnTo>
                    <a:pt x="1324361" y="465382"/>
                  </a:lnTo>
                  <a:lnTo>
                    <a:pt x="1319187" y="465382"/>
                  </a:lnTo>
                  <a:lnTo>
                    <a:pt x="1314014" y="465382"/>
                  </a:lnTo>
                  <a:lnTo>
                    <a:pt x="1308841" y="465382"/>
                  </a:lnTo>
                  <a:lnTo>
                    <a:pt x="1303668" y="465382"/>
                  </a:lnTo>
                  <a:lnTo>
                    <a:pt x="1298494" y="465382"/>
                  </a:lnTo>
                  <a:lnTo>
                    <a:pt x="1293321" y="465382"/>
                  </a:lnTo>
                  <a:lnTo>
                    <a:pt x="1288148" y="465382"/>
                  </a:lnTo>
                  <a:lnTo>
                    <a:pt x="1282974" y="465382"/>
                  </a:lnTo>
                  <a:lnTo>
                    <a:pt x="1277801" y="465382"/>
                  </a:lnTo>
                  <a:lnTo>
                    <a:pt x="1272628" y="465382"/>
                  </a:lnTo>
                  <a:lnTo>
                    <a:pt x="1267455" y="465382"/>
                  </a:lnTo>
                  <a:lnTo>
                    <a:pt x="1262281" y="465382"/>
                  </a:lnTo>
                  <a:lnTo>
                    <a:pt x="1257108" y="465382"/>
                  </a:lnTo>
                  <a:lnTo>
                    <a:pt x="1251935" y="465382"/>
                  </a:lnTo>
                  <a:lnTo>
                    <a:pt x="1246761" y="465382"/>
                  </a:lnTo>
                  <a:lnTo>
                    <a:pt x="1241588" y="465382"/>
                  </a:lnTo>
                  <a:lnTo>
                    <a:pt x="1236415" y="465382"/>
                  </a:lnTo>
                  <a:lnTo>
                    <a:pt x="1231242" y="465382"/>
                  </a:lnTo>
                  <a:lnTo>
                    <a:pt x="1226068" y="465382"/>
                  </a:lnTo>
                  <a:lnTo>
                    <a:pt x="1220895" y="465382"/>
                  </a:lnTo>
                  <a:lnTo>
                    <a:pt x="1215722" y="465382"/>
                  </a:lnTo>
                  <a:lnTo>
                    <a:pt x="1210548" y="465382"/>
                  </a:lnTo>
                  <a:lnTo>
                    <a:pt x="1205375" y="465382"/>
                  </a:lnTo>
                  <a:lnTo>
                    <a:pt x="1200202" y="465382"/>
                  </a:lnTo>
                  <a:lnTo>
                    <a:pt x="1195029" y="465382"/>
                  </a:lnTo>
                  <a:lnTo>
                    <a:pt x="1189855" y="465382"/>
                  </a:lnTo>
                  <a:lnTo>
                    <a:pt x="1184682" y="465382"/>
                  </a:lnTo>
                  <a:lnTo>
                    <a:pt x="1179509" y="465382"/>
                  </a:lnTo>
                  <a:lnTo>
                    <a:pt x="1174335" y="465382"/>
                  </a:lnTo>
                  <a:lnTo>
                    <a:pt x="1169162" y="465382"/>
                  </a:lnTo>
                  <a:lnTo>
                    <a:pt x="1163989" y="465382"/>
                  </a:lnTo>
                  <a:lnTo>
                    <a:pt x="1158816" y="465382"/>
                  </a:lnTo>
                  <a:lnTo>
                    <a:pt x="1153642" y="465382"/>
                  </a:lnTo>
                  <a:lnTo>
                    <a:pt x="1148469" y="465382"/>
                  </a:lnTo>
                  <a:lnTo>
                    <a:pt x="1143296" y="465382"/>
                  </a:lnTo>
                  <a:lnTo>
                    <a:pt x="1138122" y="465382"/>
                  </a:lnTo>
                  <a:lnTo>
                    <a:pt x="1132949" y="465382"/>
                  </a:lnTo>
                  <a:lnTo>
                    <a:pt x="1127776" y="465382"/>
                  </a:lnTo>
                  <a:lnTo>
                    <a:pt x="1122603" y="465382"/>
                  </a:lnTo>
                  <a:lnTo>
                    <a:pt x="1117429" y="465382"/>
                  </a:lnTo>
                  <a:lnTo>
                    <a:pt x="1112256" y="465382"/>
                  </a:lnTo>
                  <a:lnTo>
                    <a:pt x="1107083" y="465382"/>
                  </a:lnTo>
                  <a:lnTo>
                    <a:pt x="1101909" y="465382"/>
                  </a:lnTo>
                  <a:lnTo>
                    <a:pt x="1096736" y="465382"/>
                  </a:lnTo>
                  <a:lnTo>
                    <a:pt x="1091563" y="465382"/>
                  </a:lnTo>
                  <a:lnTo>
                    <a:pt x="1086390" y="465382"/>
                  </a:lnTo>
                  <a:lnTo>
                    <a:pt x="1081216" y="465382"/>
                  </a:lnTo>
                  <a:lnTo>
                    <a:pt x="1076043" y="465382"/>
                  </a:lnTo>
                  <a:lnTo>
                    <a:pt x="1070870" y="465382"/>
                  </a:lnTo>
                  <a:lnTo>
                    <a:pt x="1065696" y="465382"/>
                  </a:lnTo>
                  <a:lnTo>
                    <a:pt x="1060523" y="465382"/>
                  </a:lnTo>
                  <a:lnTo>
                    <a:pt x="1055350" y="465382"/>
                  </a:lnTo>
                  <a:lnTo>
                    <a:pt x="1050177" y="465382"/>
                  </a:lnTo>
                  <a:lnTo>
                    <a:pt x="1045003" y="465382"/>
                  </a:lnTo>
                  <a:lnTo>
                    <a:pt x="1039830" y="465382"/>
                  </a:lnTo>
                  <a:lnTo>
                    <a:pt x="1034657" y="465382"/>
                  </a:lnTo>
                  <a:lnTo>
                    <a:pt x="1029483" y="465382"/>
                  </a:lnTo>
                  <a:lnTo>
                    <a:pt x="1024310" y="465382"/>
                  </a:lnTo>
                  <a:lnTo>
                    <a:pt x="1019137" y="465382"/>
                  </a:lnTo>
                  <a:lnTo>
                    <a:pt x="1013964" y="465382"/>
                  </a:lnTo>
                  <a:lnTo>
                    <a:pt x="1008790" y="465382"/>
                  </a:lnTo>
                  <a:lnTo>
                    <a:pt x="1003617" y="465382"/>
                  </a:lnTo>
                  <a:lnTo>
                    <a:pt x="998444" y="465382"/>
                  </a:lnTo>
                  <a:lnTo>
                    <a:pt x="993270" y="465382"/>
                  </a:lnTo>
                  <a:lnTo>
                    <a:pt x="988097" y="465382"/>
                  </a:lnTo>
                  <a:lnTo>
                    <a:pt x="982924" y="465382"/>
                  </a:lnTo>
                  <a:lnTo>
                    <a:pt x="977751" y="465382"/>
                  </a:lnTo>
                  <a:lnTo>
                    <a:pt x="972577" y="465382"/>
                  </a:lnTo>
                  <a:lnTo>
                    <a:pt x="967404" y="465382"/>
                  </a:lnTo>
                  <a:lnTo>
                    <a:pt x="962231" y="465382"/>
                  </a:lnTo>
                  <a:lnTo>
                    <a:pt x="957057" y="465382"/>
                  </a:lnTo>
                  <a:lnTo>
                    <a:pt x="951884" y="465382"/>
                  </a:lnTo>
                  <a:lnTo>
                    <a:pt x="946711" y="465382"/>
                  </a:lnTo>
                  <a:lnTo>
                    <a:pt x="941538" y="465382"/>
                  </a:lnTo>
                  <a:lnTo>
                    <a:pt x="936364" y="465382"/>
                  </a:lnTo>
                  <a:lnTo>
                    <a:pt x="931191" y="465382"/>
                  </a:lnTo>
                  <a:lnTo>
                    <a:pt x="926018" y="465382"/>
                  </a:lnTo>
                  <a:lnTo>
                    <a:pt x="920844" y="465382"/>
                  </a:lnTo>
                  <a:lnTo>
                    <a:pt x="915671" y="465382"/>
                  </a:lnTo>
                  <a:lnTo>
                    <a:pt x="910498" y="465382"/>
                  </a:lnTo>
                  <a:lnTo>
                    <a:pt x="905325" y="465382"/>
                  </a:lnTo>
                  <a:lnTo>
                    <a:pt x="900151" y="465382"/>
                  </a:lnTo>
                  <a:lnTo>
                    <a:pt x="894978" y="465382"/>
                  </a:lnTo>
                  <a:lnTo>
                    <a:pt x="889805" y="465382"/>
                  </a:lnTo>
                  <a:lnTo>
                    <a:pt x="884631" y="465382"/>
                  </a:lnTo>
                  <a:lnTo>
                    <a:pt x="879458" y="465382"/>
                  </a:lnTo>
                  <a:lnTo>
                    <a:pt x="874285" y="465382"/>
                  </a:lnTo>
                  <a:lnTo>
                    <a:pt x="869112" y="465382"/>
                  </a:lnTo>
                  <a:lnTo>
                    <a:pt x="863938" y="465382"/>
                  </a:lnTo>
                  <a:lnTo>
                    <a:pt x="858765" y="465382"/>
                  </a:lnTo>
                  <a:lnTo>
                    <a:pt x="853592" y="465382"/>
                  </a:lnTo>
                  <a:lnTo>
                    <a:pt x="848418" y="465382"/>
                  </a:lnTo>
                  <a:lnTo>
                    <a:pt x="843245" y="465382"/>
                  </a:lnTo>
                  <a:lnTo>
                    <a:pt x="838072" y="465382"/>
                  </a:lnTo>
                  <a:lnTo>
                    <a:pt x="832899" y="465382"/>
                  </a:lnTo>
                  <a:lnTo>
                    <a:pt x="827725" y="465382"/>
                  </a:lnTo>
                  <a:lnTo>
                    <a:pt x="822552" y="465382"/>
                  </a:lnTo>
                  <a:lnTo>
                    <a:pt x="817379" y="465382"/>
                  </a:lnTo>
                  <a:lnTo>
                    <a:pt x="812205" y="465382"/>
                  </a:lnTo>
                  <a:lnTo>
                    <a:pt x="807032" y="465382"/>
                  </a:lnTo>
                  <a:lnTo>
                    <a:pt x="801859" y="465382"/>
                  </a:lnTo>
                  <a:lnTo>
                    <a:pt x="796686" y="465382"/>
                  </a:lnTo>
                  <a:lnTo>
                    <a:pt x="791512" y="465382"/>
                  </a:lnTo>
                  <a:lnTo>
                    <a:pt x="786339" y="465382"/>
                  </a:lnTo>
                  <a:lnTo>
                    <a:pt x="781166" y="465382"/>
                  </a:lnTo>
                  <a:lnTo>
                    <a:pt x="775992" y="465382"/>
                  </a:lnTo>
                  <a:lnTo>
                    <a:pt x="770819" y="465382"/>
                  </a:lnTo>
                  <a:lnTo>
                    <a:pt x="765646" y="465382"/>
                  </a:lnTo>
                  <a:lnTo>
                    <a:pt x="760473" y="465382"/>
                  </a:lnTo>
                  <a:lnTo>
                    <a:pt x="755299" y="465382"/>
                  </a:lnTo>
                  <a:lnTo>
                    <a:pt x="750126" y="465382"/>
                  </a:lnTo>
                  <a:lnTo>
                    <a:pt x="744953" y="465382"/>
                  </a:lnTo>
                  <a:lnTo>
                    <a:pt x="739779" y="465382"/>
                  </a:lnTo>
                  <a:lnTo>
                    <a:pt x="734606" y="465382"/>
                  </a:lnTo>
                  <a:lnTo>
                    <a:pt x="729433" y="465382"/>
                  </a:lnTo>
                  <a:lnTo>
                    <a:pt x="724260" y="465382"/>
                  </a:lnTo>
                  <a:lnTo>
                    <a:pt x="719086" y="465382"/>
                  </a:lnTo>
                  <a:lnTo>
                    <a:pt x="713913" y="465382"/>
                  </a:lnTo>
                  <a:lnTo>
                    <a:pt x="708740" y="465382"/>
                  </a:lnTo>
                  <a:lnTo>
                    <a:pt x="703566" y="465382"/>
                  </a:lnTo>
                  <a:lnTo>
                    <a:pt x="698393" y="465382"/>
                  </a:lnTo>
                  <a:lnTo>
                    <a:pt x="693220" y="465382"/>
                  </a:lnTo>
                  <a:lnTo>
                    <a:pt x="688047" y="465382"/>
                  </a:lnTo>
                  <a:lnTo>
                    <a:pt x="682873" y="465382"/>
                  </a:lnTo>
                  <a:lnTo>
                    <a:pt x="677700" y="465382"/>
                  </a:lnTo>
                  <a:lnTo>
                    <a:pt x="672527" y="465382"/>
                  </a:lnTo>
                  <a:lnTo>
                    <a:pt x="667353" y="465382"/>
                  </a:lnTo>
                  <a:lnTo>
                    <a:pt x="662180" y="465382"/>
                  </a:lnTo>
                  <a:lnTo>
                    <a:pt x="657007" y="465382"/>
                  </a:lnTo>
                  <a:lnTo>
                    <a:pt x="651834" y="465382"/>
                  </a:lnTo>
                  <a:lnTo>
                    <a:pt x="646660" y="465382"/>
                  </a:lnTo>
                  <a:lnTo>
                    <a:pt x="641487" y="465382"/>
                  </a:lnTo>
                  <a:lnTo>
                    <a:pt x="636314" y="465382"/>
                  </a:lnTo>
                  <a:lnTo>
                    <a:pt x="631140" y="465382"/>
                  </a:lnTo>
                  <a:lnTo>
                    <a:pt x="625967" y="465382"/>
                  </a:lnTo>
                  <a:lnTo>
                    <a:pt x="620794" y="465382"/>
                  </a:lnTo>
                  <a:lnTo>
                    <a:pt x="615621" y="465382"/>
                  </a:lnTo>
                  <a:lnTo>
                    <a:pt x="610447" y="465382"/>
                  </a:lnTo>
                  <a:lnTo>
                    <a:pt x="605274" y="465382"/>
                  </a:lnTo>
                  <a:lnTo>
                    <a:pt x="600101" y="465382"/>
                  </a:lnTo>
                  <a:lnTo>
                    <a:pt x="594927" y="465382"/>
                  </a:lnTo>
                  <a:lnTo>
                    <a:pt x="589754" y="465382"/>
                  </a:lnTo>
                  <a:lnTo>
                    <a:pt x="584581" y="465382"/>
                  </a:lnTo>
                  <a:lnTo>
                    <a:pt x="579408" y="465382"/>
                  </a:lnTo>
                  <a:lnTo>
                    <a:pt x="574234" y="465382"/>
                  </a:lnTo>
                  <a:lnTo>
                    <a:pt x="569061" y="465382"/>
                  </a:lnTo>
                  <a:lnTo>
                    <a:pt x="563888" y="465382"/>
                  </a:lnTo>
                  <a:lnTo>
                    <a:pt x="558714" y="465382"/>
                  </a:lnTo>
                  <a:lnTo>
                    <a:pt x="553541" y="465382"/>
                  </a:lnTo>
                  <a:lnTo>
                    <a:pt x="548368" y="465382"/>
                  </a:lnTo>
                  <a:lnTo>
                    <a:pt x="543195" y="465382"/>
                  </a:lnTo>
                  <a:lnTo>
                    <a:pt x="538021" y="465382"/>
                  </a:lnTo>
                  <a:lnTo>
                    <a:pt x="532848" y="465382"/>
                  </a:lnTo>
                  <a:lnTo>
                    <a:pt x="527675" y="465382"/>
                  </a:lnTo>
                  <a:lnTo>
                    <a:pt x="522501" y="465382"/>
                  </a:lnTo>
                  <a:lnTo>
                    <a:pt x="517328" y="465382"/>
                  </a:lnTo>
                  <a:lnTo>
                    <a:pt x="512155" y="465382"/>
                  </a:lnTo>
                  <a:lnTo>
                    <a:pt x="506982" y="465382"/>
                  </a:lnTo>
                  <a:lnTo>
                    <a:pt x="501808" y="465382"/>
                  </a:lnTo>
                  <a:lnTo>
                    <a:pt x="496635" y="465382"/>
                  </a:lnTo>
                  <a:lnTo>
                    <a:pt x="491462" y="465382"/>
                  </a:lnTo>
                  <a:lnTo>
                    <a:pt x="486288" y="465382"/>
                  </a:lnTo>
                  <a:lnTo>
                    <a:pt x="481115" y="465382"/>
                  </a:lnTo>
                  <a:lnTo>
                    <a:pt x="475942" y="465382"/>
                  </a:lnTo>
                  <a:lnTo>
                    <a:pt x="470769" y="465382"/>
                  </a:lnTo>
                  <a:lnTo>
                    <a:pt x="465595" y="465382"/>
                  </a:lnTo>
                  <a:lnTo>
                    <a:pt x="460422" y="465382"/>
                  </a:lnTo>
                  <a:lnTo>
                    <a:pt x="455249" y="465382"/>
                  </a:lnTo>
                  <a:lnTo>
                    <a:pt x="450075" y="465382"/>
                  </a:lnTo>
                  <a:lnTo>
                    <a:pt x="444902" y="465382"/>
                  </a:lnTo>
                  <a:lnTo>
                    <a:pt x="439729" y="465382"/>
                  </a:lnTo>
                  <a:lnTo>
                    <a:pt x="434556" y="465382"/>
                  </a:lnTo>
                  <a:lnTo>
                    <a:pt x="429382" y="465382"/>
                  </a:lnTo>
                  <a:lnTo>
                    <a:pt x="424209" y="465382"/>
                  </a:lnTo>
                  <a:lnTo>
                    <a:pt x="419036" y="465382"/>
                  </a:lnTo>
                  <a:lnTo>
                    <a:pt x="413862" y="465382"/>
                  </a:lnTo>
                  <a:lnTo>
                    <a:pt x="408689" y="465382"/>
                  </a:lnTo>
                  <a:lnTo>
                    <a:pt x="403516" y="465382"/>
                  </a:lnTo>
                  <a:lnTo>
                    <a:pt x="398343" y="465382"/>
                  </a:lnTo>
                  <a:lnTo>
                    <a:pt x="393169" y="465382"/>
                  </a:lnTo>
                  <a:lnTo>
                    <a:pt x="387996" y="465382"/>
                  </a:lnTo>
                  <a:lnTo>
                    <a:pt x="382823" y="465382"/>
                  </a:lnTo>
                  <a:lnTo>
                    <a:pt x="377649" y="465382"/>
                  </a:lnTo>
                  <a:lnTo>
                    <a:pt x="372476" y="465382"/>
                  </a:lnTo>
                  <a:lnTo>
                    <a:pt x="367303" y="465382"/>
                  </a:lnTo>
                  <a:lnTo>
                    <a:pt x="362130" y="465382"/>
                  </a:lnTo>
                  <a:lnTo>
                    <a:pt x="356956" y="465382"/>
                  </a:lnTo>
                  <a:lnTo>
                    <a:pt x="351783" y="465382"/>
                  </a:lnTo>
                  <a:lnTo>
                    <a:pt x="346610" y="465382"/>
                  </a:lnTo>
                  <a:lnTo>
                    <a:pt x="341436" y="465382"/>
                  </a:lnTo>
                  <a:lnTo>
                    <a:pt x="336263" y="465382"/>
                  </a:lnTo>
                  <a:lnTo>
                    <a:pt x="331090" y="465382"/>
                  </a:lnTo>
                  <a:lnTo>
                    <a:pt x="325917" y="465382"/>
                  </a:lnTo>
                  <a:lnTo>
                    <a:pt x="320743" y="465382"/>
                  </a:lnTo>
                  <a:lnTo>
                    <a:pt x="315570" y="465382"/>
                  </a:lnTo>
                  <a:lnTo>
                    <a:pt x="310397" y="465382"/>
                  </a:lnTo>
                  <a:lnTo>
                    <a:pt x="305223" y="465382"/>
                  </a:lnTo>
                  <a:lnTo>
                    <a:pt x="300050" y="465382"/>
                  </a:lnTo>
                  <a:lnTo>
                    <a:pt x="294877" y="465382"/>
                  </a:lnTo>
                  <a:lnTo>
                    <a:pt x="289704" y="465382"/>
                  </a:lnTo>
                  <a:lnTo>
                    <a:pt x="284530" y="465382"/>
                  </a:lnTo>
                  <a:lnTo>
                    <a:pt x="279357" y="465382"/>
                  </a:lnTo>
                  <a:lnTo>
                    <a:pt x="274184" y="465382"/>
                  </a:lnTo>
                  <a:lnTo>
                    <a:pt x="269010" y="465382"/>
                  </a:lnTo>
                  <a:lnTo>
                    <a:pt x="263837" y="465382"/>
                  </a:lnTo>
                  <a:lnTo>
                    <a:pt x="258664" y="465382"/>
                  </a:lnTo>
                  <a:lnTo>
                    <a:pt x="253491" y="465382"/>
                  </a:lnTo>
                  <a:lnTo>
                    <a:pt x="248317" y="465382"/>
                  </a:lnTo>
                  <a:lnTo>
                    <a:pt x="243144" y="465382"/>
                  </a:lnTo>
                  <a:lnTo>
                    <a:pt x="237971" y="465382"/>
                  </a:lnTo>
                  <a:lnTo>
                    <a:pt x="232797" y="465382"/>
                  </a:lnTo>
                  <a:lnTo>
                    <a:pt x="227624" y="465382"/>
                  </a:lnTo>
                  <a:lnTo>
                    <a:pt x="222451" y="465382"/>
                  </a:lnTo>
                  <a:lnTo>
                    <a:pt x="217278" y="465382"/>
                  </a:lnTo>
                  <a:lnTo>
                    <a:pt x="212104" y="465382"/>
                  </a:lnTo>
                  <a:lnTo>
                    <a:pt x="206931" y="465382"/>
                  </a:lnTo>
                  <a:lnTo>
                    <a:pt x="201758" y="465382"/>
                  </a:lnTo>
                  <a:lnTo>
                    <a:pt x="196584" y="465382"/>
                  </a:lnTo>
                  <a:lnTo>
                    <a:pt x="191411" y="465382"/>
                  </a:lnTo>
                  <a:lnTo>
                    <a:pt x="186238" y="465382"/>
                  </a:lnTo>
                  <a:lnTo>
                    <a:pt x="181065" y="465382"/>
                  </a:lnTo>
                  <a:lnTo>
                    <a:pt x="175891" y="465382"/>
                  </a:lnTo>
                  <a:lnTo>
                    <a:pt x="170718" y="465382"/>
                  </a:lnTo>
                  <a:lnTo>
                    <a:pt x="165545" y="465382"/>
                  </a:lnTo>
                  <a:lnTo>
                    <a:pt x="160371" y="465382"/>
                  </a:lnTo>
                  <a:lnTo>
                    <a:pt x="155198" y="465382"/>
                  </a:lnTo>
                  <a:lnTo>
                    <a:pt x="150025" y="465382"/>
                  </a:lnTo>
                  <a:lnTo>
                    <a:pt x="144852" y="465382"/>
                  </a:lnTo>
                  <a:lnTo>
                    <a:pt x="139678" y="465382"/>
                  </a:lnTo>
                  <a:lnTo>
                    <a:pt x="134505" y="465382"/>
                  </a:lnTo>
                  <a:lnTo>
                    <a:pt x="129332" y="465382"/>
                  </a:lnTo>
                  <a:lnTo>
                    <a:pt x="124158" y="465382"/>
                  </a:lnTo>
                  <a:lnTo>
                    <a:pt x="118985" y="465382"/>
                  </a:lnTo>
                  <a:lnTo>
                    <a:pt x="113812" y="465382"/>
                  </a:lnTo>
                  <a:lnTo>
                    <a:pt x="108639" y="465382"/>
                  </a:lnTo>
                  <a:lnTo>
                    <a:pt x="103465" y="465382"/>
                  </a:lnTo>
                  <a:lnTo>
                    <a:pt x="98292" y="465382"/>
                  </a:lnTo>
                  <a:lnTo>
                    <a:pt x="93119" y="465382"/>
                  </a:lnTo>
                  <a:lnTo>
                    <a:pt x="87945" y="465382"/>
                  </a:lnTo>
                  <a:lnTo>
                    <a:pt x="82772" y="465382"/>
                  </a:lnTo>
                  <a:lnTo>
                    <a:pt x="77599" y="465382"/>
                  </a:lnTo>
                  <a:lnTo>
                    <a:pt x="72426" y="465382"/>
                  </a:lnTo>
                  <a:lnTo>
                    <a:pt x="67252" y="465382"/>
                  </a:lnTo>
                  <a:lnTo>
                    <a:pt x="62079" y="465382"/>
                  </a:lnTo>
                  <a:lnTo>
                    <a:pt x="56906" y="465382"/>
                  </a:lnTo>
                  <a:lnTo>
                    <a:pt x="51732" y="465382"/>
                  </a:lnTo>
                  <a:lnTo>
                    <a:pt x="46559" y="465382"/>
                  </a:lnTo>
                  <a:lnTo>
                    <a:pt x="41386" y="465382"/>
                  </a:lnTo>
                  <a:lnTo>
                    <a:pt x="36213" y="465382"/>
                  </a:lnTo>
                  <a:lnTo>
                    <a:pt x="31039" y="465382"/>
                  </a:lnTo>
                  <a:lnTo>
                    <a:pt x="25866" y="465382"/>
                  </a:lnTo>
                  <a:lnTo>
                    <a:pt x="20693" y="465382"/>
                  </a:lnTo>
                  <a:lnTo>
                    <a:pt x="15519" y="465382"/>
                  </a:lnTo>
                  <a:lnTo>
                    <a:pt x="10346" y="465382"/>
                  </a:lnTo>
                  <a:lnTo>
                    <a:pt x="5173" y="465382"/>
                  </a:lnTo>
                  <a:lnTo>
                    <a:pt x="0" y="465382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596816" y="3451740"/>
              <a:ext cx="1883076" cy="465354"/>
            </a:xfrm>
            <a:custGeom>
              <a:avLst/>
              <a:pathLst>
                <a:path w="1883076" h="465354">
                  <a:moveTo>
                    <a:pt x="0" y="312375"/>
                  </a:moveTo>
                  <a:lnTo>
                    <a:pt x="5173" y="308702"/>
                  </a:lnTo>
                  <a:lnTo>
                    <a:pt x="10346" y="305025"/>
                  </a:lnTo>
                  <a:lnTo>
                    <a:pt x="15519" y="301348"/>
                  </a:lnTo>
                  <a:lnTo>
                    <a:pt x="20693" y="297673"/>
                  </a:lnTo>
                  <a:lnTo>
                    <a:pt x="25866" y="294001"/>
                  </a:lnTo>
                  <a:lnTo>
                    <a:pt x="31039" y="290335"/>
                  </a:lnTo>
                  <a:lnTo>
                    <a:pt x="36213" y="286678"/>
                  </a:lnTo>
                  <a:lnTo>
                    <a:pt x="41386" y="283031"/>
                  </a:lnTo>
                  <a:lnTo>
                    <a:pt x="46559" y="279396"/>
                  </a:lnTo>
                  <a:lnTo>
                    <a:pt x="51732" y="275775"/>
                  </a:lnTo>
                  <a:lnTo>
                    <a:pt x="56906" y="272169"/>
                  </a:lnTo>
                  <a:lnTo>
                    <a:pt x="62079" y="268580"/>
                  </a:lnTo>
                  <a:lnTo>
                    <a:pt x="67252" y="265009"/>
                  </a:lnTo>
                  <a:lnTo>
                    <a:pt x="72426" y="261458"/>
                  </a:lnTo>
                  <a:lnTo>
                    <a:pt x="77599" y="257928"/>
                  </a:lnTo>
                  <a:lnTo>
                    <a:pt x="82772" y="254420"/>
                  </a:lnTo>
                  <a:lnTo>
                    <a:pt x="87945" y="250935"/>
                  </a:lnTo>
                  <a:lnTo>
                    <a:pt x="93119" y="247473"/>
                  </a:lnTo>
                  <a:lnTo>
                    <a:pt x="98292" y="244036"/>
                  </a:lnTo>
                  <a:lnTo>
                    <a:pt x="103465" y="240625"/>
                  </a:lnTo>
                  <a:lnTo>
                    <a:pt x="108639" y="237239"/>
                  </a:lnTo>
                  <a:lnTo>
                    <a:pt x="113812" y="233879"/>
                  </a:lnTo>
                  <a:lnTo>
                    <a:pt x="118985" y="230546"/>
                  </a:lnTo>
                  <a:lnTo>
                    <a:pt x="124158" y="227240"/>
                  </a:lnTo>
                  <a:lnTo>
                    <a:pt x="129332" y="223961"/>
                  </a:lnTo>
                  <a:lnTo>
                    <a:pt x="134505" y="220710"/>
                  </a:lnTo>
                  <a:lnTo>
                    <a:pt x="139678" y="217487"/>
                  </a:lnTo>
                  <a:lnTo>
                    <a:pt x="144852" y="214291"/>
                  </a:lnTo>
                  <a:lnTo>
                    <a:pt x="150025" y="211122"/>
                  </a:lnTo>
                  <a:lnTo>
                    <a:pt x="155198" y="207981"/>
                  </a:lnTo>
                  <a:lnTo>
                    <a:pt x="160371" y="204868"/>
                  </a:lnTo>
                  <a:lnTo>
                    <a:pt x="165545" y="201782"/>
                  </a:lnTo>
                  <a:lnTo>
                    <a:pt x="170718" y="198724"/>
                  </a:lnTo>
                  <a:lnTo>
                    <a:pt x="175891" y="195692"/>
                  </a:lnTo>
                  <a:lnTo>
                    <a:pt x="181065" y="192687"/>
                  </a:lnTo>
                  <a:lnTo>
                    <a:pt x="186238" y="189709"/>
                  </a:lnTo>
                  <a:lnTo>
                    <a:pt x="191411" y="186757"/>
                  </a:lnTo>
                  <a:lnTo>
                    <a:pt x="196584" y="183831"/>
                  </a:lnTo>
                  <a:lnTo>
                    <a:pt x="201758" y="180930"/>
                  </a:lnTo>
                  <a:lnTo>
                    <a:pt x="206931" y="178055"/>
                  </a:lnTo>
                  <a:lnTo>
                    <a:pt x="212104" y="175205"/>
                  </a:lnTo>
                  <a:lnTo>
                    <a:pt x="217278" y="172379"/>
                  </a:lnTo>
                  <a:lnTo>
                    <a:pt x="222451" y="169578"/>
                  </a:lnTo>
                  <a:lnTo>
                    <a:pt x="227624" y="166801"/>
                  </a:lnTo>
                  <a:lnTo>
                    <a:pt x="232797" y="164047"/>
                  </a:lnTo>
                  <a:lnTo>
                    <a:pt x="237971" y="161317"/>
                  </a:lnTo>
                  <a:lnTo>
                    <a:pt x="243144" y="158609"/>
                  </a:lnTo>
                  <a:lnTo>
                    <a:pt x="248317" y="155924"/>
                  </a:lnTo>
                  <a:lnTo>
                    <a:pt x="253491" y="153261"/>
                  </a:lnTo>
                  <a:lnTo>
                    <a:pt x="258664" y="150620"/>
                  </a:lnTo>
                  <a:lnTo>
                    <a:pt x="263837" y="148001"/>
                  </a:lnTo>
                  <a:lnTo>
                    <a:pt x="269010" y="145402"/>
                  </a:lnTo>
                  <a:lnTo>
                    <a:pt x="274184" y="142825"/>
                  </a:lnTo>
                  <a:lnTo>
                    <a:pt x="279357" y="140268"/>
                  </a:lnTo>
                  <a:lnTo>
                    <a:pt x="284530" y="137732"/>
                  </a:lnTo>
                  <a:lnTo>
                    <a:pt x="289704" y="135215"/>
                  </a:lnTo>
                  <a:lnTo>
                    <a:pt x="294877" y="132718"/>
                  </a:lnTo>
                  <a:lnTo>
                    <a:pt x="300050" y="130241"/>
                  </a:lnTo>
                  <a:lnTo>
                    <a:pt x="305223" y="127784"/>
                  </a:lnTo>
                  <a:lnTo>
                    <a:pt x="310397" y="125345"/>
                  </a:lnTo>
                  <a:lnTo>
                    <a:pt x="315570" y="122925"/>
                  </a:lnTo>
                  <a:lnTo>
                    <a:pt x="320743" y="120524"/>
                  </a:lnTo>
                  <a:lnTo>
                    <a:pt x="325917" y="118141"/>
                  </a:lnTo>
                  <a:lnTo>
                    <a:pt x="331090" y="115777"/>
                  </a:lnTo>
                  <a:lnTo>
                    <a:pt x="336263" y="113431"/>
                  </a:lnTo>
                  <a:lnTo>
                    <a:pt x="341436" y="111104"/>
                  </a:lnTo>
                  <a:lnTo>
                    <a:pt x="346610" y="108794"/>
                  </a:lnTo>
                  <a:lnTo>
                    <a:pt x="351783" y="106502"/>
                  </a:lnTo>
                  <a:lnTo>
                    <a:pt x="356956" y="104228"/>
                  </a:lnTo>
                  <a:lnTo>
                    <a:pt x="362130" y="101972"/>
                  </a:lnTo>
                  <a:lnTo>
                    <a:pt x="367303" y="99733"/>
                  </a:lnTo>
                  <a:lnTo>
                    <a:pt x="372476" y="97513"/>
                  </a:lnTo>
                  <a:lnTo>
                    <a:pt x="377649" y="95310"/>
                  </a:lnTo>
                  <a:lnTo>
                    <a:pt x="382823" y="93124"/>
                  </a:lnTo>
                  <a:lnTo>
                    <a:pt x="387996" y="90957"/>
                  </a:lnTo>
                  <a:lnTo>
                    <a:pt x="393169" y="88807"/>
                  </a:lnTo>
                  <a:lnTo>
                    <a:pt x="398343" y="86675"/>
                  </a:lnTo>
                  <a:lnTo>
                    <a:pt x="403516" y="84561"/>
                  </a:lnTo>
                  <a:lnTo>
                    <a:pt x="408689" y="82465"/>
                  </a:lnTo>
                  <a:lnTo>
                    <a:pt x="413862" y="80387"/>
                  </a:lnTo>
                  <a:lnTo>
                    <a:pt x="419036" y="78327"/>
                  </a:lnTo>
                  <a:lnTo>
                    <a:pt x="424209" y="76285"/>
                  </a:lnTo>
                  <a:lnTo>
                    <a:pt x="429382" y="74262"/>
                  </a:lnTo>
                  <a:lnTo>
                    <a:pt x="434556" y="72257"/>
                  </a:lnTo>
                  <a:lnTo>
                    <a:pt x="439729" y="70272"/>
                  </a:lnTo>
                  <a:lnTo>
                    <a:pt x="444902" y="68305"/>
                  </a:lnTo>
                  <a:lnTo>
                    <a:pt x="450075" y="66357"/>
                  </a:lnTo>
                  <a:lnTo>
                    <a:pt x="455249" y="64429"/>
                  </a:lnTo>
                  <a:lnTo>
                    <a:pt x="460422" y="62520"/>
                  </a:lnTo>
                  <a:lnTo>
                    <a:pt x="465595" y="60631"/>
                  </a:lnTo>
                  <a:lnTo>
                    <a:pt x="470769" y="58762"/>
                  </a:lnTo>
                  <a:lnTo>
                    <a:pt x="475942" y="56913"/>
                  </a:lnTo>
                  <a:lnTo>
                    <a:pt x="481115" y="55085"/>
                  </a:lnTo>
                  <a:lnTo>
                    <a:pt x="486288" y="53278"/>
                  </a:lnTo>
                  <a:lnTo>
                    <a:pt x="491462" y="51493"/>
                  </a:lnTo>
                  <a:lnTo>
                    <a:pt x="496635" y="49728"/>
                  </a:lnTo>
                  <a:lnTo>
                    <a:pt x="501808" y="47986"/>
                  </a:lnTo>
                  <a:lnTo>
                    <a:pt x="506982" y="46266"/>
                  </a:lnTo>
                  <a:lnTo>
                    <a:pt x="512155" y="44569"/>
                  </a:lnTo>
                  <a:lnTo>
                    <a:pt x="517328" y="42894"/>
                  </a:lnTo>
                  <a:lnTo>
                    <a:pt x="522501" y="41243"/>
                  </a:lnTo>
                  <a:lnTo>
                    <a:pt x="527675" y="39616"/>
                  </a:lnTo>
                  <a:lnTo>
                    <a:pt x="532848" y="38013"/>
                  </a:lnTo>
                  <a:lnTo>
                    <a:pt x="538021" y="36435"/>
                  </a:lnTo>
                  <a:lnTo>
                    <a:pt x="543195" y="34881"/>
                  </a:lnTo>
                  <a:lnTo>
                    <a:pt x="548368" y="33353"/>
                  </a:lnTo>
                  <a:lnTo>
                    <a:pt x="553541" y="31852"/>
                  </a:lnTo>
                  <a:lnTo>
                    <a:pt x="558714" y="30377"/>
                  </a:lnTo>
                  <a:lnTo>
                    <a:pt x="563888" y="28928"/>
                  </a:lnTo>
                  <a:lnTo>
                    <a:pt x="569061" y="27508"/>
                  </a:lnTo>
                  <a:lnTo>
                    <a:pt x="574234" y="26115"/>
                  </a:lnTo>
                  <a:lnTo>
                    <a:pt x="579408" y="24751"/>
                  </a:lnTo>
                  <a:lnTo>
                    <a:pt x="584581" y="23416"/>
                  </a:lnTo>
                  <a:lnTo>
                    <a:pt x="589754" y="22111"/>
                  </a:lnTo>
                  <a:lnTo>
                    <a:pt x="594927" y="20835"/>
                  </a:lnTo>
                  <a:lnTo>
                    <a:pt x="600101" y="19591"/>
                  </a:lnTo>
                  <a:lnTo>
                    <a:pt x="605274" y="18379"/>
                  </a:lnTo>
                  <a:lnTo>
                    <a:pt x="610447" y="17198"/>
                  </a:lnTo>
                  <a:lnTo>
                    <a:pt x="615621" y="16050"/>
                  </a:lnTo>
                  <a:lnTo>
                    <a:pt x="620794" y="14935"/>
                  </a:lnTo>
                  <a:lnTo>
                    <a:pt x="625967" y="13855"/>
                  </a:lnTo>
                  <a:lnTo>
                    <a:pt x="631140" y="12809"/>
                  </a:lnTo>
                  <a:lnTo>
                    <a:pt x="636314" y="11798"/>
                  </a:lnTo>
                  <a:lnTo>
                    <a:pt x="641487" y="10823"/>
                  </a:lnTo>
                  <a:lnTo>
                    <a:pt x="646660" y="9885"/>
                  </a:lnTo>
                  <a:lnTo>
                    <a:pt x="651834" y="8985"/>
                  </a:lnTo>
                  <a:lnTo>
                    <a:pt x="657007" y="8123"/>
                  </a:lnTo>
                  <a:lnTo>
                    <a:pt x="662180" y="7299"/>
                  </a:lnTo>
                  <a:lnTo>
                    <a:pt x="667353" y="6515"/>
                  </a:lnTo>
                  <a:lnTo>
                    <a:pt x="672527" y="5772"/>
                  </a:lnTo>
                  <a:lnTo>
                    <a:pt x="677700" y="5069"/>
                  </a:lnTo>
                  <a:lnTo>
                    <a:pt x="682873" y="4409"/>
                  </a:lnTo>
                  <a:lnTo>
                    <a:pt x="688047" y="3791"/>
                  </a:lnTo>
                  <a:lnTo>
                    <a:pt x="693220" y="3216"/>
                  </a:lnTo>
                  <a:lnTo>
                    <a:pt x="698393" y="2686"/>
                  </a:lnTo>
                  <a:lnTo>
                    <a:pt x="703566" y="2201"/>
                  </a:lnTo>
                  <a:lnTo>
                    <a:pt x="708740" y="1762"/>
                  </a:lnTo>
                  <a:lnTo>
                    <a:pt x="713913" y="1370"/>
                  </a:lnTo>
                  <a:lnTo>
                    <a:pt x="719086" y="1025"/>
                  </a:lnTo>
                  <a:lnTo>
                    <a:pt x="724260" y="728"/>
                  </a:lnTo>
                  <a:lnTo>
                    <a:pt x="729433" y="481"/>
                  </a:lnTo>
                  <a:lnTo>
                    <a:pt x="734606" y="283"/>
                  </a:lnTo>
                  <a:lnTo>
                    <a:pt x="739779" y="137"/>
                  </a:lnTo>
                  <a:lnTo>
                    <a:pt x="744953" y="42"/>
                  </a:lnTo>
                  <a:lnTo>
                    <a:pt x="750126" y="0"/>
                  </a:lnTo>
                  <a:lnTo>
                    <a:pt x="755299" y="11"/>
                  </a:lnTo>
                  <a:lnTo>
                    <a:pt x="760473" y="76"/>
                  </a:lnTo>
                  <a:lnTo>
                    <a:pt x="765646" y="196"/>
                  </a:lnTo>
                  <a:lnTo>
                    <a:pt x="770819" y="372"/>
                  </a:lnTo>
                  <a:lnTo>
                    <a:pt x="775992" y="605"/>
                  </a:lnTo>
                  <a:lnTo>
                    <a:pt x="781166" y="896"/>
                  </a:lnTo>
                  <a:lnTo>
                    <a:pt x="786339" y="1244"/>
                  </a:lnTo>
                  <a:lnTo>
                    <a:pt x="791512" y="1652"/>
                  </a:lnTo>
                  <a:lnTo>
                    <a:pt x="796686" y="2120"/>
                  </a:lnTo>
                  <a:lnTo>
                    <a:pt x="801859" y="2649"/>
                  </a:lnTo>
                  <a:lnTo>
                    <a:pt x="807032" y="3239"/>
                  </a:lnTo>
                  <a:lnTo>
                    <a:pt x="812205" y="3891"/>
                  </a:lnTo>
                  <a:lnTo>
                    <a:pt x="817379" y="4607"/>
                  </a:lnTo>
                  <a:lnTo>
                    <a:pt x="822552" y="5386"/>
                  </a:lnTo>
                  <a:lnTo>
                    <a:pt x="827725" y="6229"/>
                  </a:lnTo>
                  <a:lnTo>
                    <a:pt x="832899" y="7138"/>
                  </a:lnTo>
                  <a:lnTo>
                    <a:pt x="838072" y="8112"/>
                  </a:lnTo>
                  <a:lnTo>
                    <a:pt x="843245" y="9153"/>
                  </a:lnTo>
                  <a:lnTo>
                    <a:pt x="848418" y="10260"/>
                  </a:lnTo>
                  <a:lnTo>
                    <a:pt x="853592" y="11435"/>
                  </a:lnTo>
                  <a:lnTo>
                    <a:pt x="858765" y="12679"/>
                  </a:lnTo>
                  <a:lnTo>
                    <a:pt x="863938" y="13990"/>
                  </a:lnTo>
                  <a:lnTo>
                    <a:pt x="869112" y="15371"/>
                  </a:lnTo>
                  <a:lnTo>
                    <a:pt x="874285" y="16821"/>
                  </a:lnTo>
                  <a:lnTo>
                    <a:pt x="879458" y="18342"/>
                  </a:lnTo>
                  <a:lnTo>
                    <a:pt x="884631" y="19932"/>
                  </a:lnTo>
                  <a:lnTo>
                    <a:pt x="889805" y="21593"/>
                  </a:lnTo>
                  <a:lnTo>
                    <a:pt x="894978" y="23324"/>
                  </a:lnTo>
                  <a:lnTo>
                    <a:pt x="900151" y="25127"/>
                  </a:lnTo>
                  <a:lnTo>
                    <a:pt x="905325" y="27001"/>
                  </a:lnTo>
                  <a:lnTo>
                    <a:pt x="910498" y="28946"/>
                  </a:lnTo>
                  <a:lnTo>
                    <a:pt x="915671" y="30962"/>
                  </a:lnTo>
                  <a:lnTo>
                    <a:pt x="920844" y="33049"/>
                  </a:lnTo>
                  <a:lnTo>
                    <a:pt x="926018" y="35208"/>
                  </a:lnTo>
                  <a:lnTo>
                    <a:pt x="931191" y="37438"/>
                  </a:lnTo>
                  <a:lnTo>
                    <a:pt x="936364" y="39738"/>
                  </a:lnTo>
                  <a:lnTo>
                    <a:pt x="941538" y="42110"/>
                  </a:lnTo>
                  <a:lnTo>
                    <a:pt x="946711" y="44551"/>
                  </a:lnTo>
                  <a:lnTo>
                    <a:pt x="951884" y="47063"/>
                  </a:lnTo>
                  <a:lnTo>
                    <a:pt x="957057" y="49644"/>
                  </a:lnTo>
                  <a:lnTo>
                    <a:pt x="962231" y="52294"/>
                  </a:lnTo>
                  <a:lnTo>
                    <a:pt x="967404" y="55012"/>
                  </a:lnTo>
                  <a:lnTo>
                    <a:pt x="972577" y="57799"/>
                  </a:lnTo>
                  <a:lnTo>
                    <a:pt x="977751" y="60652"/>
                  </a:lnTo>
                  <a:lnTo>
                    <a:pt x="982924" y="63571"/>
                  </a:lnTo>
                  <a:lnTo>
                    <a:pt x="988097" y="66556"/>
                  </a:lnTo>
                  <a:lnTo>
                    <a:pt x="993270" y="69605"/>
                  </a:lnTo>
                  <a:lnTo>
                    <a:pt x="998444" y="72717"/>
                  </a:lnTo>
                  <a:lnTo>
                    <a:pt x="1003617" y="75891"/>
                  </a:lnTo>
                  <a:lnTo>
                    <a:pt x="1008790" y="79127"/>
                  </a:lnTo>
                  <a:lnTo>
                    <a:pt x="1013964" y="82422"/>
                  </a:lnTo>
                  <a:lnTo>
                    <a:pt x="1019137" y="85776"/>
                  </a:lnTo>
                  <a:lnTo>
                    <a:pt x="1024310" y="89187"/>
                  </a:lnTo>
                  <a:lnTo>
                    <a:pt x="1029483" y="92653"/>
                  </a:lnTo>
                  <a:lnTo>
                    <a:pt x="1034657" y="96174"/>
                  </a:lnTo>
                  <a:lnTo>
                    <a:pt x="1039830" y="99747"/>
                  </a:lnTo>
                  <a:lnTo>
                    <a:pt x="1045003" y="103371"/>
                  </a:lnTo>
                  <a:lnTo>
                    <a:pt x="1050177" y="107045"/>
                  </a:lnTo>
                  <a:lnTo>
                    <a:pt x="1055350" y="110765"/>
                  </a:lnTo>
                  <a:lnTo>
                    <a:pt x="1060523" y="114531"/>
                  </a:lnTo>
                  <a:lnTo>
                    <a:pt x="1065696" y="118341"/>
                  </a:lnTo>
                  <a:lnTo>
                    <a:pt x="1070870" y="122193"/>
                  </a:lnTo>
                  <a:lnTo>
                    <a:pt x="1076043" y="126084"/>
                  </a:lnTo>
                  <a:lnTo>
                    <a:pt x="1081216" y="130013"/>
                  </a:lnTo>
                  <a:lnTo>
                    <a:pt x="1086390" y="133977"/>
                  </a:lnTo>
                  <a:lnTo>
                    <a:pt x="1091563" y="137975"/>
                  </a:lnTo>
                  <a:lnTo>
                    <a:pt x="1096736" y="142004"/>
                  </a:lnTo>
                  <a:lnTo>
                    <a:pt x="1101909" y="146062"/>
                  </a:lnTo>
                  <a:lnTo>
                    <a:pt x="1107083" y="150148"/>
                  </a:lnTo>
                  <a:lnTo>
                    <a:pt x="1112256" y="154257"/>
                  </a:lnTo>
                  <a:lnTo>
                    <a:pt x="1117429" y="158390"/>
                  </a:lnTo>
                  <a:lnTo>
                    <a:pt x="1122603" y="162542"/>
                  </a:lnTo>
                  <a:lnTo>
                    <a:pt x="1127776" y="166712"/>
                  </a:lnTo>
                  <a:lnTo>
                    <a:pt x="1132949" y="170897"/>
                  </a:lnTo>
                  <a:lnTo>
                    <a:pt x="1138122" y="175096"/>
                  </a:lnTo>
                  <a:lnTo>
                    <a:pt x="1143296" y="179305"/>
                  </a:lnTo>
                  <a:lnTo>
                    <a:pt x="1148469" y="183523"/>
                  </a:lnTo>
                  <a:lnTo>
                    <a:pt x="1153642" y="187747"/>
                  </a:lnTo>
                  <a:lnTo>
                    <a:pt x="1158816" y="191976"/>
                  </a:lnTo>
                  <a:lnTo>
                    <a:pt x="1163989" y="196206"/>
                  </a:lnTo>
                  <a:lnTo>
                    <a:pt x="1169162" y="200435"/>
                  </a:lnTo>
                  <a:lnTo>
                    <a:pt x="1174335" y="204662"/>
                  </a:lnTo>
                  <a:lnTo>
                    <a:pt x="1179509" y="208884"/>
                  </a:lnTo>
                  <a:lnTo>
                    <a:pt x="1184682" y="213099"/>
                  </a:lnTo>
                  <a:lnTo>
                    <a:pt x="1189855" y="217305"/>
                  </a:lnTo>
                  <a:lnTo>
                    <a:pt x="1195029" y="221500"/>
                  </a:lnTo>
                  <a:lnTo>
                    <a:pt x="1200202" y="225681"/>
                  </a:lnTo>
                  <a:lnTo>
                    <a:pt x="1205375" y="229847"/>
                  </a:lnTo>
                  <a:lnTo>
                    <a:pt x="1210548" y="233997"/>
                  </a:lnTo>
                  <a:lnTo>
                    <a:pt x="1215722" y="238127"/>
                  </a:lnTo>
                  <a:lnTo>
                    <a:pt x="1220895" y="242237"/>
                  </a:lnTo>
                  <a:lnTo>
                    <a:pt x="1226068" y="246324"/>
                  </a:lnTo>
                  <a:lnTo>
                    <a:pt x="1231242" y="250387"/>
                  </a:lnTo>
                  <a:lnTo>
                    <a:pt x="1236415" y="254425"/>
                  </a:lnTo>
                  <a:lnTo>
                    <a:pt x="1241588" y="258435"/>
                  </a:lnTo>
                  <a:lnTo>
                    <a:pt x="1246761" y="262417"/>
                  </a:lnTo>
                  <a:lnTo>
                    <a:pt x="1251935" y="266368"/>
                  </a:lnTo>
                  <a:lnTo>
                    <a:pt x="1257108" y="270289"/>
                  </a:lnTo>
                  <a:lnTo>
                    <a:pt x="1262281" y="274177"/>
                  </a:lnTo>
                  <a:lnTo>
                    <a:pt x="1267455" y="278031"/>
                  </a:lnTo>
                  <a:lnTo>
                    <a:pt x="1272628" y="281850"/>
                  </a:lnTo>
                  <a:lnTo>
                    <a:pt x="1277801" y="285634"/>
                  </a:lnTo>
                  <a:lnTo>
                    <a:pt x="1282974" y="289382"/>
                  </a:lnTo>
                  <a:lnTo>
                    <a:pt x="1288148" y="293092"/>
                  </a:lnTo>
                  <a:lnTo>
                    <a:pt x="1293321" y="296764"/>
                  </a:lnTo>
                  <a:lnTo>
                    <a:pt x="1298494" y="300397"/>
                  </a:lnTo>
                  <a:lnTo>
                    <a:pt x="1303668" y="303991"/>
                  </a:lnTo>
                  <a:lnTo>
                    <a:pt x="1308841" y="307545"/>
                  </a:lnTo>
                  <a:lnTo>
                    <a:pt x="1314014" y="311060"/>
                  </a:lnTo>
                  <a:lnTo>
                    <a:pt x="1319187" y="314534"/>
                  </a:lnTo>
                  <a:lnTo>
                    <a:pt x="1324361" y="317967"/>
                  </a:lnTo>
                  <a:lnTo>
                    <a:pt x="1329534" y="321360"/>
                  </a:lnTo>
                  <a:lnTo>
                    <a:pt x="1334707" y="324713"/>
                  </a:lnTo>
                  <a:lnTo>
                    <a:pt x="1339881" y="328025"/>
                  </a:lnTo>
                  <a:lnTo>
                    <a:pt x="1345054" y="331297"/>
                  </a:lnTo>
                  <a:lnTo>
                    <a:pt x="1350227" y="334528"/>
                  </a:lnTo>
                  <a:lnTo>
                    <a:pt x="1355400" y="337720"/>
                  </a:lnTo>
                  <a:lnTo>
                    <a:pt x="1360574" y="340873"/>
                  </a:lnTo>
                  <a:lnTo>
                    <a:pt x="1365747" y="343987"/>
                  </a:lnTo>
                  <a:lnTo>
                    <a:pt x="1370920" y="347063"/>
                  </a:lnTo>
                  <a:lnTo>
                    <a:pt x="1376094" y="350101"/>
                  </a:lnTo>
                  <a:lnTo>
                    <a:pt x="1381267" y="353102"/>
                  </a:lnTo>
                  <a:lnTo>
                    <a:pt x="1386440" y="356067"/>
                  </a:lnTo>
                  <a:lnTo>
                    <a:pt x="1391613" y="358997"/>
                  </a:lnTo>
                  <a:lnTo>
                    <a:pt x="1396787" y="361893"/>
                  </a:lnTo>
                  <a:lnTo>
                    <a:pt x="1401960" y="364755"/>
                  </a:lnTo>
                  <a:lnTo>
                    <a:pt x="1407133" y="367585"/>
                  </a:lnTo>
                  <a:lnTo>
                    <a:pt x="1412307" y="370383"/>
                  </a:lnTo>
                  <a:lnTo>
                    <a:pt x="1417480" y="373151"/>
                  </a:lnTo>
                  <a:lnTo>
                    <a:pt x="1422653" y="375889"/>
                  </a:lnTo>
                  <a:lnTo>
                    <a:pt x="1427826" y="378600"/>
                  </a:lnTo>
                  <a:lnTo>
                    <a:pt x="1433000" y="381283"/>
                  </a:lnTo>
                  <a:lnTo>
                    <a:pt x="1438173" y="383939"/>
                  </a:lnTo>
                  <a:lnTo>
                    <a:pt x="1443346" y="386571"/>
                  </a:lnTo>
                  <a:lnTo>
                    <a:pt x="1448520" y="389177"/>
                  </a:lnTo>
                  <a:lnTo>
                    <a:pt x="1453693" y="391760"/>
                  </a:lnTo>
                  <a:lnTo>
                    <a:pt x="1458866" y="394319"/>
                  </a:lnTo>
                  <a:lnTo>
                    <a:pt x="1464039" y="396855"/>
                  </a:lnTo>
                  <a:lnTo>
                    <a:pt x="1469213" y="399369"/>
                  </a:lnTo>
                  <a:lnTo>
                    <a:pt x="1474386" y="401860"/>
                  </a:lnTo>
                  <a:lnTo>
                    <a:pt x="1479559" y="404328"/>
                  </a:lnTo>
                  <a:lnTo>
                    <a:pt x="1484733" y="406773"/>
                  </a:lnTo>
                  <a:lnTo>
                    <a:pt x="1489906" y="409194"/>
                  </a:lnTo>
                  <a:lnTo>
                    <a:pt x="1495079" y="411589"/>
                  </a:lnTo>
                  <a:lnTo>
                    <a:pt x="1500252" y="413959"/>
                  </a:lnTo>
                  <a:lnTo>
                    <a:pt x="1505426" y="416300"/>
                  </a:lnTo>
                  <a:lnTo>
                    <a:pt x="1510599" y="418611"/>
                  </a:lnTo>
                  <a:lnTo>
                    <a:pt x="1515772" y="420890"/>
                  </a:lnTo>
                  <a:lnTo>
                    <a:pt x="1520946" y="423133"/>
                  </a:lnTo>
                  <a:lnTo>
                    <a:pt x="1526119" y="425338"/>
                  </a:lnTo>
                  <a:lnTo>
                    <a:pt x="1531292" y="427502"/>
                  </a:lnTo>
                  <a:lnTo>
                    <a:pt x="1536465" y="429621"/>
                  </a:lnTo>
                  <a:lnTo>
                    <a:pt x="1541639" y="431691"/>
                  </a:lnTo>
                  <a:lnTo>
                    <a:pt x="1546812" y="433710"/>
                  </a:lnTo>
                  <a:lnTo>
                    <a:pt x="1551985" y="435672"/>
                  </a:lnTo>
                  <a:lnTo>
                    <a:pt x="1557159" y="437576"/>
                  </a:lnTo>
                  <a:lnTo>
                    <a:pt x="1562332" y="439416"/>
                  </a:lnTo>
                  <a:lnTo>
                    <a:pt x="1567505" y="441190"/>
                  </a:lnTo>
                  <a:lnTo>
                    <a:pt x="1572678" y="442895"/>
                  </a:lnTo>
                  <a:lnTo>
                    <a:pt x="1577852" y="444528"/>
                  </a:lnTo>
                  <a:lnTo>
                    <a:pt x="1583025" y="446087"/>
                  </a:lnTo>
                  <a:lnTo>
                    <a:pt x="1588198" y="447571"/>
                  </a:lnTo>
                  <a:lnTo>
                    <a:pt x="1593372" y="448977"/>
                  </a:lnTo>
                  <a:lnTo>
                    <a:pt x="1598545" y="450307"/>
                  </a:lnTo>
                  <a:lnTo>
                    <a:pt x="1603718" y="451559"/>
                  </a:lnTo>
                  <a:lnTo>
                    <a:pt x="1608891" y="452735"/>
                  </a:lnTo>
                  <a:lnTo>
                    <a:pt x="1614065" y="453834"/>
                  </a:lnTo>
                  <a:lnTo>
                    <a:pt x="1619238" y="454859"/>
                  </a:lnTo>
                  <a:lnTo>
                    <a:pt x="1624411" y="455812"/>
                  </a:lnTo>
                  <a:lnTo>
                    <a:pt x="1629585" y="456695"/>
                  </a:lnTo>
                  <a:lnTo>
                    <a:pt x="1634758" y="457511"/>
                  </a:lnTo>
                  <a:lnTo>
                    <a:pt x="1639931" y="458262"/>
                  </a:lnTo>
                  <a:lnTo>
                    <a:pt x="1645104" y="458952"/>
                  </a:lnTo>
                  <a:lnTo>
                    <a:pt x="1650278" y="459584"/>
                  </a:lnTo>
                  <a:lnTo>
                    <a:pt x="1655451" y="460162"/>
                  </a:lnTo>
                  <a:lnTo>
                    <a:pt x="1660624" y="460689"/>
                  </a:lnTo>
                  <a:lnTo>
                    <a:pt x="1665798" y="461168"/>
                  </a:lnTo>
                  <a:lnTo>
                    <a:pt x="1670971" y="461602"/>
                  </a:lnTo>
                  <a:lnTo>
                    <a:pt x="1676144" y="461996"/>
                  </a:lnTo>
                  <a:lnTo>
                    <a:pt x="1681317" y="462352"/>
                  </a:lnTo>
                  <a:lnTo>
                    <a:pt x="1686491" y="462673"/>
                  </a:lnTo>
                  <a:lnTo>
                    <a:pt x="1691664" y="462962"/>
                  </a:lnTo>
                  <a:lnTo>
                    <a:pt x="1696837" y="463223"/>
                  </a:lnTo>
                  <a:lnTo>
                    <a:pt x="1702011" y="463456"/>
                  </a:lnTo>
                  <a:lnTo>
                    <a:pt x="1707184" y="463666"/>
                  </a:lnTo>
                  <a:lnTo>
                    <a:pt x="1712357" y="463854"/>
                  </a:lnTo>
                  <a:lnTo>
                    <a:pt x="1717530" y="464022"/>
                  </a:lnTo>
                  <a:lnTo>
                    <a:pt x="1722704" y="464173"/>
                  </a:lnTo>
                  <a:lnTo>
                    <a:pt x="1727877" y="464307"/>
                  </a:lnTo>
                  <a:lnTo>
                    <a:pt x="1733050" y="464427"/>
                  </a:lnTo>
                  <a:lnTo>
                    <a:pt x="1738224" y="464534"/>
                  </a:lnTo>
                  <a:lnTo>
                    <a:pt x="1743397" y="464629"/>
                  </a:lnTo>
                  <a:lnTo>
                    <a:pt x="1748570" y="464714"/>
                  </a:lnTo>
                  <a:lnTo>
                    <a:pt x="1753743" y="464789"/>
                  </a:lnTo>
                  <a:lnTo>
                    <a:pt x="1758917" y="464856"/>
                  </a:lnTo>
                  <a:lnTo>
                    <a:pt x="1764090" y="464916"/>
                  </a:lnTo>
                  <a:lnTo>
                    <a:pt x="1769263" y="464969"/>
                  </a:lnTo>
                  <a:lnTo>
                    <a:pt x="1774437" y="465016"/>
                  </a:lnTo>
                  <a:lnTo>
                    <a:pt x="1779610" y="465058"/>
                  </a:lnTo>
                  <a:lnTo>
                    <a:pt x="1784783" y="465095"/>
                  </a:lnTo>
                  <a:lnTo>
                    <a:pt x="1789956" y="465128"/>
                  </a:lnTo>
                  <a:lnTo>
                    <a:pt x="1795130" y="465157"/>
                  </a:lnTo>
                  <a:lnTo>
                    <a:pt x="1800303" y="465183"/>
                  </a:lnTo>
                  <a:lnTo>
                    <a:pt x="1805476" y="465206"/>
                  </a:lnTo>
                  <a:lnTo>
                    <a:pt x="1810650" y="465226"/>
                  </a:lnTo>
                  <a:lnTo>
                    <a:pt x="1815823" y="465244"/>
                  </a:lnTo>
                  <a:lnTo>
                    <a:pt x="1820996" y="465260"/>
                  </a:lnTo>
                  <a:lnTo>
                    <a:pt x="1826169" y="465274"/>
                  </a:lnTo>
                  <a:lnTo>
                    <a:pt x="1831343" y="465286"/>
                  </a:lnTo>
                  <a:lnTo>
                    <a:pt x="1836516" y="465297"/>
                  </a:lnTo>
                  <a:lnTo>
                    <a:pt x="1841689" y="465307"/>
                  </a:lnTo>
                  <a:lnTo>
                    <a:pt x="1846863" y="465316"/>
                  </a:lnTo>
                  <a:lnTo>
                    <a:pt x="1852036" y="465324"/>
                  </a:lnTo>
                  <a:lnTo>
                    <a:pt x="1857209" y="465330"/>
                  </a:lnTo>
                  <a:lnTo>
                    <a:pt x="1862382" y="465336"/>
                  </a:lnTo>
                  <a:lnTo>
                    <a:pt x="1867556" y="465342"/>
                  </a:lnTo>
                  <a:lnTo>
                    <a:pt x="1872729" y="465346"/>
                  </a:lnTo>
                  <a:lnTo>
                    <a:pt x="1877902" y="465350"/>
                  </a:lnTo>
                  <a:lnTo>
                    <a:pt x="1883076" y="465354"/>
                  </a:lnTo>
                  <a:lnTo>
                    <a:pt x="1883076" y="4653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8210881" y="3139854"/>
              <a:ext cx="269010" cy="77726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596816" y="500867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6596816" y="4814355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596816" y="4620038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596816" y="442572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596816" y="423140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596816" y="4231404"/>
              <a:ext cx="1883076" cy="108717"/>
            </a:xfrm>
            <a:custGeom>
              <a:avLst/>
              <a:pathLst>
                <a:path w="1883076" h="108717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0"/>
                  </a:lnTo>
                  <a:lnTo>
                    <a:pt x="1448520" y="0"/>
                  </a:lnTo>
                  <a:lnTo>
                    <a:pt x="1443346" y="0"/>
                  </a:lnTo>
                  <a:lnTo>
                    <a:pt x="1438173" y="0"/>
                  </a:lnTo>
                  <a:lnTo>
                    <a:pt x="1433000" y="0"/>
                  </a:lnTo>
                  <a:lnTo>
                    <a:pt x="1427826" y="0"/>
                  </a:lnTo>
                  <a:lnTo>
                    <a:pt x="1422653" y="0"/>
                  </a:lnTo>
                  <a:lnTo>
                    <a:pt x="1417480" y="0"/>
                  </a:lnTo>
                  <a:lnTo>
                    <a:pt x="1412307" y="0"/>
                  </a:lnTo>
                  <a:lnTo>
                    <a:pt x="1407133" y="0"/>
                  </a:lnTo>
                  <a:lnTo>
                    <a:pt x="1401960" y="0"/>
                  </a:lnTo>
                  <a:lnTo>
                    <a:pt x="1396787" y="0"/>
                  </a:lnTo>
                  <a:lnTo>
                    <a:pt x="1391613" y="0"/>
                  </a:lnTo>
                  <a:lnTo>
                    <a:pt x="1386440" y="0"/>
                  </a:lnTo>
                  <a:lnTo>
                    <a:pt x="1381267" y="0"/>
                  </a:lnTo>
                  <a:lnTo>
                    <a:pt x="1376094" y="0"/>
                  </a:lnTo>
                  <a:lnTo>
                    <a:pt x="1370920" y="0"/>
                  </a:lnTo>
                  <a:lnTo>
                    <a:pt x="1365747" y="0"/>
                  </a:lnTo>
                  <a:lnTo>
                    <a:pt x="1360574" y="0"/>
                  </a:lnTo>
                  <a:lnTo>
                    <a:pt x="1355400" y="0"/>
                  </a:lnTo>
                  <a:lnTo>
                    <a:pt x="1350227" y="0"/>
                  </a:lnTo>
                  <a:lnTo>
                    <a:pt x="1345054" y="0"/>
                  </a:lnTo>
                  <a:lnTo>
                    <a:pt x="1339881" y="0"/>
                  </a:lnTo>
                  <a:lnTo>
                    <a:pt x="1334707" y="0"/>
                  </a:lnTo>
                  <a:lnTo>
                    <a:pt x="1329534" y="0"/>
                  </a:lnTo>
                  <a:lnTo>
                    <a:pt x="1324361" y="0"/>
                  </a:lnTo>
                  <a:lnTo>
                    <a:pt x="1319187" y="0"/>
                  </a:lnTo>
                  <a:lnTo>
                    <a:pt x="1314014" y="0"/>
                  </a:lnTo>
                  <a:lnTo>
                    <a:pt x="1308841" y="0"/>
                  </a:lnTo>
                  <a:lnTo>
                    <a:pt x="1303668" y="0"/>
                  </a:lnTo>
                  <a:lnTo>
                    <a:pt x="1298494" y="0"/>
                  </a:lnTo>
                  <a:lnTo>
                    <a:pt x="1293321" y="0"/>
                  </a:lnTo>
                  <a:lnTo>
                    <a:pt x="1288148" y="0"/>
                  </a:lnTo>
                  <a:lnTo>
                    <a:pt x="1282974" y="0"/>
                  </a:lnTo>
                  <a:lnTo>
                    <a:pt x="1277801" y="0"/>
                  </a:lnTo>
                  <a:lnTo>
                    <a:pt x="1272628" y="0"/>
                  </a:lnTo>
                  <a:lnTo>
                    <a:pt x="1267455" y="0"/>
                  </a:lnTo>
                  <a:lnTo>
                    <a:pt x="1262281" y="0"/>
                  </a:lnTo>
                  <a:lnTo>
                    <a:pt x="1257108" y="0"/>
                  </a:lnTo>
                  <a:lnTo>
                    <a:pt x="1251935" y="0"/>
                  </a:lnTo>
                  <a:lnTo>
                    <a:pt x="1246761" y="0"/>
                  </a:lnTo>
                  <a:lnTo>
                    <a:pt x="1241588" y="0"/>
                  </a:lnTo>
                  <a:lnTo>
                    <a:pt x="1236415" y="0"/>
                  </a:lnTo>
                  <a:lnTo>
                    <a:pt x="1231242" y="0"/>
                  </a:lnTo>
                  <a:lnTo>
                    <a:pt x="1226068" y="0"/>
                  </a:lnTo>
                  <a:lnTo>
                    <a:pt x="1220895" y="0"/>
                  </a:lnTo>
                  <a:lnTo>
                    <a:pt x="1215722" y="0"/>
                  </a:lnTo>
                  <a:lnTo>
                    <a:pt x="1210548" y="0"/>
                  </a:lnTo>
                  <a:lnTo>
                    <a:pt x="1205375" y="0"/>
                  </a:lnTo>
                  <a:lnTo>
                    <a:pt x="1200202" y="0"/>
                  </a:lnTo>
                  <a:lnTo>
                    <a:pt x="1195029" y="0"/>
                  </a:lnTo>
                  <a:lnTo>
                    <a:pt x="1189855" y="0"/>
                  </a:lnTo>
                  <a:lnTo>
                    <a:pt x="1184682" y="0"/>
                  </a:lnTo>
                  <a:lnTo>
                    <a:pt x="1179509" y="0"/>
                  </a:lnTo>
                  <a:lnTo>
                    <a:pt x="1174335" y="0"/>
                  </a:lnTo>
                  <a:lnTo>
                    <a:pt x="1169162" y="0"/>
                  </a:lnTo>
                  <a:lnTo>
                    <a:pt x="1163989" y="0"/>
                  </a:lnTo>
                  <a:lnTo>
                    <a:pt x="1158816" y="0"/>
                  </a:lnTo>
                  <a:lnTo>
                    <a:pt x="1153642" y="0"/>
                  </a:lnTo>
                  <a:lnTo>
                    <a:pt x="1148469" y="0"/>
                  </a:lnTo>
                  <a:lnTo>
                    <a:pt x="1143296" y="0"/>
                  </a:lnTo>
                  <a:lnTo>
                    <a:pt x="1138122" y="0"/>
                  </a:lnTo>
                  <a:lnTo>
                    <a:pt x="1132949" y="0"/>
                  </a:lnTo>
                  <a:lnTo>
                    <a:pt x="1127776" y="0"/>
                  </a:lnTo>
                  <a:lnTo>
                    <a:pt x="1122603" y="0"/>
                  </a:lnTo>
                  <a:lnTo>
                    <a:pt x="1117429" y="0"/>
                  </a:lnTo>
                  <a:lnTo>
                    <a:pt x="1112256" y="0"/>
                  </a:lnTo>
                  <a:lnTo>
                    <a:pt x="1107083" y="0"/>
                  </a:lnTo>
                  <a:lnTo>
                    <a:pt x="1101909" y="0"/>
                  </a:lnTo>
                  <a:lnTo>
                    <a:pt x="1096736" y="0"/>
                  </a:lnTo>
                  <a:lnTo>
                    <a:pt x="1091563" y="0"/>
                  </a:lnTo>
                  <a:lnTo>
                    <a:pt x="1086390" y="0"/>
                  </a:lnTo>
                  <a:lnTo>
                    <a:pt x="1081216" y="0"/>
                  </a:lnTo>
                  <a:lnTo>
                    <a:pt x="1076043" y="0"/>
                  </a:lnTo>
                  <a:lnTo>
                    <a:pt x="1070870" y="0"/>
                  </a:lnTo>
                  <a:lnTo>
                    <a:pt x="1065696" y="0"/>
                  </a:lnTo>
                  <a:lnTo>
                    <a:pt x="1060523" y="0"/>
                  </a:lnTo>
                  <a:lnTo>
                    <a:pt x="1055350" y="0"/>
                  </a:lnTo>
                  <a:lnTo>
                    <a:pt x="1050177" y="0"/>
                  </a:lnTo>
                  <a:lnTo>
                    <a:pt x="1045003" y="1"/>
                  </a:lnTo>
                  <a:lnTo>
                    <a:pt x="1039830" y="1"/>
                  </a:lnTo>
                  <a:lnTo>
                    <a:pt x="1034657" y="1"/>
                  </a:lnTo>
                  <a:lnTo>
                    <a:pt x="1029483" y="1"/>
                  </a:lnTo>
                  <a:lnTo>
                    <a:pt x="1024310" y="1"/>
                  </a:lnTo>
                  <a:lnTo>
                    <a:pt x="1019137" y="1"/>
                  </a:lnTo>
                  <a:lnTo>
                    <a:pt x="1013964" y="1"/>
                  </a:lnTo>
                  <a:lnTo>
                    <a:pt x="1008790" y="1"/>
                  </a:lnTo>
                  <a:lnTo>
                    <a:pt x="1003617" y="1"/>
                  </a:lnTo>
                  <a:lnTo>
                    <a:pt x="998444" y="2"/>
                  </a:lnTo>
                  <a:lnTo>
                    <a:pt x="993270" y="2"/>
                  </a:lnTo>
                  <a:lnTo>
                    <a:pt x="988097" y="2"/>
                  </a:lnTo>
                  <a:lnTo>
                    <a:pt x="982924" y="2"/>
                  </a:lnTo>
                  <a:lnTo>
                    <a:pt x="977751" y="2"/>
                  </a:lnTo>
                  <a:lnTo>
                    <a:pt x="972577" y="2"/>
                  </a:lnTo>
                  <a:lnTo>
                    <a:pt x="967404" y="3"/>
                  </a:lnTo>
                  <a:lnTo>
                    <a:pt x="962231" y="3"/>
                  </a:lnTo>
                  <a:lnTo>
                    <a:pt x="957057" y="3"/>
                  </a:lnTo>
                  <a:lnTo>
                    <a:pt x="951884" y="3"/>
                  </a:lnTo>
                  <a:lnTo>
                    <a:pt x="946711" y="4"/>
                  </a:lnTo>
                  <a:lnTo>
                    <a:pt x="941538" y="4"/>
                  </a:lnTo>
                  <a:lnTo>
                    <a:pt x="936364" y="4"/>
                  </a:lnTo>
                  <a:lnTo>
                    <a:pt x="931191" y="5"/>
                  </a:lnTo>
                  <a:lnTo>
                    <a:pt x="926018" y="5"/>
                  </a:lnTo>
                  <a:lnTo>
                    <a:pt x="920844" y="5"/>
                  </a:lnTo>
                  <a:lnTo>
                    <a:pt x="915671" y="6"/>
                  </a:lnTo>
                  <a:lnTo>
                    <a:pt x="910498" y="6"/>
                  </a:lnTo>
                  <a:lnTo>
                    <a:pt x="905325" y="7"/>
                  </a:lnTo>
                  <a:lnTo>
                    <a:pt x="900151" y="7"/>
                  </a:lnTo>
                  <a:lnTo>
                    <a:pt x="894978" y="8"/>
                  </a:lnTo>
                  <a:lnTo>
                    <a:pt x="889805" y="8"/>
                  </a:lnTo>
                  <a:lnTo>
                    <a:pt x="884631" y="9"/>
                  </a:lnTo>
                  <a:lnTo>
                    <a:pt x="879458" y="9"/>
                  </a:lnTo>
                  <a:lnTo>
                    <a:pt x="874285" y="10"/>
                  </a:lnTo>
                  <a:lnTo>
                    <a:pt x="869112" y="11"/>
                  </a:lnTo>
                  <a:lnTo>
                    <a:pt x="863938" y="12"/>
                  </a:lnTo>
                  <a:lnTo>
                    <a:pt x="858765" y="12"/>
                  </a:lnTo>
                  <a:lnTo>
                    <a:pt x="853592" y="13"/>
                  </a:lnTo>
                  <a:lnTo>
                    <a:pt x="848418" y="14"/>
                  </a:lnTo>
                  <a:lnTo>
                    <a:pt x="843245" y="15"/>
                  </a:lnTo>
                  <a:lnTo>
                    <a:pt x="838072" y="16"/>
                  </a:lnTo>
                  <a:lnTo>
                    <a:pt x="832899" y="17"/>
                  </a:lnTo>
                  <a:lnTo>
                    <a:pt x="827725" y="18"/>
                  </a:lnTo>
                  <a:lnTo>
                    <a:pt x="822552" y="20"/>
                  </a:lnTo>
                  <a:lnTo>
                    <a:pt x="817379" y="21"/>
                  </a:lnTo>
                  <a:lnTo>
                    <a:pt x="812205" y="22"/>
                  </a:lnTo>
                  <a:lnTo>
                    <a:pt x="807032" y="24"/>
                  </a:lnTo>
                  <a:lnTo>
                    <a:pt x="801859" y="25"/>
                  </a:lnTo>
                  <a:lnTo>
                    <a:pt x="796686" y="27"/>
                  </a:lnTo>
                  <a:lnTo>
                    <a:pt x="791512" y="29"/>
                  </a:lnTo>
                  <a:lnTo>
                    <a:pt x="786339" y="31"/>
                  </a:lnTo>
                  <a:lnTo>
                    <a:pt x="781166" y="33"/>
                  </a:lnTo>
                  <a:lnTo>
                    <a:pt x="775992" y="35"/>
                  </a:lnTo>
                  <a:lnTo>
                    <a:pt x="770819" y="37"/>
                  </a:lnTo>
                  <a:lnTo>
                    <a:pt x="765646" y="40"/>
                  </a:lnTo>
                  <a:lnTo>
                    <a:pt x="760473" y="42"/>
                  </a:lnTo>
                  <a:lnTo>
                    <a:pt x="755299" y="45"/>
                  </a:lnTo>
                  <a:lnTo>
                    <a:pt x="750126" y="48"/>
                  </a:lnTo>
                  <a:lnTo>
                    <a:pt x="744953" y="51"/>
                  </a:lnTo>
                  <a:lnTo>
                    <a:pt x="739779" y="54"/>
                  </a:lnTo>
                  <a:lnTo>
                    <a:pt x="734606" y="57"/>
                  </a:lnTo>
                  <a:lnTo>
                    <a:pt x="729433" y="61"/>
                  </a:lnTo>
                  <a:lnTo>
                    <a:pt x="724260" y="65"/>
                  </a:lnTo>
                  <a:lnTo>
                    <a:pt x="719086" y="69"/>
                  </a:lnTo>
                  <a:lnTo>
                    <a:pt x="713913" y="73"/>
                  </a:lnTo>
                  <a:lnTo>
                    <a:pt x="708740" y="78"/>
                  </a:lnTo>
                  <a:lnTo>
                    <a:pt x="703566" y="83"/>
                  </a:lnTo>
                  <a:lnTo>
                    <a:pt x="698393" y="88"/>
                  </a:lnTo>
                  <a:lnTo>
                    <a:pt x="693220" y="93"/>
                  </a:lnTo>
                  <a:lnTo>
                    <a:pt x="688047" y="99"/>
                  </a:lnTo>
                  <a:lnTo>
                    <a:pt x="682873" y="105"/>
                  </a:lnTo>
                  <a:lnTo>
                    <a:pt x="677700" y="112"/>
                  </a:lnTo>
                  <a:lnTo>
                    <a:pt x="672527" y="118"/>
                  </a:lnTo>
                  <a:lnTo>
                    <a:pt x="667353" y="126"/>
                  </a:lnTo>
                  <a:lnTo>
                    <a:pt x="662180" y="133"/>
                  </a:lnTo>
                  <a:lnTo>
                    <a:pt x="657007" y="142"/>
                  </a:lnTo>
                  <a:lnTo>
                    <a:pt x="651834" y="150"/>
                  </a:lnTo>
                  <a:lnTo>
                    <a:pt x="646660" y="159"/>
                  </a:lnTo>
                  <a:lnTo>
                    <a:pt x="641487" y="169"/>
                  </a:lnTo>
                  <a:lnTo>
                    <a:pt x="636314" y="179"/>
                  </a:lnTo>
                  <a:lnTo>
                    <a:pt x="631140" y="190"/>
                  </a:lnTo>
                  <a:lnTo>
                    <a:pt x="625967" y="201"/>
                  </a:lnTo>
                  <a:lnTo>
                    <a:pt x="620794" y="213"/>
                  </a:lnTo>
                  <a:lnTo>
                    <a:pt x="615621" y="226"/>
                  </a:lnTo>
                  <a:lnTo>
                    <a:pt x="610447" y="240"/>
                  </a:lnTo>
                  <a:lnTo>
                    <a:pt x="605274" y="254"/>
                  </a:lnTo>
                  <a:lnTo>
                    <a:pt x="600101" y="269"/>
                  </a:lnTo>
                  <a:lnTo>
                    <a:pt x="594927" y="285"/>
                  </a:lnTo>
                  <a:lnTo>
                    <a:pt x="589754" y="302"/>
                  </a:lnTo>
                  <a:lnTo>
                    <a:pt x="584581" y="320"/>
                  </a:lnTo>
                  <a:lnTo>
                    <a:pt x="579408" y="339"/>
                  </a:lnTo>
                  <a:lnTo>
                    <a:pt x="574234" y="359"/>
                  </a:lnTo>
                  <a:lnTo>
                    <a:pt x="569061" y="380"/>
                  </a:lnTo>
                  <a:lnTo>
                    <a:pt x="563888" y="403"/>
                  </a:lnTo>
                  <a:lnTo>
                    <a:pt x="558714" y="426"/>
                  </a:lnTo>
                  <a:lnTo>
                    <a:pt x="553541" y="451"/>
                  </a:lnTo>
                  <a:lnTo>
                    <a:pt x="548368" y="478"/>
                  </a:lnTo>
                  <a:lnTo>
                    <a:pt x="543195" y="506"/>
                  </a:lnTo>
                  <a:lnTo>
                    <a:pt x="538021" y="535"/>
                  </a:lnTo>
                  <a:lnTo>
                    <a:pt x="532848" y="566"/>
                  </a:lnTo>
                  <a:lnTo>
                    <a:pt x="527675" y="599"/>
                  </a:lnTo>
                  <a:lnTo>
                    <a:pt x="522501" y="634"/>
                  </a:lnTo>
                  <a:lnTo>
                    <a:pt x="517328" y="671"/>
                  </a:lnTo>
                  <a:lnTo>
                    <a:pt x="512155" y="710"/>
                  </a:lnTo>
                  <a:lnTo>
                    <a:pt x="506982" y="751"/>
                  </a:lnTo>
                  <a:lnTo>
                    <a:pt x="501808" y="795"/>
                  </a:lnTo>
                  <a:lnTo>
                    <a:pt x="496635" y="840"/>
                  </a:lnTo>
                  <a:lnTo>
                    <a:pt x="491462" y="889"/>
                  </a:lnTo>
                  <a:lnTo>
                    <a:pt x="486288" y="940"/>
                  </a:lnTo>
                  <a:lnTo>
                    <a:pt x="481115" y="994"/>
                  </a:lnTo>
                  <a:lnTo>
                    <a:pt x="475942" y="1051"/>
                  </a:lnTo>
                  <a:lnTo>
                    <a:pt x="470769" y="1111"/>
                  </a:lnTo>
                  <a:lnTo>
                    <a:pt x="465595" y="1175"/>
                  </a:lnTo>
                  <a:lnTo>
                    <a:pt x="460422" y="1242"/>
                  </a:lnTo>
                  <a:lnTo>
                    <a:pt x="455249" y="1313"/>
                  </a:lnTo>
                  <a:lnTo>
                    <a:pt x="450075" y="1388"/>
                  </a:lnTo>
                  <a:lnTo>
                    <a:pt x="444902" y="1467"/>
                  </a:lnTo>
                  <a:lnTo>
                    <a:pt x="439729" y="1551"/>
                  </a:lnTo>
                  <a:lnTo>
                    <a:pt x="434556" y="1639"/>
                  </a:lnTo>
                  <a:lnTo>
                    <a:pt x="429382" y="1732"/>
                  </a:lnTo>
                  <a:lnTo>
                    <a:pt x="424209" y="1830"/>
                  </a:lnTo>
                  <a:lnTo>
                    <a:pt x="419036" y="1933"/>
                  </a:lnTo>
                  <a:lnTo>
                    <a:pt x="413862" y="2043"/>
                  </a:lnTo>
                  <a:lnTo>
                    <a:pt x="408689" y="2158"/>
                  </a:lnTo>
                  <a:lnTo>
                    <a:pt x="403516" y="2279"/>
                  </a:lnTo>
                  <a:lnTo>
                    <a:pt x="398343" y="2408"/>
                  </a:lnTo>
                  <a:lnTo>
                    <a:pt x="393169" y="2543"/>
                  </a:lnTo>
                  <a:lnTo>
                    <a:pt x="387996" y="2686"/>
                  </a:lnTo>
                  <a:lnTo>
                    <a:pt x="382823" y="2836"/>
                  </a:lnTo>
                  <a:lnTo>
                    <a:pt x="377649" y="2995"/>
                  </a:lnTo>
                  <a:lnTo>
                    <a:pt x="372476" y="3162"/>
                  </a:lnTo>
                  <a:lnTo>
                    <a:pt x="367303" y="3338"/>
                  </a:lnTo>
                  <a:lnTo>
                    <a:pt x="362130" y="3524"/>
                  </a:lnTo>
                  <a:lnTo>
                    <a:pt x="356956" y="3720"/>
                  </a:lnTo>
                  <a:lnTo>
                    <a:pt x="351783" y="3927"/>
                  </a:lnTo>
                  <a:lnTo>
                    <a:pt x="346610" y="4145"/>
                  </a:lnTo>
                  <a:lnTo>
                    <a:pt x="341436" y="4374"/>
                  </a:lnTo>
                  <a:lnTo>
                    <a:pt x="336263" y="4616"/>
                  </a:lnTo>
                  <a:lnTo>
                    <a:pt x="331090" y="4871"/>
                  </a:lnTo>
                  <a:lnTo>
                    <a:pt x="325917" y="5139"/>
                  </a:lnTo>
                  <a:lnTo>
                    <a:pt x="320743" y="5422"/>
                  </a:lnTo>
                  <a:lnTo>
                    <a:pt x="315570" y="5720"/>
                  </a:lnTo>
                  <a:lnTo>
                    <a:pt x="310397" y="6034"/>
                  </a:lnTo>
                  <a:lnTo>
                    <a:pt x="305223" y="6364"/>
                  </a:lnTo>
                  <a:lnTo>
                    <a:pt x="300050" y="6712"/>
                  </a:lnTo>
                  <a:lnTo>
                    <a:pt x="294877" y="7078"/>
                  </a:lnTo>
                  <a:lnTo>
                    <a:pt x="289704" y="7463"/>
                  </a:lnTo>
                  <a:lnTo>
                    <a:pt x="284530" y="7869"/>
                  </a:lnTo>
                  <a:lnTo>
                    <a:pt x="279357" y="8295"/>
                  </a:lnTo>
                  <a:lnTo>
                    <a:pt x="274184" y="8744"/>
                  </a:lnTo>
                  <a:lnTo>
                    <a:pt x="269010" y="9216"/>
                  </a:lnTo>
                  <a:lnTo>
                    <a:pt x="263837" y="9713"/>
                  </a:lnTo>
                  <a:lnTo>
                    <a:pt x="258664" y="10236"/>
                  </a:lnTo>
                  <a:lnTo>
                    <a:pt x="253491" y="10785"/>
                  </a:lnTo>
                  <a:lnTo>
                    <a:pt x="248317" y="11362"/>
                  </a:lnTo>
                  <a:lnTo>
                    <a:pt x="243144" y="11969"/>
                  </a:lnTo>
                  <a:lnTo>
                    <a:pt x="237971" y="12607"/>
                  </a:lnTo>
                  <a:lnTo>
                    <a:pt x="232797" y="13277"/>
                  </a:lnTo>
                  <a:lnTo>
                    <a:pt x="227624" y="13981"/>
                  </a:lnTo>
                  <a:lnTo>
                    <a:pt x="222451" y="14720"/>
                  </a:lnTo>
                  <a:lnTo>
                    <a:pt x="217278" y="15496"/>
                  </a:lnTo>
                  <a:lnTo>
                    <a:pt x="212104" y="16311"/>
                  </a:lnTo>
                  <a:lnTo>
                    <a:pt x="206931" y="17166"/>
                  </a:lnTo>
                  <a:lnTo>
                    <a:pt x="201758" y="18063"/>
                  </a:lnTo>
                  <a:lnTo>
                    <a:pt x="196584" y="19004"/>
                  </a:lnTo>
                  <a:lnTo>
                    <a:pt x="191411" y="19991"/>
                  </a:lnTo>
                  <a:lnTo>
                    <a:pt x="186238" y="21025"/>
                  </a:lnTo>
                  <a:lnTo>
                    <a:pt x="181065" y="22110"/>
                  </a:lnTo>
                  <a:lnTo>
                    <a:pt x="175891" y="23246"/>
                  </a:lnTo>
                  <a:lnTo>
                    <a:pt x="170718" y="24436"/>
                  </a:lnTo>
                  <a:lnTo>
                    <a:pt x="165545" y="25682"/>
                  </a:lnTo>
                  <a:lnTo>
                    <a:pt x="160371" y="26986"/>
                  </a:lnTo>
                  <a:lnTo>
                    <a:pt x="155198" y="28351"/>
                  </a:lnTo>
                  <a:lnTo>
                    <a:pt x="150025" y="29779"/>
                  </a:lnTo>
                  <a:lnTo>
                    <a:pt x="144852" y="31272"/>
                  </a:lnTo>
                  <a:lnTo>
                    <a:pt x="139678" y="32832"/>
                  </a:lnTo>
                  <a:lnTo>
                    <a:pt x="134505" y="34463"/>
                  </a:lnTo>
                  <a:lnTo>
                    <a:pt x="129332" y="36165"/>
                  </a:lnTo>
                  <a:lnTo>
                    <a:pt x="124158" y="37943"/>
                  </a:lnTo>
                  <a:lnTo>
                    <a:pt x="118985" y="39797"/>
                  </a:lnTo>
                  <a:lnTo>
                    <a:pt x="113812" y="41732"/>
                  </a:lnTo>
                  <a:lnTo>
                    <a:pt x="108639" y="43748"/>
                  </a:lnTo>
                  <a:lnTo>
                    <a:pt x="103465" y="45849"/>
                  </a:lnTo>
                  <a:lnTo>
                    <a:pt x="98292" y="48037"/>
                  </a:lnTo>
                  <a:lnTo>
                    <a:pt x="93119" y="50315"/>
                  </a:lnTo>
                  <a:lnTo>
                    <a:pt x="87945" y="52684"/>
                  </a:lnTo>
                  <a:lnTo>
                    <a:pt x="82772" y="55147"/>
                  </a:lnTo>
                  <a:lnTo>
                    <a:pt x="77599" y="57706"/>
                  </a:lnTo>
                  <a:lnTo>
                    <a:pt x="72426" y="60363"/>
                  </a:lnTo>
                  <a:lnTo>
                    <a:pt x="67252" y="63121"/>
                  </a:lnTo>
                  <a:lnTo>
                    <a:pt x="62079" y="65980"/>
                  </a:lnTo>
                  <a:lnTo>
                    <a:pt x="56906" y="68944"/>
                  </a:lnTo>
                  <a:lnTo>
                    <a:pt x="51732" y="72013"/>
                  </a:lnTo>
                  <a:lnTo>
                    <a:pt x="46559" y="75189"/>
                  </a:lnTo>
                  <a:lnTo>
                    <a:pt x="41386" y="78473"/>
                  </a:lnTo>
                  <a:lnTo>
                    <a:pt x="36213" y="81866"/>
                  </a:lnTo>
                  <a:lnTo>
                    <a:pt x="31039" y="85369"/>
                  </a:lnTo>
                  <a:lnTo>
                    <a:pt x="25866" y="88984"/>
                  </a:lnTo>
                  <a:lnTo>
                    <a:pt x="20693" y="92709"/>
                  </a:lnTo>
                  <a:lnTo>
                    <a:pt x="15519" y="96545"/>
                  </a:lnTo>
                  <a:lnTo>
                    <a:pt x="10346" y="100492"/>
                  </a:lnTo>
                  <a:lnTo>
                    <a:pt x="5173" y="104550"/>
                  </a:lnTo>
                  <a:lnTo>
                    <a:pt x="0" y="108717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6596816" y="423140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596816" y="4231404"/>
              <a:ext cx="1883076" cy="123030"/>
            </a:xfrm>
            <a:custGeom>
              <a:avLst/>
              <a:pathLst>
                <a:path w="1883076" h="123030">
                  <a:moveTo>
                    <a:pt x="0" y="108717"/>
                  </a:moveTo>
                  <a:lnTo>
                    <a:pt x="5173" y="104550"/>
                  </a:lnTo>
                  <a:lnTo>
                    <a:pt x="10346" y="100492"/>
                  </a:lnTo>
                  <a:lnTo>
                    <a:pt x="15519" y="96545"/>
                  </a:lnTo>
                  <a:lnTo>
                    <a:pt x="20693" y="92709"/>
                  </a:lnTo>
                  <a:lnTo>
                    <a:pt x="25866" y="88984"/>
                  </a:lnTo>
                  <a:lnTo>
                    <a:pt x="31039" y="85369"/>
                  </a:lnTo>
                  <a:lnTo>
                    <a:pt x="36213" y="81866"/>
                  </a:lnTo>
                  <a:lnTo>
                    <a:pt x="41386" y="78473"/>
                  </a:lnTo>
                  <a:lnTo>
                    <a:pt x="46559" y="75189"/>
                  </a:lnTo>
                  <a:lnTo>
                    <a:pt x="51732" y="72013"/>
                  </a:lnTo>
                  <a:lnTo>
                    <a:pt x="56906" y="68944"/>
                  </a:lnTo>
                  <a:lnTo>
                    <a:pt x="62079" y="65980"/>
                  </a:lnTo>
                  <a:lnTo>
                    <a:pt x="67252" y="63121"/>
                  </a:lnTo>
                  <a:lnTo>
                    <a:pt x="72426" y="60363"/>
                  </a:lnTo>
                  <a:lnTo>
                    <a:pt x="77599" y="57706"/>
                  </a:lnTo>
                  <a:lnTo>
                    <a:pt x="82772" y="55147"/>
                  </a:lnTo>
                  <a:lnTo>
                    <a:pt x="87945" y="52684"/>
                  </a:lnTo>
                  <a:lnTo>
                    <a:pt x="93119" y="50315"/>
                  </a:lnTo>
                  <a:lnTo>
                    <a:pt x="98292" y="48037"/>
                  </a:lnTo>
                  <a:lnTo>
                    <a:pt x="103465" y="45849"/>
                  </a:lnTo>
                  <a:lnTo>
                    <a:pt x="108639" y="43748"/>
                  </a:lnTo>
                  <a:lnTo>
                    <a:pt x="113812" y="41732"/>
                  </a:lnTo>
                  <a:lnTo>
                    <a:pt x="118985" y="39797"/>
                  </a:lnTo>
                  <a:lnTo>
                    <a:pt x="124158" y="37943"/>
                  </a:lnTo>
                  <a:lnTo>
                    <a:pt x="129332" y="36165"/>
                  </a:lnTo>
                  <a:lnTo>
                    <a:pt x="134505" y="34463"/>
                  </a:lnTo>
                  <a:lnTo>
                    <a:pt x="139678" y="32832"/>
                  </a:lnTo>
                  <a:lnTo>
                    <a:pt x="144852" y="31272"/>
                  </a:lnTo>
                  <a:lnTo>
                    <a:pt x="150025" y="29779"/>
                  </a:lnTo>
                  <a:lnTo>
                    <a:pt x="155198" y="28351"/>
                  </a:lnTo>
                  <a:lnTo>
                    <a:pt x="160371" y="26986"/>
                  </a:lnTo>
                  <a:lnTo>
                    <a:pt x="165545" y="25682"/>
                  </a:lnTo>
                  <a:lnTo>
                    <a:pt x="170718" y="24436"/>
                  </a:lnTo>
                  <a:lnTo>
                    <a:pt x="175891" y="23246"/>
                  </a:lnTo>
                  <a:lnTo>
                    <a:pt x="181065" y="22110"/>
                  </a:lnTo>
                  <a:lnTo>
                    <a:pt x="186238" y="21025"/>
                  </a:lnTo>
                  <a:lnTo>
                    <a:pt x="191411" y="19991"/>
                  </a:lnTo>
                  <a:lnTo>
                    <a:pt x="196584" y="19004"/>
                  </a:lnTo>
                  <a:lnTo>
                    <a:pt x="201758" y="18063"/>
                  </a:lnTo>
                  <a:lnTo>
                    <a:pt x="206931" y="17166"/>
                  </a:lnTo>
                  <a:lnTo>
                    <a:pt x="212104" y="16311"/>
                  </a:lnTo>
                  <a:lnTo>
                    <a:pt x="217278" y="15496"/>
                  </a:lnTo>
                  <a:lnTo>
                    <a:pt x="222451" y="14720"/>
                  </a:lnTo>
                  <a:lnTo>
                    <a:pt x="227624" y="13981"/>
                  </a:lnTo>
                  <a:lnTo>
                    <a:pt x="232797" y="13277"/>
                  </a:lnTo>
                  <a:lnTo>
                    <a:pt x="237971" y="12607"/>
                  </a:lnTo>
                  <a:lnTo>
                    <a:pt x="243144" y="11969"/>
                  </a:lnTo>
                  <a:lnTo>
                    <a:pt x="248317" y="11362"/>
                  </a:lnTo>
                  <a:lnTo>
                    <a:pt x="253491" y="10785"/>
                  </a:lnTo>
                  <a:lnTo>
                    <a:pt x="258664" y="10236"/>
                  </a:lnTo>
                  <a:lnTo>
                    <a:pt x="263837" y="9713"/>
                  </a:lnTo>
                  <a:lnTo>
                    <a:pt x="269010" y="9216"/>
                  </a:lnTo>
                  <a:lnTo>
                    <a:pt x="274184" y="8744"/>
                  </a:lnTo>
                  <a:lnTo>
                    <a:pt x="279357" y="8295"/>
                  </a:lnTo>
                  <a:lnTo>
                    <a:pt x="284530" y="7869"/>
                  </a:lnTo>
                  <a:lnTo>
                    <a:pt x="289704" y="7463"/>
                  </a:lnTo>
                  <a:lnTo>
                    <a:pt x="294877" y="7078"/>
                  </a:lnTo>
                  <a:lnTo>
                    <a:pt x="300050" y="6712"/>
                  </a:lnTo>
                  <a:lnTo>
                    <a:pt x="305223" y="6364"/>
                  </a:lnTo>
                  <a:lnTo>
                    <a:pt x="310397" y="6034"/>
                  </a:lnTo>
                  <a:lnTo>
                    <a:pt x="315570" y="5720"/>
                  </a:lnTo>
                  <a:lnTo>
                    <a:pt x="320743" y="5422"/>
                  </a:lnTo>
                  <a:lnTo>
                    <a:pt x="325917" y="5139"/>
                  </a:lnTo>
                  <a:lnTo>
                    <a:pt x="331090" y="4871"/>
                  </a:lnTo>
                  <a:lnTo>
                    <a:pt x="336263" y="4616"/>
                  </a:lnTo>
                  <a:lnTo>
                    <a:pt x="341436" y="4374"/>
                  </a:lnTo>
                  <a:lnTo>
                    <a:pt x="346610" y="4145"/>
                  </a:lnTo>
                  <a:lnTo>
                    <a:pt x="351783" y="3927"/>
                  </a:lnTo>
                  <a:lnTo>
                    <a:pt x="356956" y="3720"/>
                  </a:lnTo>
                  <a:lnTo>
                    <a:pt x="362130" y="3524"/>
                  </a:lnTo>
                  <a:lnTo>
                    <a:pt x="367303" y="3338"/>
                  </a:lnTo>
                  <a:lnTo>
                    <a:pt x="372476" y="3162"/>
                  </a:lnTo>
                  <a:lnTo>
                    <a:pt x="377649" y="2995"/>
                  </a:lnTo>
                  <a:lnTo>
                    <a:pt x="382823" y="2836"/>
                  </a:lnTo>
                  <a:lnTo>
                    <a:pt x="387996" y="2686"/>
                  </a:lnTo>
                  <a:lnTo>
                    <a:pt x="393169" y="2543"/>
                  </a:lnTo>
                  <a:lnTo>
                    <a:pt x="398343" y="2408"/>
                  </a:lnTo>
                  <a:lnTo>
                    <a:pt x="403516" y="2279"/>
                  </a:lnTo>
                  <a:lnTo>
                    <a:pt x="408689" y="2158"/>
                  </a:lnTo>
                  <a:lnTo>
                    <a:pt x="413862" y="2043"/>
                  </a:lnTo>
                  <a:lnTo>
                    <a:pt x="419036" y="1933"/>
                  </a:lnTo>
                  <a:lnTo>
                    <a:pt x="424209" y="1830"/>
                  </a:lnTo>
                  <a:lnTo>
                    <a:pt x="429382" y="1732"/>
                  </a:lnTo>
                  <a:lnTo>
                    <a:pt x="434556" y="1639"/>
                  </a:lnTo>
                  <a:lnTo>
                    <a:pt x="439729" y="1551"/>
                  </a:lnTo>
                  <a:lnTo>
                    <a:pt x="444902" y="1467"/>
                  </a:lnTo>
                  <a:lnTo>
                    <a:pt x="450075" y="1388"/>
                  </a:lnTo>
                  <a:lnTo>
                    <a:pt x="455249" y="1313"/>
                  </a:lnTo>
                  <a:lnTo>
                    <a:pt x="460422" y="1242"/>
                  </a:lnTo>
                  <a:lnTo>
                    <a:pt x="465595" y="1175"/>
                  </a:lnTo>
                  <a:lnTo>
                    <a:pt x="470769" y="1111"/>
                  </a:lnTo>
                  <a:lnTo>
                    <a:pt x="475942" y="1051"/>
                  </a:lnTo>
                  <a:lnTo>
                    <a:pt x="481115" y="994"/>
                  </a:lnTo>
                  <a:lnTo>
                    <a:pt x="486288" y="940"/>
                  </a:lnTo>
                  <a:lnTo>
                    <a:pt x="491462" y="889"/>
                  </a:lnTo>
                  <a:lnTo>
                    <a:pt x="496635" y="840"/>
                  </a:lnTo>
                  <a:lnTo>
                    <a:pt x="501808" y="795"/>
                  </a:lnTo>
                  <a:lnTo>
                    <a:pt x="506982" y="751"/>
                  </a:lnTo>
                  <a:lnTo>
                    <a:pt x="512155" y="710"/>
                  </a:lnTo>
                  <a:lnTo>
                    <a:pt x="517328" y="671"/>
                  </a:lnTo>
                  <a:lnTo>
                    <a:pt x="522501" y="634"/>
                  </a:lnTo>
                  <a:lnTo>
                    <a:pt x="527675" y="599"/>
                  </a:lnTo>
                  <a:lnTo>
                    <a:pt x="532848" y="566"/>
                  </a:lnTo>
                  <a:lnTo>
                    <a:pt x="538021" y="535"/>
                  </a:lnTo>
                  <a:lnTo>
                    <a:pt x="543195" y="506"/>
                  </a:lnTo>
                  <a:lnTo>
                    <a:pt x="548368" y="478"/>
                  </a:lnTo>
                  <a:lnTo>
                    <a:pt x="553541" y="451"/>
                  </a:lnTo>
                  <a:lnTo>
                    <a:pt x="558714" y="426"/>
                  </a:lnTo>
                  <a:lnTo>
                    <a:pt x="563888" y="403"/>
                  </a:lnTo>
                  <a:lnTo>
                    <a:pt x="569061" y="380"/>
                  </a:lnTo>
                  <a:lnTo>
                    <a:pt x="574234" y="359"/>
                  </a:lnTo>
                  <a:lnTo>
                    <a:pt x="579408" y="339"/>
                  </a:lnTo>
                  <a:lnTo>
                    <a:pt x="584581" y="320"/>
                  </a:lnTo>
                  <a:lnTo>
                    <a:pt x="589754" y="302"/>
                  </a:lnTo>
                  <a:lnTo>
                    <a:pt x="594927" y="285"/>
                  </a:lnTo>
                  <a:lnTo>
                    <a:pt x="600101" y="269"/>
                  </a:lnTo>
                  <a:lnTo>
                    <a:pt x="605274" y="254"/>
                  </a:lnTo>
                  <a:lnTo>
                    <a:pt x="610447" y="240"/>
                  </a:lnTo>
                  <a:lnTo>
                    <a:pt x="615621" y="226"/>
                  </a:lnTo>
                  <a:lnTo>
                    <a:pt x="620794" y="213"/>
                  </a:lnTo>
                  <a:lnTo>
                    <a:pt x="625967" y="201"/>
                  </a:lnTo>
                  <a:lnTo>
                    <a:pt x="631140" y="190"/>
                  </a:lnTo>
                  <a:lnTo>
                    <a:pt x="636314" y="179"/>
                  </a:lnTo>
                  <a:lnTo>
                    <a:pt x="641487" y="169"/>
                  </a:lnTo>
                  <a:lnTo>
                    <a:pt x="646660" y="159"/>
                  </a:lnTo>
                  <a:lnTo>
                    <a:pt x="651834" y="150"/>
                  </a:lnTo>
                  <a:lnTo>
                    <a:pt x="657007" y="142"/>
                  </a:lnTo>
                  <a:lnTo>
                    <a:pt x="662180" y="133"/>
                  </a:lnTo>
                  <a:lnTo>
                    <a:pt x="667353" y="126"/>
                  </a:lnTo>
                  <a:lnTo>
                    <a:pt x="672527" y="118"/>
                  </a:lnTo>
                  <a:lnTo>
                    <a:pt x="677700" y="112"/>
                  </a:lnTo>
                  <a:lnTo>
                    <a:pt x="682873" y="105"/>
                  </a:lnTo>
                  <a:lnTo>
                    <a:pt x="688047" y="99"/>
                  </a:lnTo>
                  <a:lnTo>
                    <a:pt x="693220" y="93"/>
                  </a:lnTo>
                  <a:lnTo>
                    <a:pt x="698393" y="88"/>
                  </a:lnTo>
                  <a:lnTo>
                    <a:pt x="703566" y="83"/>
                  </a:lnTo>
                  <a:lnTo>
                    <a:pt x="708740" y="78"/>
                  </a:lnTo>
                  <a:lnTo>
                    <a:pt x="713913" y="73"/>
                  </a:lnTo>
                  <a:lnTo>
                    <a:pt x="719086" y="69"/>
                  </a:lnTo>
                  <a:lnTo>
                    <a:pt x="724260" y="65"/>
                  </a:lnTo>
                  <a:lnTo>
                    <a:pt x="729433" y="61"/>
                  </a:lnTo>
                  <a:lnTo>
                    <a:pt x="734606" y="57"/>
                  </a:lnTo>
                  <a:lnTo>
                    <a:pt x="739779" y="54"/>
                  </a:lnTo>
                  <a:lnTo>
                    <a:pt x="744953" y="51"/>
                  </a:lnTo>
                  <a:lnTo>
                    <a:pt x="750126" y="48"/>
                  </a:lnTo>
                  <a:lnTo>
                    <a:pt x="755299" y="45"/>
                  </a:lnTo>
                  <a:lnTo>
                    <a:pt x="760473" y="42"/>
                  </a:lnTo>
                  <a:lnTo>
                    <a:pt x="765646" y="40"/>
                  </a:lnTo>
                  <a:lnTo>
                    <a:pt x="770819" y="37"/>
                  </a:lnTo>
                  <a:lnTo>
                    <a:pt x="775992" y="35"/>
                  </a:lnTo>
                  <a:lnTo>
                    <a:pt x="781166" y="33"/>
                  </a:lnTo>
                  <a:lnTo>
                    <a:pt x="786339" y="31"/>
                  </a:lnTo>
                  <a:lnTo>
                    <a:pt x="791512" y="29"/>
                  </a:lnTo>
                  <a:lnTo>
                    <a:pt x="796686" y="27"/>
                  </a:lnTo>
                  <a:lnTo>
                    <a:pt x="801859" y="25"/>
                  </a:lnTo>
                  <a:lnTo>
                    <a:pt x="807032" y="24"/>
                  </a:lnTo>
                  <a:lnTo>
                    <a:pt x="812205" y="22"/>
                  </a:lnTo>
                  <a:lnTo>
                    <a:pt x="817379" y="21"/>
                  </a:lnTo>
                  <a:lnTo>
                    <a:pt x="822552" y="20"/>
                  </a:lnTo>
                  <a:lnTo>
                    <a:pt x="827725" y="18"/>
                  </a:lnTo>
                  <a:lnTo>
                    <a:pt x="832899" y="17"/>
                  </a:lnTo>
                  <a:lnTo>
                    <a:pt x="838072" y="16"/>
                  </a:lnTo>
                  <a:lnTo>
                    <a:pt x="843245" y="15"/>
                  </a:lnTo>
                  <a:lnTo>
                    <a:pt x="848418" y="14"/>
                  </a:lnTo>
                  <a:lnTo>
                    <a:pt x="853592" y="13"/>
                  </a:lnTo>
                  <a:lnTo>
                    <a:pt x="858765" y="12"/>
                  </a:lnTo>
                  <a:lnTo>
                    <a:pt x="863938" y="12"/>
                  </a:lnTo>
                  <a:lnTo>
                    <a:pt x="869112" y="11"/>
                  </a:lnTo>
                  <a:lnTo>
                    <a:pt x="874285" y="10"/>
                  </a:lnTo>
                  <a:lnTo>
                    <a:pt x="879458" y="9"/>
                  </a:lnTo>
                  <a:lnTo>
                    <a:pt x="884631" y="9"/>
                  </a:lnTo>
                  <a:lnTo>
                    <a:pt x="889805" y="8"/>
                  </a:lnTo>
                  <a:lnTo>
                    <a:pt x="894978" y="8"/>
                  </a:lnTo>
                  <a:lnTo>
                    <a:pt x="900151" y="7"/>
                  </a:lnTo>
                  <a:lnTo>
                    <a:pt x="905325" y="7"/>
                  </a:lnTo>
                  <a:lnTo>
                    <a:pt x="910498" y="6"/>
                  </a:lnTo>
                  <a:lnTo>
                    <a:pt x="915671" y="6"/>
                  </a:lnTo>
                  <a:lnTo>
                    <a:pt x="920844" y="5"/>
                  </a:lnTo>
                  <a:lnTo>
                    <a:pt x="926018" y="5"/>
                  </a:lnTo>
                  <a:lnTo>
                    <a:pt x="931191" y="5"/>
                  </a:lnTo>
                  <a:lnTo>
                    <a:pt x="936364" y="4"/>
                  </a:lnTo>
                  <a:lnTo>
                    <a:pt x="941538" y="4"/>
                  </a:lnTo>
                  <a:lnTo>
                    <a:pt x="946711" y="4"/>
                  </a:lnTo>
                  <a:lnTo>
                    <a:pt x="951884" y="3"/>
                  </a:lnTo>
                  <a:lnTo>
                    <a:pt x="957057" y="3"/>
                  </a:lnTo>
                  <a:lnTo>
                    <a:pt x="962231" y="3"/>
                  </a:lnTo>
                  <a:lnTo>
                    <a:pt x="967404" y="3"/>
                  </a:lnTo>
                  <a:lnTo>
                    <a:pt x="972577" y="2"/>
                  </a:lnTo>
                  <a:lnTo>
                    <a:pt x="977751" y="2"/>
                  </a:lnTo>
                  <a:lnTo>
                    <a:pt x="982924" y="2"/>
                  </a:lnTo>
                  <a:lnTo>
                    <a:pt x="988097" y="2"/>
                  </a:lnTo>
                  <a:lnTo>
                    <a:pt x="993270" y="2"/>
                  </a:lnTo>
                  <a:lnTo>
                    <a:pt x="998444" y="2"/>
                  </a:lnTo>
                  <a:lnTo>
                    <a:pt x="1003617" y="1"/>
                  </a:lnTo>
                  <a:lnTo>
                    <a:pt x="1008790" y="1"/>
                  </a:lnTo>
                  <a:lnTo>
                    <a:pt x="1013964" y="1"/>
                  </a:lnTo>
                  <a:lnTo>
                    <a:pt x="1019137" y="1"/>
                  </a:lnTo>
                  <a:lnTo>
                    <a:pt x="1024310" y="1"/>
                  </a:lnTo>
                  <a:lnTo>
                    <a:pt x="1029483" y="1"/>
                  </a:lnTo>
                  <a:lnTo>
                    <a:pt x="1034657" y="1"/>
                  </a:lnTo>
                  <a:lnTo>
                    <a:pt x="1039830" y="1"/>
                  </a:lnTo>
                  <a:lnTo>
                    <a:pt x="1045003" y="1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0"/>
                  </a:lnTo>
                  <a:lnTo>
                    <a:pt x="1448520" y="0"/>
                  </a:lnTo>
                  <a:lnTo>
                    <a:pt x="1443346" y="0"/>
                  </a:lnTo>
                  <a:lnTo>
                    <a:pt x="1438173" y="0"/>
                  </a:lnTo>
                  <a:lnTo>
                    <a:pt x="1433000" y="0"/>
                  </a:lnTo>
                  <a:lnTo>
                    <a:pt x="1427826" y="0"/>
                  </a:lnTo>
                  <a:lnTo>
                    <a:pt x="1422653" y="0"/>
                  </a:lnTo>
                  <a:lnTo>
                    <a:pt x="1417480" y="0"/>
                  </a:lnTo>
                  <a:lnTo>
                    <a:pt x="1412307" y="0"/>
                  </a:lnTo>
                  <a:lnTo>
                    <a:pt x="1407133" y="0"/>
                  </a:lnTo>
                  <a:lnTo>
                    <a:pt x="1401960" y="0"/>
                  </a:lnTo>
                  <a:lnTo>
                    <a:pt x="1396787" y="0"/>
                  </a:lnTo>
                  <a:lnTo>
                    <a:pt x="1391613" y="1"/>
                  </a:lnTo>
                  <a:lnTo>
                    <a:pt x="1386440" y="1"/>
                  </a:lnTo>
                  <a:lnTo>
                    <a:pt x="1381267" y="1"/>
                  </a:lnTo>
                  <a:lnTo>
                    <a:pt x="1376094" y="1"/>
                  </a:lnTo>
                  <a:lnTo>
                    <a:pt x="1370920" y="1"/>
                  </a:lnTo>
                  <a:lnTo>
                    <a:pt x="1365747" y="1"/>
                  </a:lnTo>
                  <a:lnTo>
                    <a:pt x="1360574" y="1"/>
                  </a:lnTo>
                  <a:lnTo>
                    <a:pt x="1355400" y="1"/>
                  </a:lnTo>
                  <a:lnTo>
                    <a:pt x="1350227" y="1"/>
                  </a:lnTo>
                  <a:lnTo>
                    <a:pt x="1345054" y="1"/>
                  </a:lnTo>
                  <a:lnTo>
                    <a:pt x="1339881" y="1"/>
                  </a:lnTo>
                  <a:lnTo>
                    <a:pt x="1334707" y="1"/>
                  </a:lnTo>
                  <a:lnTo>
                    <a:pt x="1329534" y="2"/>
                  </a:lnTo>
                  <a:lnTo>
                    <a:pt x="1324361" y="2"/>
                  </a:lnTo>
                  <a:lnTo>
                    <a:pt x="1319187" y="2"/>
                  </a:lnTo>
                  <a:lnTo>
                    <a:pt x="1314014" y="2"/>
                  </a:lnTo>
                  <a:lnTo>
                    <a:pt x="1308841" y="2"/>
                  </a:lnTo>
                  <a:lnTo>
                    <a:pt x="1303668" y="2"/>
                  </a:lnTo>
                  <a:lnTo>
                    <a:pt x="1298494" y="2"/>
                  </a:lnTo>
                  <a:lnTo>
                    <a:pt x="1293321" y="3"/>
                  </a:lnTo>
                  <a:lnTo>
                    <a:pt x="1288148" y="3"/>
                  </a:lnTo>
                  <a:lnTo>
                    <a:pt x="1282974" y="3"/>
                  </a:lnTo>
                  <a:lnTo>
                    <a:pt x="1277801" y="3"/>
                  </a:lnTo>
                  <a:lnTo>
                    <a:pt x="1272628" y="3"/>
                  </a:lnTo>
                  <a:lnTo>
                    <a:pt x="1267455" y="4"/>
                  </a:lnTo>
                  <a:lnTo>
                    <a:pt x="1262281" y="4"/>
                  </a:lnTo>
                  <a:lnTo>
                    <a:pt x="1257108" y="4"/>
                  </a:lnTo>
                  <a:lnTo>
                    <a:pt x="1251935" y="4"/>
                  </a:lnTo>
                  <a:lnTo>
                    <a:pt x="1246761" y="5"/>
                  </a:lnTo>
                  <a:lnTo>
                    <a:pt x="1241588" y="5"/>
                  </a:lnTo>
                  <a:lnTo>
                    <a:pt x="1236415" y="5"/>
                  </a:lnTo>
                  <a:lnTo>
                    <a:pt x="1231242" y="5"/>
                  </a:lnTo>
                  <a:lnTo>
                    <a:pt x="1226068" y="6"/>
                  </a:lnTo>
                  <a:lnTo>
                    <a:pt x="1220895" y="6"/>
                  </a:lnTo>
                  <a:lnTo>
                    <a:pt x="1215722" y="6"/>
                  </a:lnTo>
                  <a:lnTo>
                    <a:pt x="1210548" y="7"/>
                  </a:lnTo>
                  <a:lnTo>
                    <a:pt x="1205375" y="7"/>
                  </a:lnTo>
                  <a:lnTo>
                    <a:pt x="1200202" y="8"/>
                  </a:lnTo>
                  <a:lnTo>
                    <a:pt x="1195029" y="8"/>
                  </a:lnTo>
                  <a:lnTo>
                    <a:pt x="1189855" y="9"/>
                  </a:lnTo>
                  <a:lnTo>
                    <a:pt x="1184682" y="9"/>
                  </a:lnTo>
                  <a:lnTo>
                    <a:pt x="1179509" y="10"/>
                  </a:lnTo>
                  <a:lnTo>
                    <a:pt x="1174335" y="10"/>
                  </a:lnTo>
                  <a:lnTo>
                    <a:pt x="1169162" y="11"/>
                  </a:lnTo>
                  <a:lnTo>
                    <a:pt x="1163989" y="11"/>
                  </a:lnTo>
                  <a:lnTo>
                    <a:pt x="1158816" y="12"/>
                  </a:lnTo>
                  <a:lnTo>
                    <a:pt x="1153642" y="13"/>
                  </a:lnTo>
                  <a:lnTo>
                    <a:pt x="1148469" y="13"/>
                  </a:lnTo>
                  <a:lnTo>
                    <a:pt x="1143296" y="14"/>
                  </a:lnTo>
                  <a:lnTo>
                    <a:pt x="1138122" y="15"/>
                  </a:lnTo>
                  <a:lnTo>
                    <a:pt x="1132949" y="15"/>
                  </a:lnTo>
                  <a:lnTo>
                    <a:pt x="1127776" y="16"/>
                  </a:lnTo>
                  <a:lnTo>
                    <a:pt x="1122603" y="17"/>
                  </a:lnTo>
                  <a:lnTo>
                    <a:pt x="1117429" y="18"/>
                  </a:lnTo>
                  <a:lnTo>
                    <a:pt x="1112256" y="19"/>
                  </a:lnTo>
                  <a:lnTo>
                    <a:pt x="1107083" y="20"/>
                  </a:lnTo>
                  <a:lnTo>
                    <a:pt x="1101909" y="21"/>
                  </a:lnTo>
                  <a:lnTo>
                    <a:pt x="1096736" y="22"/>
                  </a:lnTo>
                  <a:lnTo>
                    <a:pt x="1091563" y="23"/>
                  </a:lnTo>
                  <a:lnTo>
                    <a:pt x="1086390" y="24"/>
                  </a:lnTo>
                  <a:lnTo>
                    <a:pt x="1081216" y="26"/>
                  </a:lnTo>
                  <a:lnTo>
                    <a:pt x="1076043" y="27"/>
                  </a:lnTo>
                  <a:lnTo>
                    <a:pt x="1070870" y="28"/>
                  </a:lnTo>
                  <a:lnTo>
                    <a:pt x="1065696" y="30"/>
                  </a:lnTo>
                  <a:lnTo>
                    <a:pt x="1060523" y="31"/>
                  </a:lnTo>
                  <a:lnTo>
                    <a:pt x="1055350" y="33"/>
                  </a:lnTo>
                  <a:lnTo>
                    <a:pt x="1050177" y="34"/>
                  </a:lnTo>
                  <a:lnTo>
                    <a:pt x="1045003" y="36"/>
                  </a:lnTo>
                  <a:lnTo>
                    <a:pt x="1039830" y="38"/>
                  </a:lnTo>
                  <a:lnTo>
                    <a:pt x="1034657" y="40"/>
                  </a:lnTo>
                  <a:lnTo>
                    <a:pt x="1029483" y="42"/>
                  </a:lnTo>
                  <a:lnTo>
                    <a:pt x="1024310" y="44"/>
                  </a:lnTo>
                  <a:lnTo>
                    <a:pt x="1019137" y="46"/>
                  </a:lnTo>
                  <a:lnTo>
                    <a:pt x="1013964" y="48"/>
                  </a:lnTo>
                  <a:lnTo>
                    <a:pt x="1008790" y="50"/>
                  </a:lnTo>
                  <a:lnTo>
                    <a:pt x="1003617" y="52"/>
                  </a:lnTo>
                  <a:lnTo>
                    <a:pt x="998444" y="55"/>
                  </a:lnTo>
                  <a:lnTo>
                    <a:pt x="993270" y="57"/>
                  </a:lnTo>
                  <a:lnTo>
                    <a:pt x="988097" y="60"/>
                  </a:lnTo>
                  <a:lnTo>
                    <a:pt x="982924" y="63"/>
                  </a:lnTo>
                  <a:lnTo>
                    <a:pt x="977751" y="65"/>
                  </a:lnTo>
                  <a:lnTo>
                    <a:pt x="972577" y="68"/>
                  </a:lnTo>
                  <a:lnTo>
                    <a:pt x="967404" y="72"/>
                  </a:lnTo>
                  <a:lnTo>
                    <a:pt x="962231" y="75"/>
                  </a:lnTo>
                  <a:lnTo>
                    <a:pt x="957057" y="78"/>
                  </a:lnTo>
                  <a:lnTo>
                    <a:pt x="951884" y="82"/>
                  </a:lnTo>
                  <a:lnTo>
                    <a:pt x="946711" y="85"/>
                  </a:lnTo>
                  <a:lnTo>
                    <a:pt x="941538" y="89"/>
                  </a:lnTo>
                  <a:lnTo>
                    <a:pt x="936364" y="93"/>
                  </a:lnTo>
                  <a:lnTo>
                    <a:pt x="931191" y="97"/>
                  </a:lnTo>
                  <a:lnTo>
                    <a:pt x="926018" y="101"/>
                  </a:lnTo>
                  <a:lnTo>
                    <a:pt x="920844" y="105"/>
                  </a:lnTo>
                  <a:lnTo>
                    <a:pt x="915671" y="110"/>
                  </a:lnTo>
                  <a:lnTo>
                    <a:pt x="910498" y="114"/>
                  </a:lnTo>
                  <a:lnTo>
                    <a:pt x="905325" y="119"/>
                  </a:lnTo>
                  <a:lnTo>
                    <a:pt x="900151" y="124"/>
                  </a:lnTo>
                  <a:lnTo>
                    <a:pt x="894978" y="130"/>
                  </a:lnTo>
                  <a:lnTo>
                    <a:pt x="889805" y="135"/>
                  </a:lnTo>
                  <a:lnTo>
                    <a:pt x="884631" y="141"/>
                  </a:lnTo>
                  <a:lnTo>
                    <a:pt x="879458" y="146"/>
                  </a:lnTo>
                  <a:lnTo>
                    <a:pt x="874285" y="152"/>
                  </a:lnTo>
                  <a:lnTo>
                    <a:pt x="869112" y="159"/>
                  </a:lnTo>
                  <a:lnTo>
                    <a:pt x="863938" y="165"/>
                  </a:lnTo>
                  <a:lnTo>
                    <a:pt x="858765" y="172"/>
                  </a:lnTo>
                  <a:lnTo>
                    <a:pt x="853592" y="179"/>
                  </a:lnTo>
                  <a:lnTo>
                    <a:pt x="848418" y="186"/>
                  </a:lnTo>
                  <a:lnTo>
                    <a:pt x="843245" y="194"/>
                  </a:lnTo>
                  <a:lnTo>
                    <a:pt x="838072" y="201"/>
                  </a:lnTo>
                  <a:lnTo>
                    <a:pt x="832899" y="209"/>
                  </a:lnTo>
                  <a:lnTo>
                    <a:pt x="827725" y="218"/>
                  </a:lnTo>
                  <a:lnTo>
                    <a:pt x="822552" y="226"/>
                  </a:lnTo>
                  <a:lnTo>
                    <a:pt x="817379" y="235"/>
                  </a:lnTo>
                  <a:lnTo>
                    <a:pt x="812205" y="245"/>
                  </a:lnTo>
                  <a:lnTo>
                    <a:pt x="807032" y="254"/>
                  </a:lnTo>
                  <a:lnTo>
                    <a:pt x="801859" y="264"/>
                  </a:lnTo>
                  <a:lnTo>
                    <a:pt x="796686" y="274"/>
                  </a:lnTo>
                  <a:lnTo>
                    <a:pt x="791512" y="285"/>
                  </a:lnTo>
                  <a:lnTo>
                    <a:pt x="786339" y="296"/>
                  </a:lnTo>
                  <a:lnTo>
                    <a:pt x="781166" y="308"/>
                  </a:lnTo>
                  <a:lnTo>
                    <a:pt x="775992" y="319"/>
                  </a:lnTo>
                  <a:lnTo>
                    <a:pt x="770819" y="332"/>
                  </a:lnTo>
                  <a:lnTo>
                    <a:pt x="765646" y="344"/>
                  </a:lnTo>
                  <a:lnTo>
                    <a:pt x="760473" y="358"/>
                  </a:lnTo>
                  <a:lnTo>
                    <a:pt x="755299" y="371"/>
                  </a:lnTo>
                  <a:lnTo>
                    <a:pt x="750126" y="385"/>
                  </a:lnTo>
                  <a:lnTo>
                    <a:pt x="744953" y="400"/>
                  </a:lnTo>
                  <a:lnTo>
                    <a:pt x="739779" y="415"/>
                  </a:lnTo>
                  <a:lnTo>
                    <a:pt x="734606" y="431"/>
                  </a:lnTo>
                  <a:lnTo>
                    <a:pt x="729433" y="447"/>
                  </a:lnTo>
                  <a:lnTo>
                    <a:pt x="724260" y="464"/>
                  </a:lnTo>
                  <a:lnTo>
                    <a:pt x="719086" y="482"/>
                  </a:lnTo>
                  <a:lnTo>
                    <a:pt x="713913" y="500"/>
                  </a:lnTo>
                  <a:lnTo>
                    <a:pt x="708740" y="519"/>
                  </a:lnTo>
                  <a:lnTo>
                    <a:pt x="703566" y="538"/>
                  </a:lnTo>
                  <a:lnTo>
                    <a:pt x="698393" y="558"/>
                  </a:lnTo>
                  <a:lnTo>
                    <a:pt x="693220" y="579"/>
                  </a:lnTo>
                  <a:lnTo>
                    <a:pt x="688047" y="601"/>
                  </a:lnTo>
                  <a:lnTo>
                    <a:pt x="682873" y="623"/>
                  </a:lnTo>
                  <a:lnTo>
                    <a:pt x="677700" y="647"/>
                  </a:lnTo>
                  <a:lnTo>
                    <a:pt x="672527" y="671"/>
                  </a:lnTo>
                  <a:lnTo>
                    <a:pt x="667353" y="696"/>
                  </a:lnTo>
                  <a:lnTo>
                    <a:pt x="662180" y="722"/>
                  </a:lnTo>
                  <a:lnTo>
                    <a:pt x="657007" y="749"/>
                  </a:lnTo>
                  <a:lnTo>
                    <a:pt x="651834" y="777"/>
                  </a:lnTo>
                  <a:lnTo>
                    <a:pt x="646660" y="806"/>
                  </a:lnTo>
                  <a:lnTo>
                    <a:pt x="641487" y="836"/>
                  </a:lnTo>
                  <a:lnTo>
                    <a:pt x="636314" y="867"/>
                  </a:lnTo>
                  <a:lnTo>
                    <a:pt x="631140" y="900"/>
                  </a:lnTo>
                  <a:lnTo>
                    <a:pt x="625967" y="933"/>
                  </a:lnTo>
                  <a:lnTo>
                    <a:pt x="620794" y="968"/>
                  </a:lnTo>
                  <a:lnTo>
                    <a:pt x="615621" y="1005"/>
                  </a:lnTo>
                  <a:lnTo>
                    <a:pt x="610447" y="1042"/>
                  </a:lnTo>
                  <a:lnTo>
                    <a:pt x="605274" y="1082"/>
                  </a:lnTo>
                  <a:lnTo>
                    <a:pt x="600101" y="1122"/>
                  </a:lnTo>
                  <a:lnTo>
                    <a:pt x="594927" y="1164"/>
                  </a:lnTo>
                  <a:lnTo>
                    <a:pt x="589754" y="1208"/>
                  </a:lnTo>
                  <a:lnTo>
                    <a:pt x="584581" y="1254"/>
                  </a:lnTo>
                  <a:lnTo>
                    <a:pt x="579408" y="1301"/>
                  </a:lnTo>
                  <a:lnTo>
                    <a:pt x="574234" y="1351"/>
                  </a:lnTo>
                  <a:lnTo>
                    <a:pt x="569061" y="1402"/>
                  </a:lnTo>
                  <a:lnTo>
                    <a:pt x="563888" y="1455"/>
                  </a:lnTo>
                  <a:lnTo>
                    <a:pt x="558714" y="1510"/>
                  </a:lnTo>
                  <a:lnTo>
                    <a:pt x="553541" y="1568"/>
                  </a:lnTo>
                  <a:lnTo>
                    <a:pt x="548368" y="1628"/>
                  </a:lnTo>
                  <a:lnTo>
                    <a:pt x="543195" y="1690"/>
                  </a:lnTo>
                  <a:lnTo>
                    <a:pt x="538021" y="1755"/>
                  </a:lnTo>
                  <a:lnTo>
                    <a:pt x="532848" y="1822"/>
                  </a:lnTo>
                  <a:lnTo>
                    <a:pt x="527675" y="1892"/>
                  </a:lnTo>
                  <a:lnTo>
                    <a:pt x="522501" y="1965"/>
                  </a:lnTo>
                  <a:lnTo>
                    <a:pt x="517328" y="2041"/>
                  </a:lnTo>
                  <a:lnTo>
                    <a:pt x="512155" y="2121"/>
                  </a:lnTo>
                  <a:lnTo>
                    <a:pt x="506982" y="2203"/>
                  </a:lnTo>
                  <a:lnTo>
                    <a:pt x="501808" y="2289"/>
                  </a:lnTo>
                  <a:lnTo>
                    <a:pt x="496635" y="2378"/>
                  </a:lnTo>
                  <a:lnTo>
                    <a:pt x="491462" y="2471"/>
                  </a:lnTo>
                  <a:lnTo>
                    <a:pt x="486288" y="2568"/>
                  </a:lnTo>
                  <a:lnTo>
                    <a:pt x="481115" y="2669"/>
                  </a:lnTo>
                  <a:lnTo>
                    <a:pt x="475942" y="2775"/>
                  </a:lnTo>
                  <a:lnTo>
                    <a:pt x="470769" y="2884"/>
                  </a:lnTo>
                  <a:lnTo>
                    <a:pt x="465595" y="2999"/>
                  </a:lnTo>
                  <a:lnTo>
                    <a:pt x="460422" y="3118"/>
                  </a:lnTo>
                  <a:lnTo>
                    <a:pt x="455249" y="3243"/>
                  </a:lnTo>
                  <a:lnTo>
                    <a:pt x="450075" y="3372"/>
                  </a:lnTo>
                  <a:lnTo>
                    <a:pt x="444902" y="3508"/>
                  </a:lnTo>
                  <a:lnTo>
                    <a:pt x="439729" y="3649"/>
                  </a:lnTo>
                  <a:lnTo>
                    <a:pt x="434556" y="3796"/>
                  </a:lnTo>
                  <a:lnTo>
                    <a:pt x="429382" y="3950"/>
                  </a:lnTo>
                  <a:lnTo>
                    <a:pt x="424209" y="4110"/>
                  </a:lnTo>
                  <a:lnTo>
                    <a:pt x="419036" y="4277"/>
                  </a:lnTo>
                  <a:lnTo>
                    <a:pt x="413862" y="4452"/>
                  </a:lnTo>
                  <a:lnTo>
                    <a:pt x="408689" y="4634"/>
                  </a:lnTo>
                  <a:lnTo>
                    <a:pt x="403516" y="4825"/>
                  </a:lnTo>
                  <a:lnTo>
                    <a:pt x="398343" y="5024"/>
                  </a:lnTo>
                  <a:lnTo>
                    <a:pt x="393169" y="5231"/>
                  </a:lnTo>
                  <a:lnTo>
                    <a:pt x="387996" y="5448"/>
                  </a:lnTo>
                  <a:lnTo>
                    <a:pt x="382823" y="5674"/>
                  </a:lnTo>
                  <a:lnTo>
                    <a:pt x="377649" y="5911"/>
                  </a:lnTo>
                  <a:lnTo>
                    <a:pt x="372476" y="6157"/>
                  </a:lnTo>
                  <a:lnTo>
                    <a:pt x="367303" y="6415"/>
                  </a:lnTo>
                  <a:lnTo>
                    <a:pt x="362130" y="6685"/>
                  </a:lnTo>
                  <a:lnTo>
                    <a:pt x="356956" y="6967"/>
                  </a:lnTo>
                  <a:lnTo>
                    <a:pt x="351783" y="7261"/>
                  </a:lnTo>
                  <a:lnTo>
                    <a:pt x="346610" y="7568"/>
                  </a:lnTo>
                  <a:lnTo>
                    <a:pt x="341436" y="7890"/>
                  </a:lnTo>
                  <a:lnTo>
                    <a:pt x="336263" y="8226"/>
                  </a:lnTo>
                  <a:lnTo>
                    <a:pt x="331090" y="8577"/>
                  </a:lnTo>
                  <a:lnTo>
                    <a:pt x="325917" y="8944"/>
                  </a:lnTo>
                  <a:lnTo>
                    <a:pt x="320743" y="9327"/>
                  </a:lnTo>
                  <a:lnTo>
                    <a:pt x="315570" y="9728"/>
                  </a:lnTo>
                  <a:lnTo>
                    <a:pt x="310397" y="10147"/>
                  </a:lnTo>
                  <a:lnTo>
                    <a:pt x="305223" y="10585"/>
                  </a:lnTo>
                  <a:lnTo>
                    <a:pt x="300050" y="11043"/>
                  </a:lnTo>
                  <a:lnTo>
                    <a:pt x="294877" y="11522"/>
                  </a:lnTo>
                  <a:lnTo>
                    <a:pt x="289704" y="12023"/>
                  </a:lnTo>
                  <a:lnTo>
                    <a:pt x="284530" y="12546"/>
                  </a:lnTo>
                  <a:lnTo>
                    <a:pt x="279357" y="13093"/>
                  </a:lnTo>
                  <a:lnTo>
                    <a:pt x="274184" y="13665"/>
                  </a:lnTo>
                  <a:lnTo>
                    <a:pt x="269010" y="14263"/>
                  </a:lnTo>
                  <a:lnTo>
                    <a:pt x="263837" y="14888"/>
                  </a:lnTo>
                  <a:lnTo>
                    <a:pt x="258664" y="15541"/>
                  </a:lnTo>
                  <a:lnTo>
                    <a:pt x="253491" y="16224"/>
                  </a:lnTo>
                  <a:lnTo>
                    <a:pt x="248317" y="16937"/>
                  </a:lnTo>
                  <a:lnTo>
                    <a:pt x="243144" y="17683"/>
                  </a:lnTo>
                  <a:lnTo>
                    <a:pt x="237971" y="18463"/>
                  </a:lnTo>
                  <a:lnTo>
                    <a:pt x="232797" y="19277"/>
                  </a:lnTo>
                  <a:lnTo>
                    <a:pt x="227624" y="20128"/>
                  </a:lnTo>
                  <a:lnTo>
                    <a:pt x="222451" y="21017"/>
                  </a:lnTo>
                  <a:lnTo>
                    <a:pt x="217278" y="21946"/>
                  </a:lnTo>
                  <a:lnTo>
                    <a:pt x="212104" y="22917"/>
                  </a:lnTo>
                  <a:lnTo>
                    <a:pt x="206931" y="23930"/>
                  </a:lnTo>
                  <a:lnTo>
                    <a:pt x="201758" y="24988"/>
                  </a:lnTo>
                  <a:lnTo>
                    <a:pt x="196584" y="26093"/>
                  </a:lnTo>
                  <a:lnTo>
                    <a:pt x="191411" y="27246"/>
                  </a:lnTo>
                  <a:lnTo>
                    <a:pt x="186238" y="28450"/>
                  </a:lnTo>
                  <a:lnTo>
                    <a:pt x="181065" y="29706"/>
                  </a:lnTo>
                  <a:lnTo>
                    <a:pt x="175891" y="31017"/>
                  </a:lnTo>
                  <a:lnTo>
                    <a:pt x="170718" y="32384"/>
                  </a:lnTo>
                  <a:lnTo>
                    <a:pt x="165545" y="33809"/>
                  </a:lnTo>
                  <a:lnTo>
                    <a:pt x="160371" y="35295"/>
                  </a:lnTo>
                  <a:lnTo>
                    <a:pt x="155198" y="36845"/>
                  </a:lnTo>
                  <a:lnTo>
                    <a:pt x="150025" y="38459"/>
                  </a:lnTo>
                  <a:lnTo>
                    <a:pt x="144852" y="40141"/>
                  </a:lnTo>
                  <a:lnTo>
                    <a:pt x="139678" y="41892"/>
                  </a:lnTo>
                  <a:lnTo>
                    <a:pt x="134505" y="43715"/>
                  </a:lnTo>
                  <a:lnTo>
                    <a:pt x="129332" y="45612"/>
                  </a:lnTo>
                  <a:lnTo>
                    <a:pt x="124158" y="47586"/>
                  </a:lnTo>
                  <a:lnTo>
                    <a:pt x="118985" y="49639"/>
                  </a:lnTo>
                  <a:lnTo>
                    <a:pt x="113812" y="51772"/>
                  </a:lnTo>
                  <a:lnTo>
                    <a:pt x="108639" y="53989"/>
                  </a:lnTo>
                  <a:lnTo>
                    <a:pt x="103465" y="56292"/>
                  </a:lnTo>
                  <a:lnTo>
                    <a:pt x="98292" y="58683"/>
                  </a:lnTo>
                  <a:lnTo>
                    <a:pt x="93119" y="61163"/>
                  </a:lnTo>
                  <a:lnTo>
                    <a:pt x="87945" y="63736"/>
                  </a:lnTo>
                  <a:lnTo>
                    <a:pt x="82772" y="66403"/>
                  </a:lnTo>
                  <a:lnTo>
                    <a:pt x="77599" y="69166"/>
                  </a:lnTo>
                  <a:lnTo>
                    <a:pt x="72426" y="72027"/>
                  </a:lnTo>
                  <a:lnTo>
                    <a:pt x="67252" y="74987"/>
                  </a:lnTo>
                  <a:lnTo>
                    <a:pt x="62079" y="78049"/>
                  </a:lnTo>
                  <a:lnTo>
                    <a:pt x="56906" y="81214"/>
                  </a:lnTo>
                  <a:lnTo>
                    <a:pt x="51732" y="84482"/>
                  </a:lnTo>
                  <a:lnTo>
                    <a:pt x="46559" y="87856"/>
                  </a:lnTo>
                  <a:lnTo>
                    <a:pt x="41386" y="91336"/>
                  </a:lnTo>
                  <a:lnTo>
                    <a:pt x="36213" y="94923"/>
                  </a:lnTo>
                  <a:lnTo>
                    <a:pt x="31039" y="98617"/>
                  </a:lnTo>
                  <a:lnTo>
                    <a:pt x="25866" y="102419"/>
                  </a:lnTo>
                  <a:lnTo>
                    <a:pt x="20693" y="106328"/>
                  </a:lnTo>
                  <a:lnTo>
                    <a:pt x="15519" y="110344"/>
                  </a:lnTo>
                  <a:lnTo>
                    <a:pt x="10346" y="114467"/>
                  </a:lnTo>
                  <a:lnTo>
                    <a:pt x="5173" y="118696"/>
                  </a:lnTo>
                  <a:lnTo>
                    <a:pt x="0" y="123030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6596816" y="4231404"/>
              <a:ext cx="1883076" cy="108717"/>
            </a:xfrm>
            <a:custGeom>
              <a:avLst/>
              <a:pathLst>
                <a:path w="1883076" h="108717">
                  <a:moveTo>
                    <a:pt x="0" y="108717"/>
                  </a:moveTo>
                  <a:lnTo>
                    <a:pt x="5173" y="104550"/>
                  </a:lnTo>
                  <a:lnTo>
                    <a:pt x="10346" y="100492"/>
                  </a:lnTo>
                  <a:lnTo>
                    <a:pt x="15519" y="96545"/>
                  </a:lnTo>
                  <a:lnTo>
                    <a:pt x="20693" y="92709"/>
                  </a:lnTo>
                  <a:lnTo>
                    <a:pt x="25866" y="88984"/>
                  </a:lnTo>
                  <a:lnTo>
                    <a:pt x="31039" y="85369"/>
                  </a:lnTo>
                  <a:lnTo>
                    <a:pt x="36213" y="81866"/>
                  </a:lnTo>
                  <a:lnTo>
                    <a:pt x="41386" y="78473"/>
                  </a:lnTo>
                  <a:lnTo>
                    <a:pt x="46559" y="75189"/>
                  </a:lnTo>
                  <a:lnTo>
                    <a:pt x="51732" y="72013"/>
                  </a:lnTo>
                  <a:lnTo>
                    <a:pt x="56906" y="68944"/>
                  </a:lnTo>
                  <a:lnTo>
                    <a:pt x="62079" y="65980"/>
                  </a:lnTo>
                  <a:lnTo>
                    <a:pt x="67252" y="63121"/>
                  </a:lnTo>
                  <a:lnTo>
                    <a:pt x="72426" y="60363"/>
                  </a:lnTo>
                  <a:lnTo>
                    <a:pt x="77599" y="57706"/>
                  </a:lnTo>
                  <a:lnTo>
                    <a:pt x="82772" y="55147"/>
                  </a:lnTo>
                  <a:lnTo>
                    <a:pt x="87945" y="52684"/>
                  </a:lnTo>
                  <a:lnTo>
                    <a:pt x="93119" y="50315"/>
                  </a:lnTo>
                  <a:lnTo>
                    <a:pt x="98292" y="48037"/>
                  </a:lnTo>
                  <a:lnTo>
                    <a:pt x="103465" y="45849"/>
                  </a:lnTo>
                  <a:lnTo>
                    <a:pt x="108639" y="43748"/>
                  </a:lnTo>
                  <a:lnTo>
                    <a:pt x="113812" y="41732"/>
                  </a:lnTo>
                  <a:lnTo>
                    <a:pt x="118985" y="39797"/>
                  </a:lnTo>
                  <a:lnTo>
                    <a:pt x="124158" y="37943"/>
                  </a:lnTo>
                  <a:lnTo>
                    <a:pt x="129332" y="36165"/>
                  </a:lnTo>
                  <a:lnTo>
                    <a:pt x="134505" y="34463"/>
                  </a:lnTo>
                  <a:lnTo>
                    <a:pt x="139678" y="32832"/>
                  </a:lnTo>
                  <a:lnTo>
                    <a:pt x="144852" y="31272"/>
                  </a:lnTo>
                  <a:lnTo>
                    <a:pt x="150025" y="29779"/>
                  </a:lnTo>
                  <a:lnTo>
                    <a:pt x="155198" y="28351"/>
                  </a:lnTo>
                  <a:lnTo>
                    <a:pt x="160371" y="26986"/>
                  </a:lnTo>
                  <a:lnTo>
                    <a:pt x="165545" y="25682"/>
                  </a:lnTo>
                  <a:lnTo>
                    <a:pt x="170718" y="24436"/>
                  </a:lnTo>
                  <a:lnTo>
                    <a:pt x="175891" y="23246"/>
                  </a:lnTo>
                  <a:lnTo>
                    <a:pt x="181065" y="22110"/>
                  </a:lnTo>
                  <a:lnTo>
                    <a:pt x="186238" y="21025"/>
                  </a:lnTo>
                  <a:lnTo>
                    <a:pt x="191411" y="19991"/>
                  </a:lnTo>
                  <a:lnTo>
                    <a:pt x="196584" y="19004"/>
                  </a:lnTo>
                  <a:lnTo>
                    <a:pt x="201758" y="18063"/>
                  </a:lnTo>
                  <a:lnTo>
                    <a:pt x="206931" y="17166"/>
                  </a:lnTo>
                  <a:lnTo>
                    <a:pt x="212104" y="16311"/>
                  </a:lnTo>
                  <a:lnTo>
                    <a:pt x="217278" y="15496"/>
                  </a:lnTo>
                  <a:lnTo>
                    <a:pt x="222451" y="14720"/>
                  </a:lnTo>
                  <a:lnTo>
                    <a:pt x="227624" y="13981"/>
                  </a:lnTo>
                  <a:lnTo>
                    <a:pt x="232797" y="13277"/>
                  </a:lnTo>
                  <a:lnTo>
                    <a:pt x="237971" y="12607"/>
                  </a:lnTo>
                  <a:lnTo>
                    <a:pt x="243144" y="11969"/>
                  </a:lnTo>
                  <a:lnTo>
                    <a:pt x="248317" y="11362"/>
                  </a:lnTo>
                  <a:lnTo>
                    <a:pt x="253491" y="10785"/>
                  </a:lnTo>
                  <a:lnTo>
                    <a:pt x="258664" y="10236"/>
                  </a:lnTo>
                  <a:lnTo>
                    <a:pt x="263837" y="9713"/>
                  </a:lnTo>
                  <a:lnTo>
                    <a:pt x="269010" y="9216"/>
                  </a:lnTo>
                  <a:lnTo>
                    <a:pt x="274184" y="8744"/>
                  </a:lnTo>
                  <a:lnTo>
                    <a:pt x="279357" y="8295"/>
                  </a:lnTo>
                  <a:lnTo>
                    <a:pt x="284530" y="7869"/>
                  </a:lnTo>
                  <a:lnTo>
                    <a:pt x="289704" y="7463"/>
                  </a:lnTo>
                  <a:lnTo>
                    <a:pt x="294877" y="7078"/>
                  </a:lnTo>
                  <a:lnTo>
                    <a:pt x="300050" y="6712"/>
                  </a:lnTo>
                  <a:lnTo>
                    <a:pt x="305223" y="6364"/>
                  </a:lnTo>
                  <a:lnTo>
                    <a:pt x="310397" y="6034"/>
                  </a:lnTo>
                  <a:lnTo>
                    <a:pt x="315570" y="5720"/>
                  </a:lnTo>
                  <a:lnTo>
                    <a:pt x="320743" y="5422"/>
                  </a:lnTo>
                  <a:lnTo>
                    <a:pt x="325917" y="5139"/>
                  </a:lnTo>
                  <a:lnTo>
                    <a:pt x="331090" y="4871"/>
                  </a:lnTo>
                  <a:lnTo>
                    <a:pt x="336263" y="4616"/>
                  </a:lnTo>
                  <a:lnTo>
                    <a:pt x="341436" y="4374"/>
                  </a:lnTo>
                  <a:lnTo>
                    <a:pt x="346610" y="4145"/>
                  </a:lnTo>
                  <a:lnTo>
                    <a:pt x="351783" y="3927"/>
                  </a:lnTo>
                  <a:lnTo>
                    <a:pt x="356956" y="3720"/>
                  </a:lnTo>
                  <a:lnTo>
                    <a:pt x="362130" y="3524"/>
                  </a:lnTo>
                  <a:lnTo>
                    <a:pt x="367303" y="3338"/>
                  </a:lnTo>
                  <a:lnTo>
                    <a:pt x="372476" y="3162"/>
                  </a:lnTo>
                  <a:lnTo>
                    <a:pt x="377649" y="2995"/>
                  </a:lnTo>
                  <a:lnTo>
                    <a:pt x="382823" y="2836"/>
                  </a:lnTo>
                  <a:lnTo>
                    <a:pt x="387996" y="2686"/>
                  </a:lnTo>
                  <a:lnTo>
                    <a:pt x="393169" y="2543"/>
                  </a:lnTo>
                  <a:lnTo>
                    <a:pt x="398343" y="2408"/>
                  </a:lnTo>
                  <a:lnTo>
                    <a:pt x="403516" y="2279"/>
                  </a:lnTo>
                  <a:lnTo>
                    <a:pt x="408689" y="2158"/>
                  </a:lnTo>
                  <a:lnTo>
                    <a:pt x="413862" y="2043"/>
                  </a:lnTo>
                  <a:lnTo>
                    <a:pt x="419036" y="1933"/>
                  </a:lnTo>
                  <a:lnTo>
                    <a:pt x="424209" y="1830"/>
                  </a:lnTo>
                  <a:lnTo>
                    <a:pt x="429382" y="1732"/>
                  </a:lnTo>
                  <a:lnTo>
                    <a:pt x="434556" y="1639"/>
                  </a:lnTo>
                  <a:lnTo>
                    <a:pt x="439729" y="1551"/>
                  </a:lnTo>
                  <a:lnTo>
                    <a:pt x="444902" y="1467"/>
                  </a:lnTo>
                  <a:lnTo>
                    <a:pt x="450075" y="1388"/>
                  </a:lnTo>
                  <a:lnTo>
                    <a:pt x="455249" y="1313"/>
                  </a:lnTo>
                  <a:lnTo>
                    <a:pt x="460422" y="1242"/>
                  </a:lnTo>
                  <a:lnTo>
                    <a:pt x="465595" y="1175"/>
                  </a:lnTo>
                  <a:lnTo>
                    <a:pt x="470769" y="1111"/>
                  </a:lnTo>
                  <a:lnTo>
                    <a:pt x="475942" y="1051"/>
                  </a:lnTo>
                  <a:lnTo>
                    <a:pt x="481115" y="994"/>
                  </a:lnTo>
                  <a:lnTo>
                    <a:pt x="486288" y="940"/>
                  </a:lnTo>
                  <a:lnTo>
                    <a:pt x="491462" y="889"/>
                  </a:lnTo>
                  <a:lnTo>
                    <a:pt x="496635" y="840"/>
                  </a:lnTo>
                  <a:lnTo>
                    <a:pt x="501808" y="795"/>
                  </a:lnTo>
                  <a:lnTo>
                    <a:pt x="506982" y="751"/>
                  </a:lnTo>
                  <a:lnTo>
                    <a:pt x="512155" y="710"/>
                  </a:lnTo>
                  <a:lnTo>
                    <a:pt x="517328" y="671"/>
                  </a:lnTo>
                  <a:lnTo>
                    <a:pt x="522501" y="634"/>
                  </a:lnTo>
                  <a:lnTo>
                    <a:pt x="527675" y="599"/>
                  </a:lnTo>
                  <a:lnTo>
                    <a:pt x="532848" y="566"/>
                  </a:lnTo>
                  <a:lnTo>
                    <a:pt x="538021" y="535"/>
                  </a:lnTo>
                  <a:lnTo>
                    <a:pt x="543195" y="506"/>
                  </a:lnTo>
                  <a:lnTo>
                    <a:pt x="548368" y="478"/>
                  </a:lnTo>
                  <a:lnTo>
                    <a:pt x="553541" y="451"/>
                  </a:lnTo>
                  <a:lnTo>
                    <a:pt x="558714" y="426"/>
                  </a:lnTo>
                  <a:lnTo>
                    <a:pt x="563888" y="403"/>
                  </a:lnTo>
                  <a:lnTo>
                    <a:pt x="569061" y="380"/>
                  </a:lnTo>
                  <a:lnTo>
                    <a:pt x="574234" y="359"/>
                  </a:lnTo>
                  <a:lnTo>
                    <a:pt x="579408" y="339"/>
                  </a:lnTo>
                  <a:lnTo>
                    <a:pt x="584581" y="320"/>
                  </a:lnTo>
                  <a:lnTo>
                    <a:pt x="589754" y="302"/>
                  </a:lnTo>
                  <a:lnTo>
                    <a:pt x="594927" y="285"/>
                  </a:lnTo>
                  <a:lnTo>
                    <a:pt x="600101" y="269"/>
                  </a:lnTo>
                  <a:lnTo>
                    <a:pt x="605274" y="254"/>
                  </a:lnTo>
                  <a:lnTo>
                    <a:pt x="610447" y="240"/>
                  </a:lnTo>
                  <a:lnTo>
                    <a:pt x="615621" y="226"/>
                  </a:lnTo>
                  <a:lnTo>
                    <a:pt x="620794" y="213"/>
                  </a:lnTo>
                  <a:lnTo>
                    <a:pt x="625967" y="201"/>
                  </a:lnTo>
                  <a:lnTo>
                    <a:pt x="631140" y="190"/>
                  </a:lnTo>
                  <a:lnTo>
                    <a:pt x="636314" y="179"/>
                  </a:lnTo>
                  <a:lnTo>
                    <a:pt x="641487" y="169"/>
                  </a:lnTo>
                  <a:lnTo>
                    <a:pt x="646660" y="159"/>
                  </a:lnTo>
                  <a:lnTo>
                    <a:pt x="651834" y="150"/>
                  </a:lnTo>
                  <a:lnTo>
                    <a:pt x="657007" y="142"/>
                  </a:lnTo>
                  <a:lnTo>
                    <a:pt x="662180" y="133"/>
                  </a:lnTo>
                  <a:lnTo>
                    <a:pt x="667353" y="126"/>
                  </a:lnTo>
                  <a:lnTo>
                    <a:pt x="672527" y="118"/>
                  </a:lnTo>
                  <a:lnTo>
                    <a:pt x="677700" y="112"/>
                  </a:lnTo>
                  <a:lnTo>
                    <a:pt x="682873" y="105"/>
                  </a:lnTo>
                  <a:lnTo>
                    <a:pt x="688047" y="99"/>
                  </a:lnTo>
                  <a:lnTo>
                    <a:pt x="693220" y="93"/>
                  </a:lnTo>
                  <a:lnTo>
                    <a:pt x="698393" y="88"/>
                  </a:lnTo>
                  <a:lnTo>
                    <a:pt x="703566" y="83"/>
                  </a:lnTo>
                  <a:lnTo>
                    <a:pt x="708740" y="78"/>
                  </a:lnTo>
                  <a:lnTo>
                    <a:pt x="713913" y="73"/>
                  </a:lnTo>
                  <a:lnTo>
                    <a:pt x="719086" y="69"/>
                  </a:lnTo>
                  <a:lnTo>
                    <a:pt x="724260" y="65"/>
                  </a:lnTo>
                  <a:lnTo>
                    <a:pt x="729433" y="61"/>
                  </a:lnTo>
                  <a:lnTo>
                    <a:pt x="734606" y="57"/>
                  </a:lnTo>
                  <a:lnTo>
                    <a:pt x="739779" y="54"/>
                  </a:lnTo>
                  <a:lnTo>
                    <a:pt x="744953" y="51"/>
                  </a:lnTo>
                  <a:lnTo>
                    <a:pt x="750126" y="48"/>
                  </a:lnTo>
                  <a:lnTo>
                    <a:pt x="755299" y="45"/>
                  </a:lnTo>
                  <a:lnTo>
                    <a:pt x="760473" y="42"/>
                  </a:lnTo>
                  <a:lnTo>
                    <a:pt x="765646" y="40"/>
                  </a:lnTo>
                  <a:lnTo>
                    <a:pt x="770819" y="37"/>
                  </a:lnTo>
                  <a:lnTo>
                    <a:pt x="775992" y="35"/>
                  </a:lnTo>
                  <a:lnTo>
                    <a:pt x="781166" y="33"/>
                  </a:lnTo>
                  <a:lnTo>
                    <a:pt x="786339" y="31"/>
                  </a:lnTo>
                  <a:lnTo>
                    <a:pt x="791512" y="29"/>
                  </a:lnTo>
                  <a:lnTo>
                    <a:pt x="796686" y="27"/>
                  </a:lnTo>
                  <a:lnTo>
                    <a:pt x="801859" y="25"/>
                  </a:lnTo>
                  <a:lnTo>
                    <a:pt x="807032" y="24"/>
                  </a:lnTo>
                  <a:lnTo>
                    <a:pt x="812205" y="22"/>
                  </a:lnTo>
                  <a:lnTo>
                    <a:pt x="817379" y="21"/>
                  </a:lnTo>
                  <a:lnTo>
                    <a:pt x="822552" y="20"/>
                  </a:lnTo>
                  <a:lnTo>
                    <a:pt x="827725" y="18"/>
                  </a:lnTo>
                  <a:lnTo>
                    <a:pt x="832899" y="17"/>
                  </a:lnTo>
                  <a:lnTo>
                    <a:pt x="838072" y="16"/>
                  </a:lnTo>
                  <a:lnTo>
                    <a:pt x="843245" y="15"/>
                  </a:lnTo>
                  <a:lnTo>
                    <a:pt x="848418" y="14"/>
                  </a:lnTo>
                  <a:lnTo>
                    <a:pt x="853592" y="13"/>
                  </a:lnTo>
                  <a:lnTo>
                    <a:pt x="858765" y="12"/>
                  </a:lnTo>
                  <a:lnTo>
                    <a:pt x="863938" y="12"/>
                  </a:lnTo>
                  <a:lnTo>
                    <a:pt x="869112" y="11"/>
                  </a:lnTo>
                  <a:lnTo>
                    <a:pt x="874285" y="10"/>
                  </a:lnTo>
                  <a:lnTo>
                    <a:pt x="879458" y="9"/>
                  </a:lnTo>
                  <a:lnTo>
                    <a:pt x="884631" y="9"/>
                  </a:lnTo>
                  <a:lnTo>
                    <a:pt x="889805" y="8"/>
                  </a:lnTo>
                  <a:lnTo>
                    <a:pt x="894978" y="8"/>
                  </a:lnTo>
                  <a:lnTo>
                    <a:pt x="900151" y="7"/>
                  </a:lnTo>
                  <a:lnTo>
                    <a:pt x="905325" y="7"/>
                  </a:lnTo>
                  <a:lnTo>
                    <a:pt x="910498" y="6"/>
                  </a:lnTo>
                  <a:lnTo>
                    <a:pt x="915671" y="6"/>
                  </a:lnTo>
                  <a:lnTo>
                    <a:pt x="920844" y="5"/>
                  </a:lnTo>
                  <a:lnTo>
                    <a:pt x="926018" y="5"/>
                  </a:lnTo>
                  <a:lnTo>
                    <a:pt x="931191" y="5"/>
                  </a:lnTo>
                  <a:lnTo>
                    <a:pt x="936364" y="4"/>
                  </a:lnTo>
                  <a:lnTo>
                    <a:pt x="941538" y="4"/>
                  </a:lnTo>
                  <a:lnTo>
                    <a:pt x="946711" y="4"/>
                  </a:lnTo>
                  <a:lnTo>
                    <a:pt x="951884" y="3"/>
                  </a:lnTo>
                  <a:lnTo>
                    <a:pt x="957057" y="3"/>
                  </a:lnTo>
                  <a:lnTo>
                    <a:pt x="962231" y="3"/>
                  </a:lnTo>
                  <a:lnTo>
                    <a:pt x="967404" y="3"/>
                  </a:lnTo>
                  <a:lnTo>
                    <a:pt x="972577" y="2"/>
                  </a:lnTo>
                  <a:lnTo>
                    <a:pt x="977751" y="2"/>
                  </a:lnTo>
                  <a:lnTo>
                    <a:pt x="982924" y="2"/>
                  </a:lnTo>
                  <a:lnTo>
                    <a:pt x="988097" y="2"/>
                  </a:lnTo>
                  <a:lnTo>
                    <a:pt x="993270" y="2"/>
                  </a:lnTo>
                  <a:lnTo>
                    <a:pt x="998444" y="2"/>
                  </a:lnTo>
                  <a:lnTo>
                    <a:pt x="1003617" y="1"/>
                  </a:lnTo>
                  <a:lnTo>
                    <a:pt x="1008790" y="1"/>
                  </a:lnTo>
                  <a:lnTo>
                    <a:pt x="1013964" y="1"/>
                  </a:lnTo>
                  <a:lnTo>
                    <a:pt x="1019137" y="1"/>
                  </a:lnTo>
                  <a:lnTo>
                    <a:pt x="1024310" y="1"/>
                  </a:lnTo>
                  <a:lnTo>
                    <a:pt x="1029483" y="1"/>
                  </a:lnTo>
                  <a:lnTo>
                    <a:pt x="1034657" y="1"/>
                  </a:lnTo>
                  <a:lnTo>
                    <a:pt x="1039830" y="1"/>
                  </a:lnTo>
                  <a:lnTo>
                    <a:pt x="1045003" y="1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596816" y="4231404"/>
              <a:ext cx="1883076" cy="192903"/>
            </a:xfrm>
            <a:custGeom>
              <a:avLst/>
              <a:pathLst>
                <a:path w="1883076" h="192903">
                  <a:moveTo>
                    <a:pt x="0" y="123030"/>
                  </a:moveTo>
                  <a:lnTo>
                    <a:pt x="5173" y="118696"/>
                  </a:lnTo>
                  <a:lnTo>
                    <a:pt x="10346" y="114467"/>
                  </a:lnTo>
                  <a:lnTo>
                    <a:pt x="15519" y="110344"/>
                  </a:lnTo>
                  <a:lnTo>
                    <a:pt x="20693" y="106328"/>
                  </a:lnTo>
                  <a:lnTo>
                    <a:pt x="25866" y="102419"/>
                  </a:lnTo>
                  <a:lnTo>
                    <a:pt x="31039" y="98617"/>
                  </a:lnTo>
                  <a:lnTo>
                    <a:pt x="36213" y="94923"/>
                  </a:lnTo>
                  <a:lnTo>
                    <a:pt x="41386" y="91336"/>
                  </a:lnTo>
                  <a:lnTo>
                    <a:pt x="46559" y="87856"/>
                  </a:lnTo>
                  <a:lnTo>
                    <a:pt x="51732" y="84482"/>
                  </a:lnTo>
                  <a:lnTo>
                    <a:pt x="56906" y="81214"/>
                  </a:lnTo>
                  <a:lnTo>
                    <a:pt x="62079" y="78049"/>
                  </a:lnTo>
                  <a:lnTo>
                    <a:pt x="67252" y="74987"/>
                  </a:lnTo>
                  <a:lnTo>
                    <a:pt x="72426" y="72027"/>
                  </a:lnTo>
                  <a:lnTo>
                    <a:pt x="77599" y="69166"/>
                  </a:lnTo>
                  <a:lnTo>
                    <a:pt x="82772" y="66403"/>
                  </a:lnTo>
                  <a:lnTo>
                    <a:pt x="87945" y="63736"/>
                  </a:lnTo>
                  <a:lnTo>
                    <a:pt x="93119" y="61163"/>
                  </a:lnTo>
                  <a:lnTo>
                    <a:pt x="98292" y="58683"/>
                  </a:lnTo>
                  <a:lnTo>
                    <a:pt x="103465" y="56292"/>
                  </a:lnTo>
                  <a:lnTo>
                    <a:pt x="108639" y="53989"/>
                  </a:lnTo>
                  <a:lnTo>
                    <a:pt x="113812" y="51772"/>
                  </a:lnTo>
                  <a:lnTo>
                    <a:pt x="118985" y="49639"/>
                  </a:lnTo>
                  <a:lnTo>
                    <a:pt x="124158" y="47586"/>
                  </a:lnTo>
                  <a:lnTo>
                    <a:pt x="129332" y="45612"/>
                  </a:lnTo>
                  <a:lnTo>
                    <a:pt x="134505" y="43715"/>
                  </a:lnTo>
                  <a:lnTo>
                    <a:pt x="139678" y="41892"/>
                  </a:lnTo>
                  <a:lnTo>
                    <a:pt x="144852" y="40141"/>
                  </a:lnTo>
                  <a:lnTo>
                    <a:pt x="150025" y="38459"/>
                  </a:lnTo>
                  <a:lnTo>
                    <a:pt x="155198" y="36845"/>
                  </a:lnTo>
                  <a:lnTo>
                    <a:pt x="160371" y="35295"/>
                  </a:lnTo>
                  <a:lnTo>
                    <a:pt x="165545" y="33809"/>
                  </a:lnTo>
                  <a:lnTo>
                    <a:pt x="170718" y="32384"/>
                  </a:lnTo>
                  <a:lnTo>
                    <a:pt x="175891" y="31017"/>
                  </a:lnTo>
                  <a:lnTo>
                    <a:pt x="181065" y="29706"/>
                  </a:lnTo>
                  <a:lnTo>
                    <a:pt x="186238" y="28450"/>
                  </a:lnTo>
                  <a:lnTo>
                    <a:pt x="191411" y="27246"/>
                  </a:lnTo>
                  <a:lnTo>
                    <a:pt x="196584" y="26093"/>
                  </a:lnTo>
                  <a:lnTo>
                    <a:pt x="201758" y="24988"/>
                  </a:lnTo>
                  <a:lnTo>
                    <a:pt x="206931" y="23930"/>
                  </a:lnTo>
                  <a:lnTo>
                    <a:pt x="212104" y="22917"/>
                  </a:lnTo>
                  <a:lnTo>
                    <a:pt x="217278" y="21946"/>
                  </a:lnTo>
                  <a:lnTo>
                    <a:pt x="222451" y="21017"/>
                  </a:lnTo>
                  <a:lnTo>
                    <a:pt x="227624" y="20128"/>
                  </a:lnTo>
                  <a:lnTo>
                    <a:pt x="232797" y="19277"/>
                  </a:lnTo>
                  <a:lnTo>
                    <a:pt x="237971" y="18463"/>
                  </a:lnTo>
                  <a:lnTo>
                    <a:pt x="243144" y="17683"/>
                  </a:lnTo>
                  <a:lnTo>
                    <a:pt x="248317" y="16937"/>
                  </a:lnTo>
                  <a:lnTo>
                    <a:pt x="253491" y="16224"/>
                  </a:lnTo>
                  <a:lnTo>
                    <a:pt x="258664" y="15541"/>
                  </a:lnTo>
                  <a:lnTo>
                    <a:pt x="263837" y="14888"/>
                  </a:lnTo>
                  <a:lnTo>
                    <a:pt x="269010" y="14263"/>
                  </a:lnTo>
                  <a:lnTo>
                    <a:pt x="274184" y="13665"/>
                  </a:lnTo>
                  <a:lnTo>
                    <a:pt x="279357" y="13093"/>
                  </a:lnTo>
                  <a:lnTo>
                    <a:pt x="284530" y="12546"/>
                  </a:lnTo>
                  <a:lnTo>
                    <a:pt x="289704" y="12023"/>
                  </a:lnTo>
                  <a:lnTo>
                    <a:pt x="294877" y="11522"/>
                  </a:lnTo>
                  <a:lnTo>
                    <a:pt x="300050" y="11043"/>
                  </a:lnTo>
                  <a:lnTo>
                    <a:pt x="305223" y="10585"/>
                  </a:lnTo>
                  <a:lnTo>
                    <a:pt x="310397" y="10147"/>
                  </a:lnTo>
                  <a:lnTo>
                    <a:pt x="315570" y="9728"/>
                  </a:lnTo>
                  <a:lnTo>
                    <a:pt x="320743" y="9327"/>
                  </a:lnTo>
                  <a:lnTo>
                    <a:pt x="325917" y="8944"/>
                  </a:lnTo>
                  <a:lnTo>
                    <a:pt x="331090" y="8577"/>
                  </a:lnTo>
                  <a:lnTo>
                    <a:pt x="336263" y="8226"/>
                  </a:lnTo>
                  <a:lnTo>
                    <a:pt x="341436" y="7890"/>
                  </a:lnTo>
                  <a:lnTo>
                    <a:pt x="346610" y="7568"/>
                  </a:lnTo>
                  <a:lnTo>
                    <a:pt x="351783" y="7261"/>
                  </a:lnTo>
                  <a:lnTo>
                    <a:pt x="356956" y="6967"/>
                  </a:lnTo>
                  <a:lnTo>
                    <a:pt x="362130" y="6685"/>
                  </a:lnTo>
                  <a:lnTo>
                    <a:pt x="367303" y="6415"/>
                  </a:lnTo>
                  <a:lnTo>
                    <a:pt x="372476" y="6157"/>
                  </a:lnTo>
                  <a:lnTo>
                    <a:pt x="377649" y="5911"/>
                  </a:lnTo>
                  <a:lnTo>
                    <a:pt x="382823" y="5674"/>
                  </a:lnTo>
                  <a:lnTo>
                    <a:pt x="387996" y="5448"/>
                  </a:lnTo>
                  <a:lnTo>
                    <a:pt x="393169" y="5231"/>
                  </a:lnTo>
                  <a:lnTo>
                    <a:pt x="398343" y="5024"/>
                  </a:lnTo>
                  <a:lnTo>
                    <a:pt x="403516" y="4825"/>
                  </a:lnTo>
                  <a:lnTo>
                    <a:pt x="408689" y="4634"/>
                  </a:lnTo>
                  <a:lnTo>
                    <a:pt x="413862" y="4452"/>
                  </a:lnTo>
                  <a:lnTo>
                    <a:pt x="419036" y="4277"/>
                  </a:lnTo>
                  <a:lnTo>
                    <a:pt x="424209" y="4110"/>
                  </a:lnTo>
                  <a:lnTo>
                    <a:pt x="429382" y="3950"/>
                  </a:lnTo>
                  <a:lnTo>
                    <a:pt x="434556" y="3796"/>
                  </a:lnTo>
                  <a:lnTo>
                    <a:pt x="439729" y="3649"/>
                  </a:lnTo>
                  <a:lnTo>
                    <a:pt x="444902" y="3508"/>
                  </a:lnTo>
                  <a:lnTo>
                    <a:pt x="450075" y="3372"/>
                  </a:lnTo>
                  <a:lnTo>
                    <a:pt x="455249" y="3243"/>
                  </a:lnTo>
                  <a:lnTo>
                    <a:pt x="460422" y="3118"/>
                  </a:lnTo>
                  <a:lnTo>
                    <a:pt x="465595" y="2999"/>
                  </a:lnTo>
                  <a:lnTo>
                    <a:pt x="470769" y="2884"/>
                  </a:lnTo>
                  <a:lnTo>
                    <a:pt x="475942" y="2775"/>
                  </a:lnTo>
                  <a:lnTo>
                    <a:pt x="481115" y="2669"/>
                  </a:lnTo>
                  <a:lnTo>
                    <a:pt x="486288" y="2568"/>
                  </a:lnTo>
                  <a:lnTo>
                    <a:pt x="491462" y="2471"/>
                  </a:lnTo>
                  <a:lnTo>
                    <a:pt x="496635" y="2378"/>
                  </a:lnTo>
                  <a:lnTo>
                    <a:pt x="501808" y="2289"/>
                  </a:lnTo>
                  <a:lnTo>
                    <a:pt x="506982" y="2203"/>
                  </a:lnTo>
                  <a:lnTo>
                    <a:pt x="512155" y="2121"/>
                  </a:lnTo>
                  <a:lnTo>
                    <a:pt x="517328" y="2041"/>
                  </a:lnTo>
                  <a:lnTo>
                    <a:pt x="522501" y="1965"/>
                  </a:lnTo>
                  <a:lnTo>
                    <a:pt x="527675" y="1892"/>
                  </a:lnTo>
                  <a:lnTo>
                    <a:pt x="532848" y="1822"/>
                  </a:lnTo>
                  <a:lnTo>
                    <a:pt x="538021" y="1755"/>
                  </a:lnTo>
                  <a:lnTo>
                    <a:pt x="543195" y="1690"/>
                  </a:lnTo>
                  <a:lnTo>
                    <a:pt x="548368" y="1628"/>
                  </a:lnTo>
                  <a:lnTo>
                    <a:pt x="553541" y="1568"/>
                  </a:lnTo>
                  <a:lnTo>
                    <a:pt x="558714" y="1510"/>
                  </a:lnTo>
                  <a:lnTo>
                    <a:pt x="563888" y="1455"/>
                  </a:lnTo>
                  <a:lnTo>
                    <a:pt x="569061" y="1402"/>
                  </a:lnTo>
                  <a:lnTo>
                    <a:pt x="574234" y="1351"/>
                  </a:lnTo>
                  <a:lnTo>
                    <a:pt x="579408" y="1301"/>
                  </a:lnTo>
                  <a:lnTo>
                    <a:pt x="584581" y="1254"/>
                  </a:lnTo>
                  <a:lnTo>
                    <a:pt x="589754" y="1208"/>
                  </a:lnTo>
                  <a:lnTo>
                    <a:pt x="594927" y="1164"/>
                  </a:lnTo>
                  <a:lnTo>
                    <a:pt x="600101" y="1122"/>
                  </a:lnTo>
                  <a:lnTo>
                    <a:pt x="605274" y="1082"/>
                  </a:lnTo>
                  <a:lnTo>
                    <a:pt x="610447" y="1042"/>
                  </a:lnTo>
                  <a:lnTo>
                    <a:pt x="615621" y="1005"/>
                  </a:lnTo>
                  <a:lnTo>
                    <a:pt x="620794" y="968"/>
                  </a:lnTo>
                  <a:lnTo>
                    <a:pt x="625967" y="933"/>
                  </a:lnTo>
                  <a:lnTo>
                    <a:pt x="631140" y="900"/>
                  </a:lnTo>
                  <a:lnTo>
                    <a:pt x="636314" y="867"/>
                  </a:lnTo>
                  <a:lnTo>
                    <a:pt x="641487" y="836"/>
                  </a:lnTo>
                  <a:lnTo>
                    <a:pt x="646660" y="806"/>
                  </a:lnTo>
                  <a:lnTo>
                    <a:pt x="651834" y="777"/>
                  </a:lnTo>
                  <a:lnTo>
                    <a:pt x="657007" y="749"/>
                  </a:lnTo>
                  <a:lnTo>
                    <a:pt x="662180" y="722"/>
                  </a:lnTo>
                  <a:lnTo>
                    <a:pt x="667353" y="696"/>
                  </a:lnTo>
                  <a:lnTo>
                    <a:pt x="672527" y="671"/>
                  </a:lnTo>
                  <a:lnTo>
                    <a:pt x="677700" y="647"/>
                  </a:lnTo>
                  <a:lnTo>
                    <a:pt x="682873" y="623"/>
                  </a:lnTo>
                  <a:lnTo>
                    <a:pt x="688047" y="601"/>
                  </a:lnTo>
                  <a:lnTo>
                    <a:pt x="693220" y="579"/>
                  </a:lnTo>
                  <a:lnTo>
                    <a:pt x="698393" y="558"/>
                  </a:lnTo>
                  <a:lnTo>
                    <a:pt x="703566" y="538"/>
                  </a:lnTo>
                  <a:lnTo>
                    <a:pt x="708740" y="519"/>
                  </a:lnTo>
                  <a:lnTo>
                    <a:pt x="713913" y="500"/>
                  </a:lnTo>
                  <a:lnTo>
                    <a:pt x="719086" y="482"/>
                  </a:lnTo>
                  <a:lnTo>
                    <a:pt x="724260" y="464"/>
                  </a:lnTo>
                  <a:lnTo>
                    <a:pt x="729433" y="447"/>
                  </a:lnTo>
                  <a:lnTo>
                    <a:pt x="734606" y="431"/>
                  </a:lnTo>
                  <a:lnTo>
                    <a:pt x="739779" y="415"/>
                  </a:lnTo>
                  <a:lnTo>
                    <a:pt x="744953" y="400"/>
                  </a:lnTo>
                  <a:lnTo>
                    <a:pt x="750126" y="385"/>
                  </a:lnTo>
                  <a:lnTo>
                    <a:pt x="755299" y="371"/>
                  </a:lnTo>
                  <a:lnTo>
                    <a:pt x="760473" y="358"/>
                  </a:lnTo>
                  <a:lnTo>
                    <a:pt x="765646" y="344"/>
                  </a:lnTo>
                  <a:lnTo>
                    <a:pt x="770819" y="332"/>
                  </a:lnTo>
                  <a:lnTo>
                    <a:pt x="775992" y="319"/>
                  </a:lnTo>
                  <a:lnTo>
                    <a:pt x="781166" y="308"/>
                  </a:lnTo>
                  <a:lnTo>
                    <a:pt x="786339" y="296"/>
                  </a:lnTo>
                  <a:lnTo>
                    <a:pt x="791512" y="285"/>
                  </a:lnTo>
                  <a:lnTo>
                    <a:pt x="796686" y="274"/>
                  </a:lnTo>
                  <a:lnTo>
                    <a:pt x="801859" y="264"/>
                  </a:lnTo>
                  <a:lnTo>
                    <a:pt x="807032" y="254"/>
                  </a:lnTo>
                  <a:lnTo>
                    <a:pt x="812205" y="245"/>
                  </a:lnTo>
                  <a:lnTo>
                    <a:pt x="817379" y="235"/>
                  </a:lnTo>
                  <a:lnTo>
                    <a:pt x="822552" y="226"/>
                  </a:lnTo>
                  <a:lnTo>
                    <a:pt x="827725" y="218"/>
                  </a:lnTo>
                  <a:lnTo>
                    <a:pt x="832899" y="209"/>
                  </a:lnTo>
                  <a:lnTo>
                    <a:pt x="838072" y="201"/>
                  </a:lnTo>
                  <a:lnTo>
                    <a:pt x="843245" y="194"/>
                  </a:lnTo>
                  <a:lnTo>
                    <a:pt x="848418" y="186"/>
                  </a:lnTo>
                  <a:lnTo>
                    <a:pt x="853592" y="179"/>
                  </a:lnTo>
                  <a:lnTo>
                    <a:pt x="858765" y="172"/>
                  </a:lnTo>
                  <a:lnTo>
                    <a:pt x="863938" y="165"/>
                  </a:lnTo>
                  <a:lnTo>
                    <a:pt x="869112" y="159"/>
                  </a:lnTo>
                  <a:lnTo>
                    <a:pt x="874285" y="152"/>
                  </a:lnTo>
                  <a:lnTo>
                    <a:pt x="879458" y="146"/>
                  </a:lnTo>
                  <a:lnTo>
                    <a:pt x="884631" y="141"/>
                  </a:lnTo>
                  <a:lnTo>
                    <a:pt x="889805" y="135"/>
                  </a:lnTo>
                  <a:lnTo>
                    <a:pt x="894978" y="130"/>
                  </a:lnTo>
                  <a:lnTo>
                    <a:pt x="900151" y="124"/>
                  </a:lnTo>
                  <a:lnTo>
                    <a:pt x="905325" y="119"/>
                  </a:lnTo>
                  <a:lnTo>
                    <a:pt x="910498" y="114"/>
                  </a:lnTo>
                  <a:lnTo>
                    <a:pt x="915671" y="110"/>
                  </a:lnTo>
                  <a:lnTo>
                    <a:pt x="920844" y="105"/>
                  </a:lnTo>
                  <a:lnTo>
                    <a:pt x="926018" y="101"/>
                  </a:lnTo>
                  <a:lnTo>
                    <a:pt x="931191" y="97"/>
                  </a:lnTo>
                  <a:lnTo>
                    <a:pt x="936364" y="93"/>
                  </a:lnTo>
                  <a:lnTo>
                    <a:pt x="941538" y="89"/>
                  </a:lnTo>
                  <a:lnTo>
                    <a:pt x="946711" y="85"/>
                  </a:lnTo>
                  <a:lnTo>
                    <a:pt x="951884" y="82"/>
                  </a:lnTo>
                  <a:lnTo>
                    <a:pt x="957057" y="78"/>
                  </a:lnTo>
                  <a:lnTo>
                    <a:pt x="962231" y="75"/>
                  </a:lnTo>
                  <a:lnTo>
                    <a:pt x="967404" y="72"/>
                  </a:lnTo>
                  <a:lnTo>
                    <a:pt x="972577" y="68"/>
                  </a:lnTo>
                  <a:lnTo>
                    <a:pt x="977751" y="65"/>
                  </a:lnTo>
                  <a:lnTo>
                    <a:pt x="982924" y="63"/>
                  </a:lnTo>
                  <a:lnTo>
                    <a:pt x="988097" y="60"/>
                  </a:lnTo>
                  <a:lnTo>
                    <a:pt x="993270" y="57"/>
                  </a:lnTo>
                  <a:lnTo>
                    <a:pt x="998444" y="55"/>
                  </a:lnTo>
                  <a:lnTo>
                    <a:pt x="1003617" y="52"/>
                  </a:lnTo>
                  <a:lnTo>
                    <a:pt x="1008790" y="50"/>
                  </a:lnTo>
                  <a:lnTo>
                    <a:pt x="1013964" y="48"/>
                  </a:lnTo>
                  <a:lnTo>
                    <a:pt x="1019137" y="46"/>
                  </a:lnTo>
                  <a:lnTo>
                    <a:pt x="1024310" y="44"/>
                  </a:lnTo>
                  <a:lnTo>
                    <a:pt x="1029483" y="42"/>
                  </a:lnTo>
                  <a:lnTo>
                    <a:pt x="1034657" y="40"/>
                  </a:lnTo>
                  <a:lnTo>
                    <a:pt x="1039830" y="38"/>
                  </a:lnTo>
                  <a:lnTo>
                    <a:pt x="1045003" y="36"/>
                  </a:lnTo>
                  <a:lnTo>
                    <a:pt x="1050177" y="34"/>
                  </a:lnTo>
                  <a:lnTo>
                    <a:pt x="1055350" y="33"/>
                  </a:lnTo>
                  <a:lnTo>
                    <a:pt x="1060523" y="31"/>
                  </a:lnTo>
                  <a:lnTo>
                    <a:pt x="1065696" y="30"/>
                  </a:lnTo>
                  <a:lnTo>
                    <a:pt x="1070870" y="28"/>
                  </a:lnTo>
                  <a:lnTo>
                    <a:pt x="1076043" y="27"/>
                  </a:lnTo>
                  <a:lnTo>
                    <a:pt x="1081216" y="26"/>
                  </a:lnTo>
                  <a:lnTo>
                    <a:pt x="1086390" y="24"/>
                  </a:lnTo>
                  <a:lnTo>
                    <a:pt x="1091563" y="23"/>
                  </a:lnTo>
                  <a:lnTo>
                    <a:pt x="1096736" y="22"/>
                  </a:lnTo>
                  <a:lnTo>
                    <a:pt x="1101909" y="21"/>
                  </a:lnTo>
                  <a:lnTo>
                    <a:pt x="1107083" y="20"/>
                  </a:lnTo>
                  <a:lnTo>
                    <a:pt x="1112256" y="19"/>
                  </a:lnTo>
                  <a:lnTo>
                    <a:pt x="1117429" y="18"/>
                  </a:lnTo>
                  <a:lnTo>
                    <a:pt x="1122603" y="17"/>
                  </a:lnTo>
                  <a:lnTo>
                    <a:pt x="1127776" y="16"/>
                  </a:lnTo>
                  <a:lnTo>
                    <a:pt x="1132949" y="15"/>
                  </a:lnTo>
                  <a:lnTo>
                    <a:pt x="1138122" y="15"/>
                  </a:lnTo>
                  <a:lnTo>
                    <a:pt x="1143296" y="14"/>
                  </a:lnTo>
                  <a:lnTo>
                    <a:pt x="1148469" y="13"/>
                  </a:lnTo>
                  <a:lnTo>
                    <a:pt x="1153642" y="13"/>
                  </a:lnTo>
                  <a:lnTo>
                    <a:pt x="1158816" y="12"/>
                  </a:lnTo>
                  <a:lnTo>
                    <a:pt x="1163989" y="11"/>
                  </a:lnTo>
                  <a:lnTo>
                    <a:pt x="1169162" y="11"/>
                  </a:lnTo>
                  <a:lnTo>
                    <a:pt x="1174335" y="10"/>
                  </a:lnTo>
                  <a:lnTo>
                    <a:pt x="1179509" y="10"/>
                  </a:lnTo>
                  <a:lnTo>
                    <a:pt x="1184682" y="9"/>
                  </a:lnTo>
                  <a:lnTo>
                    <a:pt x="1189855" y="9"/>
                  </a:lnTo>
                  <a:lnTo>
                    <a:pt x="1195029" y="8"/>
                  </a:lnTo>
                  <a:lnTo>
                    <a:pt x="1200202" y="8"/>
                  </a:lnTo>
                  <a:lnTo>
                    <a:pt x="1205375" y="7"/>
                  </a:lnTo>
                  <a:lnTo>
                    <a:pt x="1210548" y="7"/>
                  </a:lnTo>
                  <a:lnTo>
                    <a:pt x="1215722" y="6"/>
                  </a:lnTo>
                  <a:lnTo>
                    <a:pt x="1220895" y="6"/>
                  </a:lnTo>
                  <a:lnTo>
                    <a:pt x="1226068" y="6"/>
                  </a:lnTo>
                  <a:lnTo>
                    <a:pt x="1231242" y="5"/>
                  </a:lnTo>
                  <a:lnTo>
                    <a:pt x="1236415" y="5"/>
                  </a:lnTo>
                  <a:lnTo>
                    <a:pt x="1241588" y="5"/>
                  </a:lnTo>
                  <a:lnTo>
                    <a:pt x="1246761" y="5"/>
                  </a:lnTo>
                  <a:lnTo>
                    <a:pt x="1251935" y="4"/>
                  </a:lnTo>
                  <a:lnTo>
                    <a:pt x="1257108" y="4"/>
                  </a:lnTo>
                  <a:lnTo>
                    <a:pt x="1262281" y="4"/>
                  </a:lnTo>
                  <a:lnTo>
                    <a:pt x="1267455" y="4"/>
                  </a:lnTo>
                  <a:lnTo>
                    <a:pt x="1272628" y="3"/>
                  </a:lnTo>
                  <a:lnTo>
                    <a:pt x="1277801" y="3"/>
                  </a:lnTo>
                  <a:lnTo>
                    <a:pt x="1282974" y="3"/>
                  </a:lnTo>
                  <a:lnTo>
                    <a:pt x="1288148" y="3"/>
                  </a:lnTo>
                  <a:lnTo>
                    <a:pt x="1293321" y="3"/>
                  </a:lnTo>
                  <a:lnTo>
                    <a:pt x="1298494" y="2"/>
                  </a:lnTo>
                  <a:lnTo>
                    <a:pt x="1303668" y="2"/>
                  </a:lnTo>
                  <a:lnTo>
                    <a:pt x="1308841" y="2"/>
                  </a:lnTo>
                  <a:lnTo>
                    <a:pt x="1314014" y="2"/>
                  </a:lnTo>
                  <a:lnTo>
                    <a:pt x="1319187" y="2"/>
                  </a:lnTo>
                  <a:lnTo>
                    <a:pt x="1324361" y="2"/>
                  </a:lnTo>
                  <a:lnTo>
                    <a:pt x="1329534" y="2"/>
                  </a:lnTo>
                  <a:lnTo>
                    <a:pt x="1334707" y="1"/>
                  </a:lnTo>
                  <a:lnTo>
                    <a:pt x="1339881" y="1"/>
                  </a:lnTo>
                  <a:lnTo>
                    <a:pt x="1345054" y="1"/>
                  </a:lnTo>
                  <a:lnTo>
                    <a:pt x="1350227" y="1"/>
                  </a:lnTo>
                  <a:lnTo>
                    <a:pt x="1355400" y="1"/>
                  </a:lnTo>
                  <a:lnTo>
                    <a:pt x="1360574" y="1"/>
                  </a:lnTo>
                  <a:lnTo>
                    <a:pt x="1365747" y="1"/>
                  </a:lnTo>
                  <a:lnTo>
                    <a:pt x="1370920" y="1"/>
                  </a:lnTo>
                  <a:lnTo>
                    <a:pt x="1376094" y="1"/>
                  </a:lnTo>
                  <a:lnTo>
                    <a:pt x="1381267" y="1"/>
                  </a:lnTo>
                  <a:lnTo>
                    <a:pt x="1386440" y="1"/>
                  </a:lnTo>
                  <a:lnTo>
                    <a:pt x="1391613" y="1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0"/>
                  </a:lnTo>
                  <a:lnTo>
                    <a:pt x="1448520" y="0"/>
                  </a:lnTo>
                  <a:lnTo>
                    <a:pt x="1443346" y="0"/>
                  </a:lnTo>
                  <a:lnTo>
                    <a:pt x="1438173" y="0"/>
                  </a:lnTo>
                  <a:lnTo>
                    <a:pt x="1433000" y="0"/>
                  </a:lnTo>
                  <a:lnTo>
                    <a:pt x="1427826" y="0"/>
                  </a:lnTo>
                  <a:lnTo>
                    <a:pt x="1422653" y="0"/>
                  </a:lnTo>
                  <a:lnTo>
                    <a:pt x="1417480" y="0"/>
                  </a:lnTo>
                  <a:lnTo>
                    <a:pt x="1412307" y="0"/>
                  </a:lnTo>
                  <a:lnTo>
                    <a:pt x="1407133" y="0"/>
                  </a:lnTo>
                  <a:lnTo>
                    <a:pt x="1401960" y="0"/>
                  </a:lnTo>
                  <a:lnTo>
                    <a:pt x="1396787" y="0"/>
                  </a:lnTo>
                  <a:lnTo>
                    <a:pt x="1391613" y="1"/>
                  </a:lnTo>
                  <a:lnTo>
                    <a:pt x="1386440" y="1"/>
                  </a:lnTo>
                  <a:lnTo>
                    <a:pt x="1381267" y="1"/>
                  </a:lnTo>
                  <a:lnTo>
                    <a:pt x="1376094" y="1"/>
                  </a:lnTo>
                  <a:lnTo>
                    <a:pt x="1370920" y="1"/>
                  </a:lnTo>
                  <a:lnTo>
                    <a:pt x="1365747" y="1"/>
                  </a:lnTo>
                  <a:lnTo>
                    <a:pt x="1360574" y="1"/>
                  </a:lnTo>
                  <a:lnTo>
                    <a:pt x="1355400" y="1"/>
                  </a:lnTo>
                  <a:lnTo>
                    <a:pt x="1350227" y="1"/>
                  </a:lnTo>
                  <a:lnTo>
                    <a:pt x="1345054" y="1"/>
                  </a:lnTo>
                  <a:lnTo>
                    <a:pt x="1339881" y="1"/>
                  </a:lnTo>
                  <a:lnTo>
                    <a:pt x="1334707" y="1"/>
                  </a:lnTo>
                  <a:lnTo>
                    <a:pt x="1329534" y="2"/>
                  </a:lnTo>
                  <a:lnTo>
                    <a:pt x="1324361" y="2"/>
                  </a:lnTo>
                  <a:lnTo>
                    <a:pt x="1319187" y="2"/>
                  </a:lnTo>
                  <a:lnTo>
                    <a:pt x="1314014" y="2"/>
                  </a:lnTo>
                  <a:lnTo>
                    <a:pt x="1308841" y="2"/>
                  </a:lnTo>
                  <a:lnTo>
                    <a:pt x="1303668" y="2"/>
                  </a:lnTo>
                  <a:lnTo>
                    <a:pt x="1298494" y="2"/>
                  </a:lnTo>
                  <a:lnTo>
                    <a:pt x="1293321" y="3"/>
                  </a:lnTo>
                  <a:lnTo>
                    <a:pt x="1288148" y="3"/>
                  </a:lnTo>
                  <a:lnTo>
                    <a:pt x="1282974" y="3"/>
                  </a:lnTo>
                  <a:lnTo>
                    <a:pt x="1277801" y="3"/>
                  </a:lnTo>
                  <a:lnTo>
                    <a:pt x="1272628" y="3"/>
                  </a:lnTo>
                  <a:lnTo>
                    <a:pt x="1267455" y="4"/>
                  </a:lnTo>
                  <a:lnTo>
                    <a:pt x="1262281" y="4"/>
                  </a:lnTo>
                  <a:lnTo>
                    <a:pt x="1257108" y="4"/>
                  </a:lnTo>
                  <a:lnTo>
                    <a:pt x="1251935" y="4"/>
                  </a:lnTo>
                  <a:lnTo>
                    <a:pt x="1246761" y="5"/>
                  </a:lnTo>
                  <a:lnTo>
                    <a:pt x="1241588" y="5"/>
                  </a:lnTo>
                  <a:lnTo>
                    <a:pt x="1236415" y="5"/>
                  </a:lnTo>
                  <a:lnTo>
                    <a:pt x="1231242" y="5"/>
                  </a:lnTo>
                  <a:lnTo>
                    <a:pt x="1226068" y="6"/>
                  </a:lnTo>
                  <a:lnTo>
                    <a:pt x="1220895" y="6"/>
                  </a:lnTo>
                  <a:lnTo>
                    <a:pt x="1215722" y="6"/>
                  </a:lnTo>
                  <a:lnTo>
                    <a:pt x="1210548" y="7"/>
                  </a:lnTo>
                  <a:lnTo>
                    <a:pt x="1205375" y="7"/>
                  </a:lnTo>
                  <a:lnTo>
                    <a:pt x="1200202" y="8"/>
                  </a:lnTo>
                  <a:lnTo>
                    <a:pt x="1195029" y="8"/>
                  </a:lnTo>
                  <a:lnTo>
                    <a:pt x="1189855" y="9"/>
                  </a:lnTo>
                  <a:lnTo>
                    <a:pt x="1184682" y="9"/>
                  </a:lnTo>
                  <a:lnTo>
                    <a:pt x="1179509" y="10"/>
                  </a:lnTo>
                  <a:lnTo>
                    <a:pt x="1174335" y="10"/>
                  </a:lnTo>
                  <a:lnTo>
                    <a:pt x="1169162" y="11"/>
                  </a:lnTo>
                  <a:lnTo>
                    <a:pt x="1163989" y="11"/>
                  </a:lnTo>
                  <a:lnTo>
                    <a:pt x="1158816" y="12"/>
                  </a:lnTo>
                  <a:lnTo>
                    <a:pt x="1153642" y="13"/>
                  </a:lnTo>
                  <a:lnTo>
                    <a:pt x="1148469" y="13"/>
                  </a:lnTo>
                  <a:lnTo>
                    <a:pt x="1143296" y="14"/>
                  </a:lnTo>
                  <a:lnTo>
                    <a:pt x="1138122" y="15"/>
                  </a:lnTo>
                  <a:lnTo>
                    <a:pt x="1132949" y="16"/>
                  </a:lnTo>
                  <a:lnTo>
                    <a:pt x="1127776" y="16"/>
                  </a:lnTo>
                  <a:lnTo>
                    <a:pt x="1122603" y="17"/>
                  </a:lnTo>
                  <a:lnTo>
                    <a:pt x="1117429" y="18"/>
                  </a:lnTo>
                  <a:lnTo>
                    <a:pt x="1112256" y="19"/>
                  </a:lnTo>
                  <a:lnTo>
                    <a:pt x="1107083" y="20"/>
                  </a:lnTo>
                  <a:lnTo>
                    <a:pt x="1101909" y="21"/>
                  </a:lnTo>
                  <a:lnTo>
                    <a:pt x="1096736" y="22"/>
                  </a:lnTo>
                  <a:lnTo>
                    <a:pt x="1091563" y="24"/>
                  </a:lnTo>
                  <a:lnTo>
                    <a:pt x="1086390" y="25"/>
                  </a:lnTo>
                  <a:lnTo>
                    <a:pt x="1081216" y="26"/>
                  </a:lnTo>
                  <a:lnTo>
                    <a:pt x="1076043" y="27"/>
                  </a:lnTo>
                  <a:lnTo>
                    <a:pt x="1070870" y="29"/>
                  </a:lnTo>
                  <a:lnTo>
                    <a:pt x="1065696" y="30"/>
                  </a:lnTo>
                  <a:lnTo>
                    <a:pt x="1060523" y="32"/>
                  </a:lnTo>
                  <a:lnTo>
                    <a:pt x="1055350" y="33"/>
                  </a:lnTo>
                  <a:lnTo>
                    <a:pt x="1050177" y="35"/>
                  </a:lnTo>
                  <a:lnTo>
                    <a:pt x="1045003" y="37"/>
                  </a:lnTo>
                  <a:lnTo>
                    <a:pt x="1039830" y="38"/>
                  </a:lnTo>
                  <a:lnTo>
                    <a:pt x="1034657" y="40"/>
                  </a:lnTo>
                  <a:lnTo>
                    <a:pt x="1029483" y="42"/>
                  </a:lnTo>
                  <a:lnTo>
                    <a:pt x="1024310" y="44"/>
                  </a:lnTo>
                  <a:lnTo>
                    <a:pt x="1019137" y="46"/>
                  </a:lnTo>
                  <a:lnTo>
                    <a:pt x="1013964" y="49"/>
                  </a:lnTo>
                  <a:lnTo>
                    <a:pt x="1008790" y="51"/>
                  </a:lnTo>
                  <a:lnTo>
                    <a:pt x="1003617" y="53"/>
                  </a:lnTo>
                  <a:lnTo>
                    <a:pt x="998444" y="56"/>
                  </a:lnTo>
                  <a:lnTo>
                    <a:pt x="993270" y="58"/>
                  </a:lnTo>
                  <a:lnTo>
                    <a:pt x="988097" y="61"/>
                  </a:lnTo>
                  <a:lnTo>
                    <a:pt x="982924" y="64"/>
                  </a:lnTo>
                  <a:lnTo>
                    <a:pt x="977751" y="67"/>
                  </a:lnTo>
                  <a:lnTo>
                    <a:pt x="972577" y="70"/>
                  </a:lnTo>
                  <a:lnTo>
                    <a:pt x="967404" y="73"/>
                  </a:lnTo>
                  <a:lnTo>
                    <a:pt x="962231" y="76"/>
                  </a:lnTo>
                  <a:lnTo>
                    <a:pt x="957057" y="80"/>
                  </a:lnTo>
                  <a:lnTo>
                    <a:pt x="951884" y="84"/>
                  </a:lnTo>
                  <a:lnTo>
                    <a:pt x="946711" y="87"/>
                  </a:lnTo>
                  <a:lnTo>
                    <a:pt x="941538" y="91"/>
                  </a:lnTo>
                  <a:lnTo>
                    <a:pt x="936364" y="95"/>
                  </a:lnTo>
                  <a:lnTo>
                    <a:pt x="931191" y="99"/>
                  </a:lnTo>
                  <a:lnTo>
                    <a:pt x="926018" y="104"/>
                  </a:lnTo>
                  <a:lnTo>
                    <a:pt x="920844" y="108"/>
                  </a:lnTo>
                  <a:lnTo>
                    <a:pt x="915671" y="113"/>
                  </a:lnTo>
                  <a:lnTo>
                    <a:pt x="910498" y="118"/>
                  </a:lnTo>
                  <a:lnTo>
                    <a:pt x="905325" y="123"/>
                  </a:lnTo>
                  <a:lnTo>
                    <a:pt x="900151" y="128"/>
                  </a:lnTo>
                  <a:lnTo>
                    <a:pt x="894978" y="134"/>
                  </a:lnTo>
                  <a:lnTo>
                    <a:pt x="889805" y="140"/>
                  </a:lnTo>
                  <a:lnTo>
                    <a:pt x="884631" y="145"/>
                  </a:lnTo>
                  <a:lnTo>
                    <a:pt x="879458" y="152"/>
                  </a:lnTo>
                  <a:lnTo>
                    <a:pt x="874285" y="158"/>
                  </a:lnTo>
                  <a:lnTo>
                    <a:pt x="869112" y="165"/>
                  </a:lnTo>
                  <a:lnTo>
                    <a:pt x="863938" y="172"/>
                  </a:lnTo>
                  <a:lnTo>
                    <a:pt x="858765" y="179"/>
                  </a:lnTo>
                  <a:lnTo>
                    <a:pt x="853592" y="186"/>
                  </a:lnTo>
                  <a:lnTo>
                    <a:pt x="848418" y="194"/>
                  </a:lnTo>
                  <a:lnTo>
                    <a:pt x="843245" y="202"/>
                  </a:lnTo>
                  <a:lnTo>
                    <a:pt x="838072" y="210"/>
                  </a:lnTo>
                  <a:lnTo>
                    <a:pt x="832899" y="219"/>
                  </a:lnTo>
                  <a:lnTo>
                    <a:pt x="827725" y="228"/>
                  </a:lnTo>
                  <a:lnTo>
                    <a:pt x="822552" y="237"/>
                  </a:lnTo>
                  <a:lnTo>
                    <a:pt x="817379" y="247"/>
                  </a:lnTo>
                  <a:lnTo>
                    <a:pt x="812205" y="257"/>
                  </a:lnTo>
                  <a:lnTo>
                    <a:pt x="807032" y="267"/>
                  </a:lnTo>
                  <a:lnTo>
                    <a:pt x="801859" y="278"/>
                  </a:lnTo>
                  <a:lnTo>
                    <a:pt x="796686" y="289"/>
                  </a:lnTo>
                  <a:lnTo>
                    <a:pt x="791512" y="301"/>
                  </a:lnTo>
                  <a:lnTo>
                    <a:pt x="786339" y="313"/>
                  </a:lnTo>
                  <a:lnTo>
                    <a:pt x="781166" y="326"/>
                  </a:lnTo>
                  <a:lnTo>
                    <a:pt x="775992" y="339"/>
                  </a:lnTo>
                  <a:lnTo>
                    <a:pt x="770819" y="352"/>
                  </a:lnTo>
                  <a:lnTo>
                    <a:pt x="765646" y="366"/>
                  </a:lnTo>
                  <a:lnTo>
                    <a:pt x="760473" y="381"/>
                  </a:lnTo>
                  <a:lnTo>
                    <a:pt x="755299" y="396"/>
                  </a:lnTo>
                  <a:lnTo>
                    <a:pt x="750126" y="412"/>
                  </a:lnTo>
                  <a:lnTo>
                    <a:pt x="744953" y="428"/>
                  </a:lnTo>
                  <a:lnTo>
                    <a:pt x="739779" y="445"/>
                  </a:lnTo>
                  <a:lnTo>
                    <a:pt x="734606" y="463"/>
                  </a:lnTo>
                  <a:lnTo>
                    <a:pt x="729433" y="481"/>
                  </a:lnTo>
                  <a:lnTo>
                    <a:pt x="724260" y="500"/>
                  </a:lnTo>
                  <a:lnTo>
                    <a:pt x="719086" y="520"/>
                  </a:lnTo>
                  <a:lnTo>
                    <a:pt x="713913" y="540"/>
                  </a:lnTo>
                  <a:lnTo>
                    <a:pt x="708740" y="562"/>
                  </a:lnTo>
                  <a:lnTo>
                    <a:pt x="703566" y="584"/>
                  </a:lnTo>
                  <a:lnTo>
                    <a:pt x="698393" y="607"/>
                  </a:lnTo>
                  <a:lnTo>
                    <a:pt x="693220" y="631"/>
                  </a:lnTo>
                  <a:lnTo>
                    <a:pt x="688047" y="656"/>
                  </a:lnTo>
                  <a:lnTo>
                    <a:pt x="682873" y="682"/>
                  </a:lnTo>
                  <a:lnTo>
                    <a:pt x="677700" y="709"/>
                  </a:lnTo>
                  <a:lnTo>
                    <a:pt x="672527" y="737"/>
                  </a:lnTo>
                  <a:lnTo>
                    <a:pt x="667353" y="766"/>
                  </a:lnTo>
                  <a:lnTo>
                    <a:pt x="662180" y="796"/>
                  </a:lnTo>
                  <a:lnTo>
                    <a:pt x="657007" y="828"/>
                  </a:lnTo>
                  <a:lnTo>
                    <a:pt x="651834" y="861"/>
                  </a:lnTo>
                  <a:lnTo>
                    <a:pt x="646660" y="895"/>
                  </a:lnTo>
                  <a:lnTo>
                    <a:pt x="641487" y="930"/>
                  </a:lnTo>
                  <a:lnTo>
                    <a:pt x="636314" y="968"/>
                  </a:lnTo>
                  <a:lnTo>
                    <a:pt x="631140" y="1006"/>
                  </a:lnTo>
                  <a:lnTo>
                    <a:pt x="625967" y="1046"/>
                  </a:lnTo>
                  <a:lnTo>
                    <a:pt x="620794" y="1088"/>
                  </a:lnTo>
                  <a:lnTo>
                    <a:pt x="615621" y="1132"/>
                  </a:lnTo>
                  <a:lnTo>
                    <a:pt x="610447" y="1177"/>
                  </a:lnTo>
                  <a:lnTo>
                    <a:pt x="605274" y="1225"/>
                  </a:lnTo>
                  <a:lnTo>
                    <a:pt x="600101" y="1274"/>
                  </a:lnTo>
                  <a:lnTo>
                    <a:pt x="594927" y="1325"/>
                  </a:lnTo>
                  <a:lnTo>
                    <a:pt x="589754" y="1379"/>
                  </a:lnTo>
                  <a:lnTo>
                    <a:pt x="584581" y="1435"/>
                  </a:lnTo>
                  <a:lnTo>
                    <a:pt x="579408" y="1493"/>
                  </a:lnTo>
                  <a:lnTo>
                    <a:pt x="574234" y="1554"/>
                  </a:lnTo>
                  <a:lnTo>
                    <a:pt x="569061" y="1617"/>
                  </a:lnTo>
                  <a:lnTo>
                    <a:pt x="563888" y="1684"/>
                  </a:lnTo>
                  <a:lnTo>
                    <a:pt x="558714" y="1753"/>
                  </a:lnTo>
                  <a:lnTo>
                    <a:pt x="553541" y="1825"/>
                  </a:lnTo>
                  <a:lnTo>
                    <a:pt x="548368" y="1900"/>
                  </a:lnTo>
                  <a:lnTo>
                    <a:pt x="543195" y="1978"/>
                  </a:lnTo>
                  <a:lnTo>
                    <a:pt x="538021" y="2060"/>
                  </a:lnTo>
                  <a:lnTo>
                    <a:pt x="532848" y="2146"/>
                  </a:lnTo>
                  <a:lnTo>
                    <a:pt x="527675" y="2235"/>
                  </a:lnTo>
                  <a:lnTo>
                    <a:pt x="522501" y="2329"/>
                  </a:lnTo>
                  <a:lnTo>
                    <a:pt x="517328" y="2426"/>
                  </a:lnTo>
                  <a:lnTo>
                    <a:pt x="512155" y="2528"/>
                  </a:lnTo>
                  <a:lnTo>
                    <a:pt x="506982" y="2635"/>
                  </a:lnTo>
                  <a:lnTo>
                    <a:pt x="501808" y="2746"/>
                  </a:lnTo>
                  <a:lnTo>
                    <a:pt x="496635" y="2862"/>
                  </a:lnTo>
                  <a:lnTo>
                    <a:pt x="491462" y="2984"/>
                  </a:lnTo>
                  <a:lnTo>
                    <a:pt x="486288" y="3111"/>
                  </a:lnTo>
                  <a:lnTo>
                    <a:pt x="481115" y="3244"/>
                  </a:lnTo>
                  <a:lnTo>
                    <a:pt x="475942" y="3383"/>
                  </a:lnTo>
                  <a:lnTo>
                    <a:pt x="470769" y="3528"/>
                  </a:lnTo>
                  <a:lnTo>
                    <a:pt x="465595" y="3680"/>
                  </a:lnTo>
                  <a:lnTo>
                    <a:pt x="460422" y="3839"/>
                  </a:lnTo>
                  <a:lnTo>
                    <a:pt x="455249" y="4006"/>
                  </a:lnTo>
                  <a:lnTo>
                    <a:pt x="450075" y="4180"/>
                  </a:lnTo>
                  <a:lnTo>
                    <a:pt x="444902" y="4362"/>
                  </a:lnTo>
                  <a:lnTo>
                    <a:pt x="439729" y="4553"/>
                  </a:lnTo>
                  <a:lnTo>
                    <a:pt x="434556" y="4753"/>
                  </a:lnTo>
                  <a:lnTo>
                    <a:pt x="429382" y="4962"/>
                  </a:lnTo>
                  <a:lnTo>
                    <a:pt x="424209" y="5181"/>
                  </a:lnTo>
                  <a:lnTo>
                    <a:pt x="419036" y="5410"/>
                  </a:lnTo>
                  <a:lnTo>
                    <a:pt x="413862" y="5650"/>
                  </a:lnTo>
                  <a:lnTo>
                    <a:pt x="408689" y="5901"/>
                  </a:lnTo>
                  <a:lnTo>
                    <a:pt x="403516" y="6165"/>
                  </a:lnTo>
                  <a:lnTo>
                    <a:pt x="398343" y="6440"/>
                  </a:lnTo>
                  <a:lnTo>
                    <a:pt x="393169" y="6729"/>
                  </a:lnTo>
                  <a:lnTo>
                    <a:pt x="387996" y="7032"/>
                  </a:lnTo>
                  <a:lnTo>
                    <a:pt x="382823" y="7349"/>
                  </a:lnTo>
                  <a:lnTo>
                    <a:pt x="377649" y="7681"/>
                  </a:lnTo>
                  <a:lnTo>
                    <a:pt x="372476" y="8029"/>
                  </a:lnTo>
                  <a:lnTo>
                    <a:pt x="367303" y="8393"/>
                  </a:lnTo>
                  <a:lnTo>
                    <a:pt x="362130" y="8776"/>
                  </a:lnTo>
                  <a:lnTo>
                    <a:pt x="356956" y="9176"/>
                  </a:lnTo>
                  <a:lnTo>
                    <a:pt x="351783" y="9596"/>
                  </a:lnTo>
                  <a:lnTo>
                    <a:pt x="346610" y="10036"/>
                  </a:lnTo>
                  <a:lnTo>
                    <a:pt x="341436" y="10496"/>
                  </a:lnTo>
                  <a:lnTo>
                    <a:pt x="336263" y="10980"/>
                  </a:lnTo>
                  <a:lnTo>
                    <a:pt x="331090" y="11486"/>
                  </a:lnTo>
                  <a:lnTo>
                    <a:pt x="325917" y="12017"/>
                  </a:lnTo>
                  <a:lnTo>
                    <a:pt x="320743" y="12573"/>
                  </a:lnTo>
                  <a:lnTo>
                    <a:pt x="315570" y="13156"/>
                  </a:lnTo>
                  <a:lnTo>
                    <a:pt x="310397" y="13767"/>
                  </a:lnTo>
                  <a:lnTo>
                    <a:pt x="305223" y="14408"/>
                  </a:lnTo>
                  <a:lnTo>
                    <a:pt x="300050" y="15080"/>
                  </a:lnTo>
                  <a:lnTo>
                    <a:pt x="294877" y="15783"/>
                  </a:lnTo>
                  <a:lnTo>
                    <a:pt x="289704" y="16521"/>
                  </a:lnTo>
                  <a:lnTo>
                    <a:pt x="284530" y="17294"/>
                  </a:lnTo>
                  <a:lnTo>
                    <a:pt x="279357" y="18104"/>
                  </a:lnTo>
                  <a:lnTo>
                    <a:pt x="274184" y="18954"/>
                  </a:lnTo>
                  <a:lnTo>
                    <a:pt x="269010" y="19843"/>
                  </a:lnTo>
                  <a:lnTo>
                    <a:pt x="263837" y="20776"/>
                  </a:lnTo>
                  <a:lnTo>
                    <a:pt x="258664" y="21753"/>
                  </a:lnTo>
                  <a:lnTo>
                    <a:pt x="253491" y="22776"/>
                  </a:lnTo>
                  <a:lnTo>
                    <a:pt x="248317" y="23849"/>
                  </a:lnTo>
                  <a:lnTo>
                    <a:pt x="243144" y="24972"/>
                  </a:lnTo>
                  <a:lnTo>
                    <a:pt x="237971" y="26149"/>
                  </a:lnTo>
                  <a:lnTo>
                    <a:pt x="232797" y="27381"/>
                  </a:lnTo>
                  <a:lnTo>
                    <a:pt x="227624" y="28672"/>
                  </a:lnTo>
                  <a:lnTo>
                    <a:pt x="222451" y="30023"/>
                  </a:lnTo>
                  <a:lnTo>
                    <a:pt x="217278" y="31437"/>
                  </a:lnTo>
                  <a:lnTo>
                    <a:pt x="212104" y="32918"/>
                  </a:lnTo>
                  <a:lnTo>
                    <a:pt x="206931" y="34468"/>
                  </a:lnTo>
                  <a:lnTo>
                    <a:pt x="201758" y="36089"/>
                  </a:lnTo>
                  <a:lnTo>
                    <a:pt x="196584" y="37786"/>
                  </a:lnTo>
                  <a:lnTo>
                    <a:pt x="191411" y="39561"/>
                  </a:lnTo>
                  <a:lnTo>
                    <a:pt x="186238" y="41416"/>
                  </a:lnTo>
                  <a:lnTo>
                    <a:pt x="181065" y="43357"/>
                  </a:lnTo>
                  <a:lnTo>
                    <a:pt x="175891" y="45385"/>
                  </a:lnTo>
                  <a:lnTo>
                    <a:pt x="170718" y="47505"/>
                  </a:lnTo>
                  <a:lnTo>
                    <a:pt x="165545" y="49720"/>
                  </a:lnTo>
                  <a:lnTo>
                    <a:pt x="160371" y="52034"/>
                  </a:lnTo>
                  <a:lnTo>
                    <a:pt x="155198" y="54450"/>
                  </a:lnTo>
                  <a:lnTo>
                    <a:pt x="150025" y="56972"/>
                  </a:lnTo>
                  <a:lnTo>
                    <a:pt x="144852" y="59604"/>
                  </a:lnTo>
                  <a:lnTo>
                    <a:pt x="139678" y="62350"/>
                  </a:lnTo>
                  <a:lnTo>
                    <a:pt x="134505" y="65213"/>
                  </a:lnTo>
                  <a:lnTo>
                    <a:pt x="129332" y="68199"/>
                  </a:lnTo>
                  <a:lnTo>
                    <a:pt x="124158" y="71310"/>
                  </a:lnTo>
                  <a:lnTo>
                    <a:pt x="118985" y="74551"/>
                  </a:lnTo>
                  <a:lnTo>
                    <a:pt x="113812" y="77925"/>
                  </a:lnTo>
                  <a:lnTo>
                    <a:pt x="108639" y="81437"/>
                  </a:lnTo>
                  <a:lnTo>
                    <a:pt x="103465" y="85091"/>
                  </a:lnTo>
                  <a:lnTo>
                    <a:pt x="98292" y="88891"/>
                  </a:lnTo>
                  <a:lnTo>
                    <a:pt x="93119" y="92840"/>
                  </a:lnTo>
                  <a:lnTo>
                    <a:pt x="87945" y="96942"/>
                  </a:lnTo>
                  <a:lnTo>
                    <a:pt x="82772" y="101201"/>
                  </a:lnTo>
                  <a:lnTo>
                    <a:pt x="77599" y="105621"/>
                  </a:lnTo>
                  <a:lnTo>
                    <a:pt x="72426" y="110204"/>
                  </a:lnTo>
                  <a:lnTo>
                    <a:pt x="67252" y="114955"/>
                  </a:lnTo>
                  <a:lnTo>
                    <a:pt x="62079" y="119875"/>
                  </a:lnTo>
                  <a:lnTo>
                    <a:pt x="56906" y="124968"/>
                  </a:lnTo>
                  <a:lnTo>
                    <a:pt x="51732" y="130237"/>
                  </a:lnTo>
                  <a:lnTo>
                    <a:pt x="46559" y="135684"/>
                  </a:lnTo>
                  <a:lnTo>
                    <a:pt x="41386" y="141310"/>
                  </a:lnTo>
                  <a:lnTo>
                    <a:pt x="36213" y="147118"/>
                  </a:lnTo>
                  <a:lnTo>
                    <a:pt x="31039" y="153108"/>
                  </a:lnTo>
                  <a:lnTo>
                    <a:pt x="25866" y="159282"/>
                  </a:lnTo>
                  <a:lnTo>
                    <a:pt x="20693" y="165639"/>
                  </a:lnTo>
                  <a:lnTo>
                    <a:pt x="15519" y="172181"/>
                  </a:lnTo>
                  <a:lnTo>
                    <a:pt x="10346" y="178906"/>
                  </a:lnTo>
                  <a:lnTo>
                    <a:pt x="5173" y="185814"/>
                  </a:lnTo>
                  <a:lnTo>
                    <a:pt x="0" y="192903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6596816" y="4231404"/>
              <a:ext cx="1883076" cy="123030"/>
            </a:xfrm>
            <a:custGeom>
              <a:avLst/>
              <a:pathLst>
                <a:path w="1883076" h="123030">
                  <a:moveTo>
                    <a:pt x="0" y="123030"/>
                  </a:moveTo>
                  <a:lnTo>
                    <a:pt x="5173" y="118696"/>
                  </a:lnTo>
                  <a:lnTo>
                    <a:pt x="10346" y="114467"/>
                  </a:lnTo>
                  <a:lnTo>
                    <a:pt x="15519" y="110344"/>
                  </a:lnTo>
                  <a:lnTo>
                    <a:pt x="20693" y="106328"/>
                  </a:lnTo>
                  <a:lnTo>
                    <a:pt x="25866" y="102419"/>
                  </a:lnTo>
                  <a:lnTo>
                    <a:pt x="31039" y="98617"/>
                  </a:lnTo>
                  <a:lnTo>
                    <a:pt x="36213" y="94923"/>
                  </a:lnTo>
                  <a:lnTo>
                    <a:pt x="41386" y="91336"/>
                  </a:lnTo>
                  <a:lnTo>
                    <a:pt x="46559" y="87856"/>
                  </a:lnTo>
                  <a:lnTo>
                    <a:pt x="51732" y="84482"/>
                  </a:lnTo>
                  <a:lnTo>
                    <a:pt x="56906" y="81214"/>
                  </a:lnTo>
                  <a:lnTo>
                    <a:pt x="62079" y="78049"/>
                  </a:lnTo>
                  <a:lnTo>
                    <a:pt x="67252" y="74987"/>
                  </a:lnTo>
                  <a:lnTo>
                    <a:pt x="72426" y="72027"/>
                  </a:lnTo>
                  <a:lnTo>
                    <a:pt x="77599" y="69166"/>
                  </a:lnTo>
                  <a:lnTo>
                    <a:pt x="82772" y="66403"/>
                  </a:lnTo>
                  <a:lnTo>
                    <a:pt x="87945" y="63736"/>
                  </a:lnTo>
                  <a:lnTo>
                    <a:pt x="93119" y="61163"/>
                  </a:lnTo>
                  <a:lnTo>
                    <a:pt x="98292" y="58683"/>
                  </a:lnTo>
                  <a:lnTo>
                    <a:pt x="103465" y="56292"/>
                  </a:lnTo>
                  <a:lnTo>
                    <a:pt x="108639" y="53989"/>
                  </a:lnTo>
                  <a:lnTo>
                    <a:pt x="113812" y="51772"/>
                  </a:lnTo>
                  <a:lnTo>
                    <a:pt x="118985" y="49639"/>
                  </a:lnTo>
                  <a:lnTo>
                    <a:pt x="124158" y="47586"/>
                  </a:lnTo>
                  <a:lnTo>
                    <a:pt x="129332" y="45612"/>
                  </a:lnTo>
                  <a:lnTo>
                    <a:pt x="134505" y="43715"/>
                  </a:lnTo>
                  <a:lnTo>
                    <a:pt x="139678" y="41892"/>
                  </a:lnTo>
                  <a:lnTo>
                    <a:pt x="144852" y="40141"/>
                  </a:lnTo>
                  <a:lnTo>
                    <a:pt x="150025" y="38459"/>
                  </a:lnTo>
                  <a:lnTo>
                    <a:pt x="155198" y="36845"/>
                  </a:lnTo>
                  <a:lnTo>
                    <a:pt x="160371" y="35295"/>
                  </a:lnTo>
                  <a:lnTo>
                    <a:pt x="165545" y="33809"/>
                  </a:lnTo>
                  <a:lnTo>
                    <a:pt x="170718" y="32384"/>
                  </a:lnTo>
                  <a:lnTo>
                    <a:pt x="175891" y="31017"/>
                  </a:lnTo>
                  <a:lnTo>
                    <a:pt x="181065" y="29706"/>
                  </a:lnTo>
                  <a:lnTo>
                    <a:pt x="186238" y="28450"/>
                  </a:lnTo>
                  <a:lnTo>
                    <a:pt x="191411" y="27246"/>
                  </a:lnTo>
                  <a:lnTo>
                    <a:pt x="196584" y="26093"/>
                  </a:lnTo>
                  <a:lnTo>
                    <a:pt x="201758" y="24988"/>
                  </a:lnTo>
                  <a:lnTo>
                    <a:pt x="206931" y="23930"/>
                  </a:lnTo>
                  <a:lnTo>
                    <a:pt x="212104" y="22917"/>
                  </a:lnTo>
                  <a:lnTo>
                    <a:pt x="217278" y="21946"/>
                  </a:lnTo>
                  <a:lnTo>
                    <a:pt x="222451" y="21017"/>
                  </a:lnTo>
                  <a:lnTo>
                    <a:pt x="227624" y="20128"/>
                  </a:lnTo>
                  <a:lnTo>
                    <a:pt x="232797" y="19277"/>
                  </a:lnTo>
                  <a:lnTo>
                    <a:pt x="237971" y="18463"/>
                  </a:lnTo>
                  <a:lnTo>
                    <a:pt x="243144" y="17683"/>
                  </a:lnTo>
                  <a:lnTo>
                    <a:pt x="248317" y="16937"/>
                  </a:lnTo>
                  <a:lnTo>
                    <a:pt x="253491" y="16224"/>
                  </a:lnTo>
                  <a:lnTo>
                    <a:pt x="258664" y="15541"/>
                  </a:lnTo>
                  <a:lnTo>
                    <a:pt x="263837" y="14888"/>
                  </a:lnTo>
                  <a:lnTo>
                    <a:pt x="269010" y="14263"/>
                  </a:lnTo>
                  <a:lnTo>
                    <a:pt x="274184" y="13665"/>
                  </a:lnTo>
                  <a:lnTo>
                    <a:pt x="279357" y="13093"/>
                  </a:lnTo>
                  <a:lnTo>
                    <a:pt x="284530" y="12546"/>
                  </a:lnTo>
                  <a:lnTo>
                    <a:pt x="289704" y="12023"/>
                  </a:lnTo>
                  <a:lnTo>
                    <a:pt x="294877" y="11522"/>
                  </a:lnTo>
                  <a:lnTo>
                    <a:pt x="300050" y="11043"/>
                  </a:lnTo>
                  <a:lnTo>
                    <a:pt x="305223" y="10585"/>
                  </a:lnTo>
                  <a:lnTo>
                    <a:pt x="310397" y="10147"/>
                  </a:lnTo>
                  <a:lnTo>
                    <a:pt x="315570" y="9728"/>
                  </a:lnTo>
                  <a:lnTo>
                    <a:pt x="320743" y="9327"/>
                  </a:lnTo>
                  <a:lnTo>
                    <a:pt x="325917" y="8944"/>
                  </a:lnTo>
                  <a:lnTo>
                    <a:pt x="331090" y="8577"/>
                  </a:lnTo>
                  <a:lnTo>
                    <a:pt x="336263" y="8226"/>
                  </a:lnTo>
                  <a:lnTo>
                    <a:pt x="341436" y="7890"/>
                  </a:lnTo>
                  <a:lnTo>
                    <a:pt x="346610" y="7568"/>
                  </a:lnTo>
                  <a:lnTo>
                    <a:pt x="351783" y="7261"/>
                  </a:lnTo>
                  <a:lnTo>
                    <a:pt x="356956" y="6967"/>
                  </a:lnTo>
                  <a:lnTo>
                    <a:pt x="362130" y="6685"/>
                  </a:lnTo>
                  <a:lnTo>
                    <a:pt x="367303" y="6415"/>
                  </a:lnTo>
                  <a:lnTo>
                    <a:pt x="372476" y="6157"/>
                  </a:lnTo>
                  <a:lnTo>
                    <a:pt x="377649" y="5911"/>
                  </a:lnTo>
                  <a:lnTo>
                    <a:pt x="382823" y="5674"/>
                  </a:lnTo>
                  <a:lnTo>
                    <a:pt x="387996" y="5448"/>
                  </a:lnTo>
                  <a:lnTo>
                    <a:pt x="393169" y="5231"/>
                  </a:lnTo>
                  <a:lnTo>
                    <a:pt x="398343" y="5024"/>
                  </a:lnTo>
                  <a:lnTo>
                    <a:pt x="403516" y="4825"/>
                  </a:lnTo>
                  <a:lnTo>
                    <a:pt x="408689" y="4634"/>
                  </a:lnTo>
                  <a:lnTo>
                    <a:pt x="413862" y="4452"/>
                  </a:lnTo>
                  <a:lnTo>
                    <a:pt x="419036" y="4277"/>
                  </a:lnTo>
                  <a:lnTo>
                    <a:pt x="424209" y="4110"/>
                  </a:lnTo>
                  <a:lnTo>
                    <a:pt x="429382" y="3950"/>
                  </a:lnTo>
                  <a:lnTo>
                    <a:pt x="434556" y="3796"/>
                  </a:lnTo>
                  <a:lnTo>
                    <a:pt x="439729" y="3649"/>
                  </a:lnTo>
                  <a:lnTo>
                    <a:pt x="444902" y="3508"/>
                  </a:lnTo>
                  <a:lnTo>
                    <a:pt x="450075" y="3372"/>
                  </a:lnTo>
                  <a:lnTo>
                    <a:pt x="455249" y="3243"/>
                  </a:lnTo>
                  <a:lnTo>
                    <a:pt x="460422" y="3118"/>
                  </a:lnTo>
                  <a:lnTo>
                    <a:pt x="465595" y="2999"/>
                  </a:lnTo>
                  <a:lnTo>
                    <a:pt x="470769" y="2884"/>
                  </a:lnTo>
                  <a:lnTo>
                    <a:pt x="475942" y="2775"/>
                  </a:lnTo>
                  <a:lnTo>
                    <a:pt x="481115" y="2669"/>
                  </a:lnTo>
                  <a:lnTo>
                    <a:pt x="486288" y="2568"/>
                  </a:lnTo>
                  <a:lnTo>
                    <a:pt x="491462" y="2471"/>
                  </a:lnTo>
                  <a:lnTo>
                    <a:pt x="496635" y="2378"/>
                  </a:lnTo>
                  <a:lnTo>
                    <a:pt x="501808" y="2289"/>
                  </a:lnTo>
                  <a:lnTo>
                    <a:pt x="506982" y="2203"/>
                  </a:lnTo>
                  <a:lnTo>
                    <a:pt x="512155" y="2121"/>
                  </a:lnTo>
                  <a:lnTo>
                    <a:pt x="517328" y="2041"/>
                  </a:lnTo>
                  <a:lnTo>
                    <a:pt x="522501" y="1965"/>
                  </a:lnTo>
                  <a:lnTo>
                    <a:pt x="527675" y="1892"/>
                  </a:lnTo>
                  <a:lnTo>
                    <a:pt x="532848" y="1822"/>
                  </a:lnTo>
                  <a:lnTo>
                    <a:pt x="538021" y="1755"/>
                  </a:lnTo>
                  <a:lnTo>
                    <a:pt x="543195" y="1690"/>
                  </a:lnTo>
                  <a:lnTo>
                    <a:pt x="548368" y="1628"/>
                  </a:lnTo>
                  <a:lnTo>
                    <a:pt x="553541" y="1568"/>
                  </a:lnTo>
                  <a:lnTo>
                    <a:pt x="558714" y="1510"/>
                  </a:lnTo>
                  <a:lnTo>
                    <a:pt x="563888" y="1455"/>
                  </a:lnTo>
                  <a:lnTo>
                    <a:pt x="569061" y="1402"/>
                  </a:lnTo>
                  <a:lnTo>
                    <a:pt x="574234" y="1351"/>
                  </a:lnTo>
                  <a:lnTo>
                    <a:pt x="579408" y="1301"/>
                  </a:lnTo>
                  <a:lnTo>
                    <a:pt x="584581" y="1254"/>
                  </a:lnTo>
                  <a:lnTo>
                    <a:pt x="589754" y="1208"/>
                  </a:lnTo>
                  <a:lnTo>
                    <a:pt x="594927" y="1164"/>
                  </a:lnTo>
                  <a:lnTo>
                    <a:pt x="600101" y="1122"/>
                  </a:lnTo>
                  <a:lnTo>
                    <a:pt x="605274" y="1082"/>
                  </a:lnTo>
                  <a:lnTo>
                    <a:pt x="610447" y="1042"/>
                  </a:lnTo>
                  <a:lnTo>
                    <a:pt x="615621" y="1005"/>
                  </a:lnTo>
                  <a:lnTo>
                    <a:pt x="620794" y="968"/>
                  </a:lnTo>
                  <a:lnTo>
                    <a:pt x="625967" y="933"/>
                  </a:lnTo>
                  <a:lnTo>
                    <a:pt x="631140" y="900"/>
                  </a:lnTo>
                  <a:lnTo>
                    <a:pt x="636314" y="867"/>
                  </a:lnTo>
                  <a:lnTo>
                    <a:pt x="641487" y="836"/>
                  </a:lnTo>
                  <a:lnTo>
                    <a:pt x="646660" y="806"/>
                  </a:lnTo>
                  <a:lnTo>
                    <a:pt x="651834" y="777"/>
                  </a:lnTo>
                  <a:lnTo>
                    <a:pt x="657007" y="749"/>
                  </a:lnTo>
                  <a:lnTo>
                    <a:pt x="662180" y="722"/>
                  </a:lnTo>
                  <a:lnTo>
                    <a:pt x="667353" y="696"/>
                  </a:lnTo>
                  <a:lnTo>
                    <a:pt x="672527" y="671"/>
                  </a:lnTo>
                  <a:lnTo>
                    <a:pt x="677700" y="647"/>
                  </a:lnTo>
                  <a:lnTo>
                    <a:pt x="682873" y="623"/>
                  </a:lnTo>
                  <a:lnTo>
                    <a:pt x="688047" y="601"/>
                  </a:lnTo>
                  <a:lnTo>
                    <a:pt x="693220" y="579"/>
                  </a:lnTo>
                  <a:lnTo>
                    <a:pt x="698393" y="558"/>
                  </a:lnTo>
                  <a:lnTo>
                    <a:pt x="703566" y="538"/>
                  </a:lnTo>
                  <a:lnTo>
                    <a:pt x="708740" y="519"/>
                  </a:lnTo>
                  <a:lnTo>
                    <a:pt x="713913" y="500"/>
                  </a:lnTo>
                  <a:lnTo>
                    <a:pt x="719086" y="482"/>
                  </a:lnTo>
                  <a:lnTo>
                    <a:pt x="724260" y="464"/>
                  </a:lnTo>
                  <a:lnTo>
                    <a:pt x="729433" y="447"/>
                  </a:lnTo>
                  <a:lnTo>
                    <a:pt x="734606" y="431"/>
                  </a:lnTo>
                  <a:lnTo>
                    <a:pt x="739779" y="415"/>
                  </a:lnTo>
                  <a:lnTo>
                    <a:pt x="744953" y="400"/>
                  </a:lnTo>
                  <a:lnTo>
                    <a:pt x="750126" y="385"/>
                  </a:lnTo>
                  <a:lnTo>
                    <a:pt x="755299" y="371"/>
                  </a:lnTo>
                  <a:lnTo>
                    <a:pt x="760473" y="358"/>
                  </a:lnTo>
                  <a:lnTo>
                    <a:pt x="765646" y="344"/>
                  </a:lnTo>
                  <a:lnTo>
                    <a:pt x="770819" y="332"/>
                  </a:lnTo>
                  <a:lnTo>
                    <a:pt x="775992" y="319"/>
                  </a:lnTo>
                  <a:lnTo>
                    <a:pt x="781166" y="308"/>
                  </a:lnTo>
                  <a:lnTo>
                    <a:pt x="786339" y="296"/>
                  </a:lnTo>
                  <a:lnTo>
                    <a:pt x="791512" y="285"/>
                  </a:lnTo>
                  <a:lnTo>
                    <a:pt x="796686" y="274"/>
                  </a:lnTo>
                  <a:lnTo>
                    <a:pt x="801859" y="264"/>
                  </a:lnTo>
                  <a:lnTo>
                    <a:pt x="807032" y="254"/>
                  </a:lnTo>
                  <a:lnTo>
                    <a:pt x="812205" y="245"/>
                  </a:lnTo>
                  <a:lnTo>
                    <a:pt x="817379" y="235"/>
                  </a:lnTo>
                  <a:lnTo>
                    <a:pt x="822552" y="226"/>
                  </a:lnTo>
                  <a:lnTo>
                    <a:pt x="827725" y="218"/>
                  </a:lnTo>
                  <a:lnTo>
                    <a:pt x="832899" y="209"/>
                  </a:lnTo>
                  <a:lnTo>
                    <a:pt x="838072" y="201"/>
                  </a:lnTo>
                  <a:lnTo>
                    <a:pt x="843245" y="194"/>
                  </a:lnTo>
                  <a:lnTo>
                    <a:pt x="848418" y="186"/>
                  </a:lnTo>
                  <a:lnTo>
                    <a:pt x="853592" y="179"/>
                  </a:lnTo>
                  <a:lnTo>
                    <a:pt x="858765" y="172"/>
                  </a:lnTo>
                  <a:lnTo>
                    <a:pt x="863938" y="165"/>
                  </a:lnTo>
                  <a:lnTo>
                    <a:pt x="869112" y="159"/>
                  </a:lnTo>
                  <a:lnTo>
                    <a:pt x="874285" y="152"/>
                  </a:lnTo>
                  <a:lnTo>
                    <a:pt x="879458" y="146"/>
                  </a:lnTo>
                  <a:lnTo>
                    <a:pt x="884631" y="141"/>
                  </a:lnTo>
                  <a:lnTo>
                    <a:pt x="889805" y="135"/>
                  </a:lnTo>
                  <a:lnTo>
                    <a:pt x="894978" y="130"/>
                  </a:lnTo>
                  <a:lnTo>
                    <a:pt x="900151" y="124"/>
                  </a:lnTo>
                  <a:lnTo>
                    <a:pt x="905325" y="119"/>
                  </a:lnTo>
                  <a:lnTo>
                    <a:pt x="910498" y="114"/>
                  </a:lnTo>
                  <a:lnTo>
                    <a:pt x="915671" y="110"/>
                  </a:lnTo>
                  <a:lnTo>
                    <a:pt x="920844" y="105"/>
                  </a:lnTo>
                  <a:lnTo>
                    <a:pt x="926018" y="101"/>
                  </a:lnTo>
                  <a:lnTo>
                    <a:pt x="931191" y="97"/>
                  </a:lnTo>
                  <a:lnTo>
                    <a:pt x="936364" y="93"/>
                  </a:lnTo>
                  <a:lnTo>
                    <a:pt x="941538" y="89"/>
                  </a:lnTo>
                  <a:lnTo>
                    <a:pt x="946711" y="85"/>
                  </a:lnTo>
                  <a:lnTo>
                    <a:pt x="951884" y="82"/>
                  </a:lnTo>
                  <a:lnTo>
                    <a:pt x="957057" y="78"/>
                  </a:lnTo>
                  <a:lnTo>
                    <a:pt x="962231" y="75"/>
                  </a:lnTo>
                  <a:lnTo>
                    <a:pt x="967404" y="72"/>
                  </a:lnTo>
                  <a:lnTo>
                    <a:pt x="972577" y="68"/>
                  </a:lnTo>
                  <a:lnTo>
                    <a:pt x="977751" y="65"/>
                  </a:lnTo>
                  <a:lnTo>
                    <a:pt x="982924" y="63"/>
                  </a:lnTo>
                  <a:lnTo>
                    <a:pt x="988097" y="60"/>
                  </a:lnTo>
                  <a:lnTo>
                    <a:pt x="993270" y="57"/>
                  </a:lnTo>
                  <a:lnTo>
                    <a:pt x="998444" y="55"/>
                  </a:lnTo>
                  <a:lnTo>
                    <a:pt x="1003617" y="52"/>
                  </a:lnTo>
                  <a:lnTo>
                    <a:pt x="1008790" y="50"/>
                  </a:lnTo>
                  <a:lnTo>
                    <a:pt x="1013964" y="48"/>
                  </a:lnTo>
                  <a:lnTo>
                    <a:pt x="1019137" y="46"/>
                  </a:lnTo>
                  <a:lnTo>
                    <a:pt x="1024310" y="44"/>
                  </a:lnTo>
                  <a:lnTo>
                    <a:pt x="1029483" y="42"/>
                  </a:lnTo>
                  <a:lnTo>
                    <a:pt x="1034657" y="40"/>
                  </a:lnTo>
                  <a:lnTo>
                    <a:pt x="1039830" y="38"/>
                  </a:lnTo>
                  <a:lnTo>
                    <a:pt x="1045003" y="36"/>
                  </a:lnTo>
                  <a:lnTo>
                    <a:pt x="1050177" y="34"/>
                  </a:lnTo>
                  <a:lnTo>
                    <a:pt x="1055350" y="33"/>
                  </a:lnTo>
                  <a:lnTo>
                    <a:pt x="1060523" y="31"/>
                  </a:lnTo>
                  <a:lnTo>
                    <a:pt x="1065696" y="30"/>
                  </a:lnTo>
                  <a:lnTo>
                    <a:pt x="1070870" y="28"/>
                  </a:lnTo>
                  <a:lnTo>
                    <a:pt x="1076043" y="27"/>
                  </a:lnTo>
                  <a:lnTo>
                    <a:pt x="1081216" y="26"/>
                  </a:lnTo>
                  <a:lnTo>
                    <a:pt x="1086390" y="24"/>
                  </a:lnTo>
                  <a:lnTo>
                    <a:pt x="1091563" y="23"/>
                  </a:lnTo>
                  <a:lnTo>
                    <a:pt x="1096736" y="22"/>
                  </a:lnTo>
                  <a:lnTo>
                    <a:pt x="1101909" y="21"/>
                  </a:lnTo>
                  <a:lnTo>
                    <a:pt x="1107083" y="20"/>
                  </a:lnTo>
                  <a:lnTo>
                    <a:pt x="1112256" y="19"/>
                  </a:lnTo>
                  <a:lnTo>
                    <a:pt x="1117429" y="18"/>
                  </a:lnTo>
                  <a:lnTo>
                    <a:pt x="1122603" y="17"/>
                  </a:lnTo>
                  <a:lnTo>
                    <a:pt x="1127776" y="16"/>
                  </a:lnTo>
                  <a:lnTo>
                    <a:pt x="1132949" y="15"/>
                  </a:lnTo>
                  <a:lnTo>
                    <a:pt x="1138122" y="15"/>
                  </a:lnTo>
                  <a:lnTo>
                    <a:pt x="1143296" y="14"/>
                  </a:lnTo>
                  <a:lnTo>
                    <a:pt x="1148469" y="13"/>
                  </a:lnTo>
                  <a:lnTo>
                    <a:pt x="1153642" y="13"/>
                  </a:lnTo>
                  <a:lnTo>
                    <a:pt x="1158816" y="12"/>
                  </a:lnTo>
                  <a:lnTo>
                    <a:pt x="1163989" y="11"/>
                  </a:lnTo>
                  <a:lnTo>
                    <a:pt x="1169162" y="11"/>
                  </a:lnTo>
                  <a:lnTo>
                    <a:pt x="1174335" y="10"/>
                  </a:lnTo>
                  <a:lnTo>
                    <a:pt x="1179509" y="10"/>
                  </a:lnTo>
                  <a:lnTo>
                    <a:pt x="1184682" y="9"/>
                  </a:lnTo>
                  <a:lnTo>
                    <a:pt x="1189855" y="9"/>
                  </a:lnTo>
                  <a:lnTo>
                    <a:pt x="1195029" y="8"/>
                  </a:lnTo>
                  <a:lnTo>
                    <a:pt x="1200202" y="8"/>
                  </a:lnTo>
                  <a:lnTo>
                    <a:pt x="1205375" y="7"/>
                  </a:lnTo>
                  <a:lnTo>
                    <a:pt x="1210548" y="7"/>
                  </a:lnTo>
                  <a:lnTo>
                    <a:pt x="1215722" y="6"/>
                  </a:lnTo>
                  <a:lnTo>
                    <a:pt x="1220895" y="6"/>
                  </a:lnTo>
                  <a:lnTo>
                    <a:pt x="1226068" y="6"/>
                  </a:lnTo>
                  <a:lnTo>
                    <a:pt x="1231242" y="5"/>
                  </a:lnTo>
                  <a:lnTo>
                    <a:pt x="1236415" y="5"/>
                  </a:lnTo>
                  <a:lnTo>
                    <a:pt x="1241588" y="5"/>
                  </a:lnTo>
                  <a:lnTo>
                    <a:pt x="1246761" y="5"/>
                  </a:lnTo>
                  <a:lnTo>
                    <a:pt x="1251935" y="4"/>
                  </a:lnTo>
                  <a:lnTo>
                    <a:pt x="1257108" y="4"/>
                  </a:lnTo>
                  <a:lnTo>
                    <a:pt x="1262281" y="4"/>
                  </a:lnTo>
                  <a:lnTo>
                    <a:pt x="1267455" y="4"/>
                  </a:lnTo>
                  <a:lnTo>
                    <a:pt x="1272628" y="3"/>
                  </a:lnTo>
                  <a:lnTo>
                    <a:pt x="1277801" y="3"/>
                  </a:lnTo>
                  <a:lnTo>
                    <a:pt x="1282974" y="3"/>
                  </a:lnTo>
                  <a:lnTo>
                    <a:pt x="1288148" y="3"/>
                  </a:lnTo>
                  <a:lnTo>
                    <a:pt x="1293321" y="3"/>
                  </a:lnTo>
                  <a:lnTo>
                    <a:pt x="1298494" y="2"/>
                  </a:lnTo>
                  <a:lnTo>
                    <a:pt x="1303668" y="2"/>
                  </a:lnTo>
                  <a:lnTo>
                    <a:pt x="1308841" y="2"/>
                  </a:lnTo>
                  <a:lnTo>
                    <a:pt x="1314014" y="2"/>
                  </a:lnTo>
                  <a:lnTo>
                    <a:pt x="1319187" y="2"/>
                  </a:lnTo>
                  <a:lnTo>
                    <a:pt x="1324361" y="2"/>
                  </a:lnTo>
                  <a:lnTo>
                    <a:pt x="1329534" y="2"/>
                  </a:lnTo>
                  <a:lnTo>
                    <a:pt x="1334707" y="1"/>
                  </a:lnTo>
                  <a:lnTo>
                    <a:pt x="1339881" y="1"/>
                  </a:lnTo>
                  <a:lnTo>
                    <a:pt x="1345054" y="1"/>
                  </a:lnTo>
                  <a:lnTo>
                    <a:pt x="1350227" y="1"/>
                  </a:lnTo>
                  <a:lnTo>
                    <a:pt x="1355400" y="1"/>
                  </a:lnTo>
                  <a:lnTo>
                    <a:pt x="1360574" y="1"/>
                  </a:lnTo>
                  <a:lnTo>
                    <a:pt x="1365747" y="1"/>
                  </a:lnTo>
                  <a:lnTo>
                    <a:pt x="1370920" y="1"/>
                  </a:lnTo>
                  <a:lnTo>
                    <a:pt x="1376094" y="1"/>
                  </a:lnTo>
                  <a:lnTo>
                    <a:pt x="1381267" y="1"/>
                  </a:lnTo>
                  <a:lnTo>
                    <a:pt x="1386440" y="1"/>
                  </a:lnTo>
                  <a:lnTo>
                    <a:pt x="1391613" y="1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596816" y="4231404"/>
              <a:ext cx="1883076" cy="243521"/>
            </a:xfrm>
            <a:custGeom>
              <a:avLst/>
              <a:pathLst>
                <a:path w="1883076" h="243521">
                  <a:moveTo>
                    <a:pt x="0" y="192903"/>
                  </a:moveTo>
                  <a:lnTo>
                    <a:pt x="5173" y="185814"/>
                  </a:lnTo>
                  <a:lnTo>
                    <a:pt x="10346" y="178906"/>
                  </a:lnTo>
                  <a:lnTo>
                    <a:pt x="15519" y="172181"/>
                  </a:lnTo>
                  <a:lnTo>
                    <a:pt x="20693" y="165639"/>
                  </a:lnTo>
                  <a:lnTo>
                    <a:pt x="25866" y="159282"/>
                  </a:lnTo>
                  <a:lnTo>
                    <a:pt x="31039" y="153108"/>
                  </a:lnTo>
                  <a:lnTo>
                    <a:pt x="36213" y="147118"/>
                  </a:lnTo>
                  <a:lnTo>
                    <a:pt x="41386" y="141310"/>
                  </a:lnTo>
                  <a:lnTo>
                    <a:pt x="46559" y="135684"/>
                  </a:lnTo>
                  <a:lnTo>
                    <a:pt x="51732" y="130237"/>
                  </a:lnTo>
                  <a:lnTo>
                    <a:pt x="56906" y="124968"/>
                  </a:lnTo>
                  <a:lnTo>
                    <a:pt x="62079" y="119875"/>
                  </a:lnTo>
                  <a:lnTo>
                    <a:pt x="67252" y="114955"/>
                  </a:lnTo>
                  <a:lnTo>
                    <a:pt x="72426" y="110204"/>
                  </a:lnTo>
                  <a:lnTo>
                    <a:pt x="77599" y="105621"/>
                  </a:lnTo>
                  <a:lnTo>
                    <a:pt x="82772" y="101201"/>
                  </a:lnTo>
                  <a:lnTo>
                    <a:pt x="87945" y="96942"/>
                  </a:lnTo>
                  <a:lnTo>
                    <a:pt x="93119" y="92840"/>
                  </a:lnTo>
                  <a:lnTo>
                    <a:pt x="98292" y="88891"/>
                  </a:lnTo>
                  <a:lnTo>
                    <a:pt x="103465" y="85091"/>
                  </a:lnTo>
                  <a:lnTo>
                    <a:pt x="108639" y="81437"/>
                  </a:lnTo>
                  <a:lnTo>
                    <a:pt x="113812" y="77925"/>
                  </a:lnTo>
                  <a:lnTo>
                    <a:pt x="118985" y="74551"/>
                  </a:lnTo>
                  <a:lnTo>
                    <a:pt x="124158" y="71310"/>
                  </a:lnTo>
                  <a:lnTo>
                    <a:pt x="129332" y="68199"/>
                  </a:lnTo>
                  <a:lnTo>
                    <a:pt x="134505" y="65213"/>
                  </a:lnTo>
                  <a:lnTo>
                    <a:pt x="139678" y="62350"/>
                  </a:lnTo>
                  <a:lnTo>
                    <a:pt x="144852" y="59604"/>
                  </a:lnTo>
                  <a:lnTo>
                    <a:pt x="150025" y="56972"/>
                  </a:lnTo>
                  <a:lnTo>
                    <a:pt x="155198" y="54450"/>
                  </a:lnTo>
                  <a:lnTo>
                    <a:pt x="160371" y="52034"/>
                  </a:lnTo>
                  <a:lnTo>
                    <a:pt x="165545" y="49720"/>
                  </a:lnTo>
                  <a:lnTo>
                    <a:pt x="170718" y="47505"/>
                  </a:lnTo>
                  <a:lnTo>
                    <a:pt x="175891" y="45385"/>
                  </a:lnTo>
                  <a:lnTo>
                    <a:pt x="181065" y="43357"/>
                  </a:lnTo>
                  <a:lnTo>
                    <a:pt x="186238" y="41416"/>
                  </a:lnTo>
                  <a:lnTo>
                    <a:pt x="191411" y="39561"/>
                  </a:lnTo>
                  <a:lnTo>
                    <a:pt x="196584" y="37786"/>
                  </a:lnTo>
                  <a:lnTo>
                    <a:pt x="201758" y="36089"/>
                  </a:lnTo>
                  <a:lnTo>
                    <a:pt x="206931" y="34468"/>
                  </a:lnTo>
                  <a:lnTo>
                    <a:pt x="212104" y="32918"/>
                  </a:lnTo>
                  <a:lnTo>
                    <a:pt x="217278" y="31437"/>
                  </a:lnTo>
                  <a:lnTo>
                    <a:pt x="222451" y="30023"/>
                  </a:lnTo>
                  <a:lnTo>
                    <a:pt x="227624" y="28672"/>
                  </a:lnTo>
                  <a:lnTo>
                    <a:pt x="232797" y="27381"/>
                  </a:lnTo>
                  <a:lnTo>
                    <a:pt x="237971" y="26149"/>
                  </a:lnTo>
                  <a:lnTo>
                    <a:pt x="243144" y="24972"/>
                  </a:lnTo>
                  <a:lnTo>
                    <a:pt x="248317" y="23849"/>
                  </a:lnTo>
                  <a:lnTo>
                    <a:pt x="253491" y="22776"/>
                  </a:lnTo>
                  <a:lnTo>
                    <a:pt x="258664" y="21753"/>
                  </a:lnTo>
                  <a:lnTo>
                    <a:pt x="263837" y="20776"/>
                  </a:lnTo>
                  <a:lnTo>
                    <a:pt x="269010" y="19843"/>
                  </a:lnTo>
                  <a:lnTo>
                    <a:pt x="274184" y="18954"/>
                  </a:lnTo>
                  <a:lnTo>
                    <a:pt x="279357" y="18104"/>
                  </a:lnTo>
                  <a:lnTo>
                    <a:pt x="284530" y="17294"/>
                  </a:lnTo>
                  <a:lnTo>
                    <a:pt x="289704" y="16521"/>
                  </a:lnTo>
                  <a:lnTo>
                    <a:pt x="294877" y="15783"/>
                  </a:lnTo>
                  <a:lnTo>
                    <a:pt x="300050" y="15080"/>
                  </a:lnTo>
                  <a:lnTo>
                    <a:pt x="305223" y="14408"/>
                  </a:lnTo>
                  <a:lnTo>
                    <a:pt x="310397" y="13767"/>
                  </a:lnTo>
                  <a:lnTo>
                    <a:pt x="315570" y="13156"/>
                  </a:lnTo>
                  <a:lnTo>
                    <a:pt x="320743" y="12573"/>
                  </a:lnTo>
                  <a:lnTo>
                    <a:pt x="325917" y="12017"/>
                  </a:lnTo>
                  <a:lnTo>
                    <a:pt x="331090" y="11486"/>
                  </a:lnTo>
                  <a:lnTo>
                    <a:pt x="336263" y="10980"/>
                  </a:lnTo>
                  <a:lnTo>
                    <a:pt x="341436" y="10496"/>
                  </a:lnTo>
                  <a:lnTo>
                    <a:pt x="346610" y="10036"/>
                  </a:lnTo>
                  <a:lnTo>
                    <a:pt x="351783" y="9596"/>
                  </a:lnTo>
                  <a:lnTo>
                    <a:pt x="356956" y="9176"/>
                  </a:lnTo>
                  <a:lnTo>
                    <a:pt x="362130" y="8776"/>
                  </a:lnTo>
                  <a:lnTo>
                    <a:pt x="367303" y="8393"/>
                  </a:lnTo>
                  <a:lnTo>
                    <a:pt x="372476" y="8029"/>
                  </a:lnTo>
                  <a:lnTo>
                    <a:pt x="377649" y="7681"/>
                  </a:lnTo>
                  <a:lnTo>
                    <a:pt x="382823" y="7349"/>
                  </a:lnTo>
                  <a:lnTo>
                    <a:pt x="387996" y="7032"/>
                  </a:lnTo>
                  <a:lnTo>
                    <a:pt x="393169" y="6729"/>
                  </a:lnTo>
                  <a:lnTo>
                    <a:pt x="398343" y="6440"/>
                  </a:lnTo>
                  <a:lnTo>
                    <a:pt x="403516" y="6165"/>
                  </a:lnTo>
                  <a:lnTo>
                    <a:pt x="408689" y="5901"/>
                  </a:lnTo>
                  <a:lnTo>
                    <a:pt x="413862" y="5650"/>
                  </a:lnTo>
                  <a:lnTo>
                    <a:pt x="419036" y="5410"/>
                  </a:lnTo>
                  <a:lnTo>
                    <a:pt x="424209" y="5181"/>
                  </a:lnTo>
                  <a:lnTo>
                    <a:pt x="429382" y="4962"/>
                  </a:lnTo>
                  <a:lnTo>
                    <a:pt x="434556" y="4753"/>
                  </a:lnTo>
                  <a:lnTo>
                    <a:pt x="439729" y="4553"/>
                  </a:lnTo>
                  <a:lnTo>
                    <a:pt x="444902" y="4362"/>
                  </a:lnTo>
                  <a:lnTo>
                    <a:pt x="450075" y="4180"/>
                  </a:lnTo>
                  <a:lnTo>
                    <a:pt x="455249" y="4006"/>
                  </a:lnTo>
                  <a:lnTo>
                    <a:pt x="460422" y="3839"/>
                  </a:lnTo>
                  <a:lnTo>
                    <a:pt x="465595" y="3680"/>
                  </a:lnTo>
                  <a:lnTo>
                    <a:pt x="470769" y="3528"/>
                  </a:lnTo>
                  <a:lnTo>
                    <a:pt x="475942" y="3383"/>
                  </a:lnTo>
                  <a:lnTo>
                    <a:pt x="481115" y="3244"/>
                  </a:lnTo>
                  <a:lnTo>
                    <a:pt x="486288" y="3111"/>
                  </a:lnTo>
                  <a:lnTo>
                    <a:pt x="491462" y="2984"/>
                  </a:lnTo>
                  <a:lnTo>
                    <a:pt x="496635" y="2862"/>
                  </a:lnTo>
                  <a:lnTo>
                    <a:pt x="501808" y="2746"/>
                  </a:lnTo>
                  <a:lnTo>
                    <a:pt x="506982" y="2635"/>
                  </a:lnTo>
                  <a:lnTo>
                    <a:pt x="512155" y="2528"/>
                  </a:lnTo>
                  <a:lnTo>
                    <a:pt x="517328" y="2426"/>
                  </a:lnTo>
                  <a:lnTo>
                    <a:pt x="522501" y="2329"/>
                  </a:lnTo>
                  <a:lnTo>
                    <a:pt x="527675" y="2235"/>
                  </a:lnTo>
                  <a:lnTo>
                    <a:pt x="532848" y="2146"/>
                  </a:lnTo>
                  <a:lnTo>
                    <a:pt x="538021" y="2060"/>
                  </a:lnTo>
                  <a:lnTo>
                    <a:pt x="543195" y="1978"/>
                  </a:lnTo>
                  <a:lnTo>
                    <a:pt x="548368" y="1900"/>
                  </a:lnTo>
                  <a:lnTo>
                    <a:pt x="553541" y="1825"/>
                  </a:lnTo>
                  <a:lnTo>
                    <a:pt x="558714" y="1753"/>
                  </a:lnTo>
                  <a:lnTo>
                    <a:pt x="563888" y="1684"/>
                  </a:lnTo>
                  <a:lnTo>
                    <a:pt x="569061" y="1617"/>
                  </a:lnTo>
                  <a:lnTo>
                    <a:pt x="574234" y="1554"/>
                  </a:lnTo>
                  <a:lnTo>
                    <a:pt x="579408" y="1493"/>
                  </a:lnTo>
                  <a:lnTo>
                    <a:pt x="584581" y="1435"/>
                  </a:lnTo>
                  <a:lnTo>
                    <a:pt x="589754" y="1379"/>
                  </a:lnTo>
                  <a:lnTo>
                    <a:pt x="594927" y="1325"/>
                  </a:lnTo>
                  <a:lnTo>
                    <a:pt x="600101" y="1274"/>
                  </a:lnTo>
                  <a:lnTo>
                    <a:pt x="605274" y="1225"/>
                  </a:lnTo>
                  <a:lnTo>
                    <a:pt x="610447" y="1177"/>
                  </a:lnTo>
                  <a:lnTo>
                    <a:pt x="615621" y="1132"/>
                  </a:lnTo>
                  <a:lnTo>
                    <a:pt x="620794" y="1088"/>
                  </a:lnTo>
                  <a:lnTo>
                    <a:pt x="625967" y="1046"/>
                  </a:lnTo>
                  <a:lnTo>
                    <a:pt x="631140" y="1006"/>
                  </a:lnTo>
                  <a:lnTo>
                    <a:pt x="636314" y="968"/>
                  </a:lnTo>
                  <a:lnTo>
                    <a:pt x="641487" y="930"/>
                  </a:lnTo>
                  <a:lnTo>
                    <a:pt x="646660" y="895"/>
                  </a:lnTo>
                  <a:lnTo>
                    <a:pt x="651834" y="861"/>
                  </a:lnTo>
                  <a:lnTo>
                    <a:pt x="657007" y="828"/>
                  </a:lnTo>
                  <a:lnTo>
                    <a:pt x="662180" y="796"/>
                  </a:lnTo>
                  <a:lnTo>
                    <a:pt x="667353" y="766"/>
                  </a:lnTo>
                  <a:lnTo>
                    <a:pt x="672527" y="737"/>
                  </a:lnTo>
                  <a:lnTo>
                    <a:pt x="677700" y="709"/>
                  </a:lnTo>
                  <a:lnTo>
                    <a:pt x="682873" y="682"/>
                  </a:lnTo>
                  <a:lnTo>
                    <a:pt x="688047" y="656"/>
                  </a:lnTo>
                  <a:lnTo>
                    <a:pt x="693220" y="631"/>
                  </a:lnTo>
                  <a:lnTo>
                    <a:pt x="698393" y="607"/>
                  </a:lnTo>
                  <a:lnTo>
                    <a:pt x="703566" y="584"/>
                  </a:lnTo>
                  <a:lnTo>
                    <a:pt x="708740" y="562"/>
                  </a:lnTo>
                  <a:lnTo>
                    <a:pt x="713913" y="540"/>
                  </a:lnTo>
                  <a:lnTo>
                    <a:pt x="719086" y="520"/>
                  </a:lnTo>
                  <a:lnTo>
                    <a:pt x="724260" y="500"/>
                  </a:lnTo>
                  <a:lnTo>
                    <a:pt x="729433" y="481"/>
                  </a:lnTo>
                  <a:lnTo>
                    <a:pt x="734606" y="463"/>
                  </a:lnTo>
                  <a:lnTo>
                    <a:pt x="739779" y="445"/>
                  </a:lnTo>
                  <a:lnTo>
                    <a:pt x="744953" y="428"/>
                  </a:lnTo>
                  <a:lnTo>
                    <a:pt x="750126" y="412"/>
                  </a:lnTo>
                  <a:lnTo>
                    <a:pt x="755299" y="396"/>
                  </a:lnTo>
                  <a:lnTo>
                    <a:pt x="760473" y="381"/>
                  </a:lnTo>
                  <a:lnTo>
                    <a:pt x="765646" y="366"/>
                  </a:lnTo>
                  <a:lnTo>
                    <a:pt x="770819" y="352"/>
                  </a:lnTo>
                  <a:lnTo>
                    <a:pt x="775992" y="339"/>
                  </a:lnTo>
                  <a:lnTo>
                    <a:pt x="781166" y="326"/>
                  </a:lnTo>
                  <a:lnTo>
                    <a:pt x="786339" y="313"/>
                  </a:lnTo>
                  <a:lnTo>
                    <a:pt x="791512" y="301"/>
                  </a:lnTo>
                  <a:lnTo>
                    <a:pt x="796686" y="289"/>
                  </a:lnTo>
                  <a:lnTo>
                    <a:pt x="801859" y="278"/>
                  </a:lnTo>
                  <a:lnTo>
                    <a:pt x="807032" y="267"/>
                  </a:lnTo>
                  <a:lnTo>
                    <a:pt x="812205" y="257"/>
                  </a:lnTo>
                  <a:lnTo>
                    <a:pt x="817379" y="247"/>
                  </a:lnTo>
                  <a:lnTo>
                    <a:pt x="822552" y="237"/>
                  </a:lnTo>
                  <a:lnTo>
                    <a:pt x="827725" y="228"/>
                  </a:lnTo>
                  <a:lnTo>
                    <a:pt x="832899" y="219"/>
                  </a:lnTo>
                  <a:lnTo>
                    <a:pt x="838072" y="210"/>
                  </a:lnTo>
                  <a:lnTo>
                    <a:pt x="843245" y="202"/>
                  </a:lnTo>
                  <a:lnTo>
                    <a:pt x="848418" y="194"/>
                  </a:lnTo>
                  <a:lnTo>
                    <a:pt x="853592" y="186"/>
                  </a:lnTo>
                  <a:lnTo>
                    <a:pt x="858765" y="179"/>
                  </a:lnTo>
                  <a:lnTo>
                    <a:pt x="863938" y="172"/>
                  </a:lnTo>
                  <a:lnTo>
                    <a:pt x="869112" y="165"/>
                  </a:lnTo>
                  <a:lnTo>
                    <a:pt x="874285" y="158"/>
                  </a:lnTo>
                  <a:lnTo>
                    <a:pt x="879458" y="152"/>
                  </a:lnTo>
                  <a:lnTo>
                    <a:pt x="884631" y="145"/>
                  </a:lnTo>
                  <a:lnTo>
                    <a:pt x="889805" y="140"/>
                  </a:lnTo>
                  <a:lnTo>
                    <a:pt x="894978" y="134"/>
                  </a:lnTo>
                  <a:lnTo>
                    <a:pt x="900151" y="128"/>
                  </a:lnTo>
                  <a:lnTo>
                    <a:pt x="905325" y="123"/>
                  </a:lnTo>
                  <a:lnTo>
                    <a:pt x="910498" y="118"/>
                  </a:lnTo>
                  <a:lnTo>
                    <a:pt x="915671" y="113"/>
                  </a:lnTo>
                  <a:lnTo>
                    <a:pt x="920844" y="108"/>
                  </a:lnTo>
                  <a:lnTo>
                    <a:pt x="926018" y="104"/>
                  </a:lnTo>
                  <a:lnTo>
                    <a:pt x="931191" y="99"/>
                  </a:lnTo>
                  <a:lnTo>
                    <a:pt x="936364" y="95"/>
                  </a:lnTo>
                  <a:lnTo>
                    <a:pt x="941538" y="91"/>
                  </a:lnTo>
                  <a:lnTo>
                    <a:pt x="946711" y="87"/>
                  </a:lnTo>
                  <a:lnTo>
                    <a:pt x="951884" y="84"/>
                  </a:lnTo>
                  <a:lnTo>
                    <a:pt x="957057" y="80"/>
                  </a:lnTo>
                  <a:lnTo>
                    <a:pt x="962231" y="76"/>
                  </a:lnTo>
                  <a:lnTo>
                    <a:pt x="967404" y="73"/>
                  </a:lnTo>
                  <a:lnTo>
                    <a:pt x="972577" y="70"/>
                  </a:lnTo>
                  <a:lnTo>
                    <a:pt x="977751" y="67"/>
                  </a:lnTo>
                  <a:lnTo>
                    <a:pt x="982924" y="64"/>
                  </a:lnTo>
                  <a:lnTo>
                    <a:pt x="988097" y="61"/>
                  </a:lnTo>
                  <a:lnTo>
                    <a:pt x="993270" y="58"/>
                  </a:lnTo>
                  <a:lnTo>
                    <a:pt x="998444" y="56"/>
                  </a:lnTo>
                  <a:lnTo>
                    <a:pt x="1003617" y="53"/>
                  </a:lnTo>
                  <a:lnTo>
                    <a:pt x="1008790" y="51"/>
                  </a:lnTo>
                  <a:lnTo>
                    <a:pt x="1013964" y="49"/>
                  </a:lnTo>
                  <a:lnTo>
                    <a:pt x="1019137" y="46"/>
                  </a:lnTo>
                  <a:lnTo>
                    <a:pt x="1024310" y="44"/>
                  </a:lnTo>
                  <a:lnTo>
                    <a:pt x="1029483" y="42"/>
                  </a:lnTo>
                  <a:lnTo>
                    <a:pt x="1034657" y="40"/>
                  </a:lnTo>
                  <a:lnTo>
                    <a:pt x="1039830" y="38"/>
                  </a:lnTo>
                  <a:lnTo>
                    <a:pt x="1045003" y="37"/>
                  </a:lnTo>
                  <a:lnTo>
                    <a:pt x="1050177" y="35"/>
                  </a:lnTo>
                  <a:lnTo>
                    <a:pt x="1055350" y="33"/>
                  </a:lnTo>
                  <a:lnTo>
                    <a:pt x="1060523" y="32"/>
                  </a:lnTo>
                  <a:lnTo>
                    <a:pt x="1065696" y="30"/>
                  </a:lnTo>
                  <a:lnTo>
                    <a:pt x="1070870" y="29"/>
                  </a:lnTo>
                  <a:lnTo>
                    <a:pt x="1076043" y="27"/>
                  </a:lnTo>
                  <a:lnTo>
                    <a:pt x="1081216" y="26"/>
                  </a:lnTo>
                  <a:lnTo>
                    <a:pt x="1086390" y="25"/>
                  </a:lnTo>
                  <a:lnTo>
                    <a:pt x="1091563" y="24"/>
                  </a:lnTo>
                  <a:lnTo>
                    <a:pt x="1096736" y="22"/>
                  </a:lnTo>
                  <a:lnTo>
                    <a:pt x="1101909" y="21"/>
                  </a:lnTo>
                  <a:lnTo>
                    <a:pt x="1107083" y="20"/>
                  </a:lnTo>
                  <a:lnTo>
                    <a:pt x="1112256" y="19"/>
                  </a:lnTo>
                  <a:lnTo>
                    <a:pt x="1117429" y="18"/>
                  </a:lnTo>
                  <a:lnTo>
                    <a:pt x="1122603" y="17"/>
                  </a:lnTo>
                  <a:lnTo>
                    <a:pt x="1127776" y="16"/>
                  </a:lnTo>
                  <a:lnTo>
                    <a:pt x="1132949" y="16"/>
                  </a:lnTo>
                  <a:lnTo>
                    <a:pt x="1138122" y="15"/>
                  </a:lnTo>
                  <a:lnTo>
                    <a:pt x="1143296" y="14"/>
                  </a:lnTo>
                  <a:lnTo>
                    <a:pt x="1148469" y="13"/>
                  </a:lnTo>
                  <a:lnTo>
                    <a:pt x="1153642" y="13"/>
                  </a:lnTo>
                  <a:lnTo>
                    <a:pt x="1158816" y="12"/>
                  </a:lnTo>
                  <a:lnTo>
                    <a:pt x="1163989" y="11"/>
                  </a:lnTo>
                  <a:lnTo>
                    <a:pt x="1169162" y="11"/>
                  </a:lnTo>
                  <a:lnTo>
                    <a:pt x="1174335" y="10"/>
                  </a:lnTo>
                  <a:lnTo>
                    <a:pt x="1179509" y="10"/>
                  </a:lnTo>
                  <a:lnTo>
                    <a:pt x="1184682" y="9"/>
                  </a:lnTo>
                  <a:lnTo>
                    <a:pt x="1189855" y="9"/>
                  </a:lnTo>
                  <a:lnTo>
                    <a:pt x="1195029" y="8"/>
                  </a:lnTo>
                  <a:lnTo>
                    <a:pt x="1200202" y="8"/>
                  </a:lnTo>
                  <a:lnTo>
                    <a:pt x="1205375" y="7"/>
                  </a:lnTo>
                  <a:lnTo>
                    <a:pt x="1210548" y="7"/>
                  </a:lnTo>
                  <a:lnTo>
                    <a:pt x="1215722" y="6"/>
                  </a:lnTo>
                  <a:lnTo>
                    <a:pt x="1220895" y="6"/>
                  </a:lnTo>
                  <a:lnTo>
                    <a:pt x="1226068" y="6"/>
                  </a:lnTo>
                  <a:lnTo>
                    <a:pt x="1231242" y="5"/>
                  </a:lnTo>
                  <a:lnTo>
                    <a:pt x="1236415" y="5"/>
                  </a:lnTo>
                  <a:lnTo>
                    <a:pt x="1241588" y="5"/>
                  </a:lnTo>
                  <a:lnTo>
                    <a:pt x="1246761" y="5"/>
                  </a:lnTo>
                  <a:lnTo>
                    <a:pt x="1251935" y="4"/>
                  </a:lnTo>
                  <a:lnTo>
                    <a:pt x="1257108" y="4"/>
                  </a:lnTo>
                  <a:lnTo>
                    <a:pt x="1262281" y="4"/>
                  </a:lnTo>
                  <a:lnTo>
                    <a:pt x="1267455" y="4"/>
                  </a:lnTo>
                  <a:lnTo>
                    <a:pt x="1272628" y="3"/>
                  </a:lnTo>
                  <a:lnTo>
                    <a:pt x="1277801" y="3"/>
                  </a:lnTo>
                  <a:lnTo>
                    <a:pt x="1282974" y="3"/>
                  </a:lnTo>
                  <a:lnTo>
                    <a:pt x="1288148" y="3"/>
                  </a:lnTo>
                  <a:lnTo>
                    <a:pt x="1293321" y="3"/>
                  </a:lnTo>
                  <a:lnTo>
                    <a:pt x="1298494" y="2"/>
                  </a:lnTo>
                  <a:lnTo>
                    <a:pt x="1303668" y="2"/>
                  </a:lnTo>
                  <a:lnTo>
                    <a:pt x="1308841" y="2"/>
                  </a:lnTo>
                  <a:lnTo>
                    <a:pt x="1314014" y="2"/>
                  </a:lnTo>
                  <a:lnTo>
                    <a:pt x="1319187" y="2"/>
                  </a:lnTo>
                  <a:lnTo>
                    <a:pt x="1324361" y="2"/>
                  </a:lnTo>
                  <a:lnTo>
                    <a:pt x="1329534" y="2"/>
                  </a:lnTo>
                  <a:lnTo>
                    <a:pt x="1334707" y="1"/>
                  </a:lnTo>
                  <a:lnTo>
                    <a:pt x="1339881" y="1"/>
                  </a:lnTo>
                  <a:lnTo>
                    <a:pt x="1345054" y="1"/>
                  </a:lnTo>
                  <a:lnTo>
                    <a:pt x="1350227" y="1"/>
                  </a:lnTo>
                  <a:lnTo>
                    <a:pt x="1355400" y="1"/>
                  </a:lnTo>
                  <a:lnTo>
                    <a:pt x="1360574" y="1"/>
                  </a:lnTo>
                  <a:lnTo>
                    <a:pt x="1365747" y="1"/>
                  </a:lnTo>
                  <a:lnTo>
                    <a:pt x="1370920" y="1"/>
                  </a:lnTo>
                  <a:lnTo>
                    <a:pt x="1376094" y="1"/>
                  </a:lnTo>
                  <a:lnTo>
                    <a:pt x="1381267" y="1"/>
                  </a:lnTo>
                  <a:lnTo>
                    <a:pt x="1386440" y="1"/>
                  </a:lnTo>
                  <a:lnTo>
                    <a:pt x="1391613" y="1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1"/>
                  </a:lnTo>
                  <a:lnTo>
                    <a:pt x="1852036" y="1"/>
                  </a:lnTo>
                  <a:lnTo>
                    <a:pt x="1846863" y="1"/>
                  </a:lnTo>
                  <a:lnTo>
                    <a:pt x="1841689" y="1"/>
                  </a:lnTo>
                  <a:lnTo>
                    <a:pt x="1836516" y="1"/>
                  </a:lnTo>
                  <a:lnTo>
                    <a:pt x="1831343" y="1"/>
                  </a:lnTo>
                  <a:lnTo>
                    <a:pt x="1826169" y="2"/>
                  </a:lnTo>
                  <a:lnTo>
                    <a:pt x="1820996" y="2"/>
                  </a:lnTo>
                  <a:lnTo>
                    <a:pt x="1815823" y="2"/>
                  </a:lnTo>
                  <a:lnTo>
                    <a:pt x="1810650" y="3"/>
                  </a:lnTo>
                  <a:lnTo>
                    <a:pt x="1805476" y="3"/>
                  </a:lnTo>
                  <a:lnTo>
                    <a:pt x="1800303" y="4"/>
                  </a:lnTo>
                  <a:lnTo>
                    <a:pt x="1795130" y="4"/>
                  </a:lnTo>
                  <a:lnTo>
                    <a:pt x="1789956" y="5"/>
                  </a:lnTo>
                  <a:lnTo>
                    <a:pt x="1784783" y="5"/>
                  </a:lnTo>
                  <a:lnTo>
                    <a:pt x="1779610" y="6"/>
                  </a:lnTo>
                  <a:lnTo>
                    <a:pt x="1774437" y="7"/>
                  </a:lnTo>
                  <a:lnTo>
                    <a:pt x="1769263" y="8"/>
                  </a:lnTo>
                  <a:lnTo>
                    <a:pt x="1764090" y="9"/>
                  </a:lnTo>
                  <a:lnTo>
                    <a:pt x="1758917" y="11"/>
                  </a:lnTo>
                  <a:lnTo>
                    <a:pt x="1753743" y="12"/>
                  </a:lnTo>
                  <a:lnTo>
                    <a:pt x="1748570" y="13"/>
                  </a:lnTo>
                  <a:lnTo>
                    <a:pt x="1743397" y="15"/>
                  </a:lnTo>
                  <a:lnTo>
                    <a:pt x="1738224" y="17"/>
                  </a:lnTo>
                  <a:lnTo>
                    <a:pt x="1733050" y="19"/>
                  </a:lnTo>
                  <a:lnTo>
                    <a:pt x="1727877" y="22"/>
                  </a:lnTo>
                  <a:lnTo>
                    <a:pt x="1722704" y="24"/>
                  </a:lnTo>
                  <a:lnTo>
                    <a:pt x="1717530" y="27"/>
                  </a:lnTo>
                  <a:lnTo>
                    <a:pt x="1712357" y="31"/>
                  </a:lnTo>
                  <a:lnTo>
                    <a:pt x="1707184" y="34"/>
                  </a:lnTo>
                  <a:lnTo>
                    <a:pt x="1702011" y="38"/>
                  </a:lnTo>
                  <a:lnTo>
                    <a:pt x="1696837" y="42"/>
                  </a:lnTo>
                  <a:lnTo>
                    <a:pt x="1691664" y="47"/>
                  </a:lnTo>
                  <a:lnTo>
                    <a:pt x="1686491" y="52"/>
                  </a:lnTo>
                  <a:lnTo>
                    <a:pt x="1681317" y="58"/>
                  </a:lnTo>
                  <a:lnTo>
                    <a:pt x="1676144" y="64"/>
                  </a:lnTo>
                  <a:lnTo>
                    <a:pt x="1670971" y="70"/>
                  </a:lnTo>
                  <a:lnTo>
                    <a:pt x="1665798" y="77"/>
                  </a:lnTo>
                  <a:lnTo>
                    <a:pt x="1660624" y="84"/>
                  </a:lnTo>
                  <a:lnTo>
                    <a:pt x="1655451" y="92"/>
                  </a:lnTo>
                  <a:lnTo>
                    <a:pt x="1650278" y="101"/>
                  </a:lnTo>
                  <a:lnTo>
                    <a:pt x="1645104" y="110"/>
                  </a:lnTo>
                  <a:lnTo>
                    <a:pt x="1639931" y="119"/>
                  </a:lnTo>
                  <a:lnTo>
                    <a:pt x="1634758" y="129"/>
                  </a:lnTo>
                  <a:lnTo>
                    <a:pt x="1629585" y="140"/>
                  </a:lnTo>
                  <a:lnTo>
                    <a:pt x="1624411" y="151"/>
                  </a:lnTo>
                  <a:lnTo>
                    <a:pt x="1619238" y="162"/>
                  </a:lnTo>
                  <a:lnTo>
                    <a:pt x="1614065" y="174"/>
                  </a:lnTo>
                  <a:lnTo>
                    <a:pt x="1608891" y="187"/>
                  </a:lnTo>
                  <a:lnTo>
                    <a:pt x="1603718" y="200"/>
                  </a:lnTo>
                  <a:lnTo>
                    <a:pt x="1598545" y="214"/>
                  </a:lnTo>
                  <a:lnTo>
                    <a:pt x="1593372" y="228"/>
                  </a:lnTo>
                  <a:lnTo>
                    <a:pt x="1588198" y="243"/>
                  </a:lnTo>
                  <a:lnTo>
                    <a:pt x="1583025" y="258"/>
                  </a:lnTo>
                  <a:lnTo>
                    <a:pt x="1577852" y="273"/>
                  </a:lnTo>
                  <a:lnTo>
                    <a:pt x="1572678" y="290"/>
                  </a:lnTo>
                  <a:lnTo>
                    <a:pt x="1567505" y="306"/>
                  </a:lnTo>
                  <a:lnTo>
                    <a:pt x="1562332" y="323"/>
                  </a:lnTo>
                  <a:lnTo>
                    <a:pt x="1557159" y="341"/>
                  </a:lnTo>
                  <a:lnTo>
                    <a:pt x="1551985" y="359"/>
                  </a:lnTo>
                  <a:lnTo>
                    <a:pt x="1546812" y="378"/>
                  </a:lnTo>
                  <a:lnTo>
                    <a:pt x="1541639" y="397"/>
                  </a:lnTo>
                  <a:lnTo>
                    <a:pt x="1536465" y="417"/>
                  </a:lnTo>
                  <a:lnTo>
                    <a:pt x="1531292" y="437"/>
                  </a:lnTo>
                  <a:lnTo>
                    <a:pt x="1526119" y="458"/>
                  </a:lnTo>
                  <a:lnTo>
                    <a:pt x="1520946" y="480"/>
                  </a:lnTo>
                  <a:lnTo>
                    <a:pt x="1515772" y="502"/>
                  </a:lnTo>
                  <a:lnTo>
                    <a:pt x="1510599" y="525"/>
                  </a:lnTo>
                  <a:lnTo>
                    <a:pt x="1505426" y="548"/>
                  </a:lnTo>
                  <a:lnTo>
                    <a:pt x="1500252" y="573"/>
                  </a:lnTo>
                  <a:lnTo>
                    <a:pt x="1495079" y="598"/>
                  </a:lnTo>
                  <a:lnTo>
                    <a:pt x="1489906" y="623"/>
                  </a:lnTo>
                  <a:lnTo>
                    <a:pt x="1484733" y="650"/>
                  </a:lnTo>
                  <a:lnTo>
                    <a:pt x="1479559" y="677"/>
                  </a:lnTo>
                  <a:lnTo>
                    <a:pt x="1474386" y="705"/>
                  </a:lnTo>
                  <a:lnTo>
                    <a:pt x="1469213" y="734"/>
                  </a:lnTo>
                  <a:lnTo>
                    <a:pt x="1464039" y="764"/>
                  </a:lnTo>
                  <a:lnTo>
                    <a:pt x="1458866" y="794"/>
                  </a:lnTo>
                  <a:lnTo>
                    <a:pt x="1453693" y="826"/>
                  </a:lnTo>
                  <a:lnTo>
                    <a:pt x="1448520" y="859"/>
                  </a:lnTo>
                  <a:lnTo>
                    <a:pt x="1443346" y="893"/>
                  </a:lnTo>
                  <a:lnTo>
                    <a:pt x="1438173" y="927"/>
                  </a:lnTo>
                  <a:lnTo>
                    <a:pt x="1433000" y="963"/>
                  </a:lnTo>
                  <a:lnTo>
                    <a:pt x="1427826" y="1000"/>
                  </a:lnTo>
                  <a:lnTo>
                    <a:pt x="1422653" y="1039"/>
                  </a:lnTo>
                  <a:lnTo>
                    <a:pt x="1417480" y="1078"/>
                  </a:lnTo>
                  <a:lnTo>
                    <a:pt x="1412307" y="1119"/>
                  </a:lnTo>
                  <a:lnTo>
                    <a:pt x="1407133" y="1161"/>
                  </a:lnTo>
                  <a:lnTo>
                    <a:pt x="1401960" y="1204"/>
                  </a:lnTo>
                  <a:lnTo>
                    <a:pt x="1396787" y="1249"/>
                  </a:lnTo>
                  <a:lnTo>
                    <a:pt x="1391613" y="1295"/>
                  </a:lnTo>
                  <a:lnTo>
                    <a:pt x="1386440" y="1343"/>
                  </a:lnTo>
                  <a:lnTo>
                    <a:pt x="1381267" y="1393"/>
                  </a:lnTo>
                  <a:lnTo>
                    <a:pt x="1376094" y="1444"/>
                  </a:lnTo>
                  <a:lnTo>
                    <a:pt x="1370920" y="1496"/>
                  </a:lnTo>
                  <a:lnTo>
                    <a:pt x="1365747" y="1550"/>
                  </a:lnTo>
                  <a:lnTo>
                    <a:pt x="1360574" y="1606"/>
                  </a:lnTo>
                  <a:lnTo>
                    <a:pt x="1355400" y="1664"/>
                  </a:lnTo>
                  <a:lnTo>
                    <a:pt x="1350227" y="1724"/>
                  </a:lnTo>
                  <a:lnTo>
                    <a:pt x="1345054" y="1785"/>
                  </a:lnTo>
                  <a:lnTo>
                    <a:pt x="1339881" y="1848"/>
                  </a:lnTo>
                  <a:lnTo>
                    <a:pt x="1334707" y="1914"/>
                  </a:lnTo>
                  <a:lnTo>
                    <a:pt x="1329534" y="1981"/>
                  </a:lnTo>
                  <a:lnTo>
                    <a:pt x="1324361" y="2051"/>
                  </a:lnTo>
                  <a:lnTo>
                    <a:pt x="1319187" y="2122"/>
                  </a:lnTo>
                  <a:lnTo>
                    <a:pt x="1314014" y="2196"/>
                  </a:lnTo>
                  <a:lnTo>
                    <a:pt x="1308841" y="2272"/>
                  </a:lnTo>
                  <a:lnTo>
                    <a:pt x="1303668" y="2351"/>
                  </a:lnTo>
                  <a:lnTo>
                    <a:pt x="1298494" y="2432"/>
                  </a:lnTo>
                  <a:lnTo>
                    <a:pt x="1293321" y="2515"/>
                  </a:lnTo>
                  <a:lnTo>
                    <a:pt x="1288148" y="2601"/>
                  </a:lnTo>
                  <a:lnTo>
                    <a:pt x="1282974" y="2689"/>
                  </a:lnTo>
                  <a:lnTo>
                    <a:pt x="1277801" y="2780"/>
                  </a:lnTo>
                  <a:lnTo>
                    <a:pt x="1272628" y="2873"/>
                  </a:lnTo>
                  <a:lnTo>
                    <a:pt x="1267455" y="2969"/>
                  </a:lnTo>
                  <a:lnTo>
                    <a:pt x="1262281" y="3068"/>
                  </a:lnTo>
                  <a:lnTo>
                    <a:pt x="1257108" y="3170"/>
                  </a:lnTo>
                  <a:lnTo>
                    <a:pt x="1251935" y="3275"/>
                  </a:lnTo>
                  <a:lnTo>
                    <a:pt x="1246761" y="3383"/>
                  </a:lnTo>
                  <a:lnTo>
                    <a:pt x="1241588" y="3493"/>
                  </a:lnTo>
                  <a:lnTo>
                    <a:pt x="1236415" y="3607"/>
                  </a:lnTo>
                  <a:lnTo>
                    <a:pt x="1231242" y="3723"/>
                  </a:lnTo>
                  <a:lnTo>
                    <a:pt x="1226068" y="3843"/>
                  </a:lnTo>
                  <a:lnTo>
                    <a:pt x="1220895" y="3966"/>
                  </a:lnTo>
                  <a:lnTo>
                    <a:pt x="1215722" y="4093"/>
                  </a:lnTo>
                  <a:lnTo>
                    <a:pt x="1210548" y="4222"/>
                  </a:lnTo>
                  <a:lnTo>
                    <a:pt x="1205375" y="4355"/>
                  </a:lnTo>
                  <a:lnTo>
                    <a:pt x="1200202" y="4492"/>
                  </a:lnTo>
                  <a:lnTo>
                    <a:pt x="1195029" y="4631"/>
                  </a:lnTo>
                  <a:lnTo>
                    <a:pt x="1189855" y="4775"/>
                  </a:lnTo>
                  <a:lnTo>
                    <a:pt x="1184682" y="4922"/>
                  </a:lnTo>
                  <a:lnTo>
                    <a:pt x="1179509" y="5072"/>
                  </a:lnTo>
                  <a:lnTo>
                    <a:pt x="1174335" y="5226"/>
                  </a:lnTo>
                  <a:lnTo>
                    <a:pt x="1169162" y="5383"/>
                  </a:lnTo>
                  <a:lnTo>
                    <a:pt x="1163989" y="5545"/>
                  </a:lnTo>
                  <a:lnTo>
                    <a:pt x="1158816" y="5710"/>
                  </a:lnTo>
                  <a:lnTo>
                    <a:pt x="1153642" y="5878"/>
                  </a:lnTo>
                  <a:lnTo>
                    <a:pt x="1148469" y="6051"/>
                  </a:lnTo>
                  <a:lnTo>
                    <a:pt x="1143296" y="6227"/>
                  </a:lnTo>
                  <a:lnTo>
                    <a:pt x="1138122" y="6407"/>
                  </a:lnTo>
                  <a:lnTo>
                    <a:pt x="1132949" y="6591"/>
                  </a:lnTo>
                  <a:lnTo>
                    <a:pt x="1127776" y="6779"/>
                  </a:lnTo>
                  <a:lnTo>
                    <a:pt x="1122603" y="6971"/>
                  </a:lnTo>
                  <a:lnTo>
                    <a:pt x="1117429" y="7166"/>
                  </a:lnTo>
                  <a:lnTo>
                    <a:pt x="1112256" y="7366"/>
                  </a:lnTo>
                  <a:lnTo>
                    <a:pt x="1107083" y="7569"/>
                  </a:lnTo>
                  <a:lnTo>
                    <a:pt x="1101909" y="7776"/>
                  </a:lnTo>
                  <a:lnTo>
                    <a:pt x="1096736" y="7987"/>
                  </a:lnTo>
                  <a:lnTo>
                    <a:pt x="1091563" y="8202"/>
                  </a:lnTo>
                  <a:lnTo>
                    <a:pt x="1086390" y="8421"/>
                  </a:lnTo>
                  <a:lnTo>
                    <a:pt x="1081216" y="8643"/>
                  </a:lnTo>
                  <a:lnTo>
                    <a:pt x="1076043" y="8870"/>
                  </a:lnTo>
                  <a:lnTo>
                    <a:pt x="1070870" y="9100"/>
                  </a:lnTo>
                  <a:lnTo>
                    <a:pt x="1065696" y="9335"/>
                  </a:lnTo>
                  <a:lnTo>
                    <a:pt x="1060523" y="9572"/>
                  </a:lnTo>
                  <a:lnTo>
                    <a:pt x="1055350" y="9814"/>
                  </a:lnTo>
                  <a:lnTo>
                    <a:pt x="1050177" y="10060"/>
                  </a:lnTo>
                  <a:lnTo>
                    <a:pt x="1045003" y="10309"/>
                  </a:lnTo>
                  <a:lnTo>
                    <a:pt x="1039830" y="10562"/>
                  </a:lnTo>
                  <a:lnTo>
                    <a:pt x="1034657" y="10818"/>
                  </a:lnTo>
                  <a:lnTo>
                    <a:pt x="1029483" y="11078"/>
                  </a:lnTo>
                  <a:lnTo>
                    <a:pt x="1024310" y="11342"/>
                  </a:lnTo>
                  <a:lnTo>
                    <a:pt x="1019137" y="11609"/>
                  </a:lnTo>
                  <a:lnTo>
                    <a:pt x="1013964" y="11879"/>
                  </a:lnTo>
                  <a:lnTo>
                    <a:pt x="1008790" y="12153"/>
                  </a:lnTo>
                  <a:lnTo>
                    <a:pt x="1003617" y="12430"/>
                  </a:lnTo>
                  <a:lnTo>
                    <a:pt x="998444" y="12710"/>
                  </a:lnTo>
                  <a:lnTo>
                    <a:pt x="993270" y="12994"/>
                  </a:lnTo>
                  <a:lnTo>
                    <a:pt x="988097" y="13280"/>
                  </a:lnTo>
                  <a:lnTo>
                    <a:pt x="982924" y="13570"/>
                  </a:lnTo>
                  <a:lnTo>
                    <a:pt x="977751" y="13863"/>
                  </a:lnTo>
                  <a:lnTo>
                    <a:pt x="972577" y="14159"/>
                  </a:lnTo>
                  <a:lnTo>
                    <a:pt x="967404" y="14457"/>
                  </a:lnTo>
                  <a:lnTo>
                    <a:pt x="962231" y="14759"/>
                  </a:lnTo>
                  <a:lnTo>
                    <a:pt x="957057" y="15063"/>
                  </a:lnTo>
                  <a:lnTo>
                    <a:pt x="951884" y="15369"/>
                  </a:lnTo>
                  <a:lnTo>
                    <a:pt x="946711" y="15678"/>
                  </a:lnTo>
                  <a:lnTo>
                    <a:pt x="941538" y="15990"/>
                  </a:lnTo>
                  <a:lnTo>
                    <a:pt x="936364" y="16304"/>
                  </a:lnTo>
                  <a:lnTo>
                    <a:pt x="931191" y="16621"/>
                  </a:lnTo>
                  <a:lnTo>
                    <a:pt x="926018" y="16939"/>
                  </a:lnTo>
                  <a:lnTo>
                    <a:pt x="920844" y="17260"/>
                  </a:lnTo>
                  <a:lnTo>
                    <a:pt x="915671" y="17583"/>
                  </a:lnTo>
                  <a:lnTo>
                    <a:pt x="910498" y="17908"/>
                  </a:lnTo>
                  <a:lnTo>
                    <a:pt x="905325" y="18235"/>
                  </a:lnTo>
                  <a:lnTo>
                    <a:pt x="900151" y="18564"/>
                  </a:lnTo>
                  <a:lnTo>
                    <a:pt x="894978" y="18894"/>
                  </a:lnTo>
                  <a:lnTo>
                    <a:pt x="889805" y="19226"/>
                  </a:lnTo>
                  <a:lnTo>
                    <a:pt x="884631" y="19560"/>
                  </a:lnTo>
                  <a:lnTo>
                    <a:pt x="879458" y="19896"/>
                  </a:lnTo>
                  <a:lnTo>
                    <a:pt x="874285" y="20233"/>
                  </a:lnTo>
                  <a:lnTo>
                    <a:pt x="869112" y="20571"/>
                  </a:lnTo>
                  <a:lnTo>
                    <a:pt x="863938" y="20911"/>
                  </a:lnTo>
                  <a:lnTo>
                    <a:pt x="858765" y="21252"/>
                  </a:lnTo>
                  <a:lnTo>
                    <a:pt x="853592" y="21594"/>
                  </a:lnTo>
                  <a:lnTo>
                    <a:pt x="848418" y="21937"/>
                  </a:lnTo>
                  <a:lnTo>
                    <a:pt x="843245" y="22282"/>
                  </a:lnTo>
                  <a:lnTo>
                    <a:pt x="838072" y="22627"/>
                  </a:lnTo>
                  <a:lnTo>
                    <a:pt x="832899" y="22974"/>
                  </a:lnTo>
                  <a:lnTo>
                    <a:pt x="827725" y="23321"/>
                  </a:lnTo>
                  <a:lnTo>
                    <a:pt x="822552" y="23669"/>
                  </a:lnTo>
                  <a:lnTo>
                    <a:pt x="817379" y="24018"/>
                  </a:lnTo>
                  <a:lnTo>
                    <a:pt x="812205" y="24368"/>
                  </a:lnTo>
                  <a:lnTo>
                    <a:pt x="807032" y="24719"/>
                  </a:lnTo>
                  <a:lnTo>
                    <a:pt x="801859" y="25070"/>
                  </a:lnTo>
                  <a:lnTo>
                    <a:pt x="796686" y="25422"/>
                  </a:lnTo>
                  <a:lnTo>
                    <a:pt x="791512" y="25774"/>
                  </a:lnTo>
                  <a:lnTo>
                    <a:pt x="786339" y="26127"/>
                  </a:lnTo>
                  <a:lnTo>
                    <a:pt x="781166" y="26481"/>
                  </a:lnTo>
                  <a:lnTo>
                    <a:pt x="775992" y="26835"/>
                  </a:lnTo>
                  <a:lnTo>
                    <a:pt x="770819" y="27189"/>
                  </a:lnTo>
                  <a:lnTo>
                    <a:pt x="765646" y="27544"/>
                  </a:lnTo>
                  <a:lnTo>
                    <a:pt x="760473" y="27900"/>
                  </a:lnTo>
                  <a:lnTo>
                    <a:pt x="755299" y="28255"/>
                  </a:lnTo>
                  <a:lnTo>
                    <a:pt x="750126" y="28611"/>
                  </a:lnTo>
                  <a:lnTo>
                    <a:pt x="744953" y="28968"/>
                  </a:lnTo>
                  <a:lnTo>
                    <a:pt x="739779" y="29325"/>
                  </a:lnTo>
                  <a:lnTo>
                    <a:pt x="734606" y="29682"/>
                  </a:lnTo>
                  <a:lnTo>
                    <a:pt x="729433" y="30039"/>
                  </a:lnTo>
                  <a:lnTo>
                    <a:pt x="724260" y="30397"/>
                  </a:lnTo>
                  <a:lnTo>
                    <a:pt x="719086" y="30755"/>
                  </a:lnTo>
                  <a:lnTo>
                    <a:pt x="713913" y="31114"/>
                  </a:lnTo>
                  <a:lnTo>
                    <a:pt x="708740" y="31473"/>
                  </a:lnTo>
                  <a:lnTo>
                    <a:pt x="703566" y="31832"/>
                  </a:lnTo>
                  <a:lnTo>
                    <a:pt x="698393" y="32191"/>
                  </a:lnTo>
                  <a:lnTo>
                    <a:pt x="693220" y="32551"/>
                  </a:lnTo>
                  <a:lnTo>
                    <a:pt x="688047" y="32912"/>
                  </a:lnTo>
                  <a:lnTo>
                    <a:pt x="682873" y="33272"/>
                  </a:lnTo>
                  <a:lnTo>
                    <a:pt x="677700" y="33633"/>
                  </a:lnTo>
                  <a:lnTo>
                    <a:pt x="672527" y="33995"/>
                  </a:lnTo>
                  <a:lnTo>
                    <a:pt x="667353" y="34357"/>
                  </a:lnTo>
                  <a:lnTo>
                    <a:pt x="662180" y="34720"/>
                  </a:lnTo>
                  <a:lnTo>
                    <a:pt x="657007" y="35083"/>
                  </a:lnTo>
                  <a:lnTo>
                    <a:pt x="651834" y="35447"/>
                  </a:lnTo>
                  <a:lnTo>
                    <a:pt x="646660" y="35811"/>
                  </a:lnTo>
                  <a:lnTo>
                    <a:pt x="641487" y="36176"/>
                  </a:lnTo>
                  <a:lnTo>
                    <a:pt x="636314" y="36542"/>
                  </a:lnTo>
                  <a:lnTo>
                    <a:pt x="631140" y="36908"/>
                  </a:lnTo>
                  <a:lnTo>
                    <a:pt x="625967" y="37276"/>
                  </a:lnTo>
                  <a:lnTo>
                    <a:pt x="620794" y="37644"/>
                  </a:lnTo>
                  <a:lnTo>
                    <a:pt x="615621" y="38013"/>
                  </a:lnTo>
                  <a:lnTo>
                    <a:pt x="610447" y="38383"/>
                  </a:lnTo>
                  <a:lnTo>
                    <a:pt x="605274" y="38754"/>
                  </a:lnTo>
                  <a:lnTo>
                    <a:pt x="600101" y="39127"/>
                  </a:lnTo>
                  <a:lnTo>
                    <a:pt x="594927" y="39500"/>
                  </a:lnTo>
                  <a:lnTo>
                    <a:pt x="589754" y="39875"/>
                  </a:lnTo>
                  <a:lnTo>
                    <a:pt x="584581" y="40252"/>
                  </a:lnTo>
                  <a:lnTo>
                    <a:pt x="579408" y="40630"/>
                  </a:lnTo>
                  <a:lnTo>
                    <a:pt x="574234" y="41009"/>
                  </a:lnTo>
                  <a:lnTo>
                    <a:pt x="569061" y="41390"/>
                  </a:lnTo>
                  <a:lnTo>
                    <a:pt x="563888" y="41773"/>
                  </a:lnTo>
                  <a:lnTo>
                    <a:pt x="558714" y="42158"/>
                  </a:lnTo>
                  <a:lnTo>
                    <a:pt x="553541" y="42545"/>
                  </a:lnTo>
                  <a:lnTo>
                    <a:pt x="548368" y="42934"/>
                  </a:lnTo>
                  <a:lnTo>
                    <a:pt x="543195" y="43325"/>
                  </a:lnTo>
                  <a:lnTo>
                    <a:pt x="538021" y="43719"/>
                  </a:lnTo>
                  <a:lnTo>
                    <a:pt x="532848" y="44115"/>
                  </a:lnTo>
                  <a:lnTo>
                    <a:pt x="527675" y="44515"/>
                  </a:lnTo>
                  <a:lnTo>
                    <a:pt x="522501" y="44917"/>
                  </a:lnTo>
                  <a:lnTo>
                    <a:pt x="517328" y="45322"/>
                  </a:lnTo>
                  <a:lnTo>
                    <a:pt x="512155" y="45730"/>
                  </a:lnTo>
                  <a:lnTo>
                    <a:pt x="506982" y="46142"/>
                  </a:lnTo>
                  <a:lnTo>
                    <a:pt x="501808" y="46557"/>
                  </a:lnTo>
                  <a:lnTo>
                    <a:pt x="496635" y="46976"/>
                  </a:lnTo>
                  <a:lnTo>
                    <a:pt x="491462" y="47399"/>
                  </a:lnTo>
                  <a:lnTo>
                    <a:pt x="486288" y="47827"/>
                  </a:lnTo>
                  <a:lnTo>
                    <a:pt x="481115" y="48259"/>
                  </a:lnTo>
                  <a:lnTo>
                    <a:pt x="475942" y="48696"/>
                  </a:lnTo>
                  <a:lnTo>
                    <a:pt x="470769" y="49137"/>
                  </a:lnTo>
                  <a:lnTo>
                    <a:pt x="465595" y="49584"/>
                  </a:lnTo>
                  <a:lnTo>
                    <a:pt x="460422" y="50037"/>
                  </a:lnTo>
                  <a:lnTo>
                    <a:pt x="455249" y="50496"/>
                  </a:lnTo>
                  <a:lnTo>
                    <a:pt x="450075" y="50960"/>
                  </a:lnTo>
                  <a:lnTo>
                    <a:pt x="444902" y="51432"/>
                  </a:lnTo>
                  <a:lnTo>
                    <a:pt x="439729" y="51910"/>
                  </a:lnTo>
                  <a:lnTo>
                    <a:pt x="434556" y="52395"/>
                  </a:lnTo>
                  <a:lnTo>
                    <a:pt x="429382" y="52888"/>
                  </a:lnTo>
                  <a:lnTo>
                    <a:pt x="424209" y="53390"/>
                  </a:lnTo>
                  <a:lnTo>
                    <a:pt x="419036" y="53899"/>
                  </a:lnTo>
                  <a:lnTo>
                    <a:pt x="413862" y="54418"/>
                  </a:lnTo>
                  <a:lnTo>
                    <a:pt x="408689" y="54946"/>
                  </a:lnTo>
                  <a:lnTo>
                    <a:pt x="403516" y="55484"/>
                  </a:lnTo>
                  <a:lnTo>
                    <a:pt x="398343" y="56032"/>
                  </a:lnTo>
                  <a:lnTo>
                    <a:pt x="393169" y="56591"/>
                  </a:lnTo>
                  <a:lnTo>
                    <a:pt x="387996" y="57162"/>
                  </a:lnTo>
                  <a:lnTo>
                    <a:pt x="382823" y="57745"/>
                  </a:lnTo>
                  <a:lnTo>
                    <a:pt x="377649" y="58341"/>
                  </a:lnTo>
                  <a:lnTo>
                    <a:pt x="372476" y="58950"/>
                  </a:lnTo>
                  <a:lnTo>
                    <a:pt x="367303" y="59573"/>
                  </a:lnTo>
                  <a:lnTo>
                    <a:pt x="362130" y="60212"/>
                  </a:lnTo>
                  <a:lnTo>
                    <a:pt x="356956" y="60865"/>
                  </a:lnTo>
                  <a:lnTo>
                    <a:pt x="351783" y="61535"/>
                  </a:lnTo>
                  <a:lnTo>
                    <a:pt x="346610" y="62223"/>
                  </a:lnTo>
                  <a:lnTo>
                    <a:pt x="341436" y="62928"/>
                  </a:lnTo>
                  <a:lnTo>
                    <a:pt x="336263" y="63653"/>
                  </a:lnTo>
                  <a:lnTo>
                    <a:pt x="331090" y="64397"/>
                  </a:lnTo>
                  <a:lnTo>
                    <a:pt x="325917" y="65163"/>
                  </a:lnTo>
                  <a:lnTo>
                    <a:pt x="320743" y="65950"/>
                  </a:lnTo>
                  <a:lnTo>
                    <a:pt x="315570" y="66761"/>
                  </a:lnTo>
                  <a:lnTo>
                    <a:pt x="310397" y="67596"/>
                  </a:lnTo>
                  <a:lnTo>
                    <a:pt x="305223" y="68456"/>
                  </a:lnTo>
                  <a:lnTo>
                    <a:pt x="300050" y="69343"/>
                  </a:lnTo>
                  <a:lnTo>
                    <a:pt x="294877" y="70259"/>
                  </a:lnTo>
                  <a:lnTo>
                    <a:pt x="289704" y="71203"/>
                  </a:lnTo>
                  <a:lnTo>
                    <a:pt x="284530" y="72179"/>
                  </a:lnTo>
                  <a:lnTo>
                    <a:pt x="279357" y="73187"/>
                  </a:lnTo>
                  <a:lnTo>
                    <a:pt x="274184" y="74228"/>
                  </a:lnTo>
                  <a:lnTo>
                    <a:pt x="269010" y="75306"/>
                  </a:lnTo>
                  <a:lnTo>
                    <a:pt x="263837" y="76420"/>
                  </a:lnTo>
                  <a:lnTo>
                    <a:pt x="258664" y="77574"/>
                  </a:lnTo>
                  <a:lnTo>
                    <a:pt x="253491" y="78768"/>
                  </a:lnTo>
                  <a:lnTo>
                    <a:pt x="248317" y="80005"/>
                  </a:lnTo>
                  <a:lnTo>
                    <a:pt x="243144" y="81287"/>
                  </a:lnTo>
                  <a:lnTo>
                    <a:pt x="237971" y="82616"/>
                  </a:lnTo>
                  <a:lnTo>
                    <a:pt x="232797" y="83993"/>
                  </a:lnTo>
                  <a:lnTo>
                    <a:pt x="227624" y="85422"/>
                  </a:lnTo>
                  <a:lnTo>
                    <a:pt x="222451" y="86904"/>
                  </a:lnTo>
                  <a:lnTo>
                    <a:pt x="217278" y="88442"/>
                  </a:lnTo>
                  <a:lnTo>
                    <a:pt x="212104" y="90038"/>
                  </a:lnTo>
                  <a:lnTo>
                    <a:pt x="206931" y="91695"/>
                  </a:lnTo>
                  <a:lnTo>
                    <a:pt x="201758" y="93416"/>
                  </a:lnTo>
                  <a:lnTo>
                    <a:pt x="196584" y="95203"/>
                  </a:lnTo>
                  <a:lnTo>
                    <a:pt x="191411" y="97058"/>
                  </a:lnTo>
                  <a:lnTo>
                    <a:pt x="186238" y="98986"/>
                  </a:lnTo>
                  <a:lnTo>
                    <a:pt x="181065" y="100988"/>
                  </a:lnTo>
                  <a:lnTo>
                    <a:pt x="175891" y="103068"/>
                  </a:lnTo>
                  <a:lnTo>
                    <a:pt x="170718" y="105229"/>
                  </a:lnTo>
                  <a:lnTo>
                    <a:pt x="165545" y="107474"/>
                  </a:lnTo>
                  <a:lnTo>
                    <a:pt x="160371" y="109807"/>
                  </a:lnTo>
                  <a:lnTo>
                    <a:pt x="155198" y="112230"/>
                  </a:lnTo>
                  <a:lnTo>
                    <a:pt x="150025" y="114747"/>
                  </a:lnTo>
                  <a:lnTo>
                    <a:pt x="144852" y="117362"/>
                  </a:lnTo>
                  <a:lnTo>
                    <a:pt x="139678" y="120078"/>
                  </a:lnTo>
                  <a:lnTo>
                    <a:pt x="134505" y="122898"/>
                  </a:lnTo>
                  <a:lnTo>
                    <a:pt x="129332" y="125827"/>
                  </a:lnTo>
                  <a:lnTo>
                    <a:pt x="124158" y="128867"/>
                  </a:lnTo>
                  <a:lnTo>
                    <a:pt x="118985" y="132022"/>
                  </a:lnTo>
                  <a:lnTo>
                    <a:pt x="113812" y="135295"/>
                  </a:lnTo>
                  <a:lnTo>
                    <a:pt x="108639" y="138692"/>
                  </a:lnTo>
                  <a:lnTo>
                    <a:pt x="103465" y="142214"/>
                  </a:lnTo>
                  <a:lnTo>
                    <a:pt x="98292" y="145865"/>
                  </a:lnTo>
                  <a:lnTo>
                    <a:pt x="93119" y="149649"/>
                  </a:lnTo>
                  <a:lnTo>
                    <a:pt x="87945" y="153570"/>
                  </a:lnTo>
                  <a:lnTo>
                    <a:pt x="82772" y="157630"/>
                  </a:lnTo>
                  <a:lnTo>
                    <a:pt x="77599" y="161832"/>
                  </a:lnTo>
                  <a:lnTo>
                    <a:pt x="72426" y="166180"/>
                  </a:lnTo>
                  <a:lnTo>
                    <a:pt x="67252" y="170677"/>
                  </a:lnTo>
                  <a:lnTo>
                    <a:pt x="62079" y="175325"/>
                  </a:lnTo>
                  <a:lnTo>
                    <a:pt x="56906" y="180126"/>
                  </a:lnTo>
                  <a:lnTo>
                    <a:pt x="51732" y="185084"/>
                  </a:lnTo>
                  <a:lnTo>
                    <a:pt x="46559" y="190199"/>
                  </a:lnTo>
                  <a:lnTo>
                    <a:pt x="41386" y="195474"/>
                  </a:lnTo>
                  <a:lnTo>
                    <a:pt x="36213" y="200910"/>
                  </a:lnTo>
                  <a:lnTo>
                    <a:pt x="31039" y="206509"/>
                  </a:lnTo>
                  <a:lnTo>
                    <a:pt x="25866" y="212270"/>
                  </a:lnTo>
                  <a:lnTo>
                    <a:pt x="20693" y="218195"/>
                  </a:lnTo>
                  <a:lnTo>
                    <a:pt x="15519" y="224283"/>
                  </a:lnTo>
                  <a:lnTo>
                    <a:pt x="10346" y="230534"/>
                  </a:lnTo>
                  <a:lnTo>
                    <a:pt x="5173" y="236947"/>
                  </a:lnTo>
                  <a:lnTo>
                    <a:pt x="0" y="243521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6596816" y="4231404"/>
              <a:ext cx="1883076" cy="192903"/>
            </a:xfrm>
            <a:custGeom>
              <a:avLst/>
              <a:pathLst>
                <a:path w="1883076" h="192903">
                  <a:moveTo>
                    <a:pt x="0" y="192903"/>
                  </a:moveTo>
                  <a:lnTo>
                    <a:pt x="5173" y="185814"/>
                  </a:lnTo>
                  <a:lnTo>
                    <a:pt x="10346" y="178906"/>
                  </a:lnTo>
                  <a:lnTo>
                    <a:pt x="15519" y="172181"/>
                  </a:lnTo>
                  <a:lnTo>
                    <a:pt x="20693" y="165639"/>
                  </a:lnTo>
                  <a:lnTo>
                    <a:pt x="25866" y="159282"/>
                  </a:lnTo>
                  <a:lnTo>
                    <a:pt x="31039" y="153108"/>
                  </a:lnTo>
                  <a:lnTo>
                    <a:pt x="36213" y="147118"/>
                  </a:lnTo>
                  <a:lnTo>
                    <a:pt x="41386" y="141310"/>
                  </a:lnTo>
                  <a:lnTo>
                    <a:pt x="46559" y="135684"/>
                  </a:lnTo>
                  <a:lnTo>
                    <a:pt x="51732" y="130237"/>
                  </a:lnTo>
                  <a:lnTo>
                    <a:pt x="56906" y="124968"/>
                  </a:lnTo>
                  <a:lnTo>
                    <a:pt x="62079" y="119875"/>
                  </a:lnTo>
                  <a:lnTo>
                    <a:pt x="67252" y="114955"/>
                  </a:lnTo>
                  <a:lnTo>
                    <a:pt x="72426" y="110204"/>
                  </a:lnTo>
                  <a:lnTo>
                    <a:pt x="77599" y="105621"/>
                  </a:lnTo>
                  <a:lnTo>
                    <a:pt x="82772" y="101201"/>
                  </a:lnTo>
                  <a:lnTo>
                    <a:pt x="87945" y="96942"/>
                  </a:lnTo>
                  <a:lnTo>
                    <a:pt x="93119" y="92840"/>
                  </a:lnTo>
                  <a:lnTo>
                    <a:pt x="98292" y="88891"/>
                  </a:lnTo>
                  <a:lnTo>
                    <a:pt x="103465" y="85091"/>
                  </a:lnTo>
                  <a:lnTo>
                    <a:pt x="108639" y="81437"/>
                  </a:lnTo>
                  <a:lnTo>
                    <a:pt x="113812" y="77925"/>
                  </a:lnTo>
                  <a:lnTo>
                    <a:pt x="118985" y="74551"/>
                  </a:lnTo>
                  <a:lnTo>
                    <a:pt x="124158" y="71310"/>
                  </a:lnTo>
                  <a:lnTo>
                    <a:pt x="129332" y="68199"/>
                  </a:lnTo>
                  <a:lnTo>
                    <a:pt x="134505" y="65213"/>
                  </a:lnTo>
                  <a:lnTo>
                    <a:pt x="139678" y="62350"/>
                  </a:lnTo>
                  <a:lnTo>
                    <a:pt x="144852" y="59604"/>
                  </a:lnTo>
                  <a:lnTo>
                    <a:pt x="150025" y="56972"/>
                  </a:lnTo>
                  <a:lnTo>
                    <a:pt x="155198" y="54450"/>
                  </a:lnTo>
                  <a:lnTo>
                    <a:pt x="160371" y="52034"/>
                  </a:lnTo>
                  <a:lnTo>
                    <a:pt x="165545" y="49720"/>
                  </a:lnTo>
                  <a:lnTo>
                    <a:pt x="170718" y="47505"/>
                  </a:lnTo>
                  <a:lnTo>
                    <a:pt x="175891" y="45385"/>
                  </a:lnTo>
                  <a:lnTo>
                    <a:pt x="181065" y="43357"/>
                  </a:lnTo>
                  <a:lnTo>
                    <a:pt x="186238" y="41416"/>
                  </a:lnTo>
                  <a:lnTo>
                    <a:pt x="191411" y="39561"/>
                  </a:lnTo>
                  <a:lnTo>
                    <a:pt x="196584" y="37786"/>
                  </a:lnTo>
                  <a:lnTo>
                    <a:pt x="201758" y="36089"/>
                  </a:lnTo>
                  <a:lnTo>
                    <a:pt x="206931" y="34468"/>
                  </a:lnTo>
                  <a:lnTo>
                    <a:pt x="212104" y="32918"/>
                  </a:lnTo>
                  <a:lnTo>
                    <a:pt x="217278" y="31437"/>
                  </a:lnTo>
                  <a:lnTo>
                    <a:pt x="222451" y="30023"/>
                  </a:lnTo>
                  <a:lnTo>
                    <a:pt x="227624" y="28672"/>
                  </a:lnTo>
                  <a:lnTo>
                    <a:pt x="232797" y="27381"/>
                  </a:lnTo>
                  <a:lnTo>
                    <a:pt x="237971" y="26149"/>
                  </a:lnTo>
                  <a:lnTo>
                    <a:pt x="243144" y="24972"/>
                  </a:lnTo>
                  <a:lnTo>
                    <a:pt x="248317" y="23849"/>
                  </a:lnTo>
                  <a:lnTo>
                    <a:pt x="253491" y="22776"/>
                  </a:lnTo>
                  <a:lnTo>
                    <a:pt x="258664" y="21753"/>
                  </a:lnTo>
                  <a:lnTo>
                    <a:pt x="263837" y="20776"/>
                  </a:lnTo>
                  <a:lnTo>
                    <a:pt x="269010" y="19843"/>
                  </a:lnTo>
                  <a:lnTo>
                    <a:pt x="274184" y="18954"/>
                  </a:lnTo>
                  <a:lnTo>
                    <a:pt x="279357" y="18104"/>
                  </a:lnTo>
                  <a:lnTo>
                    <a:pt x="284530" y="17294"/>
                  </a:lnTo>
                  <a:lnTo>
                    <a:pt x="289704" y="16521"/>
                  </a:lnTo>
                  <a:lnTo>
                    <a:pt x="294877" y="15783"/>
                  </a:lnTo>
                  <a:lnTo>
                    <a:pt x="300050" y="15080"/>
                  </a:lnTo>
                  <a:lnTo>
                    <a:pt x="305223" y="14408"/>
                  </a:lnTo>
                  <a:lnTo>
                    <a:pt x="310397" y="13767"/>
                  </a:lnTo>
                  <a:lnTo>
                    <a:pt x="315570" y="13156"/>
                  </a:lnTo>
                  <a:lnTo>
                    <a:pt x="320743" y="12573"/>
                  </a:lnTo>
                  <a:lnTo>
                    <a:pt x="325917" y="12017"/>
                  </a:lnTo>
                  <a:lnTo>
                    <a:pt x="331090" y="11486"/>
                  </a:lnTo>
                  <a:lnTo>
                    <a:pt x="336263" y="10980"/>
                  </a:lnTo>
                  <a:lnTo>
                    <a:pt x="341436" y="10496"/>
                  </a:lnTo>
                  <a:lnTo>
                    <a:pt x="346610" y="10036"/>
                  </a:lnTo>
                  <a:lnTo>
                    <a:pt x="351783" y="9596"/>
                  </a:lnTo>
                  <a:lnTo>
                    <a:pt x="356956" y="9176"/>
                  </a:lnTo>
                  <a:lnTo>
                    <a:pt x="362130" y="8776"/>
                  </a:lnTo>
                  <a:lnTo>
                    <a:pt x="367303" y="8393"/>
                  </a:lnTo>
                  <a:lnTo>
                    <a:pt x="372476" y="8029"/>
                  </a:lnTo>
                  <a:lnTo>
                    <a:pt x="377649" y="7681"/>
                  </a:lnTo>
                  <a:lnTo>
                    <a:pt x="382823" y="7349"/>
                  </a:lnTo>
                  <a:lnTo>
                    <a:pt x="387996" y="7032"/>
                  </a:lnTo>
                  <a:lnTo>
                    <a:pt x="393169" y="6729"/>
                  </a:lnTo>
                  <a:lnTo>
                    <a:pt x="398343" y="6440"/>
                  </a:lnTo>
                  <a:lnTo>
                    <a:pt x="403516" y="6165"/>
                  </a:lnTo>
                  <a:lnTo>
                    <a:pt x="408689" y="5901"/>
                  </a:lnTo>
                  <a:lnTo>
                    <a:pt x="413862" y="5650"/>
                  </a:lnTo>
                  <a:lnTo>
                    <a:pt x="419036" y="5410"/>
                  </a:lnTo>
                  <a:lnTo>
                    <a:pt x="424209" y="5181"/>
                  </a:lnTo>
                  <a:lnTo>
                    <a:pt x="429382" y="4962"/>
                  </a:lnTo>
                  <a:lnTo>
                    <a:pt x="434556" y="4753"/>
                  </a:lnTo>
                  <a:lnTo>
                    <a:pt x="439729" y="4553"/>
                  </a:lnTo>
                  <a:lnTo>
                    <a:pt x="444902" y="4362"/>
                  </a:lnTo>
                  <a:lnTo>
                    <a:pt x="450075" y="4180"/>
                  </a:lnTo>
                  <a:lnTo>
                    <a:pt x="455249" y="4006"/>
                  </a:lnTo>
                  <a:lnTo>
                    <a:pt x="460422" y="3839"/>
                  </a:lnTo>
                  <a:lnTo>
                    <a:pt x="465595" y="3680"/>
                  </a:lnTo>
                  <a:lnTo>
                    <a:pt x="470769" y="3528"/>
                  </a:lnTo>
                  <a:lnTo>
                    <a:pt x="475942" y="3383"/>
                  </a:lnTo>
                  <a:lnTo>
                    <a:pt x="481115" y="3244"/>
                  </a:lnTo>
                  <a:lnTo>
                    <a:pt x="486288" y="3111"/>
                  </a:lnTo>
                  <a:lnTo>
                    <a:pt x="491462" y="2984"/>
                  </a:lnTo>
                  <a:lnTo>
                    <a:pt x="496635" y="2862"/>
                  </a:lnTo>
                  <a:lnTo>
                    <a:pt x="501808" y="2746"/>
                  </a:lnTo>
                  <a:lnTo>
                    <a:pt x="506982" y="2635"/>
                  </a:lnTo>
                  <a:lnTo>
                    <a:pt x="512155" y="2528"/>
                  </a:lnTo>
                  <a:lnTo>
                    <a:pt x="517328" y="2426"/>
                  </a:lnTo>
                  <a:lnTo>
                    <a:pt x="522501" y="2329"/>
                  </a:lnTo>
                  <a:lnTo>
                    <a:pt x="527675" y="2235"/>
                  </a:lnTo>
                  <a:lnTo>
                    <a:pt x="532848" y="2146"/>
                  </a:lnTo>
                  <a:lnTo>
                    <a:pt x="538021" y="2060"/>
                  </a:lnTo>
                  <a:lnTo>
                    <a:pt x="543195" y="1978"/>
                  </a:lnTo>
                  <a:lnTo>
                    <a:pt x="548368" y="1900"/>
                  </a:lnTo>
                  <a:lnTo>
                    <a:pt x="553541" y="1825"/>
                  </a:lnTo>
                  <a:lnTo>
                    <a:pt x="558714" y="1753"/>
                  </a:lnTo>
                  <a:lnTo>
                    <a:pt x="563888" y="1684"/>
                  </a:lnTo>
                  <a:lnTo>
                    <a:pt x="569061" y="1617"/>
                  </a:lnTo>
                  <a:lnTo>
                    <a:pt x="574234" y="1554"/>
                  </a:lnTo>
                  <a:lnTo>
                    <a:pt x="579408" y="1493"/>
                  </a:lnTo>
                  <a:lnTo>
                    <a:pt x="584581" y="1435"/>
                  </a:lnTo>
                  <a:lnTo>
                    <a:pt x="589754" y="1379"/>
                  </a:lnTo>
                  <a:lnTo>
                    <a:pt x="594927" y="1325"/>
                  </a:lnTo>
                  <a:lnTo>
                    <a:pt x="600101" y="1274"/>
                  </a:lnTo>
                  <a:lnTo>
                    <a:pt x="605274" y="1225"/>
                  </a:lnTo>
                  <a:lnTo>
                    <a:pt x="610447" y="1177"/>
                  </a:lnTo>
                  <a:lnTo>
                    <a:pt x="615621" y="1132"/>
                  </a:lnTo>
                  <a:lnTo>
                    <a:pt x="620794" y="1088"/>
                  </a:lnTo>
                  <a:lnTo>
                    <a:pt x="625967" y="1046"/>
                  </a:lnTo>
                  <a:lnTo>
                    <a:pt x="631140" y="1006"/>
                  </a:lnTo>
                  <a:lnTo>
                    <a:pt x="636314" y="968"/>
                  </a:lnTo>
                  <a:lnTo>
                    <a:pt x="641487" y="930"/>
                  </a:lnTo>
                  <a:lnTo>
                    <a:pt x="646660" y="895"/>
                  </a:lnTo>
                  <a:lnTo>
                    <a:pt x="651834" y="861"/>
                  </a:lnTo>
                  <a:lnTo>
                    <a:pt x="657007" y="828"/>
                  </a:lnTo>
                  <a:lnTo>
                    <a:pt x="662180" y="796"/>
                  </a:lnTo>
                  <a:lnTo>
                    <a:pt x="667353" y="766"/>
                  </a:lnTo>
                  <a:lnTo>
                    <a:pt x="672527" y="737"/>
                  </a:lnTo>
                  <a:lnTo>
                    <a:pt x="677700" y="709"/>
                  </a:lnTo>
                  <a:lnTo>
                    <a:pt x="682873" y="682"/>
                  </a:lnTo>
                  <a:lnTo>
                    <a:pt x="688047" y="656"/>
                  </a:lnTo>
                  <a:lnTo>
                    <a:pt x="693220" y="631"/>
                  </a:lnTo>
                  <a:lnTo>
                    <a:pt x="698393" y="607"/>
                  </a:lnTo>
                  <a:lnTo>
                    <a:pt x="703566" y="584"/>
                  </a:lnTo>
                  <a:lnTo>
                    <a:pt x="708740" y="562"/>
                  </a:lnTo>
                  <a:lnTo>
                    <a:pt x="713913" y="540"/>
                  </a:lnTo>
                  <a:lnTo>
                    <a:pt x="719086" y="520"/>
                  </a:lnTo>
                  <a:lnTo>
                    <a:pt x="724260" y="500"/>
                  </a:lnTo>
                  <a:lnTo>
                    <a:pt x="729433" y="481"/>
                  </a:lnTo>
                  <a:lnTo>
                    <a:pt x="734606" y="463"/>
                  </a:lnTo>
                  <a:lnTo>
                    <a:pt x="739779" y="445"/>
                  </a:lnTo>
                  <a:lnTo>
                    <a:pt x="744953" y="428"/>
                  </a:lnTo>
                  <a:lnTo>
                    <a:pt x="750126" y="412"/>
                  </a:lnTo>
                  <a:lnTo>
                    <a:pt x="755299" y="396"/>
                  </a:lnTo>
                  <a:lnTo>
                    <a:pt x="760473" y="381"/>
                  </a:lnTo>
                  <a:lnTo>
                    <a:pt x="765646" y="366"/>
                  </a:lnTo>
                  <a:lnTo>
                    <a:pt x="770819" y="352"/>
                  </a:lnTo>
                  <a:lnTo>
                    <a:pt x="775992" y="339"/>
                  </a:lnTo>
                  <a:lnTo>
                    <a:pt x="781166" y="326"/>
                  </a:lnTo>
                  <a:lnTo>
                    <a:pt x="786339" y="313"/>
                  </a:lnTo>
                  <a:lnTo>
                    <a:pt x="791512" y="301"/>
                  </a:lnTo>
                  <a:lnTo>
                    <a:pt x="796686" y="289"/>
                  </a:lnTo>
                  <a:lnTo>
                    <a:pt x="801859" y="278"/>
                  </a:lnTo>
                  <a:lnTo>
                    <a:pt x="807032" y="267"/>
                  </a:lnTo>
                  <a:lnTo>
                    <a:pt x="812205" y="257"/>
                  </a:lnTo>
                  <a:lnTo>
                    <a:pt x="817379" y="247"/>
                  </a:lnTo>
                  <a:lnTo>
                    <a:pt x="822552" y="237"/>
                  </a:lnTo>
                  <a:lnTo>
                    <a:pt x="827725" y="228"/>
                  </a:lnTo>
                  <a:lnTo>
                    <a:pt x="832899" y="219"/>
                  </a:lnTo>
                  <a:lnTo>
                    <a:pt x="838072" y="210"/>
                  </a:lnTo>
                  <a:lnTo>
                    <a:pt x="843245" y="202"/>
                  </a:lnTo>
                  <a:lnTo>
                    <a:pt x="848418" y="194"/>
                  </a:lnTo>
                  <a:lnTo>
                    <a:pt x="853592" y="186"/>
                  </a:lnTo>
                  <a:lnTo>
                    <a:pt x="858765" y="179"/>
                  </a:lnTo>
                  <a:lnTo>
                    <a:pt x="863938" y="172"/>
                  </a:lnTo>
                  <a:lnTo>
                    <a:pt x="869112" y="165"/>
                  </a:lnTo>
                  <a:lnTo>
                    <a:pt x="874285" y="158"/>
                  </a:lnTo>
                  <a:lnTo>
                    <a:pt x="879458" y="152"/>
                  </a:lnTo>
                  <a:lnTo>
                    <a:pt x="884631" y="145"/>
                  </a:lnTo>
                  <a:lnTo>
                    <a:pt x="889805" y="140"/>
                  </a:lnTo>
                  <a:lnTo>
                    <a:pt x="894978" y="134"/>
                  </a:lnTo>
                  <a:lnTo>
                    <a:pt x="900151" y="128"/>
                  </a:lnTo>
                  <a:lnTo>
                    <a:pt x="905325" y="123"/>
                  </a:lnTo>
                  <a:lnTo>
                    <a:pt x="910498" y="118"/>
                  </a:lnTo>
                  <a:lnTo>
                    <a:pt x="915671" y="113"/>
                  </a:lnTo>
                  <a:lnTo>
                    <a:pt x="920844" y="108"/>
                  </a:lnTo>
                  <a:lnTo>
                    <a:pt x="926018" y="104"/>
                  </a:lnTo>
                  <a:lnTo>
                    <a:pt x="931191" y="99"/>
                  </a:lnTo>
                  <a:lnTo>
                    <a:pt x="936364" y="95"/>
                  </a:lnTo>
                  <a:lnTo>
                    <a:pt x="941538" y="91"/>
                  </a:lnTo>
                  <a:lnTo>
                    <a:pt x="946711" y="87"/>
                  </a:lnTo>
                  <a:lnTo>
                    <a:pt x="951884" y="84"/>
                  </a:lnTo>
                  <a:lnTo>
                    <a:pt x="957057" y="80"/>
                  </a:lnTo>
                  <a:lnTo>
                    <a:pt x="962231" y="76"/>
                  </a:lnTo>
                  <a:lnTo>
                    <a:pt x="967404" y="73"/>
                  </a:lnTo>
                  <a:lnTo>
                    <a:pt x="972577" y="70"/>
                  </a:lnTo>
                  <a:lnTo>
                    <a:pt x="977751" y="67"/>
                  </a:lnTo>
                  <a:lnTo>
                    <a:pt x="982924" y="64"/>
                  </a:lnTo>
                  <a:lnTo>
                    <a:pt x="988097" y="61"/>
                  </a:lnTo>
                  <a:lnTo>
                    <a:pt x="993270" y="58"/>
                  </a:lnTo>
                  <a:lnTo>
                    <a:pt x="998444" y="56"/>
                  </a:lnTo>
                  <a:lnTo>
                    <a:pt x="1003617" y="53"/>
                  </a:lnTo>
                  <a:lnTo>
                    <a:pt x="1008790" y="51"/>
                  </a:lnTo>
                  <a:lnTo>
                    <a:pt x="1013964" y="49"/>
                  </a:lnTo>
                  <a:lnTo>
                    <a:pt x="1019137" y="46"/>
                  </a:lnTo>
                  <a:lnTo>
                    <a:pt x="1024310" y="44"/>
                  </a:lnTo>
                  <a:lnTo>
                    <a:pt x="1029483" y="42"/>
                  </a:lnTo>
                  <a:lnTo>
                    <a:pt x="1034657" y="40"/>
                  </a:lnTo>
                  <a:lnTo>
                    <a:pt x="1039830" y="38"/>
                  </a:lnTo>
                  <a:lnTo>
                    <a:pt x="1045003" y="37"/>
                  </a:lnTo>
                  <a:lnTo>
                    <a:pt x="1050177" y="35"/>
                  </a:lnTo>
                  <a:lnTo>
                    <a:pt x="1055350" y="33"/>
                  </a:lnTo>
                  <a:lnTo>
                    <a:pt x="1060523" y="32"/>
                  </a:lnTo>
                  <a:lnTo>
                    <a:pt x="1065696" y="30"/>
                  </a:lnTo>
                  <a:lnTo>
                    <a:pt x="1070870" y="29"/>
                  </a:lnTo>
                  <a:lnTo>
                    <a:pt x="1076043" y="27"/>
                  </a:lnTo>
                  <a:lnTo>
                    <a:pt x="1081216" y="26"/>
                  </a:lnTo>
                  <a:lnTo>
                    <a:pt x="1086390" y="25"/>
                  </a:lnTo>
                  <a:lnTo>
                    <a:pt x="1091563" y="24"/>
                  </a:lnTo>
                  <a:lnTo>
                    <a:pt x="1096736" y="22"/>
                  </a:lnTo>
                  <a:lnTo>
                    <a:pt x="1101909" y="21"/>
                  </a:lnTo>
                  <a:lnTo>
                    <a:pt x="1107083" y="20"/>
                  </a:lnTo>
                  <a:lnTo>
                    <a:pt x="1112256" y="19"/>
                  </a:lnTo>
                  <a:lnTo>
                    <a:pt x="1117429" y="18"/>
                  </a:lnTo>
                  <a:lnTo>
                    <a:pt x="1122603" y="17"/>
                  </a:lnTo>
                  <a:lnTo>
                    <a:pt x="1127776" y="16"/>
                  </a:lnTo>
                  <a:lnTo>
                    <a:pt x="1132949" y="16"/>
                  </a:lnTo>
                  <a:lnTo>
                    <a:pt x="1138122" y="15"/>
                  </a:lnTo>
                  <a:lnTo>
                    <a:pt x="1143296" y="14"/>
                  </a:lnTo>
                  <a:lnTo>
                    <a:pt x="1148469" y="13"/>
                  </a:lnTo>
                  <a:lnTo>
                    <a:pt x="1153642" y="13"/>
                  </a:lnTo>
                  <a:lnTo>
                    <a:pt x="1158816" y="12"/>
                  </a:lnTo>
                  <a:lnTo>
                    <a:pt x="1163989" y="11"/>
                  </a:lnTo>
                  <a:lnTo>
                    <a:pt x="1169162" y="11"/>
                  </a:lnTo>
                  <a:lnTo>
                    <a:pt x="1174335" y="10"/>
                  </a:lnTo>
                  <a:lnTo>
                    <a:pt x="1179509" y="10"/>
                  </a:lnTo>
                  <a:lnTo>
                    <a:pt x="1184682" y="9"/>
                  </a:lnTo>
                  <a:lnTo>
                    <a:pt x="1189855" y="9"/>
                  </a:lnTo>
                  <a:lnTo>
                    <a:pt x="1195029" y="8"/>
                  </a:lnTo>
                  <a:lnTo>
                    <a:pt x="1200202" y="8"/>
                  </a:lnTo>
                  <a:lnTo>
                    <a:pt x="1205375" y="7"/>
                  </a:lnTo>
                  <a:lnTo>
                    <a:pt x="1210548" y="7"/>
                  </a:lnTo>
                  <a:lnTo>
                    <a:pt x="1215722" y="6"/>
                  </a:lnTo>
                  <a:lnTo>
                    <a:pt x="1220895" y="6"/>
                  </a:lnTo>
                  <a:lnTo>
                    <a:pt x="1226068" y="6"/>
                  </a:lnTo>
                  <a:lnTo>
                    <a:pt x="1231242" y="5"/>
                  </a:lnTo>
                  <a:lnTo>
                    <a:pt x="1236415" y="5"/>
                  </a:lnTo>
                  <a:lnTo>
                    <a:pt x="1241588" y="5"/>
                  </a:lnTo>
                  <a:lnTo>
                    <a:pt x="1246761" y="5"/>
                  </a:lnTo>
                  <a:lnTo>
                    <a:pt x="1251935" y="4"/>
                  </a:lnTo>
                  <a:lnTo>
                    <a:pt x="1257108" y="4"/>
                  </a:lnTo>
                  <a:lnTo>
                    <a:pt x="1262281" y="4"/>
                  </a:lnTo>
                  <a:lnTo>
                    <a:pt x="1267455" y="4"/>
                  </a:lnTo>
                  <a:lnTo>
                    <a:pt x="1272628" y="3"/>
                  </a:lnTo>
                  <a:lnTo>
                    <a:pt x="1277801" y="3"/>
                  </a:lnTo>
                  <a:lnTo>
                    <a:pt x="1282974" y="3"/>
                  </a:lnTo>
                  <a:lnTo>
                    <a:pt x="1288148" y="3"/>
                  </a:lnTo>
                  <a:lnTo>
                    <a:pt x="1293321" y="3"/>
                  </a:lnTo>
                  <a:lnTo>
                    <a:pt x="1298494" y="2"/>
                  </a:lnTo>
                  <a:lnTo>
                    <a:pt x="1303668" y="2"/>
                  </a:lnTo>
                  <a:lnTo>
                    <a:pt x="1308841" y="2"/>
                  </a:lnTo>
                  <a:lnTo>
                    <a:pt x="1314014" y="2"/>
                  </a:lnTo>
                  <a:lnTo>
                    <a:pt x="1319187" y="2"/>
                  </a:lnTo>
                  <a:lnTo>
                    <a:pt x="1324361" y="2"/>
                  </a:lnTo>
                  <a:lnTo>
                    <a:pt x="1329534" y="2"/>
                  </a:lnTo>
                  <a:lnTo>
                    <a:pt x="1334707" y="1"/>
                  </a:lnTo>
                  <a:lnTo>
                    <a:pt x="1339881" y="1"/>
                  </a:lnTo>
                  <a:lnTo>
                    <a:pt x="1345054" y="1"/>
                  </a:lnTo>
                  <a:lnTo>
                    <a:pt x="1350227" y="1"/>
                  </a:lnTo>
                  <a:lnTo>
                    <a:pt x="1355400" y="1"/>
                  </a:lnTo>
                  <a:lnTo>
                    <a:pt x="1360574" y="1"/>
                  </a:lnTo>
                  <a:lnTo>
                    <a:pt x="1365747" y="1"/>
                  </a:lnTo>
                  <a:lnTo>
                    <a:pt x="1370920" y="1"/>
                  </a:lnTo>
                  <a:lnTo>
                    <a:pt x="1376094" y="1"/>
                  </a:lnTo>
                  <a:lnTo>
                    <a:pt x="1381267" y="1"/>
                  </a:lnTo>
                  <a:lnTo>
                    <a:pt x="1386440" y="1"/>
                  </a:lnTo>
                  <a:lnTo>
                    <a:pt x="1391613" y="1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96816" y="4231404"/>
              <a:ext cx="1883076" cy="434941"/>
            </a:xfrm>
            <a:custGeom>
              <a:avLst/>
              <a:pathLst>
                <a:path w="1883076" h="434941">
                  <a:moveTo>
                    <a:pt x="0" y="243520"/>
                  </a:moveTo>
                  <a:lnTo>
                    <a:pt x="5173" y="236947"/>
                  </a:lnTo>
                  <a:lnTo>
                    <a:pt x="10346" y="230534"/>
                  </a:lnTo>
                  <a:lnTo>
                    <a:pt x="15519" y="224283"/>
                  </a:lnTo>
                  <a:lnTo>
                    <a:pt x="20693" y="218194"/>
                  </a:lnTo>
                  <a:lnTo>
                    <a:pt x="25866" y="212270"/>
                  </a:lnTo>
                  <a:lnTo>
                    <a:pt x="31039" y="206508"/>
                  </a:lnTo>
                  <a:lnTo>
                    <a:pt x="36213" y="200910"/>
                  </a:lnTo>
                  <a:lnTo>
                    <a:pt x="41386" y="195474"/>
                  </a:lnTo>
                  <a:lnTo>
                    <a:pt x="46559" y="190199"/>
                  </a:lnTo>
                  <a:lnTo>
                    <a:pt x="51732" y="185083"/>
                  </a:lnTo>
                  <a:lnTo>
                    <a:pt x="56906" y="180126"/>
                  </a:lnTo>
                  <a:lnTo>
                    <a:pt x="62079" y="175324"/>
                  </a:lnTo>
                  <a:lnTo>
                    <a:pt x="67252" y="170676"/>
                  </a:lnTo>
                  <a:lnTo>
                    <a:pt x="72426" y="166180"/>
                  </a:lnTo>
                  <a:lnTo>
                    <a:pt x="77599" y="161832"/>
                  </a:lnTo>
                  <a:lnTo>
                    <a:pt x="82772" y="157629"/>
                  </a:lnTo>
                  <a:lnTo>
                    <a:pt x="87945" y="153569"/>
                  </a:lnTo>
                  <a:lnTo>
                    <a:pt x="93119" y="149649"/>
                  </a:lnTo>
                  <a:lnTo>
                    <a:pt x="98292" y="145865"/>
                  </a:lnTo>
                  <a:lnTo>
                    <a:pt x="103465" y="142213"/>
                  </a:lnTo>
                  <a:lnTo>
                    <a:pt x="108639" y="138691"/>
                  </a:lnTo>
                  <a:lnTo>
                    <a:pt x="113812" y="135295"/>
                  </a:lnTo>
                  <a:lnTo>
                    <a:pt x="118985" y="132021"/>
                  </a:lnTo>
                  <a:lnTo>
                    <a:pt x="124158" y="128866"/>
                  </a:lnTo>
                  <a:lnTo>
                    <a:pt x="129332" y="125826"/>
                  </a:lnTo>
                  <a:lnTo>
                    <a:pt x="134505" y="122898"/>
                  </a:lnTo>
                  <a:lnTo>
                    <a:pt x="139678" y="120077"/>
                  </a:lnTo>
                  <a:lnTo>
                    <a:pt x="144852" y="117362"/>
                  </a:lnTo>
                  <a:lnTo>
                    <a:pt x="150025" y="114747"/>
                  </a:lnTo>
                  <a:lnTo>
                    <a:pt x="155198" y="112230"/>
                  </a:lnTo>
                  <a:lnTo>
                    <a:pt x="160371" y="109806"/>
                  </a:lnTo>
                  <a:lnTo>
                    <a:pt x="165545" y="107474"/>
                  </a:lnTo>
                  <a:lnTo>
                    <a:pt x="170718" y="105229"/>
                  </a:lnTo>
                  <a:lnTo>
                    <a:pt x="175891" y="103068"/>
                  </a:lnTo>
                  <a:lnTo>
                    <a:pt x="181065" y="100987"/>
                  </a:lnTo>
                  <a:lnTo>
                    <a:pt x="186238" y="98985"/>
                  </a:lnTo>
                  <a:lnTo>
                    <a:pt x="191411" y="97058"/>
                  </a:lnTo>
                  <a:lnTo>
                    <a:pt x="196584" y="95202"/>
                  </a:lnTo>
                  <a:lnTo>
                    <a:pt x="201758" y="93415"/>
                  </a:lnTo>
                  <a:lnTo>
                    <a:pt x="206931" y="91695"/>
                  </a:lnTo>
                  <a:lnTo>
                    <a:pt x="212104" y="90038"/>
                  </a:lnTo>
                  <a:lnTo>
                    <a:pt x="217278" y="88442"/>
                  </a:lnTo>
                  <a:lnTo>
                    <a:pt x="222451" y="86904"/>
                  </a:lnTo>
                  <a:lnTo>
                    <a:pt x="227624" y="85422"/>
                  </a:lnTo>
                  <a:lnTo>
                    <a:pt x="232797" y="83993"/>
                  </a:lnTo>
                  <a:lnTo>
                    <a:pt x="237971" y="82615"/>
                  </a:lnTo>
                  <a:lnTo>
                    <a:pt x="243144" y="81287"/>
                  </a:lnTo>
                  <a:lnTo>
                    <a:pt x="248317" y="80005"/>
                  </a:lnTo>
                  <a:lnTo>
                    <a:pt x="253491" y="78768"/>
                  </a:lnTo>
                  <a:lnTo>
                    <a:pt x="258664" y="77573"/>
                  </a:lnTo>
                  <a:lnTo>
                    <a:pt x="263837" y="76420"/>
                  </a:lnTo>
                  <a:lnTo>
                    <a:pt x="269010" y="75305"/>
                  </a:lnTo>
                  <a:lnTo>
                    <a:pt x="274184" y="74228"/>
                  </a:lnTo>
                  <a:lnTo>
                    <a:pt x="279357" y="73186"/>
                  </a:lnTo>
                  <a:lnTo>
                    <a:pt x="284530" y="72178"/>
                  </a:lnTo>
                  <a:lnTo>
                    <a:pt x="289704" y="71203"/>
                  </a:lnTo>
                  <a:lnTo>
                    <a:pt x="294877" y="70258"/>
                  </a:lnTo>
                  <a:lnTo>
                    <a:pt x="300050" y="69343"/>
                  </a:lnTo>
                  <a:lnTo>
                    <a:pt x="305223" y="68456"/>
                  </a:lnTo>
                  <a:lnTo>
                    <a:pt x="310397" y="67595"/>
                  </a:lnTo>
                  <a:lnTo>
                    <a:pt x="315570" y="66760"/>
                  </a:lnTo>
                  <a:lnTo>
                    <a:pt x="320743" y="65950"/>
                  </a:lnTo>
                  <a:lnTo>
                    <a:pt x="325917" y="65162"/>
                  </a:lnTo>
                  <a:lnTo>
                    <a:pt x="331090" y="64397"/>
                  </a:lnTo>
                  <a:lnTo>
                    <a:pt x="336263" y="63652"/>
                  </a:lnTo>
                  <a:lnTo>
                    <a:pt x="341436" y="62928"/>
                  </a:lnTo>
                  <a:lnTo>
                    <a:pt x="346610" y="62222"/>
                  </a:lnTo>
                  <a:lnTo>
                    <a:pt x="351783" y="61535"/>
                  </a:lnTo>
                  <a:lnTo>
                    <a:pt x="356956" y="60865"/>
                  </a:lnTo>
                  <a:lnTo>
                    <a:pt x="362130" y="60211"/>
                  </a:lnTo>
                  <a:lnTo>
                    <a:pt x="367303" y="59573"/>
                  </a:lnTo>
                  <a:lnTo>
                    <a:pt x="372476" y="58950"/>
                  </a:lnTo>
                  <a:lnTo>
                    <a:pt x="377649" y="58340"/>
                  </a:lnTo>
                  <a:lnTo>
                    <a:pt x="382823" y="57745"/>
                  </a:lnTo>
                  <a:lnTo>
                    <a:pt x="387996" y="57162"/>
                  </a:lnTo>
                  <a:lnTo>
                    <a:pt x="393169" y="56591"/>
                  </a:lnTo>
                  <a:lnTo>
                    <a:pt x="398343" y="56032"/>
                  </a:lnTo>
                  <a:lnTo>
                    <a:pt x="403516" y="55483"/>
                  </a:lnTo>
                  <a:lnTo>
                    <a:pt x="408689" y="54945"/>
                  </a:lnTo>
                  <a:lnTo>
                    <a:pt x="413862" y="54417"/>
                  </a:lnTo>
                  <a:lnTo>
                    <a:pt x="419036" y="53899"/>
                  </a:lnTo>
                  <a:lnTo>
                    <a:pt x="424209" y="53389"/>
                  </a:lnTo>
                  <a:lnTo>
                    <a:pt x="429382" y="52888"/>
                  </a:lnTo>
                  <a:lnTo>
                    <a:pt x="434556" y="52395"/>
                  </a:lnTo>
                  <a:lnTo>
                    <a:pt x="439729" y="51909"/>
                  </a:lnTo>
                  <a:lnTo>
                    <a:pt x="444902" y="51431"/>
                  </a:lnTo>
                  <a:lnTo>
                    <a:pt x="450075" y="50960"/>
                  </a:lnTo>
                  <a:lnTo>
                    <a:pt x="455249" y="50495"/>
                  </a:lnTo>
                  <a:lnTo>
                    <a:pt x="460422" y="50037"/>
                  </a:lnTo>
                  <a:lnTo>
                    <a:pt x="465595" y="49584"/>
                  </a:lnTo>
                  <a:lnTo>
                    <a:pt x="470769" y="49137"/>
                  </a:lnTo>
                  <a:lnTo>
                    <a:pt x="475942" y="48695"/>
                  </a:lnTo>
                  <a:lnTo>
                    <a:pt x="481115" y="48258"/>
                  </a:lnTo>
                  <a:lnTo>
                    <a:pt x="486288" y="47826"/>
                  </a:lnTo>
                  <a:lnTo>
                    <a:pt x="491462" y="47399"/>
                  </a:lnTo>
                  <a:lnTo>
                    <a:pt x="496635" y="46976"/>
                  </a:lnTo>
                  <a:lnTo>
                    <a:pt x="501808" y="46556"/>
                  </a:lnTo>
                  <a:lnTo>
                    <a:pt x="506982" y="46141"/>
                  </a:lnTo>
                  <a:lnTo>
                    <a:pt x="512155" y="45729"/>
                  </a:lnTo>
                  <a:lnTo>
                    <a:pt x="517328" y="45321"/>
                  </a:lnTo>
                  <a:lnTo>
                    <a:pt x="522501" y="44916"/>
                  </a:lnTo>
                  <a:lnTo>
                    <a:pt x="527675" y="44514"/>
                  </a:lnTo>
                  <a:lnTo>
                    <a:pt x="532848" y="44115"/>
                  </a:lnTo>
                  <a:lnTo>
                    <a:pt x="538021" y="43719"/>
                  </a:lnTo>
                  <a:lnTo>
                    <a:pt x="543195" y="43325"/>
                  </a:lnTo>
                  <a:lnTo>
                    <a:pt x="548368" y="42933"/>
                  </a:lnTo>
                  <a:lnTo>
                    <a:pt x="553541" y="42544"/>
                  </a:lnTo>
                  <a:lnTo>
                    <a:pt x="558714" y="42157"/>
                  </a:lnTo>
                  <a:lnTo>
                    <a:pt x="563888" y="41773"/>
                  </a:lnTo>
                  <a:lnTo>
                    <a:pt x="569061" y="41390"/>
                  </a:lnTo>
                  <a:lnTo>
                    <a:pt x="574234" y="41008"/>
                  </a:lnTo>
                  <a:lnTo>
                    <a:pt x="579408" y="40629"/>
                  </a:lnTo>
                  <a:lnTo>
                    <a:pt x="584581" y="40251"/>
                  </a:lnTo>
                  <a:lnTo>
                    <a:pt x="589754" y="39875"/>
                  </a:lnTo>
                  <a:lnTo>
                    <a:pt x="594927" y="39500"/>
                  </a:lnTo>
                  <a:lnTo>
                    <a:pt x="600101" y="39126"/>
                  </a:lnTo>
                  <a:lnTo>
                    <a:pt x="605274" y="38754"/>
                  </a:lnTo>
                  <a:lnTo>
                    <a:pt x="610447" y="38382"/>
                  </a:lnTo>
                  <a:lnTo>
                    <a:pt x="615621" y="38012"/>
                  </a:lnTo>
                  <a:lnTo>
                    <a:pt x="620794" y="37643"/>
                  </a:lnTo>
                  <a:lnTo>
                    <a:pt x="625967" y="37275"/>
                  </a:lnTo>
                  <a:lnTo>
                    <a:pt x="631140" y="36908"/>
                  </a:lnTo>
                  <a:lnTo>
                    <a:pt x="636314" y="36541"/>
                  </a:lnTo>
                  <a:lnTo>
                    <a:pt x="641487" y="36175"/>
                  </a:lnTo>
                  <a:lnTo>
                    <a:pt x="646660" y="35810"/>
                  </a:lnTo>
                  <a:lnTo>
                    <a:pt x="651834" y="35446"/>
                  </a:lnTo>
                  <a:lnTo>
                    <a:pt x="657007" y="35082"/>
                  </a:lnTo>
                  <a:lnTo>
                    <a:pt x="662180" y="34719"/>
                  </a:lnTo>
                  <a:lnTo>
                    <a:pt x="667353" y="34357"/>
                  </a:lnTo>
                  <a:lnTo>
                    <a:pt x="672527" y="33994"/>
                  </a:lnTo>
                  <a:lnTo>
                    <a:pt x="677700" y="33633"/>
                  </a:lnTo>
                  <a:lnTo>
                    <a:pt x="682873" y="33272"/>
                  </a:lnTo>
                  <a:lnTo>
                    <a:pt x="688047" y="32911"/>
                  </a:lnTo>
                  <a:lnTo>
                    <a:pt x="693220" y="32551"/>
                  </a:lnTo>
                  <a:lnTo>
                    <a:pt x="698393" y="32191"/>
                  </a:lnTo>
                  <a:lnTo>
                    <a:pt x="703566" y="31831"/>
                  </a:lnTo>
                  <a:lnTo>
                    <a:pt x="708740" y="31472"/>
                  </a:lnTo>
                  <a:lnTo>
                    <a:pt x="713913" y="31113"/>
                  </a:lnTo>
                  <a:lnTo>
                    <a:pt x="719086" y="30755"/>
                  </a:lnTo>
                  <a:lnTo>
                    <a:pt x="724260" y="30397"/>
                  </a:lnTo>
                  <a:lnTo>
                    <a:pt x="729433" y="30039"/>
                  </a:lnTo>
                  <a:lnTo>
                    <a:pt x="734606" y="29681"/>
                  </a:lnTo>
                  <a:lnTo>
                    <a:pt x="739779" y="29324"/>
                  </a:lnTo>
                  <a:lnTo>
                    <a:pt x="744953" y="28967"/>
                  </a:lnTo>
                  <a:lnTo>
                    <a:pt x="750126" y="28611"/>
                  </a:lnTo>
                  <a:lnTo>
                    <a:pt x="755299" y="28255"/>
                  </a:lnTo>
                  <a:lnTo>
                    <a:pt x="760473" y="27899"/>
                  </a:lnTo>
                  <a:lnTo>
                    <a:pt x="765646" y="27544"/>
                  </a:lnTo>
                  <a:lnTo>
                    <a:pt x="770819" y="27189"/>
                  </a:lnTo>
                  <a:lnTo>
                    <a:pt x="775992" y="26834"/>
                  </a:lnTo>
                  <a:lnTo>
                    <a:pt x="781166" y="26480"/>
                  </a:lnTo>
                  <a:lnTo>
                    <a:pt x="786339" y="26127"/>
                  </a:lnTo>
                  <a:lnTo>
                    <a:pt x="791512" y="25774"/>
                  </a:lnTo>
                  <a:lnTo>
                    <a:pt x="796686" y="25421"/>
                  </a:lnTo>
                  <a:lnTo>
                    <a:pt x="801859" y="25069"/>
                  </a:lnTo>
                  <a:lnTo>
                    <a:pt x="807032" y="24718"/>
                  </a:lnTo>
                  <a:lnTo>
                    <a:pt x="812205" y="24368"/>
                  </a:lnTo>
                  <a:lnTo>
                    <a:pt x="817379" y="24018"/>
                  </a:lnTo>
                  <a:lnTo>
                    <a:pt x="822552" y="23669"/>
                  </a:lnTo>
                  <a:lnTo>
                    <a:pt x="827725" y="23321"/>
                  </a:lnTo>
                  <a:lnTo>
                    <a:pt x="832899" y="22973"/>
                  </a:lnTo>
                  <a:lnTo>
                    <a:pt x="838072" y="22627"/>
                  </a:lnTo>
                  <a:lnTo>
                    <a:pt x="843245" y="22281"/>
                  </a:lnTo>
                  <a:lnTo>
                    <a:pt x="848418" y="21937"/>
                  </a:lnTo>
                  <a:lnTo>
                    <a:pt x="853592" y="21593"/>
                  </a:lnTo>
                  <a:lnTo>
                    <a:pt x="858765" y="21251"/>
                  </a:lnTo>
                  <a:lnTo>
                    <a:pt x="863938" y="20910"/>
                  </a:lnTo>
                  <a:lnTo>
                    <a:pt x="869112" y="20571"/>
                  </a:lnTo>
                  <a:lnTo>
                    <a:pt x="874285" y="20232"/>
                  </a:lnTo>
                  <a:lnTo>
                    <a:pt x="879458" y="19895"/>
                  </a:lnTo>
                  <a:lnTo>
                    <a:pt x="884631" y="19560"/>
                  </a:lnTo>
                  <a:lnTo>
                    <a:pt x="889805" y="19226"/>
                  </a:lnTo>
                  <a:lnTo>
                    <a:pt x="894978" y="18894"/>
                  </a:lnTo>
                  <a:lnTo>
                    <a:pt x="900151" y="18563"/>
                  </a:lnTo>
                  <a:lnTo>
                    <a:pt x="905325" y="18234"/>
                  </a:lnTo>
                  <a:lnTo>
                    <a:pt x="910498" y="17907"/>
                  </a:lnTo>
                  <a:lnTo>
                    <a:pt x="915671" y="17583"/>
                  </a:lnTo>
                  <a:lnTo>
                    <a:pt x="920844" y="17260"/>
                  </a:lnTo>
                  <a:lnTo>
                    <a:pt x="926018" y="16939"/>
                  </a:lnTo>
                  <a:lnTo>
                    <a:pt x="931191" y="16620"/>
                  </a:lnTo>
                  <a:lnTo>
                    <a:pt x="936364" y="16304"/>
                  </a:lnTo>
                  <a:lnTo>
                    <a:pt x="941538" y="15990"/>
                  </a:lnTo>
                  <a:lnTo>
                    <a:pt x="946711" y="15678"/>
                  </a:lnTo>
                  <a:lnTo>
                    <a:pt x="951884" y="15369"/>
                  </a:lnTo>
                  <a:lnTo>
                    <a:pt x="957057" y="15062"/>
                  </a:lnTo>
                  <a:lnTo>
                    <a:pt x="962231" y="14758"/>
                  </a:lnTo>
                  <a:lnTo>
                    <a:pt x="967404" y="14457"/>
                  </a:lnTo>
                  <a:lnTo>
                    <a:pt x="972577" y="14158"/>
                  </a:lnTo>
                  <a:lnTo>
                    <a:pt x="977751" y="13862"/>
                  </a:lnTo>
                  <a:lnTo>
                    <a:pt x="982924" y="13570"/>
                  </a:lnTo>
                  <a:lnTo>
                    <a:pt x="988097" y="13280"/>
                  </a:lnTo>
                  <a:lnTo>
                    <a:pt x="993270" y="12993"/>
                  </a:lnTo>
                  <a:lnTo>
                    <a:pt x="998444" y="12710"/>
                  </a:lnTo>
                  <a:lnTo>
                    <a:pt x="1003617" y="12429"/>
                  </a:lnTo>
                  <a:lnTo>
                    <a:pt x="1008790" y="12152"/>
                  </a:lnTo>
                  <a:lnTo>
                    <a:pt x="1013964" y="11878"/>
                  </a:lnTo>
                  <a:lnTo>
                    <a:pt x="1019137" y="11608"/>
                  </a:lnTo>
                  <a:lnTo>
                    <a:pt x="1024310" y="11341"/>
                  </a:lnTo>
                  <a:lnTo>
                    <a:pt x="1029483" y="11077"/>
                  </a:lnTo>
                  <a:lnTo>
                    <a:pt x="1034657" y="10817"/>
                  </a:lnTo>
                  <a:lnTo>
                    <a:pt x="1039830" y="10561"/>
                  </a:lnTo>
                  <a:lnTo>
                    <a:pt x="1045003" y="10308"/>
                  </a:lnTo>
                  <a:lnTo>
                    <a:pt x="1050177" y="10059"/>
                  </a:lnTo>
                  <a:lnTo>
                    <a:pt x="1055350" y="9814"/>
                  </a:lnTo>
                  <a:lnTo>
                    <a:pt x="1060523" y="9572"/>
                  </a:lnTo>
                  <a:lnTo>
                    <a:pt x="1065696" y="9334"/>
                  </a:lnTo>
                  <a:lnTo>
                    <a:pt x="1070870" y="9100"/>
                  </a:lnTo>
                  <a:lnTo>
                    <a:pt x="1076043" y="8869"/>
                  </a:lnTo>
                  <a:lnTo>
                    <a:pt x="1081216" y="8643"/>
                  </a:lnTo>
                  <a:lnTo>
                    <a:pt x="1086390" y="8420"/>
                  </a:lnTo>
                  <a:lnTo>
                    <a:pt x="1091563" y="8201"/>
                  </a:lnTo>
                  <a:lnTo>
                    <a:pt x="1096736" y="7986"/>
                  </a:lnTo>
                  <a:lnTo>
                    <a:pt x="1101909" y="7775"/>
                  </a:lnTo>
                  <a:lnTo>
                    <a:pt x="1107083" y="7568"/>
                  </a:lnTo>
                  <a:lnTo>
                    <a:pt x="1112256" y="7365"/>
                  </a:lnTo>
                  <a:lnTo>
                    <a:pt x="1117429" y="7166"/>
                  </a:lnTo>
                  <a:lnTo>
                    <a:pt x="1122603" y="6970"/>
                  </a:lnTo>
                  <a:lnTo>
                    <a:pt x="1127776" y="6778"/>
                  </a:lnTo>
                  <a:lnTo>
                    <a:pt x="1132949" y="6591"/>
                  </a:lnTo>
                  <a:lnTo>
                    <a:pt x="1138122" y="6407"/>
                  </a:lnTo>
                  <a:lnTo>
                    <a:pt x="1143296" y="6227"/>
                  </a:lnTo>
                  <a:lnTo>
                    <a:pt x="1148469" y="6050"/>
                  </a:lnTo>
                  <a:lnTo>
                    <a:pt x="1153642" y="5878"/>
                  </a:lnTo>
                  <a:lnTo>
                    <a:pt x="1158816" y="5709"/>
                  </a:lnTo>
                  <a:lnTo>
                    <a:pt x="1163989" y="5544"/>
                  </a:lnTo>
                  <a:lnTo>
                    <a:pt x="1169162" y="5383"/>
                  </a:lnTo>
                  <a:lnTo>
                    <a:pt x="1174335" y="5225"/>
                  </a:lnTo>
                  <a:lnTo>
                    <a:pt x="1179509" y="5071"/>
                  </a:lnTo>
                  <a:lnTo>
                    <a:pt x="1184682" y="4921"/>
                  </a:lnTo>
                  <a:lnTo>
                    <a:pt x="1189855" y="4774"/>
                  </a:lnTo>
                  <a:lnTo>
                    <a:pt x="1195029" y="4631"/>
                  </a:lnTo>
                  <a:lnTo>
                    <a:pt x="1200202" y="4491"/>
                  </a:lnTo>
                  <a:lnTo>
                    <a:pt x="1205375" y="4355"/>
                  </a:lnTo>
                  <a:lnTo>
                    <a:pt x="1210548" y="4222"/>
                  </a:lnTo>
                  <a:lnTo>
                    <a:pt x="1215722" y="4092"/>
                  </a:lnTo>
                  <a:lnTo>
                    <a:pt x="1220895" y="3966"/>
                  </a:lnTo>
                  <a:lnTo>
                    <a:pt x="1226068" y="3843"/>
                  </a:lnTo>
                  <a:lnTo>
                    <a:pt x="1231242" y="3723"/>
                  </a:lnTo>
                  <a:lnTo>
                    <a:pt x="1236415" y="3606"/>
                  </a:lnTo>
                  <a:lnTo>
                    <a:pt x="1241588" y="3493"/>
                  </a:lnTo>
                  <a:lnTo>
                    <a:pt x="1246761" y="3382"/>
                  </a:lnTo>
                  <a:lnTo>
                    <a:pt x="1251935" y="3274"/>
                  </a:lnTo>
                  <a:lnTo>
                    <a:pt x="1257108" y="3170"/>
                  </a:lnTo>
                  <a:lnTo>
                    <a:pt x="1262281" y="3068"/>
                  </a:lnTo>
                  <a:lnTo>
                    <a:pt x="1267455" y="2969"/>
                  </a:lnTo>
                  <a:lnTo>
                    <a:pt x="1272628" y="2873"/>
                  </a:lnTo>
                  <a:lnTo>
                    <a:pt x="1277801" y="2779"/>
                  </a:lnTo>
                  <a:lnTo>
                    <a:pt x="1282974" y="2688"/>
                  </a:lnTo>
                  <a:lnTo>
                    <a:pt x="1288148" y="2600"/>
                  </a:lnTo>
                  <a:lnTo>
                    <a:pt x="1293321" y="2514"/>
                  </a:lnTo>
                  <a:lnTo>
                    <a:pt x="1298494" y="2431"/>
                  </a:lnTo>
                  <a:lnTo>
                    <a:pt x="1303668" y="2350"/>
                  </a:lnTo>
                  <a:lnTo>
                    <a:pt x="1308841" y="2272"/>
                  </a:lnTo>
                  <a:lnTo>
                    <a:pt x="1314014" y="2196"/>
                  </a:lnTo>
                  <a:lnTo>
                    <a:pt x="1319187" y="2122"/>
                  </a:lnTo>
                  <a:lnTo>
                    <a:pt x="1324361" y="2050"/>
                  </a:lnTo>
                  <a:lnTo>
                    <a:pt x="1329534" y="1981"/>
                  </a:lnTo>
                  <a:lnTo>
                    <a:pt x="1334707" y="1913"/>
                  </a:lnTo>
                  <a:lnTo>
                    <a:pt x="1339881" y="1848"/>
                  </a:lnTo>
                  <a:lnTo>
                    <a:pt x="1345054" y="1784"/>
                  </a:lnTo>
                  <a:lnTo>
                    <a:pt x="1350227" y="1723"/>
                  </a:lnTo>
                  <a:lnTo>
                    <a:pt x="1355400" y="1663"/>
                  </a:lnTo>
                  <a:lnTo>
                    <a:pt x="1360574" y="1606"/>
                  </a:lnTo>
                  <a:lnTo>
                    <a:pt x="1365747" y="1550"/>
                  </a:lnTo>
                  <a:lnTo>
                    <a:pt x="1370920" y="1495"/>
                  </a:lnTo>
                  <a:lnTo>
                    <a:pt x="1376094" y="1443"/>
                  </a:lnTo>
                  <a:lnTo>
                    <a:pt x="1381267" y="1392"/>
                  </a:lnTo>
                  <a:lnTo>
                    <a:pt x="1386440" y="1343"/>
                  </a:lnTo>
                  <a:lnTo>
                    <a:pt x="1391613" y="1295"/>
                  </a:lnTo>
                  <a:lnTo>
                    <a:pt x="1396787" y="1249"/>
                  </a:lnTo>
                  <a:lnTo>
                    <a:pt x="1401960" y="1204"/>
                  </a:lnTo>
                  <a:lnTo>
                    <a:pt x="1407133" y="1160"/>
                  </a:lnTo>
                  <a:lnTo>
                    <a:pt x="1412307" y="1118"/>
                  </a:lnTo>
                  <a:lnTo>
                    <a:pt x="1417480" y="1077"/>
                  </a:lnTo>
                  <a:lnTo>
                    <a:pt x="1422653" y="1038"/>
                  </a:lnTo>
                  <a:lnTo>
                    <a:pt x="1427826" y="1000"/>
                  </a:lnTo>
                  <a:lnTo>
                    <a:pt x="1433000" y="963"/>
                  </a:lnTo>
                  <a:lnTo>
                    <a:pt x="1438173" y="927"/>
                  </a:lnTo>
                  <a:lnTo>
                    <a:pt x="1443346" y="892"/>
                  </a:lnTo>
                  <a:lnTo>
                    <a:pt x="1448520" y="858"/>
                  </a:lnTo>
                  <a:lnTo>
                    <a:pt x="1453693" y="825"/>
                  </a:lnTo>
                  <a:lnTo>
                    <a:pt x="1458866" y="794"/>
                  </a:lnTo>
                  <a:lnTo>
                    <a:pt x="1464039" y="763"/>
                  </a:lnTo>
                  <a:lnTo>
                    <a:pt x="1469213" y="733"/>
                  </a:lnTo>
                  <a:lnTo>
                    <a:pt x="1474386" y="704"/>
                  </a:lnTo>
                  <a:lnTo>
                    <a:pt x="1479559" y="676"/>
                  </a:lnTo>
                  <a:lnTo>
                    <a:pt x="1484733" y="649"/>
                  </a:lnTo>
                  <a:lnTo>
                    <a:pt x="1489906" y="623"/>
                  </a:lnTo>
                  <a:lnTo>
                    <a:pt x="1495079" y="597"/>
                  </a:lnTo>
                  <a:lnTo>
                    <a:pt x="1500252" y="572"/>
                  </a:lnTo>
                  <a:lnTo>
                    <a:pt x="1505426" y="548"/>
                  </a:lnTo>
                  <a:lnTo>
                    <a:pt x="1510599" y="524"/>
                  </a:lnTo>
                  <a:lnTo>
                    <a:pt x="1515772" y="502"/>
                  </a:lnTo>
                  <a:lnTo>
                    <a:pt x="1520946" y="479"/>
                  </a:lnTo>
                  <a:lnTo>
                    <a:pt x="1526119" y="458"/>
                  </a:lnTo>
                  <a:lnTo>
                    <a:pt x="1531292" y="437"/>
                  </a:lnTo>
                  <a:lnTo>
                    <a:pt x="1536465" y="416"/>
                  </a:lnTo>
                  <a:lnTo>
                    <a:pt x="1541639" y="397"/>
                  </a:lnTo>
                  <a:lnTo>
                    <a:pt x="1546812" y="377"/>
                  </a:lnTo>
                  <a:lnTo>
                    <a:pt x="1551985" y="359"/>
                  </a:lnTo>
                  <a:lnTo>
                    <a:pt x="1557159" y="341"/>
                  </a:lnTo>
                  <a:lnTo>
                    <a:pt x="1562332" y="323"/>
                  </a:lnTo>
                  <a:lnTo>
                    <a:pt x="1567505" y="306"/>
                  </a:lnTo>
                  <a:lnTo>
                    <a:pt x="1572678" y="289"/>
                  </a:lnTo>
                  <a:lnTo>
                    <a:pt x="1577852" y="273"/>
                  </a:lnTo>
                  <a:lnTo>
                    <a:pt x="1583025" y="257"/>
                  </a:lnTo>
                  <a:lnTo>
                    <a:pt x="1588198" y="242"/>
                  </a:lnTo>
                  <a:lnTo>
                    <a:pt x="1593372" y="227"/>
                  </a:lnTo>
                  <a:lnTo>
                    <a:pt x="1598545" y="213"/>
                  </a:lnTo>
                  <a:lnTo>
                    <a:pt x="1603718" y="200"/>
                  </a:lnTo>
                  <a:lnTo>
                    <a:pt x="1608891" y="186"/>
                  </a:lnTo>
                  <a:lnTo>
                    <a:pt x="1614065" y="174"/>
                  </a:lnTo>
                  <a:lnTo>
                    <a:pt x="1619238" y="162"/>
                  </a:lnTo>
                  <a:lnTo>
                    <a:pt x="1624411" y="150"/>
                  </a:lnTo>
                  <a:lnTo>
                    <a:pt x="1629585" y="139"/>
                  </a:lnTo>
                  <a:lnTo>
                    <a:pt x="1634758" y="129"/>
                  </a:lnTo>
                  <a:lnTo>
                    <a:pt x="1639931" y="119"/>
                  </a:lnTo>
                  <a:lnTo>
                    <a:pt x="1645104" y="109"/>
                  </a:lnTo>
                  <a:lnTo>
                    <a:pt x="1650278" y="100"/>
                  </a:lnTo>
                  <a:lnTo>
                    <a:pt x="1655451" y="92"/>
                  </a:lnTo>
                  <a:lnTo>
                    <a:pt x="1660624" y="84"/>
                  </a:lnTo>
                  <a:lnTo>
                    <a:pt x="1665798" y="76"/>
                  </a:lnTo>
                  <a:lnTo>
                    <a:pt x="1670971" y="69"/>
                  </a:lnTo>
                  <a:lnTo>
                    <a:pt x="1676144" y="63"/>
                  </a:lnTo>
                  <a:lnTo>
                    <a:pt x="1681317" y="57"/>
                  </a:lnTo>
                  <a:lnTo>
                    <a:pt x="1686491" y="52"/>
                  </a:lnTo>
                  <a:lnTo>
                    <a:pt x="1691664" y="46"/>
                  </a:lnTo>
                  <a:lnTo>
                    <a:pt x="1696837" y="42"/>
                  </a:lnTo>
                  <a:lnTo>
                    <a:pt x="1702011" y="38"/>
                  </a:lnTo>
                  <a:lnTo>
                    <a:pt x="1707184" y="34"/>
                  </a:lnTo>
                  <a:lnTo>
                    <a:pt x="1712357" y="30"/>
                  </a:lnTo>
                  <a:lnTo>
                    <a:pt x="1717530" y="27"/>
                  </a:lnTo>
                  <a:lnTo>
                    <a:pt x="1722704" y="24"/>
                  </a:lnTo>
                  <a:lnTo>
                    <a:pt x="1727877" y="21"/>
                  </a:lnTo>
                  <a:lnTo>
                    <a:pt x="1733050" y="19"/>
                  </a:lnTo>
                  <a:lnTo>
                    <a:pt x="1738224" y="17"/>
                  </a:lnTo>
                  <a:lnTo>
                    <a:pt x="1743397" y="15"/>
                  </a:lnTo>
                  <a:lnTo>
                    <a:pt x="1748570" y="13"/>
                  </a:lnTo>
                  <a:lnTo>
                    <a:pt x="1753743" y="11"/>
                  </a:lnTo>
                  <a:lnTo>
                    <a:pt x="1758917" y="10"/>
                  </a:lnTo>
                  <a:lnTo>
                    <a:pt x="1764090" y="9"/>
                  </a:lnTo>
                  <a:lnTo>
                    <a:pt x="1769263" y="8"/>
                  </a:lnTo>
                  <a:lnTo>
                    <a:pt x="1774437" y="7"/>
                  </a:lnTo>
                  <a:lnTo>
                    <a:pt x="1779610" y="6"/>
                  </a:lnTo>
                  <a:lnTo>
                    <a:pt x="1784783" y="5"/>
                  </a:lnTo>
                  <a:lnTo>
                    <a:pt x="1789956" y="4"/>
                  </a:lnTo>
                  <a:lnTo>
                    <a:pt x="1795130" y="4"/>
                  </a:lnTo>
                  <a:lnTo>
                    <a:pt x="1800303" y="3"/>
                  </a:lnTo>
                  <a:lnTo>
                    <a:pt x="1805476" y="3"/>
                  </a:lnTo>
                  <a:lnTo>
                    <a:pt x="1810650" y="2"/>
                  </a:lnTo>
                  <a:lnTo>
                    <a:pt x="1815823" y="2"/>
                  </a:lnTo>
                  <a:lnTo>
                    <a:pt x="1820996" y="1"/>
                  </a:lnTo>
                  <a:lnTo>
                    <a:pt x="1826169" y="1"/>
                  </a:lnTo>
                  <a:lnTo>
                    <a:pt x="1831343" y="1"/>
                  </a:lnTo>
                  <a:lnTo>
                    <a:pt x="1836516" y="1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1"/>
                  </a:lnTo>
                  <a:lnTo>
                    <a:pt x="1841689" y="1"/>
                  </a:lnTo>
                  <a:lnTo>
                    <a:pt x="1836516" y="1"/>
                  </a:lnTo>
                  <a:lnTo>
                    <a:pt x="1831343" y="1"/>
                  </a:lnTo>
                  <a:lnTo>
                    <a:pt x="1826169" y="2"/>
                  </a:lnTo>
                  <a:lnTo>
                    <a:pt x="1820996" y="2"/>
                  </a:lnTo>
                  <a:lnTo>
                    <a:pt x="1815823" y="2"/>
                  </a:lnTo>
                  <a:lnTo>
                    <a:pt x="1810650" y="3"/>
                  </a:lnTo>
                  <a:lnTo>
                    <a:pt x="1805476" y="4"/>
                  </a:lnTo>
                  <a:lnTo>
                    <a:pt x="1800303" y="4"/>
                  </a:lnTo>
                  <a:lnTo>
                    <a:pt x="1795130" y="5"/>
                  </a:lnTo>
                  <a:lnTo>
                    <a:pt x="1789956" y="6"/>
                  </a:lnTo>
                  <a:lnTo>
                    <a:pt x="1784783" y="7"/>
                  </a:lnTo>
                  <a:lnTo>
                    <a:pt x="1779610" y="8"/>
                  </a:lnTo>
                  <a:lnTo>
                    <a:pt x="1774437" y="9"/>
                  </a:lnTo>
                  <a:lnTo>
                    <a:pt x="1769263" y="10"/>
                  </a:lnTo>
                  <a:lnTo>
                    <a:pt x="1764090" y="12"/>
                  </a:lnTo>
                  <a:lnTo>
                    <a:pt x="1758917" y="13"/>
                  </a:lnTo>
                  <a:lnTo>
                    <a:pt x="1753743" y="15"/>
                  </a:lnTo>
                  <a:lnTo>
                    <a:pt x="1748570" y="17"/>
                  </a:lnTo>
                  <a:lnTo>
                    <a:pt x="1743397" y="20"/>
                  </a:lnTo>
                  <a:lnTo>
                    <a:pt x="1738224" y="22"/>
                  </a:lnTo>
                  <a:lnTo>
                    <a:pt x="1733050" y="25"/>
                  </a:lnTo>
                  <a:lnTo>
                    <a:pt x="1727877" y="28"/>
                  </a:lnTo>
                  <a:lnTo>
                    <a:pt x="1722704" y="32"/>
                  </a:lnTo>
                  <a:lnTo>
                    <a:pt x="1717530" y="36"/>
                  </a:lnTo>
                  <a:lnTo>
                    <a:pt x="1712357" y="40"/>
                  </a:lnTo>
                  <a:lnTo>
                    <a:pt x="1707184" y="45"/>
                  </a:lnTo>
                  <a:lnTo>
                    <a:pt x="1702011" y="50"/>
                  </a:lnTo>
                  <a:lnTo>
                    <a:pt x="1696837" y="56"/>
                  </a:lnTo>
                  <a:lnTo>
                    <a:pt x="1691664" y="62"/>
                  </a:lnTo>
                  <a:lnTo>
                    <a:pt x="1686491" y="69"/>
                  </a:lnTo>
                  <a:lnTo>
                    <a:pt x="1681317" y="77"/>
                  </a:lnTo>
                  <a:lnTo>
                    <a:pt x="1676144" y="85"/>
                  </a:lnTo>
                  <a:lnTo>
                    <a:pt x="1670971" y="94"/>
                  </a:lnTo>
                  <a:lnTo>
                    <a:pt x="1665798" y="103"/>
                  </a:lnTo>
                  <a:lnTo>
                    <a:pt x="1660624" y="113"/>
                  </a:lnTo>
                  <a:lnTo>
                    <a:pt x="1655451" y="124"/>
                  </a:lnTo>
                  <a:lnTo>
                    <a:pt x="1650278" y="136"/>
                  </a:lnTo>
                  <a:lnTo>
                    <a:pt x="1645104" y="148"/>
                  </a:lnTo>
                  <a:lnTo>
                    <a:pt x="1639931" y="161"/>
                  </a:lnTo>
                  <a:lnTo>
                    <a:pt x="1634758" y="175"/>
                  </a:lnTo>
                  <a:lnTo>
                    <a:pt x="1629585" y="190"/>
                  </a:lnTo>
                  <a:lnTo>
                    <a:pt x="1624411" y="206"/>
                  </a:lnTo>
                  <a:lnTo>
                    <a:pt x="1619238" y="222"/>
                  </a:lnTo>
                  <a:lnTo>
                    <a:pt x="1614065" y="239"/>
                  </a:lnTo>
                  <a:lnTo>
                    <a:pt x="1608891" y="257"/>
                  </a:lnTo>
                  <a:lnTo>
                    <a:pt x="1603718" y="275"/>
                  </a:lnTo>
                  <a:lnTo>
                    <a:pt x="1598545" y="295"/>
                  </a:lnTo>
                  <a:lnTo>
                    <a:pt x="1593372" y="315"/>
                  </a:lnTo>
                  <a:lnTo>
                    <a:pt x="1588198" y="336"/>
                  </a:lnTo>
                  <a:lnTo>
                    <a:pt x="1583025" y="358"/>
                  </a:lnTo>
                  <a:lnTo>
                    <a:pt x="1577852" y="380"/>
                  </a:lnTo>
                  <a:lnTo>
                    <a:pt x="1572678" y="403"/>
                  </a:lnTo>
                  <a:lnTo>
                    <a:pt x="1567505" y="428"/>
                  </a:lnTo>
                  <a:lnTo>
                    <a:pt x="1562332" y="453"/>
                  </a:lnTo>
                  <a:lnTo>
                    <a:pt x="1557159" y="478"/>
                  </a:lnTo>
                  <a:lnTo>
                    <a:pt x="1551985" y="505"/>
                  </a:lnTo>
                  <a:lnTo>
                    <a:pt x="1546812" y="532"/>
                  </a:lnTo>
                  <a:lnTo>
                    <a:pt x="1541639" y="561"/>
                  </a:lnTo>
                  <a:lnTo>
                    <a:pt x="1536465" y="590"/>
                  </a:lnTo>
                  <a:lnTo>
                    <a:pt x="1531292" y="620"/>
                  </a:lnTo>
                  <a:lnTo>
                    <a:pt x="1526119" y="651"/>
                  </a:lnTo>
                  <a:lnTo>
                    <a:pt x="1520946" y="683"/>
                  </a:lnTo>
                  <a:lnTo>
                    <a:pt x="1515772" y="717"/>
                  </a:lnTo>
                  <a:lnTo>
                    <a:pt x="1510599" y="751"/>
                  </a:lnTo>
                  <a:lnTo>
                    <a:pt x="1505426" y="786"/>
                  </a:lnTo>
                  <a:lnTo>
                    <a:pt x="1500252" y="823"/>
                  </a:lnTo>
                  <a:lnTo>
                    <a:pt x="1495079" y="861"/>
                  </a:lnTo>
                  <a:lnTo>
                    <a:pt x="1489906" y="900"/>
                  </a:lnTo>
                  <a:lnTo>
                    <a:pt x="1484733" y="940"/>
                  </a:lnTo>
                  <a:lnTo>
                    <a:pt x="1479559" y="982"/>
                  </a:lnTo>
                  <a:lnTo>
                    <a:pt x="1474386" y="1025"/>
                  </a:lnTo>
                  <a:lnTo>
                    <a:pt x="1469213" y="1069"/>
                  </a:lnTo>
                  <a:lnTo>
                    <a:pt x="1464039" y="1115"/>
                  </a:lnTo>
                  <a:lnTo>
                    <a:pt x="1458866" y="1163"/>
                  </a:lnTo>
                  <a:lnTo>
                    <a:pt x="1453693" y="1212"/>
                  </a:lnTo>
                  <a:lnTo>
                    <a:pt x="1448520" y="1263"/>
                  </a:lnTo>
                  <a:lnTo>
                    <a:pt x="1443346" y="1316"/>
                  </a:lnTo>
                  <a:lnTo>
                    <a:pt x="1438173" y="1371"/>
                  </a:lnTo>
                  <a:lnTo>
                    <a:pt x="1433000" y="1427"/>
                  </a:lnTo>
                  <a:lnTo>
                    <a:pt x="1427826" y="1486"/>
                  </a:lnTo>
                  <a:lnTo>
                    <a:pt x="1422653" y="1546"/>
                  </a:lnTo>
                  <a:lnTo>
                    <a:pt x="1417480" y="1609"/>
                  </a:lnTo>
                  <a:lnTo>
                    <a:pt x="1412307" y="1674"/>
                  </a:lnTo>
                  <a:lnTo>
                    <a:pt x="1407133" y="1741"/>
                  </a:lnTo>
                  <a:lnTo>
                    <a:pt x="1401960" y="1811"/>
                  </a:lnTo>
                  <a:lnTo>
                    <a:pt x="1396787" y="1883"/>
                  </a:lnTo>
                  <a:lnTo>
                    <a:pt x="1391613" y="1958"/>
                  </a:lnTo>
                  <a:lnTo>
                    <a:pt x="1386440" y="2035"/>
                  </a:lnTo>
                  <a:lnTo>
                    <a:pt x="1381267" y="2115"/>
                  </a:lnTo>
                  <a:lnTo>
                    <a:pt x="1376094" y="2198"/>
                  </a:lnTo>
                  <a:lnTo>
                    <a:pt x="1370920" y="2284"/>
                  </a:lnTo>
                  <a:lnTo>
                    <a:pt x="1365747" y="2373"/>
                  </a:lnTo>
                  <a:lnTo>
                    <a:pt x="1360574" y="2465"/>
                  </a:lnTo>
                  <a:lnTo>
                    <a:pt x="1355400" y="2560"/>
                  </a:lnTo>
                  <a:lnTo>
                    <a:pt x="1350227" y="2658"/>
                  </a:lnTo>
                  <a:lnTo>
                    <a:pt x="1345054" y="2760"/>
                  </a:lnTo>
                  <a:lnTo>
                    <a:pt x="1339881" y="2866"/>
                  </a:lnTo>
                  <a:lnTo>
                    <a:pt x="1334707" y="2975"/>
                  </a:lnTo>
                  <a:lnTo>
                    <a:pt x="1329534" y="3088"/>
                  </a:lnTo>
                  <a:lnTo>
                    <a:pt x="1324361" y="3205"/>
                  </a:lnTo>
                  <a:lnTo>
                    <a:pt x="1319187" y="3326"/>
                  </a:lnTo>
                  <a:lnTo>
                    <a:pt x="1314014" y="3451"/>
                  </a:lnTo>
                  <a:lnTo>
                    <a:pt x="1308841" y="3580"/>
                  </a:lnTo>
                  <a:lnTo>
                    <a:pt x="1303668" y="3714"/>
                  </a:lnTo>
                  <a:lnTo>
                    <a:pt x="1298494" y="3852"/>
                  </a:lnTo>
                  <a:lnTo>
                    <a:pt x="1293321" y="3995"/>
                  </a:lnTo>
                  <a:lnTo>
                    <a:pt x="1288148" y="4143"/>
                  </a:lnTo>
                  <a:lnTo>
                    <a:pt x="1282974" y="4295"/>
                  </a:lnTo>
                  <a:lnTo>
                    <a:pt x="1277801" y="4453"/>
                  </a:lnTo>
                  <a:lnTo>
                    <a:pt x="1272628" y="4615"/>
                  </a:lnTo>
                  <a:lnTo>
                    <a:pt x="1267455" y="4783"/>
                  </a:lnTo>
                  <a:lnTo>
                    <a:pt x="1262281" y="4957"/>
                  </a:lnTo>
                  <a:lnTo>
                    <a:pt x="1257108" y="5136"/>
                  </a:lnTo>
                  <a:lnTo>
                    <a:pt x="1251935" y="5320"/>
                  </a:lnTo>
                  <a:lnTo>
                    <a:pt x="1246761" y="5511"/>
                  </a:lnTo>
                  <a:lnTo>
                    <a:pt x="1241588" y="5707"/>
                  </a:lnTo>
                  <a:lnTo>
                    <a:pt x="1236415" y="5910"/>
                  </a:lnTo>
                  <a:lnTo>
                    <a:pt x="1231242" y="6119"/>
                  </a:lnTo>
                  <a:lnTo>
                    <a:pt x="1226068" y="6334"/>
                  </a:lnTo>
                  <a:lnTo>
                    <a:pt x="1220895" y="6556"/>
                  </a:lnTo>
                  <a:lnTo>
                    <a:pt x="1215722" y="6785"/>
                  </a:lnTo>
                  <a:lnTo>
                    <a:pt x="1210548" y="7020"/>
                  </a:lnTo>
                  <a:lnTo>
                    <a:pt x="1205375" y="7263"/>
                  </a:lnTo>
                  <a:lnTo>
                    <a:pt x="1200202" y="7513"/>
                  </a:lnTo>
                  <a:lnTo>
                    <a:pt x="1195029" y="7769"/>
                  </a:lnTo>
                  <a:lnTo>
                    <a:pt x="1189855" y="8034"/>
                  </a:lnTo>
                  <a:lnTo>
                    <a:pt x="1184682" y="8306"/>
                  </a:lnTo>
                  <a:lnTo>
                    <a:pt x="1179509" y="8585"/>
                  </a:lnTo>
                  <a:lnTo>
                    <a:pt x="1174335" y="8873"/>
                  </a:lnTo>
                  <a:lnTo>
                    <a:pt x="1169162" y="9168"/>
                  </a:lnTo>
                  <a:lnTo>
                    <a:pt x="1163989" y="9472"/>
                  </a:lnTo>
                  <a:lnTo>
                    <a:pt x="1158816" y="9784"/>
                  </a:lnTo>
                  <a:lnTo>
                    <a:pt x="1153642" y="10104"/>
                  </a:lnTo>
                  <a:lnTo>
                    <a:pt x="1148469" y="10433"/>
                  </a:lnTo>
                  <a:lnTo>
                    <a:pt x="1143296" y="10770"/>
                  </a:lnTo>
                  <a:lnTo>
                    <a:pt x="1138122" y="11116"/>
                  </a:lnTo>
                  <a:lnTo>
                    <a:pt x="1132949" y="11471"/>
                  </a:lnTo>
                  <a:lnTo>
                    <a:pt x="1127776" y="11835"/>
                  </a:lnTo>
                  <a:lnTo>
                    <a:pt x="1122603" y="12208"/>
                  </a:lnTo>
                  <a:lnTo>
                    <a:pt x="1117429" y="12591"/>
                  </a:lnTo>
                  <a:lnTo>
                    <a:pt x="1112256" y="12982"/>
                  </a:lnTo>
                  <a:lnTo>
                    <a:pt x="1107083" y="13383"/>
                  </a:lnTo>
                  <a:lnTo>
                    <a:pt x="1101909" y="13794"/>
                  </a:lnTo>
                  <a:lnTo>
                    <a:pt x="1096736" y="14214"/>
                  </a:lnTo>
                  <a:lnTo>
                    <a:pt x="1091563" y="14644"/>
                  </a:lnTo>
                  <a:lnTo>
                    <a:pt x="1086390" y="15083"/>
                  </a:lnTo>
                  <a:lnTo>
                    <a:pt x="1081216" y="15533"/>
                  </a:lnTo>
                  <a:lnTo>
                    <a:pt x="1076043" y="15992"/>
                  </a:lnTo>
                  <a:lnTo>
                    <a:pt x="1070870" y="16461"/>
                  </a:lnTo>
                  <a:lnTo>
                    <a:pt x="1065696" y="16941"/>
                  </a:lnTo>
                  <a:lnTo>
                    <a:pt x="1060523" y="17430"/>
                  </a:lnTo>
                  <a:lnTo>
                    <a:pt x="1055350" y="17930"/>
                  </a:lnTo>
                  <a:lnTo>
                    <a:pt x="1050177" y="18440"/>
                  </a:lnTo>
                  <a:lnTo>
                    <a:pt x="1045003" y="18960"/>
                  </a:lnTo>
                  <a:lnTo>
                    <a:pt x="1039830" y="19490"/>
                  </a:lnTo>
                  <a:lnTo>
                    <a:pt x="1034657" y="20031"/>
                  </a:lnTo>
                  <a:lnTo>
                    <a:pt x="1029483" y="20582"/>
                  </a:lnTo>
                  <a:lnTo>
                    <a:pt x="1024310" y="21143"/>
                  </a:lnTo>
                  <a:lnTo>
                    <a:pt x="1019137" y="21715"/>
                  </a:lnTo>
                  <a:lnTo>
                    <a:pt x="1013964" y="22297"/>
                  </a:lnTo>
                  <a:lnTo>
                    <a:pt x="1008790" y="22889"/>
                  </a:lnTo>
                  <a:lnTo>
                    <a:pt x="1003617" y="23492"/>
                  </a:lnTo>
                  <a:lnTo>
                    <a:pt x="998444" y="24105"/>
                  </a:lnTo>
                  <a:lnTo>
                    <a:pt x="993270" y="24728"/>
                  </a:lnTo>
                  <a:lnTo>
                    <a:pt x="988097" y="25362"/>
                  </a:lnTo>
                  <a:lnTo>
                    <a:pt x="982924" y="26006"/>
                  </a:lnTo>
                  <a:lnTo>
                    <a:pt x="977751" y="26661"/>
                  </a:lnTo>
                  <a:lnTo>
                    <a:pt x="972577" y="27326"/>
                  </a:lnTo>
                  <a:lnTo>
                    <a:pt x="967404" y="28000"/>
                  </a:lnTo>
                  <a:lnTo>
                    <a:pt x="962231" y="28685"/>
                  </a:lnTo>
                  <a:lnTo>
                    <a:pt x="957057" y="29381"/>
                  </a:lnTo>
                  <a:lnTo>
                    <a:pt x="951884" y="30086"/>
                  </a:lnTo>
                  <a:lnTo>
                    <a:pt x="946711" y="30801"/>
                  </a:lnTo>
                  <a:lnTo>
                    <a:pt x="941538" y="31527"/>
                  </a:lnTo>
                  <a:lnTo>
                    <a:pt x="936364" y="32262"/>
                  </a:lnTo>
                  <a:lnTo>
                    <a:pt x="931191" y="33007"/>
                  </a:lnTo>
                  <a:lnTo>
                    <a:pt x="926018" y="33762"/>
                  </a:lnTo>
                  <a:lnTo>
                    <a:pt x="920844" y="34527"/>
                  </a:lnTo>
                  <a:lnTo>
                    <a:pt x="915671" y="35302"/>
                  </a:lnTo>
                  <a:lnTo>
                    <a:pt x="910498" y="36086"/>
                  </a:lnTo>
                  <a:lnTo>
                    <a:pt x="905325" y="36880"/>
                  </a:lnTo>
                  <a:lnTo>
                    <a:pt x="900151" y="37683"/>
                  </a:lnTo>
                  <a:lnTo>
                    <a:pt x="894978" y="38496"/>
                  </a:lnTo>
                  <a:lnTo>
                    <a:pt x="889805" y="39318"/>
                  </a:lnTo>
                  <a:lnTo>
                    <a:pt x="884631" y="40150"/>
                  </a:lnTo>
                  <a:lnTo>
                    <a:pt x="879458" y="40991"/>
                  </a:lnTo>
                  <a:lnTo>
                    <a:pt x="874285" y="41841"/>
                  </a:lnTo>
                  <a:lnTo>
                    <a:pt x="869112" y="42700"/>
                  </a:lnTo>
                  <a:lnTo>
                    <a:pt x="863938" y="43569"/>
                  </a:lnTo>
                  <a:lnTo>
                    <a:pt x="858765" y="44446"/>
                  </a:lnTo>
                  <a:lnTo>
                    <a:pt x="853592" y="45333"/>
                  </a:lnTo>
                  <a:lnTo>
                    <a:pt x="848418" y="46228"/>
                  </a:lnTo>
                  <a:lnTo>
                    <a:pt x="843245" y="47133"/>
                  </a:lnTo>
                  <a:lnTo>
                    <a:pt x="838072" y="48046"/>
                  </a:lnTo>
                  <a:lnTo>
                    <a:pt x="832899" y="48968"/>
                  </a:lnTo>
                  <a:lnTo>
                    <a:pt x="827725" y="49899"/>
                  </a:lnTo>
                  <a:lnTo>
                    <a:pt x="822552" y="50838"/>
                  </a:lnTo>
                  <a:lnTo>
                    <a:pt x="817379" y="51787"/>
                  </a:lnTo>
                  <a:lnTo>
                    <a:pt x="812205" y="52744"/>
                  </a:lnTo>
                  <a:lnTo>
                    <a:pt x="807032" y="53709"/>
                  </a:lnTo>
                  <a:lnTo>
                    <a:pt x="801859" y="54683"/>
                  </a:lnTo>
                  <a:lnTo>
                    <a:pt x="796686" y="55666"/>
                  </a:lnTo>
                  <a:lnTo>
                    <a:pt x="791512" y="56658"/>
                  </a:lnTo>
                  <a:lnTo>
                    <a:pt x="786339" y="57657"/>
                  </a:lnTo>
                  <a:lnTo>
                    <a:pt x="781166" y="58666"/>
                  </a:lnTo>
                  <a:lnTo>
                    <a:pt x="775992" y="59683"/>
                  </a:lnTo>
                  <a:lnTo>
                    <a:pt x="770819" y="60708"/>
                  </a:lnTo>
                  <a:lnTo>
                    <a:pt x="765646" y="61742"/>
                  </a:lnTo>
                  <a:lnTo>
                    <a:pt x="760473" y="62785"/>
                  </a:lnTo>
                  <a:lnTo>
                    <a:pt x="755299" y="63836"/>
                  </a:lnTo>
                  <a:lnTo>
                    <a:pt x="750126" y="64895"/>
                  </a:lnTo>
                  <a:lnTo>
                    <a:pt x="744953" y="65964"/>
                  </a:lnTo>
                  <a:lnTo>
                    <a:pt x="739779" y="67040"/>
                  </a:lnTo>
                  <a:lnTo>
                    <a:pt x="734606" y="68126"/>
                  </a:lnTo>
                  <a:lnTo>
                    <a:pt x="729433" y="69220"/>
                  </a:lnTo>
                  <a:lnTo>
                    <a:pt x="724260" y="70322"/>
                  </a:lnTo>
                  <a:lnTo>
                    <a:pt x="719086" y="71434"/>
                  </a:lnTo>
                  <a:lnTo>
                    <a:pt x="713913" y="72554"/>
                  </a:lnTo>
                  <a:lnTo>
                    <a:pt x="708740" y="73683"/>
                  </a:lnTo>
                  <a:lnTo>
                    <a:pt x="703566" y="74821"/>
                  </a:lnTo>
                  <a:lnTo>
                    <a:pt x="698393" y="75967"/>
                  </a:lnTo>
                  <a:lnTo>
                    <a:pt x="693220" y="77123"/>
                  </a:lnTo>
                  <a:lnTo>
                    <a:pt x="688047" y="78288"/>
                  </a:lnTo>
                  <a:lnTo>
                    <a:pt x="682873" y="79462"/>
                  </a:lnTo>
                  <a:lnTo>
                    <a:pt x="677700" y="80645"/>
                  </a:lnTo>
                  <a:lnTo>
                    <a:pt x="672527" y="81837"/>
                  </a:lnTo>
                  <a:lnTo>
                    <a:pt x="667353" y="83038"/>
                  </a:lnTo>
                  <a:lnTo>
                    <a:pt x="662180" y="84249"/>
                  </a:lnTo>
                  <a:lnTo>
                    <a:pt x="657007" y="85470"/>
                  </a:lnTo>
                  <a:lnTo>
                    <a:pt x="651834" y="86700"/>
                  </a:lnTo>
                  <a:lnTo>
                    <a:pt x="646660" y="87940"/>
                  </a:lnTo>
                  <a:lnTo>
                    <a:pt x="641487" y="89189"/>
                  </a:lnTo>
                  <a:lnTo>
                    <a:pt x="636314" y="90449"/>
                  </a:lnTo>
                  <a:lnTo>
                    <a:pt x="631140" y="91718"/>
                  </a:lnTo>
                  <a:lnTo>
                    <a:pt x="625967" y="92998"/>
                  </a:lnTo>
                  <a:lnTo>
                    <a:pt x="620794" y="94287"/>
                  </a:lnTo>
                  <a:lnTo>
                    <a:pt x="615621" y="95587"/>
                  </a:lnTo>
                  <a:lnTo>
                    <a:pt x="610447" y="96898"/>
                  </a:lnTo>
                  <a:lnTo>
                    <a:pt x="605274" y="98219"/>
                  </a:lnTo>
                  <a:lnTo>
                    <a:pt x="600101" y="99551"/>
                  </a:lnTo>
                  <a:lnTo>
                    <a:pt x="594927" y="100894"/>
                  </a:lnTo>
                  <a:lnTo>
                    <a:pt x="589754" y="102248"/>
                  </a:lnTo>
                  <a:lnTo>
                    <a:pt x="584581" y="103612"/>
                  </a:lnTo>
                  <a:lnTo>
                    <a:pt x="579408" y="104989"/>
                  </a:lnTo>
                  <a:lnTo>
                    <a:pt x="574234" y="106376"/>
                  </a:lnTo>
                  <a:lnTo>
                    <a:pt x="569061" y="107776"/>
                  </a:lnTo>
                  <a:lnTo>
                    <a:pt x="563888" y="109187"/>
                  </a:lnTo>
                  <a:lnTo>
                    <a:pt x="558714" y="110610"/>
                  </a:lnTo>
                  <a:lnTo>
                    <a:pt x="553541" y="112045"/>
                  </a:lnTo>
                  <a:lnTo>
                    <a:pt x="548368" y="113492"/>
                  </a:lnTo>
                  <a:lnTo>
                    <a:pt x="543195" y="114952"/>
                  </a:lnTo>
                  <a:lnTo>
                    <a:pt x="538021" y="116425"/>
                  </a:lnTo>
                  <a:lnTo>
                    <a:pt x="532848" y="117910"/>
                  </a:lnTo>
                  <a:lnTo>
                    <a:pt x="527675" y="119409"/>
                  </a:lnTo>
                  <a:lnTo>
                    <a:pt x="522501" y="120920"/>
                  </a:lnTo>
                  <a:lnTo>
                    <a:pt x="517328" y="122446"/>
                  </a:lnTo>
                  <a:lnTo>
                    <a:pt x="512155" y="123985"/>
                  </a:lnTo>
                  <a:lnTo>
                    <a:pt x="506982" y="125537"/>
                  </a:lnTo>
                  <a:lnTo>
                    <a:pt x="501808" y="127104"/>
                  </a:lnTo>
                  <a:lnTo>
                    <a:pt x="496635" y="128686"/>
                  </a:lnTo>
                  <a:lnTo>
                    <a:pt x="491462" y="130281"/>
                  </a:lnTo>
                  <a:lnTo>
                    <a:pt x="486288" y="131892"/>
                  </a:lnTo>
                  <a:lnTo>
                    <a:pt x="481115" y="133518"/>
                  </a:lnTo>
                  <a:lnTo>
                    <a:pt x="475942" y="135159"/>
                  </a:lnTo>
                  <a:lnTo>
                    <a:pt x="470769" y="136816"/>
                  </a:lnTo>
                  <a:lnTo>
                    <a:pt x="465595" y="138489"/>
                  </a:lnTo>
                  <a:lnTo>
                    <a:pt x="460422" y="140177"/>
                  </a:lnTo>
                  <a:lnTo>
                    <a:pt x="455249" y="141883"/>
                  </a:lnTo>
                  <a:lnTo>
                    <a:pt x="450075" y="143605"/>
                  </a:lnTo>
                  <a:lnTo>
                    <a:pt x="444902" y="145344"/>
                  </a:lnTo>
                  <a:lnTo>
                    <a:pt x="439729" y="147101"/>
                  </a:lnTo>
                  <a:lnTo>
                    <a:pt x="434556" y="148876"/>
                  </a:lnTo>
                  <a:lnTo>
                    <a:pt x="429382" y="150668"/>
                  </a:lnTo>
                  <a:lnTo>
                    <a:pt x="424209" y="152479"/>
                  </a:lnTo>
                  <a:lnTo>
                    <a:pt x="419036" y="154309"/>
                  </a:lnTo>
                  <a:lnTo>
                    <a:pt x="413862" y="156158"/>
                  </a:lnTo>
                  <a:lnTo>
                    <a:pt x="408689" y="158027"/>
                  </a:lnTo>
                  <a:lnTo>
                    <a:pt x="403516" y="159916"/>
                  </a:lnTo>
                  <a:lnTo>
                    <a:pt x="398343" y="161825"/>
                  </a:lnTo>
                  <a:lnTo>
                    <a:pt x="393169" y="163755"/>
                  </a:lnTo>
                  <a:lnTo>
                    <a:pt x="387996" y="165707"/>
                  </a:lnTo>
                  <a:lnTo>
                    <a:pt x="382823" y="167680"/>
                  </a:lnTo>
                  <a:lnTo>
                    <a:pt x="377649" y="169675"/>
                  </a:lnTo>
                  <a:lnTo>
                    <a:pt x="372476" y="171694"/>
                  </a:lnTo>
                  <a:lnTo>
                    <a:pt x="367303" y="173735"/>
                  </a:lnTo>
                  <a:lnTo>
                    <a:pt x="362130" y="175801"/>
                  </a:lnTo>
                  <a:lnTo>
                    <a:pt x="356956" y="177890"/>
                  </a:lnTo>
                  <a:lnTo>
                    <a:pt x="351783" y="180005"/>
                  </a:lnTo>
                  <a:lnTo>
                    <a:pt x="346610" y="182145"/>
                  </a:lnTo>
                  <a:lnTo>
                    <a:pt x="341436" y="184312"/>
                  </a:lnTo>
                  <a:lnTo>
                    <a:pt x="336263" y="186505"/>
                  </a:lnTo>
                  <a:lnTo>
                    <a:pt x="331090" y="188726"/>
                  </a:lnTo>
                  <a:lnTo>
                    <a:pt x="325917" y="190975"/>
                  </a:lnTo>
                  <a:lnTo>
                    <a:pt x="320743" y="193253"/>
                  </a:lnTo>
                  <a:lnTo>
                    <a:pt x="315570" y="195560"/>
                  </a:lnTo>
                  <a:lnTo>
                    <a:pt x="310397" y="197898"/>
                  </a:lnTo>
                  <a:lnTo>
                    <a:pt x="305223" y="200267"/>
                  </a:lnTo>
                  <a:lnTo>
                    <a:pt x="300050" y="202667"/>
                  </a:lnTo>
                  <a:lnTo>
                    <a:pt x="294877" y="205101"/>
                  </a:lnTo>
                  <a:lnTo>
                    <a:pt x="289704" y="207568"/>
                  </a:lnTo>
                  <a:lnTo>
                    <a:pt x="284530" y="210070"/>
                  </a:lnTo>
                  <a:lnTo>
                    <a:pt x="279357" y="212607"/>
                  </a:lnTo>
                  <a:lnTo>
                    <a:pt x="274184" y="215180"/>
                  </a:lnTo>
                  <a:lnTo>
                    <a:pt x="269010" y="217791"/>
                  </a:lnTo>
                  <a:lnTo>
                    <a:pt x="263837" y="220441"/>
                  </a:lnTo>
                  <a:lnTo>
                    <a:pt x="258664" y="223129"/>
                  </a:lnTo>
                  <a:lnTo>
                    <a:pt x="253491" y="225858"/>
                  </a:lnTo>
                  <a:lnTo>
                    <a:pt x="248317" y="228629"/>
                  </a:lnTo>
                  <a:lnTo>
                    <a:pt x="243144" y="231443"/>
                  </a:lnTo>
                  <a:lnTo>
                    <a:pt x="237971" y="234300"/>
                  </a:lnTo>
                  <a:lnTo>
                    <a:pt x="232797" y="237203"/>
                  </a:lnTo>
                  <a:lnTo>
                    <a:pt x="227624" y="240152"/>
                  </a:lnTo>
                  <a:lnTo>
                    <a:pt x="222451" y="243149"/>
                  </a:lnTo>
                  <a:lnTo>
                    <a:pt x="217278" y="246194"/>
                  </a:lnTo>
                  <a:lnTo>
                    <a:pt x="212104" y="249289"/>
                  </a:lnTo>
                  <a:lnTo>
                    <a:pt x="206931" y="252437"/>
                  </a:lnTo>
                  <a:lnTo>
                    <a:pt x="201758" y="255636"/>
                  </a:lnTo>
                  <a:lnTo>
                    <a:pt x="196584" y="258891"/>
                  </a:lnTo>
                  <a:lnTo>
                    <a:pt x="191411" y="262201"/>
                  </a:lnTo>
                  <a:lnTo>
                    <a:pt x="186238" y="265568"/>
                  </a:lnTo>
                  <a:lnTo>
                    <a:pt x="181065" y="268993"/>
                  </a:lnTo>
                  <a:lnTo>
                    <a:pt x="175891" y="272479"/>
                  </a:lnTo>
                  <a:lnTo>
                    <a:pt x="170718" y="276026"/>
                  </a:lnTo>
                  <a:lnTo>
                    <a:pt x="165545" y="279635"/>
                  </a:lnTo>
                  <a:lnTo>
                    <a:pt x="160371" y="283310"/>
                  </a:lnTo>
                  <a:lnTo>
                    <a:pt x="155198" y="287050"/>
                  </a:lnTo>
                  <a:lnTo>
                    <a:pt x="150025" y="290857"/>
                  </a:lnTo>
                  <a:lnTo>
                    <a:pt x="144852" y="294733"/>
                  </a:lnTo>
                  <a:lnTo>
                    <a:pt x="139678" y="298680"/>
                  </a:lnTo>
                  <a:lnTo>
                    <a:pt x="134505" y="302698"/>
                  </a:lnTo>
                  <a:lnTo>
                    <a:pt x="129332" y="306789"/>
                  </a:lnTo>
                  <a:lnTo>
                    <a:pt x="124158" y="310954"/>
                  </a:lnTo>
                  <a:lnTo>
                    <a:pt x="118985" y="315195"/>
                  </a:lnTo>
                  <a:lnTo>
                    <a:pt x="113812" y="319513"/>
                  </a:lnTo>
                  <a:lnTo>
                    <a:pt x="108639" y="323908"/>
                  </a:lnTo>
                  <a:lnTo>
                    <a:pt x="103465" y="328383"/>
                  </a:lnTo>
                  <a:lnTo>
                    <a:pt x="98292" y="332937"/>
                  </a:lnTo>
                  <a:lnTo>
                    <a:pt x="93119" y="337573"/>
                  </a:lnTo>
                  <a:lnTo>
                    <a:pt x="87945" y="342290"/>
                  </a:lnTo>
                  <a:lnTo>
                    <a:pt x="82772" y="347089"/>
                  </a:lnTo>
                  <a:lnTo>
                    <a:pt x="77599" y="351971"/>
                  </a:lnTo>
                  <a:lnTo>
                    <a:pt x="72426" y="356937"/>
                  </a:lnTo>
                  <a:lnTo>
                    <a:pt x="67252" y="361986"/>
                  </a:lnTo>
                  <a:lnTo>
                    <a:pt x="62079" y="367118"/>
                  </a:lnTo>
                  <a:lnTo>
                    <a:pt x="56906" y="372333"/>
                  </a:lnTo>
                  <a:lnTo>
                    <a:pt x="51732" y="377632"/>
                  </a:lnTo>
                  <a:lnTo>
                    <a:pt x="46559" y="383013"/>
                  </a:lnTo>
                  <a:lnTo>
                    <a:pt x="41386" y="388476"/>
                  </a:lnTo>
                  <a:lnTo>
                    <a:pt x="36213" y="394019"/>
                  </a:lnTo>
                  <a:lnTo>
                    <a:pt x="31039" y="399642"/>
                  </a:lnTo>
                  <a:lnTo>
                    <a:pt x="25866" y="405342"/>
                  </a:lnTo>
                  <a:lnTo>
                    <a:pt x="20693" y="411119"/>
                  </a:lnTo>
                  <a:lnTo>
                    <a:pt x="15519" y="416970"/>
                  </a:lnTo>
                  <a:lnTo>
                    <a:pt x="10346" y="422892"/>
                  </a:lnTo>
                  <a:lnTo>
                    <a:pt x="5173" y="428883"/>
                  </a:lnTo>
                  <a:lnTo>
                    <a:pt x="0" y="434941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596816" y="4231404"/>
              <a:ext cx="1883076" cy="243520"/>
            </a:xfrm>
            <a:custGeom>
              <a:avLst/>
              <a:pathLst>
                <a:path w="1883076" h="243520">
                  <a:moveTo>
                    <a:pt x="0" y="243520"/>
                  </a:moveTo>
                  <a:lnTo>
                    <a:pt x="5173" y="236947"/>
                  </a:lnTo>
                  <a:lnTo>
                    <a:pt x="10346" y="230534"/>
                  </a:lnTo>
                  <a:lnTo>
                    <a:pt x="15519" y="224283"/>
                  </a:lnTo>
                  <a:lnTo>
                    <a:pt x="20693" y="218195"/>
                  </a:lnTo>
                  <a:lnTo>
                    <a:pt x="25866" y="212270"/>
                  </a:lnTo>
                  <a:lnTo>
                    <a:pt x="31039" y="206508"/>
                  </a:lnTo>
                  <a:lnTo>
                    <a:pt x="36213" y="200910"/>
                  </a:lnTo>
                  <a:lnTo>
                    <a:pt x="41386" y="195474"/>
                  </a:lnTo>
                  <a:lnTo>
                    <a:pt x="46559" y="190199"/>
                  </a:lnTo>
                  <a:lnTo>
                    <a:pt x="51732" y="185083"/>
                  </a:lnTo>
                  <a:lnTo>
                    <a:pt x="56906" y="180126"/>
                  </a:lnTo>
                  <a:lnTo>
                    <a:pt x="62079" y="175324"/>
                  </a:lnTo>
                  <a:lnTo>
                    <a:pt x="67252" y="170677"/>
                  </a:lnTo>
                  <a:lnTo>
                    <a:pt x="72426" y="166180"/>
                  </a:lnTo>
                  <a:lnTo>
                    <a:pt x="77599" y="161832"/>
                  </a:lnTo>
                  <a:lnTo>
                    <a:pt x="82772" y="157629"/>
                  </a:lnTo>
                  <a:lnTo>
                    <a:pt x="87945" y="153569"/>
                  </a:lnTo>
                  <a:lnTo>
                    <a:pt x="93119" y="149649"/>
                  </a:lnTo>
                  <a:lnTo>
                    <a:pt x="98292" y="145865"/>
                  </a:lnTo>
                  <a:lnTo>
                    <a:pt x="103465" y="142213"/>
                  </a:lnTo>
                  <a:lnTo>
                    <a:pt x="108639" y="138691"/>
                  </a:lnTo>
                  <a:lnTo>
                    <a:pt x="113812" y="135295"/>
                  </a:lnTo>
                  <a:lnTo>
                    <a:pt x="118985" y="132021"/>
                  </a:lnTo>
                  <a:lnTo>
                    <a:pt x="124158" y="128866"/>
                  </a:lnTo>
                  <a:lnTo>
                    <a:pt x="129332" y="125826"/>
                  </a:lnTo>
                  <a:lnTo>
                    <a:pt x="134505" y="122898"/>
                  </a:lnTo>
                  <a:lnTo>
                    <a:pt x="139678" y="120078"/>
                  </a:lnTo>
                  <a:lnTo>
                    <a:pt x="144852" y="117362"/>
                  </a:lnTo>
                  <a:lnTo>
                    <a:pt x="150025" y="114747"/>
                  </a:lnTo>
                  <a:lnTo>
                    <a:pt x="155198" y="112230"/>
                  </a:lnTo>
                  <a:lnTo>
                    <a:pt x="160371" y="109806"/>
                  </a:lnTo>
                  <a:lnTo>
                    <a:pt x="165545" y="107474"/>
                  </a:lnTo>
                  <a:lnTo>
                    <a:pt x="170718" y="105229"/>
                  </a:lnTo>
                  <a:lnTo>
                    <a:pt x="175891" y="103068"/>
                  </a:lnTo>
                  <a:lnTo>
                    <a:pt x="181065" y="100988"/>
                  </a:lnTo>
                  <a:lnTo>
                    <a:pt x="186238" y="98985"/>
                  </a:lnTo>
                  <a:lnTo>
                    <a:pt x="191411" y="97058"/>
                  </a:lnTo>
                  <a:lnTo>
                    <a:pt x="196584" y="95202"/>
                  </a:lnTo>
                  <a:lnTo>
                    <a:pt x="201758" y="93415"/>
                  </a:lnTo>
                  <a:lnTo>
                    <a:pt x="206931" y="91695"/>
                  </a:lnTo>
                  <a:lnTo>
                    <a:pt x="212104" y="90038"/>
                  </a:lnTo>
                  <a:lnTo>
                    <a:pt x="217278" y="88442"/>
                  </a:lnTo>
                  <a:lnTo>
                    <a:pt x="222451" y="86904"/>
                  </a:lnTo>
                  <a:lnTo>
                    <a:pt x="227624" y="85422"/>
                  </a:lnTo>
                  <a:lnTo>
                    <a:pt x="232797" y="83993"/>
                  </a:lnTo>
                  <a:lnTo>
                    <a:pt x="237971" y="82615"/>
                  </a:lnTo>
                  <a:lnTo>
                    <a:pt x="243144" y="81287"/>
                  </a:lnTo>
                  <a:lnTo>
                    <a:pt x="248317" y="80005"/>
                  </a:lnTo>
                  <a:lnTo>
                    <a:pt x="253491" y="78768"/>
                  </a:lnTo>
                  <a:lnTo>
                    <a:pt x="258664" y="77573"/>
                  </a:lnTo>
                  <a:lnTo>
                    <a:pt x="263837" y="76420"/>
                  </a:lnTo>
                  <a:lnTo>
                    <a:pt x="269010" y="75305"/>
                  </a:lnTo>
                  <a:lnTo>
                    <a:pt x="274184" y="74228"/>
                  </a:lnTo>
                  <a:lnTo>
                    <a:pt x="279357" y="73186"/>
                  </a:lnTo>
                  <a:lnTo>
                    <a:pt x="284530" y="72178"/>
                  </a:lnTo>
                  <a:lnTo>
                    <a:pt x="289704" y="71203"/>
                  </a:lnTo>
                  <a:lnTo>
                    <a:pt x="294877" y="70258"/>
                  </a:lnTo>
                  <a:lnTo>
                    <a:pt x="300050" y="69343"/>
                  </a:lnTo>
                  <a:lnTo>
                    <a:pt x="305223" y="68456"/>
                  </a:lnTo>
                  <a:lnTo>
                    <a:pt x="310397" y="67595"/>
                  </a:lnTo>
                  <a:lnTo>
                    <a:pt x="315570" y="66760"/>
                  </a:lnTo>
                  <a:lnTo>
                    <a:pt x="320743" y="65950"/>
                  </a:lnTo>
                  <a:lnTo>
                    <a:pt x="325917" y="65162"/>
                  </a:lnTo>
                  <a:lnTo>
                    <a:pt x="331090" y="64397"/>
                  </a:lnTo>
                  <a:lnTo>
                    <a:pt x="336263" y="63652"/>
                  </a:lnTo>
                  <a:lnTo>
                    <a:pt x="341436" y="62928"/>
                  </a:lnTo>
                  <a:lnTo>
                    <a:pt x="346610" y="62222"/>
                  </a:lnTo>
                  <a:lnTo>
                    <a:pt x="351783" y="61535"/>
                  </a:lnTo>
                  <a:lnTo>
                    <a:pt x="356956" y="60865"/>
                  </a:lnTo>
                  <a:lnTo>
                    <a:pt x="362130" y="60211"/>
                  </a:lnTo>
                  <a:lnTo>
                    <a:pt x="367303" y="59573"/>
                  </a:lnTo>
                  <a:lnTo>
                    <a:pt x="372476" y="58950"/>
                  </a:lnTo>
                  <a:lnTo>
                    <a:pt x="377649" y="58340"/>
                  </a:lnTo>
                  <a:lnTo>
                    <a:pt x="382823" y="57745"/>
                  </a:lnTo>
                  <a:lnTo>
                    <a:pt x="387996" y="57162"/>
                  </a:lnTo>
                  <a:lnTo>
                    <a:pt x="393169" y="56591"/>
                  </a:lnTo>
                  <a:lnTo>
                    <a:pt x="398343" y="56032"/>
                  </a:lnTo>
                  <a:lnTo>
                    <a:pt x="403516" y="55483"/>
                  </a:lnTo>
                  <a:lnTo>
                    <a:pt x="408689" y="54945"/>
                  </a:lnTo>
                  <a:lnTo>
                    <a:pt x="413862" y="54417"/>
                  </a:lnTo>
                  <a:lnTo>
                    <a:pt x="419036" y="53899"/>
                  </a:lnTo>
                  <a:lnTo>
                    <a:pt x="424209" y="53389"/>
                  </a:lnTo>
                  <a:lnTo>
                    <a:pt x="429382" y="52888"/>
                  </a:lnTo>
                  <a:lnTo>
                    <a:pt x="434556" y="52395"/>
                  </a:lnTo>
                  <a:lnTo>
                    <a:pt x="439729" y="51909"/>
                  </a:lnTo>
                  <a:lnTo>
                    <a:pt x="444902" y="51431"/>
                  </a:lnTo>
                  <a:lnTo>
                    <a:pt x="450075" y="50960"/>
                  </a:lnTo>
                  <a:lnTo>
                    <a:pt x="455249" y="50495"/>
                  </a:lnTo>
                  <a:lnTo>
                    <a:pt x="460422" y="50037"/>
                  </a:lnTo>
                  <a:lnTo>
                    <a:pt x="465595" y="49584"/>
                  </a:lnTo>
                  <a:lnTo>
                    <a:pt x="470769" y="49137"/>
                  </a:lnTo>
                  <a:lnTo>
                    <a:pt x="475942" y="48695"/>
                  </a:lnTo>
                  <a:lnTo>
                    <a:pt x="481115" y="48258"/>
                  </a:lnTo>
                  <a:lnTo>
                    <a:pt x="486288" y="47826"/>
                  </a:lnTo>
                  <a:lnTo>
                    <a:pt x="491462" y="47399"/>
                  </a:lnTo>
                  <a:lnTo>
                    <a:pt x="496635" y="46976"/>
                  </a:lnTo>
                  <a:lnTo>
                    <a:pt x="501808" y="46557"/>
                  </a:lnTo>
                  <a:lnTo>
                    <a:pt x="506982" y="46141"/>
                  </a:lnTo>
                  <a:lnTo>
                    <a:pt x="512155" y="45729"/>
                  </a:lnTo>
                  <a:lnTo>
                    <a:pt x="517328" y="45321"/>
                  </a:lnTo>
                  <a:lnTo>
                    <a:pt x="522501" y="44916"/>
                  </a:lnTo>
                  <a:lnTo>
                    <a:pt x="527675" y="44514"/>
                  </a:lnTo>
                  <a:lnTo>
                    <a:pt x="532848" y="44115"/>
                  </a:lnTo>
                  <a:lnTo>
                    <a:pt x="538021" y="43719"/>
                  </a:lnTo>
                  <a:lnTo>
                    <a:pt x="543195" y="43325"/>
                  </a:lnTo>
                  <a:lnTo>
                    <a:pt x="548368" y="42933"/>
                  </a:lnTo>
                  <a:lnTo>
                    <a:pt x="553541" y="42544"/>
                  </a:lnTo>
                  <a:lnTo>
                    <a:pt x="558714" y="42157"/>
                  </a:lnTo>
                  <a:lnTo>
                    <a:pt x="563888" y="41773"/>
                  </a:lnTo>
                  <a:lnTo>
                    <a:pt x="569061" y="41390"/>
                  </a:lnTo>
                  <a:lnTo>
                    <a:pt x="574234" y="41008"/>
                  </a:lnTo>
                  <a:lnTo>
                    <a:pt x="579408" y="40629"/>
                  </a:lnTo>
                  <a:lnTo>
                    <a:pt x="584581" y="40251"/>
                  </a:lnTo>
                  <a:lnTo>
                    <a:pt x="589754" y="39875"/>
                  </a:lnTo>
                  <a:lnTo>
                    <a:pt x="594927" y="39500"/>
                  </a:lnTo>
                  <a:lnTo>
                    <a:pt x="600101" y="39126"/>
                  </a:lnTo>
                  <a:lnTo>
                    <a:pt x="605274" y="38754"/>
                  </a:lnTo>
                  <a:lnTo>
                    <a:pt x="610447" y="38383"/>
                  </a:lnTo>
                  <a:lnTo>
                    <a:pt x="615621" y="38012"/>
                  </a:lnTo>
                  <a:lnTo>
                    <a:pt x="620794" y="37643"/>
                  </a:lnTo>
                  <a:lnTo>
                    <a:pt x="625967" y="37275"/>
                  </a:lnTo>
                  <a:lnTo>
                    <a:pt x="631140" y="36908"/>
                  </a:lnTo>
                  <a:lnTo>
                    <a:pt x="636314" y="36541"/>
                  </a:lnTo>
                  <a:lnTo>
                    <a:pt x="641487" y="36175"/>
                  </a:lnTo>
                  <a:lnTo>
                    <a:pt x="646660" y="35810"/>
                  </a:lnTo>
                  <a:lnTo>
                    <a:pt x="651834" y="35446"/>
                  </a:lnTo>
                  <a:lnTo>
                    <a:pt x="657007" y="35082"/>
                  </a:lnTo>
                  <a:lnTo>
                    <a:pt x="662180" y="34719"/>
                  </a:lnTo>
                  <a:lnTo>
                    <a:pt x="667353" y="34357"/>
                  </a:lnTo>
                  <a:lnTo>
                    <a:pt x="672527" y="33995"/>
                  </a:lnTo>
                  <a:lnTo>
                    <a:pt x="677700" y="33633"/>
                  </a:lnTo>
                  <a:lnTo>
                    <a:pt x="682873" y="33272"/>
                  </a:lnTo>
                  <a:lnTo>
                    <a:pt x="688047" y="32911"/>
                  </a:lnTo>
                  <a:lnTo>
                    <a:pt x="693220" y="32551"/>
                  </a:lnTo>
                  <a:lnTo>
                    <a:pt x="698393" y="32191"/>
                  </a:lnTo>
                  <a:lnTo>
                    <a:pt x="703566" y="31831"/>
                  </a:lnTo>
                  <a:lnTo>
                    <a:pt x="708740" y="31472"/>
                  </a:lnTo>
                  <a:lnTo>
                    <a:pt x="713913" y="31113"/>
                  </a:lnTo>
                  <a:lnTo>
                    <a:pt x="719086" y="30755"/>
                  </a:lnTo>
                  <a:lnTo>
                    <a:pt x="724260" y="30397"/>
                  </a:lnTo>
                  <a:lnTo>
                    <a:pt x="729433" y="30039"/>
                  </a:lnTo>
                  <a:lnTo>
                    <a:pt x="734606" y="29681"/>
                  </a:lnTo>
                  <a:lnTo>
                    <a:pt x="739779" y="29324"/>
                  </a:lnTo>
                  <a:lnTo>
                    <a:pt x="744953" y="28967"/>
                  </a:lnTo>
                  <a:lnTo>
                    <a:pt x="750126" y="28611"/>
                  </a:lnTo>
                  <a:lnTo>
                    <a:pt x="755299" y="28255"/>
                  </a:lnTo>
                  <a:lnTo>
                    <a:pt x="760473" y="27899"/>
                  </a:lnTo>
                  <a:lnTo>
                    <a:pt x="765646" y="27544"/>
                  </a:lnTo>
                  <a:lnTo>
                    <a:pt x="770819" y="27189"/>
                  </a:lnTo>
                  <a:lnTo>
                    <a:pt x="775992" y="26834"/>
                  </a:lnTo>
                  <a:lnTo>
                    <a:pt x="781166" y="26480"/>
                  </a:lnTo>
                  <a:lnTo>
                    <a:pt x="786339" y="26127"/>
                  </a:lnTo>
                  <a:lnTo>
                    <a:pt x="791512" y="25774"/>
                  </a:lnTo>
                  <a:lnTo>
                    <a:pt x="796686" y="25421"/>
                  </a:lnTo>
                  <a:lnTo>
                    <a:pt x="801859" y="25069"/>
                  </a:lnTo>
                  <a:lnTo>
                    <a:pt x="807032" y="24718"/>
                  </a:lnTo>
                  <a:lnTo>
                    <a:pt x="812205" y="24368"/>
                  </a:lnTo>
                  <a:lnTo>
                    <a:pt x="817379" y="24018"/>
                  </a:lnTo>
                  <a:lnTo>
                    <a:pt x="822552" y="23669"/>
                  </a:lnTo>
                  <a:lnTo>
                    <a:pt x="827725" y="23321"/>
                  </a:lnTo>
                  <a:lnTo>
                    <a:pt x="832899" y="22973"/>
                  </a:lnTo>
                  <a:lnTo>
                    <a:pt x="838072" y="22627"/>
                  </a:lnTo>
                  <a:lnTo>
                    <a:pt x="843245" y="22281"/>
                  </a:lnTo>
                  <a:lnTo>
                    <a:pt x="848418" y="21937"/>
                  </a:lnTo>
                  <a:lnTo>
                    <a:pt x="853592" y="21593"/>
                  </a:lnTo>
                  <a:lnTo>
                    <a:pt x="858765" y="21251"/>
                  </a:lnTo>
                  <a:lnTo>
                    <a:pt x="863938" y="20910"/>
                  </a:lnTo>
                  <a:lnTo>
                    <a:pt x="869112" y="20571"/>
                  </a:lnTo>
                  <a:lnTo>
                    <a:pt x="874285" y="20232"/>
                  </a:lnTo>
                  <a:lnTo>
                    <a:pt x="879458" y="19895"/>
                  </a:lnTo>
                  <a:lnTo>
                    <a:pt x="884631" y="19560"/>
                  </a:lnTo>
                  <a:lnTo>
                    <a:pt x="889805" y="19226"/>
                  </a:lnTo>
                  <a:lnTo>
                    <a:pt x="894978" y="18894"/>
                  </a:lnTo>
                  <a:lnTo>
                    <a:pt x="900151" y="18563"/>
                  </a:lnTo>
                  <a:lnTo>
                    <a:pt x="905325" y="18234"/>
                  </a:lnTo>
                  <a:lnTo>
                    <a:pt x="910498" y="17908"/>
                  </a:lnTo>
                  <a:lnTo>
                    <a:pt x="915671" y="17583"/>
                  </a:lnTo>
                  <a:lnTo>
                    <a:pt x="920844" y="17260"/>
                  </a:lnTo>
                  <a:lnTo>
                    <a:pt x="926018" y="16939"/>
                  </a:lnTo>
                  <a:lnTo>
                    <a:pt x="931191" y="16620"/>
                  </a:lnTo>
                  <a:lnTo>
                    <a:pt x="936364" y="16304"/>
                  </a:lnTo>
                  <a:lnTo>
                    <a:pt x="941538" y="15990"/>
                  </a:lnTo>
                  <a:lnTo>
                    <a:pt x="946711" y="15678"/>
                  </a:lnTo>
                  <a:lnTo>
                    <a:pt x="951884" y="15369"/>
                  </a:lnTo>
                  <a:lnTo>
                    <a:pt x="957057" y="15062"/>
                  </a:lnTo>
                  <a:lnTo>
                    <a:pt x="962231" y="14758"/>
                  </a:lnTo>
                  <a:lnTo>
                    <a:pt x="967404" y="14457"/>
                  </a:lnTo>
                  <a:lnTo>
                    <a:pt x="972577" y="14158"/>
                  </a:lnTo>
                  <a:lnTo>
                    <a:pt x="977751" y="13862"/>
                  </a:lnTo>
                  <a:lnTo>
                    <a:pt x="982924" y="13570"/>
                  </a:lnTo>
                  <a:lnTo>
                    <a:pt x="988097" y="13280"/>
                  </a:lnTo>
                  <a:lnTo>
                    <a:pt x="993270" y="12993"/>
                  </a:lnTo>
                  <a:lnTo>
                    <a:pt x="998444" y="12710"/>
                  </a:lnTo>
                  <a:lnTo>
                    <a:pt x="1003617" y="12429"/>
                  </a:lnTo>
                  <a:lnTo>
                    <a:pt x="1008790" y="12152"/>
                  </a:lnTo>
                  <a:lnTo>
                    <a:pt x="1013964" y="11878"/>
                  </a:lnTo>
                  <a:lnTo>
                    <a:pt x="1019137" y="11608"/>
                  </a:lnTo>
                  <a:lnTo>
                    <a:pt x="1024310" y="11341"/>
                  </a:lnTo>
                  <a:lnTo>
                    <a:pt x="1029483" y="11077"/>
                  </a:lnTo>
                  <a:lnTo>
                    <a:pt x="1034657" y="10818"/>
                  </a:lnTo>
                  <a:lnTo>
                    <a:pt x="1039830" y="10561"/>
                  </a:lnTo>
                  <a:lnTo>
                    <a:pt x="1045003" y="10308"/>
                  </a:lnTo>
                  <a:lnTo>
                    <a:pt x="1050177" y="10059"/>
                  </a:lnTo>
                  <a:lnTo>
                    <a:pt x="1055350" y="9814"/>
                  </a:lnTo>
                  <a:lnTo>
                    <a:pt x="1060523" y="9572"/>
                  </a:lnTo>
                  <a:lnTo>
                    <a:pt x="1065696" y="9334"/>
                  </a:lnTo>
                  <a:lnTo>
                    <a:pt x="1070870" y="9100"/>
                  </a:lnTo>
                  <a:lnTo>
                    <a:pt x="1076043" y="8869"/>
                  </a:lnTo>
                  <a:lnTo>
                    <a:pt x="1081216" y="8643"/>
                  </a:lnTo>
                  <a:lnTo>
                    <a:pt x="1086390" y="8420"/>
                  </a:lnTo>
                  <a:lnTo>
                    <a:pt x="1091563" y="8201"/>
                  </a:lnTo>
                  <a:lnTo>
                    <a:pt x="1096736" y="7987"/>
                  </a:lnTo>
                  <a:lnTo>
                    <a:pt x="1101909" y="7775"/>
                  </a:lnTo>
                  <a:lnTo>
                    <a:pt x="1107083" y="7568"/>
                  </a:lnTo>
                  <a:lnTo>
                    <a:pt x="1112256" y="7365"/>
                  </a:lnTo>
                  <a:lnTo>
                    <a:pt x="1117429" y="7166"/>
                  </a:lnTo>
                  <a:lnTo>
                    <a:pt x="1122603" y="6970"/>
                  </a:lnTo>
                  <a:lnTo>
                    <a:pt x="1127776" y="6778"/>
                  </a:lnTo>
                  <a:lnTo>
                    <a:pt x="1132949" y="6591"/>
                  </a:lnTo>
                  <a:lnTo>
                    <a:pt x="1138122" y="6407"/>
                  </a:lnTo>
                  <a:lnTo>
                    <a:pt x="1143296" y="6227"/>
                  </a:lnTo>
                  <a:lnTo>
                    <a:pt x="1148469" y="6050"/>
                  </a:lnTo>
                  <a:lnTo>
                    <a:pt x="1153642" y="5878"/>
                  </a:lnTo>
                  <a:lnTo>
                    <a:pt x="1158816" y="5709"/>
                  </a:lnTo>
                  <a:lnTo>
                    <a:pt x="1163989" y="5544"/>
                  </a:lnTo>
                  <a:lnTo>
                    <a:pt x="1169162" y="5383"/>
                  </a:lnTo>
                  <a:lnTo>
                    <a:pt x="1174335" y="5225"/>
                  </a:lnTo>
                  <a:lnTo>
                    <a:pt x="1179509" y="5071"/>
                  </a:lnTo>
                  <a:lnTo>
                    <a:pt x="1184682" y="4921"/>
                  </a:lnTo>
                  <a:lnTo>
                    <a:pt x="1189855" y="4774"/>
                  </a:lnTo>
                  <a:lnTo>
                    <a:pt x="1195029" y="4631"/>
                  </a:lnTo>
                  <a:lnTo>
                    <a:pt x="1200202" y="4491"/>
                  </a:lnTo>
                  <a:lnTo>
                    <a:pt x="1205375" y="4355"/>
                  </a:lnTo>
                  <a:lnTo>
                    <a:pt x="1210548" y="4222"/>
                  </a:lnTo>
                  <a:lnTo>
                    <a:pt x="1215722" y="4092"/>
                  </a:lnTo>
                  <a:lnTo>
                    <a:pt x="1220895" y="3966"/>
                  </a:lnTo>
                  <a:lnTo>
                    <a:pt x="1226068" y="3843"/>
                  </a:lnTo>
                  <a:lnTo>
                    <a:pt x="1231242" y="3723"/>
                  </a:lnTo>
                  <a:lnTo>
                    <a:pt x="1236415" y="3606"/>
                  </a:lnTo>
                  <a:lnTo>
                    <a:pt x="1241588" y="3493"/>
                  </a:lnTo>
                  <a:lnTo>
                    <a:pt x="1246761" y="3382"/>
                  </a:lnTo>
                  <a:lnTo>
                    <a:pt x="1251935" y="3274"/>
                  </a:lnTo>
                  <a:lnTo>
                    <a:pt x="1257108" y="3170"/>
                  </a:lnTo>
                  <a:lnTo>
                    <a:pt x="1262281" y="3068"/>
                  </a:lnTo>
                  <a:lnTo>
                    <a:pt x="1267455" y="2969"/>
                  </a:lnTo>
                  <a:lnTo>
                    <a:pt x="1272628" y="2873"/>
                  </a:lnTo>
                  <a:lnTo>
                    <a:pt x="1277801" y="2779"/>
                  </a:lnTo>
                  <a:lnTo>
                    <a:pt x="1282974" y="2688"/>
                  </a:lnTo>
                  <a:lnTo>
                    <a:pt x="1288148" y="2600"/>
                  </a:lnTo>
                  <a:lnTo>
                    <a:pt x="1293321" y="2514"/>
                  </a:lnTo>
                  <a:lnTo>
                    <a:pt x="1298494" y="2431"/>
                  </a:lnTo>
                  <a:lnTo>
                    <a:pt x="1303668" y="2350"/>
                  </a:lnTo>
                  <a:lnTo>
                    <a:pt x="1308841" y="2272"/>
                  </a:lnTo>
                  <a:lnTo>
                    <a:pt x="1314014" y="2196"/>
                  </a:lnTo>
                  <a:lnTo>
                    <a:pt x="1319187" y="2122"/>
                  </a:lnTo>
                  <a:lnTo>
                    <a:pt x="1324361" y="2050"/>
                  </a:lnTo>
                  <a:lnTo>
                    <a:pt x="1329534" y="1981"/>
                  </a:lnTo>
                  <a:lnTo>
                    <a:pt x="1334707" y="1913"/>
                  </a:lnTo>
                  <a:lnTo>
                    <a:pt x="1339881" y="1848"/>
                  </a:lnTo>
                  <a:lnTo>
                    <a:pt x="1345054" y="1784"/>
                  </a:lnTo>
                  <a:lnTo>
                    <a:pt x="1350227" y="1723"/>
                  </a:lnTo>
                  <a:lnTo>
                    <a:pt x="1355400" y="1663"/>
                  </a:lnTo>
                  <a:lnTo>
                    <a:pt x="1360574" y="1606"/>
                  </a:lnTo>
                  <a:lnTo>
                    <a:pt x="1365747" y="1550"/>
                  </a:lnTo>
                  <a:lnTo>
                    <a:pt x="1370920" y="1496"/>
                  </a:lnTo>
                  <a:lnTo>
                    <a:pt x="1376094" y="1443"/>
                  </a:lnTo>
                  <a:lnTo>
                    <a:pt x="1381267" y="1392"/>
                  </a:lnTo>
                  <a:lnTo>
                    <a:pt x="1386440" y="1343"/>
                  </a:lnTo>
                  <a:lnTo>
                    <a:pt x="1391613" y="1295"/>
                  </a:lnTo>
                  <a:lnTo>
                    <a:pt x="1396787" y="1249"/>
                  </a:lnTo>
                  <a:lnTo>
                    <a:pt x="1401960" y="1204"/>
                  </a:lnTo>
                  <a:lnTo>
                    <a:pt x="1407133" y="1160"/>
                  </a:lnTo>
                  <a:lnTo>
                    <a:pt x="1412307" y="1118"/>
                  </a:lnTo>
                  <a:lnTo>
                    <a:pt x="1417480" y="1078"/>
                  </a:lnTo>
                  <a:lnTo>
                    <a:pt x="1422653" y="1038"/>
                  </a:lnTo>
                  <a:lnTo>
                    <a:pt x="1427826" y="1000"/>
                  </a:lnTo>
                  <a:lnTo>
                    <a:pt x="1433000" y="963"/>
                  </a:lnTo>
                  <a:lnTo>
                    <a:pt x="1438173" y="927"/>
                  </a:lnTo>
                  <a:lnTo>
                    <a:pt x="1443346" y="892"/>
                  </a:lnTo>
                  <a:lnTo>
                    <a:pt x="1448520" y="858"/>
                  </a:lnTo>
                  <a:lnTo>
                    <a:pt x="1453693" y="826"/>
                  </a:lnTo>
                  <a:lnTo>
                    <a:pt x="1458866" y="794"/>
                  </a:lnTo>
                  <a:lnTo>
                    <a:pt x="1464039" y="763"/>
                  </a:lnTo>
                  <a:lnTo>
                    <a:pt x="1469213" y="733"/>
                  </a:lnTo>
                  <a:lnTo>
                    <a:pt x="1474386" y="704"/>
                  </a:lnTo>
                  <a:lnTo>
                    <a:pt x="1479559" y="676"/>
                  </a:lnTo>
                  <a:lnTo>
                    <a:pt x="1484733" y="649"/>
                  </a:lnTo>
                  <a:lnTo>
                    <a:pt x="1489906" y="623"/>
                  </a:lnTo>
                  <a:lnTo>
                    <a:pt x="1495079" y="597"/>
                  </a:lnTo>
                  <a:lnTo>
                    <a:pt x="1500252" y="572"/>
                  </a:lnTo>
                  <a:lnTo>
                    <a:pt x="1505426" y="548"/>
                  </a:lnTo>
                  <a:lnTo>
                    <a:pt x="1510599" y="524"/>
                  </a:lnTo>
                  <a:lnTo>
                    <a:pt x="1515772" y="502"/>
                  </a:lnTo>
                  <a:lnTo>
                    <a:pt x="1520946" y="479"/>
                  </a:lnTo>
                  <a:lnTo>
                    <a:pt x="1526119" y="458"/>
                  </a:lnTo>
                  <a:lnTo>
                    <a:pt x="1531292" y="437"/>
                  </a:lnTo>
                  <a:lnTo>
                    <a:pt x="1536465" y="417"/>
                  </a:lnTo>
                  <a:lnTo>
                    <a:pt x="1541639" y="397"/>
                  </a:lnTo>
                  <a:lnTo>
                    <a:pt x="1546812" y="377"/>
                  </a:lnTo>
                  <a:lnTo>
                    <a:pt x="1551985" y="359"/>
                  </a:lnTo>
                  <a:lnTo>
                    <a:pt x="1557159" y="341"/>
                  </a:lnTo>
                  <a:lnTo>
                    <a:pt x="1562332" y="323"/>
                  </a:lnTo>
                  <a:lnTo>
                    <a:pt x="1567505" y="306"/>
                  </a:lnTo>
                  <a:lnTo>
                    <a:pt x="1572678" y="289"/>
                  </a:lnTo>
                  <a:lnTo>
                    <a:pt x="1577852" y="273"/>
                  </a:lnTo>
                  <a:lnTo>
                    <a:pt x="1583025" y="257"/>
                  </a:lnTo>
                  <a:lnTo>
                    <a:pt x="1588198" y="242"/>
                  </a:lnTo>
                  <a:lnTo>
                    <a:pt x="1593372" y="227"/>
                  </a:lnTo>
                  <a:lnTo>
                    <a:pt x="1598545" y="213"/>
                  </a:lnTo>
                  <a:lnTo>
                    <a:pt x="1603718" y="200"/>
                  </a:lnTo>
                  <a:lnTo>
                    <a:pt x="1608891" y="187"/>
                  </a:lnTo>
                  <a:lnTo>
                    <a:pt x="1614065" y="174"/>
                  </a:lnTo>
                  <a:lnTo>
                    <a:pt x="1619238" y="162"/>
                  </a:lnTo>
                  <a:lnTo>
                    <a:pt x="1624411" y="150"/>
                  </a:lnTo>
                  <a:lnTo>
                    <a:pt x="1629585" y="139"/>
                  </a:lnTo>
                  <a:lnTo>
                    <a:pt x="1634758" y="129"/>
                  </a:lnTo>
                  <a:lnTo>
                    <a:pt x="1639931" y="119"/>
                  </a:lnTo>
                  <a:lnTo>
                    <a:pt x="1645104" y="109"/>
                  </a:lnTo>
                  <a:lnTo>
                    <a:pt x="1650278" y="100"/>
                  </a:lnTo>
                  <a:lnTo>
                    <a:pt x="1655451" y="92"/>
                  </a:lnTo>
                  <a:lnTo>
                    <a:pt x="1660624" y="84"/>
                  </a:lnTo>
                  <a:lnTo>
                    <a:pt x="1665798" y="76"/>
                  </a:lnTo>
                  <a:lnTo>
                    <a:pt x="1670971" y="70"/>
                  </a:lnTo>
                  <a:lnTo>
                    <a:pt x="1676144" y="63"/>
                  </a:lnTo>
                  <a:lnTo>
                    <a:pt x="1681317" y="57"/>
                  </a:lnTo>
                  <a:lnTo>
                    <a:pt x="1686491" y="52"/>
                  </a:lnTo>
                  <a:lnTo>
                    <a:pt x="1691664" y="47"/>
                  </a:lnTo>
                  <a:lnTo>
                    <a:pt x="1696837" y="42"/>
                  </a:lnTo>
                  <a:lnTo>
                    <a:pt x="1702011" y="38"/>
                  </a:lnTo>
                  <a:lnTo>
                    <a:pt x="1707184" y="34"/>
                  </a:lnTo>
                  <a:lnTo>
                    <a:pt x="1712357" y="30"/>
                  </a:lnTo>
                  <a:lnTo>
                    <a:pt x="1717530" y="27"/>
                  </a:lnTo>
                  <a:lnTo>
                    <a:pt x="1722704" y="24"/>
                  </a:lnTo>
                  <a:lnTo>
                    <a:pt x="1727877" y="21"/>
                  </a:lnTo>
                  <a:lnTo>
                    <a:pt x="1733050" y="19"/>
                  </a:lnTo>
                  <a:lnTo>
                    <a:pt x="1738224" y="17"/>
                  </a:lnTo>
                  <a:lnTo>
                    <a:pt x="1743397" y="15"/>
                  </a:lnTo>
                  <a:lnTo>
                    <a:pt x="1748570" y="13"/>
                  </a:lnTo>
                  <a:lnTo>
                    <a:pt x="1753743" y="11"/>
                  </a:lnTo>
                  <a:lnTo>
                    <a:pt x="1758917" y="10"/>
                  </a:lnTo>
                  <a:lnTo>
                    <a:pt x="1764090" y="9"/>
                  </a:lnTo>
                  <a:lnTo>
                    <a:pt x="1769263" y="8"/>
                  </a:lnTo>
                  <a:lnTo>
                    <a:pt x="1774437" y="7"/>
                  </a:lnTo>
                  <a:lnTo>
                    <a:pt x="1779610" y="6"/>
                  </a:lnTo>
                  <a:lnTo>
                    <a:pt x="1784783" y="5"/>
                  </a:lnTo>
                  <a:lnTo>
                    <a:pt x="1789956" y="4"/>
                  </a:lnTo>
                  <a:lnTo>
                    <a:pt x="1795130" y="4"/>
                  </a:lnTo>
                  <a:lnTo>
                    <a:pt x="1800303" y="3"/>
                  </a:lnTo>
                  <a:lnTo>
                    <a:pt x="1805476" y="3"/>
                  </a:lnTo>
                  <a:lnTo>
                    <a:pt x="1810650" y="2"/>
                  </a:lnTo>
                  <a:lnTo>
                    <a:pt x="1815823" y="2"/>
                  </a:lnTo>
                  <a:lnTo>
                    <a:pt x="1820996" y="1"/>
                  </a:lnTo>
                  <a:lnTo>
                    <a:pt x="1826169" y="1"/>
                  </a:lnTo>
                  <a:lnTo>
                    <a:pt x="1831343" y="1"/>
                  </a:lnTo>
                  <a:lnTo>
                    <a:pt x="1836516" y="1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596816" y="4231404"/>
              <a:ext cx="1883076" cy="462910"/>
            </a:xfrm>
            <a:custGeom>
              <a:avLst/>
              <a:pathLst>
                <a:path w="1883076" h="462910">
                  <a:moveTo>
                    <a:pt x="0" y="434941"/>
                  </a:moveTo>
                  <a:lnTo>
                    <a:pt x="5173" y="428883"/>
                  </a:lnTo>
                  <a:lnTo>
                    <a:pt x="10346" y="422892"/>
                  </a:lnTo>
                  <a:lnTo>
                    <a:pt x="15519" y="416969"/>
                  </a:lnTo>
                  <a:lnTo>
                    <a:pt x="20693" y="411119"/>
                  </a:lnTo>
                  <a:lnTo>
                    <a:pt x="25866" y="405342"/>
                  </a:lnTo>
                  <a:lnTo>
                    <a:pt x="31039" y="399642"/>
                  </a:lnTo>
                  <a:lnTo>
                    <a:pt x="36213" y="394019"/>
                  </a:lnTo>
                  <a:lnTo>
                    <a:pt x="41386" y="388476"/>
                  </a:lnTo>
                  <a:lnTo>
                    <a:pt x="46559" y="383013"/>
                  </a:lnTo>
                  <a:lnTo>
                    <a:pt x="51732" y="377632"/>
                  </a:lnTo>
                  <a:lnTo>
                    <a:pt x="56906" y="372333"/>
                  </a:lnTo>
                  <a:lnTo>
                    <a:pt x="62079" y="367118"/>
                  </a:lnTo>
                  <a:lnTo>
                    <a:pt x="67252" y="361985"/>
                  </a:lnTo>
                  <a:lnTo>
                    <a:pt x="72426" y="356937"/>
                  </a:lnTo>
                  <a:lnTo>
                    <a:pt x="77599" y="351971"/>
                  </a:lnTo>
                  <a:lnTo>
                    <a:pt x="82772" y="347089"/>
                  </a:lnTo>
                  <a:lnTo>
                    <a:pt x="87945" y="342290"/>
                  </a:lnTo>
                  <a:lnTo>
                    <a:pt x="93119" y="337573"/>
                  </a:lnTo>
                  <a:lnTo>
                    <a:pt x="98292" y="332937"/>
                  </a:lnTo>
                  <a:lnTo>
                    <a:pt x="103465" y="328383"/>
                  </a:lnTo>
                  <a:lnTo>
                    <a:pt x="108639" y="323908"/>
                  </a:lnTo>
                  <a:lnTo>
                    <a:pt x="113812" y="319512"/>
                  </a:lnTo>
                  <a:lnTo>
                    <a:pt x="118985" y="315195"/>
                  </a:lnTo>
                  <a:lnTo>
                    <a:pt x="124158" y="310954"/>
                  </a:lnTo>
                  <a:lnTo>
                    <a:pt x="129332" y="306789"/>
                  </a:lnTo>
                  <a:lnTo>
                    <a:pt x="134505" y="302698"/>
                  </a:lnTo>
                  <a:lnTo>
                    <a:pt x="139678" y="298680"/>
                  </a:lnTo>
                  <a:lnTo>
                    <a:pt x="144852" y="294733"/>
                  </a:lnTo>
                  <a:lnTo>
                    <a:pt x="150025" y="290857"/>
                  </a:lnTo>
                  <a:lnTo>
                    <a:pt x="155198" y="287050"/>
                  </a:lnTo>
                  <a:lnTo>
                    <a:pt x="160371" y="283310"/>
                  </a:lnTo>
                  <a:lnTo>
                    <a:pt x="165545" y="279635"/>
                  </a:lnTo>
                  <a:lnTo>
                    <a:pt x="170718" y="276025"/>
                  </a:lnTo>
                  <a:lnTo>
                    <a:pt x="175891" y="272478"/>
                  </a:lnTo>
                  <a:lnTo>
                    <a:pt x="181065" y="268993"/>
                  </a:lnTo>
                  <a:lnTo>
                    <a:pt x="186238" y="265567"/>
                  </a:lnTo>
                  <a:lnTo>
                    <a:pt x="191411" y="262200"/>
                  </a:lnTo>
                  <a:lnTo>
                    <a:pt x="196584" y="258891"/>
                  </a:lnTo>
                  <a:lnTo>
                    <a:pt x="201758" y="255636"/>
                  </a:lnTo>
                  <a:lnTo>
                    <a:pt x="206931" y="252436"/>
                  </a:lnTo>
                  <a:lnTo>
                    <a:pt x="212104" y="249289"/>
                  </a:lnTo>
                  <a:lnTo>
                    <a:pt x="217278" y="246194"/>
                  </a:lnTo>
                  <a:lnTo>
                    <a:pt x="222451" y="243148"/>
                  </a:lnTo>
                  <a:lnTo>
                    <a:pt x="227624" y="240152"/>
                  </a:lnTo>
                  <a:lnTo>
                    <a:pt x="232797" y="237203"/>
                  </a:lnTo>
                  <a:lnTo>
                    <a:pt x="237971" y="234300"/>
                  </a:lnTo>
                  <a:lnTo>
                    <a:pt x="243144" y="231443"/>
                  </a:lnTo>
                  <a:lnTo>
                    <a:pt x="248317" y="228629"/>
                  </a:lnTo>
                  <a:lnTo>
                    <a:pt x="253491" y="225858"/>
                  </a:lnTo>
                  <a:lnTo>
                    <a:pt x="258664" y="223129"/>
                  </a:lnTo>
                  <a:lnTo>
                    <a:pt x="263837" y="220440"/>
                  </a:lnTo>
                  <a:lnTo>
                    <a:pt x="269010" y="217791"/>
                  </a:lnTo>
                  <a:lnTo>
                    <a:pt x="274184" y="215180"/>
                  </a:lnTo>
                  <a:lnTo>
                    <a:pt x="279357" y="212607"/>
                  </a:lnTo>
                  <a:lnTo>
                    <a:pt x="284530" y="210070"/>
                  </a:lnTo>
                  <a:lnTo>
                    <a:pt x="289704" y="207568"/>
                  </a:lnTo>
                  <a:lnTo>
                    <a:pt x="294877" y="205101"/>
                  </a:lnTo>
                  <a:lnTo>
                    <a:pt x="300050" y="202667"/>
                  </a:lnTo>
                  <a:lnTo>
                    <a:pt x="305223" y="200266"/>
                  </a:lnTo>
                  <a:lnTo>
                    <a:pt x="310397" y="197898"/>
                  </a:lnTo>
                  <a:lnTo>
                    <a:pt x="315570" y="195560"/>
                  </a:lnTo>
                  <a:lnTo>
                    <a:pt x="320743" y="193253"/>
                  </a:lnTo>
                  <a:lnTo>
                    <a:pt x="325917" y="190975"/>
                  </a:lnTo>
                  <a:lnTo>
                    <a:pt x="331090" y="188726"/>
                  </a:lnTo>
                  <a:lnTo>
                    <a:pt x="336263" y="186505"/>
                  </a:lnTo>
                  <a:lnTo>
                    <a:pt x="341436" y="184312"/>
                  </a:lnTo>
                  <a:lnTo>
                    <a:pt x="346610" y="182145"/>
                  </a:lnTo>
                  <a:lnTo>
                    <a:pt x="351783" y="180005"/>
                  </a:lnTo>
                  <a:lnTo>
                    <a:pt x="356956" y="177890"/>
                  </a:lnTo>
                  <a:lnTo>
                    <a:pt x="362130" y="175800"/>
                  </a:lnTo>
                  <a:lnTo>
                    <a:pt x="367303" y="173735"/>
                  </a:lnTo>
                  <a:lnTo>
                    <a:pt x="372476" y="171693"/>
                  </a:lnTo>
                  <a:lnTo>
                    <a:pt x="377649" y="169675"/>
                  </a:lnTo>
                  <a:lnTo>
                    <a:pt x="382823" y="167680"/>
                  </a:lnTo>
                  <a:lnTo>
                    <a:pt x="387996" y="165706"/>
                  </a:lnTo>
                  <a:lnTo>
                    <a:pt x="393169" y="163755"/>
                  </a:lnTo>
                  <a:lnTo>
                    <a:pt x="398343" y="161825"/>
                  </a:lnTo>
                  <a:lnTo>
                    <a:pt x="403516" y="159916"/>
                  </a:lnTo>
                  <a:lnTo>
                    <a:pt x="408689" y="158027"/>
                  </a:lnTo>
                  <a:lnTo>
                    <a:pt x="413862" y="156158"/>
                  </a:lnTo>
                  <a:lnTo>
                    <a:pt x="419036" y="154309"/>
                  </a:lnTo>
                  <a:lnTo>
                    <a:pt x="424209" y="152479"/>
                  </a:lnTo>
                  <a:lnTo>
                    <a:pt x="429382" y="150668"/>
                  </a:lnTo>
                  <a:lnTo>
                    <a:pt x="434556" y="148875"/>
                  </a:lnTo>
                  <a:lnTo>
                    <a:pt x="439729" y="147101"/>
                  </a:lnTo>
                  <a:lnTo>
                    <a:pt x="444902" y="145344"/>
                  </a:lnTo>
                  <a:lnTo>
                    <a:pt x="450075" y="143605"/>
                  </a:lnTo>
                  <a:lnTo>
                    <a:pt x="455249" y="141883"/>
                  </a:lnTo>
                  <a:lnTo>
                    <a:pt x="460422" y="140177"/>
                  </a:lnTo>
                  <a:lnTo>
                    <a:pt x="465595" y="138488"/>
                  </a:lnTo>
                  <a:lnTo>
                    <a:pt x="470769" y="136816"/>
                  </a:lnTo>
                  <a:lnTo>
                    <a:pt x="475942" y="135159"/>
                  </a:lnTo>
                  <a:lnTo>
                    <a:pt x="481115" y="133518"/>
                  </a:lnTo>
                  <a:lnTo>
                    <a:pt x="486288" y="131892"/>
                  </a:lnTo>
                  <a:lnTo>
                    <a:pt x="491462" y="130281"/>
                  </a:lnTo>
                  <a:lnTo>
                    <a:pt x="496635" y="128685"/>
                  </a:lnTo>
                  <a:lnTo>
                    <a:pt x="501808" y="127104"/>
                  </a:lnTo>
                  <a:lnTo>
                    <a:pt x="506982" y="125537"/>
                  </a:lnTo>
                  <a:lnTo>
                    <a:pt x="512155" y="123984"/>
                  </a:lnTo>
                  <a:lnTo>
                    <a:pt x="517328" y="122446"/>
                  </a:lnTo>
                  <a:lnTo>
                    <a:pt x="522501" y="120920"/>
                  </a:lnTo>
                  <a:lnTo>
                    <a:pt x="527675" y="119409"/>
                  </a:lnTo>
                  <a:lnTo>
                    <a:pt x="532848" y="117910"/>
                  </a:lnTo>
                  <a:lnTo>
                    <a:pt x="538021" y="116425"/>
                  </a:lnTo>
                  <a:lnTo>
                    <a:pt x="543195" y="114952"/>
                  </a:lnTo>
                  <a:lnTo>
                    <a:pt x="548368" y="113492"/>
                  </a:lnTo>
                  <a:lnTo>
                    <a:pt x="553541" y="112045"/>
                  </a:lnTo>
                  <a:lnTo>
                    <a:pt x="558714" y="110610"/>
                  </a:lnTo>
                  <a:lnTo>
                    <a:pt x="563888" y="109187"/>
                  </a:lnTo>
                  <a:lnTo>
                    <a:pt x="569061" y="107776"/>
                  </a:lnTo>
                  <a:lnTo>
                    <a:pt x="574234" y="106376"/>
                  </a:lnTo>
                  <a:lnTo>
                    <a:pt x="579408" y="104989"/>
                  </a:lnTo>
                  <a:lnTo>
                    <a:pt x="584581" y="103612"/>
                  </a:lnTo>
                  <a:lnTo>
                    <a:pt x="589754" y="102247"/>
                  </a:lnTo>
                  <a:lnTo>
                    <a:pt x="594927" y="100894"/>
                  </a:lnTo>
                  <a:lnTo>
                    <a:pt x="600101" y="99551"/>
                  </a:lnTo>
                  <a:lnTo>
                    <a:pt x="605274" y="98219"/>
                  </a:lnTo>
                  <a:lnTo>
                    <a:pt x="610447" y="96898"/>
                  </a:lnTo>
                  <a:lnTo>
                    <a:pt x="615621" y="95587"/>
                  </a:lnTo>
                  <a:lnTo>
                    <a:pt x="620794" y="94287"/>
                  </a:lnTo>
                  <a:lnTo>
                    <a:pt x="625967" y="92997"/>
                  </a:lnTo>
                  <a:lnTo>
                    <a:pt x="631140" y="91718"/>
                  </a:lnTo>
                  <a:lnTo>
                    <a:pt x="636314" y="90448"/>
                  </a:lnTo>
                  <a:lnTo>
                    <a:pt x="641487" y="89189"/>
                  </a:lnTo>
                  <a:lnTo>
                    <a:pt x="646660" y="87940"/>
                  </a:lnTo>
                  <a:lnTo>
                    <a:pt x="651834" y="86700"/>
                  </a:lnTo>
                  <a:lnTo>
                    <a:pt x="657007" y="85470"/>
                  </a:lnTo>
                  <a:lnTo>
                    <a:pt x="662180" y="84249"/>
                  </a:lnTo>
                  <a:lnTo>
                    <a:pt x="667353" y="83038"/>
                  </a:lnTo>
                  <a:lnTo>
                    <a:pt x="672527" y="81837"/>
                  </a:lnTo>
                  <a:lnTo>
                    <a:pt x="677700" y="80645"/>
                  </a:lnTo>
                  <a:lnTo>
                    <a:pt x="682873" y="79462"/>
                  </a:lnTo>
                  <a:lnTo>
                    <a:pt x="688047" y="78288"/>
                  </a:lnTo>
                  <a:lnTo>
                    <a:pt x="693220" y="77123"/>
                  </a:lnTo>
                  <a:lnTo>
                    <a:pt x="698393" y="75967"/>
                  </a:lnTo>
                  <a:lnTo>
                    <a:pt x="703566" y="74821"/>
                  </a:lnTo>
                  <a:lnTo>
                    <a:pt x="708740" y="73683"/>
                  </a:lnTo>
                  <a:lnTo>
                    <a:pt x="713913" y="72554"/>
                  </a:lnTo>
                  <a:lnTo>
                    <a:pt x="719086" y="71434"/>
                  </a:lnTo>
                  <a:lnTo>
                    <a:pt x="724260" y="70322"/>
                  </a:lnTo>
                  <a:lnTo>
                    <a:pt x="729433" y="69220"/>
                  </a:lnTo>
                  <a:lnTo>
                    <a:pt x="734606" y="68126"/>
                  </a:lnTo>
                  <a:lnTo>
                    <a:pt x="739779" y="67040"/>
                  </a:lnTo>
                  <a:lnTo>
                    <a:pt x="744953" y="65963"/>
                  </a:lnTo>
                  <a:lnTo>
                    <a:pt x="750126" y="64895"/>
                  </a:lnTo>
                  <a:lnTo>
                    <a:pt x="755299" y="63836"/>
                  </a:lnTo>
                  <a:lnTo>
                    <a:pt x="760473" y="62785"/>
                  </a:lnTo>
                  <a:lnTo>
                    <a:pt x="765646" y="61742"/>
                  </a:lnTo>
                  <a:lnTo>
                    <a:pt x="770819" y="60708"/>
                  </a:lnTo>
                  <a:lnTo>
                    <a:pt x="775992" y="59683"/>
                  </a:lnTo>
                  <a:lnTo>
                    <a:pt x="781166" y="58666"/>
                  </a:lnTo>
                  <a:lnTo>
                    <a:pt x="786339" y="57657"/>
                  </a:lnTo>
                  <a:lnTo>
                    <a:pt x="791512" y="56657"/>
                  </a:lnTo>
                  <a:lnTo>
                    <a:pt x="796686" y="55666"/>
                  </a:lnTo>
                  <a:lnTo>
                    <a:pt x="801859" y="54683"/>
                  </a:lnTo>
                  <a:lnTo>
                    <a:pt x="807032" y="53709"/>
                  </a:lnTo>
                  <a:lnTo>
                    <a:pt x="812205" y="52744"/>
                  </a:lnTo>
                  <a:lnTo>
                    <a:pt x="817379" y="51787"/>
                  </a:lnTo>
                  <a:lnTo>
                    <a:pt x="822552" y="50838"/>
                  </a:lnTo>
                  <a:lnTo>
                    <a:pt x="827725" y="49899"/>
                  </a:lnTo>
                  <a:lnTo>
                    <a:pt x="832899" y="48968"/>
                  </a:lnTo>
                  <a:lnTo>
                    <a:pt x="838072" y="48046"/>
                  </a:lnTo>
                  <a:lnTo>
                    <a:pt x="843245" y="47133"/>
                  </a:lnTo>
                  <a:lnTo>
                    <a:pt x="848418" y="46228"/>
                  </a:lnTo>
                  <a:lnTo>
                    <a:pt x="853592" y="45333"/>
                  </a:lnTo>
                  <a:lnTo>
                    <a:pt x="858765" y="44446"/>
                  </a:lnTo>
                  <a:lnTo>
                    <a:pt x="863938" y="43569"/>
                  </a:lnTo>
                  <a:lnTo>
                    <a:pt x="869112" y="42700"/>
                  </a:lnTo>
                  <a:lnTo>
                    <a:pt x="874285" y="41841"/>
                  </a:lnTo>
                  <a:lnTo>
                    <a:pt x="879458" y="40991"/>
                  </a:lnTo>
                  <a:lnTo>
                    <a:pt x="884631" y="40150"/>
                  </a:lnTo>
                  <a:lnTo>
                    <a:pt x="889805" y="39318"/>
                  </a:lnTo>
                  <a:lnTo>
                    <a:pt x="894978" y="38496"/>
                  </a:lnTo>
                  <a:lnTo>
                    <a:pt x="900151" y="37683"/>
                  </a:lnTo>
                  <a:lnTo>
                    <a:pt x="905325" y="36880"/>
                  </a:lnTo>
                  <a:lnTo>
                    <a:pt x="910498" y="36086"/>
                  </a:lnTo>
                  <a:lnTo>
                    <a:pt x="915671" y="35302"/>
                  </a:lnTo>
                  <a:lnTo>
                    <a:pt x="920844" y="34527"/>
                  </a:lnTo>
                  <a:lnTo>
                    <a:pt x="926018" y="33762"/>
                  </a:lnTo>
                  <a:lnTo>
                    <a:pt x="931191" y="33007"/>
                  </a:lnTo>
                  <a:lnTo>
                    <a:pt x="936364" y="32262"/>
                  </a:lnTo>
                  <a:lnTo>
                    <a:pt x="941538" y="31527"/>
                  </a:lnTo>
                  <a:lnTo>
                    <a:pt x="946711" y="30801"/>
                  </a:lnTo>
                  <a:lnTo>
                    <a:pt x="951884" y="30086"/>
                  </a:lnTo>
                  <a:lnTo>
                    <a:pt x="957057" y="29381"/>
                  </a:lnTo>
                  <a:lnTo>
                    <a:pt x="962231" y="28685"/>
                  </a:lnTo>
                  <a:lnTo>
                    <a:pt x="967404" y="28000"/>
                  </a:lnTo>
                  <a:lnTo>
                    <a:pt x="972577" y="27325"/>
                  </a:lnTo>
                  <a:lnTo>
                    <a:pt x="977751" y="26661"/>
                  </a:lnTo>
                  <a:lnTo>
                    <a:pt x="982924" y="26006"/>
                  </a:lnTo>
                  <a:lnTo>
                    <a:pt x="988097" y="25362"/>
                  </a:lnTo>
                  <a:lnTo>
                    <a:pt x="993270" y="24728"/>
                  </a:lnTo>
                  <a:lnTo>
                    <a:pt x="998444" y="24105"/>
                  </a:lnTo>
                  <a:lnTo>
                    <a:pt x="1003617" y="23492"/>
                  </a:lnTo>
                  <a:lnTo>
                    <a:pt x="1008790" y="22889"/>
                  </a:lnTo>
                  <a:lnTo>
                    <a:pt x="1013964" y="22297"/>
                  </a:lnTo>
                  <a:lnTo>
                    <a:pt x="1019137" y="21714"/>
                  </a:lnTo>
                  <a:lnTo>
                    <a:pt x="1024310" y="21143"/>
                  </a:lnTo>
                  <a:lnTo>
                    <a:pt x="1029483" y="20581"/>
                  </a:lnTo>
                  <a:lnTo>
                    <a:pt x="1034657" y="20030"/>
                  </a:lnTo>
                  <a:lnTo>
                    <a:pt x="1039830" y="19490"/>
                  </a:lnTo>
                  <a:lnTo>
                    <a:pt x="1045003" y="18959"/>
                  </a:lnTo>
                  <a:lnTo>
                    <a:pt x="1050177" y="18439"/>
                  </a:lnTo>
                  <a:lnTo>
                    <a:pt x="1055350" y="17930"/>
                  </a:lnTo>
                  <a:lnTo>
                    <a:pt x="1060523" y="17430"/>
                  </a:lnTo>
                  <a:lnTo>
                    <a:pt x="1065696" y="16940"/>
                  </a:lnTo>
                  <a:lnTo>
                    <a:pt x="1070870" y="16461"/>
                  </a:lnTo>
                  <a:lnTo>
                    <a:pt x="1076043" y="15992"/>
                  </a:lnTo>
                  <a:lnTo>
                    <a:pt x="1081216" y="15532"/>
                  </a:lnTo>
                  <a:lnTo>
                    <a:pt x="1086390" y="15083"/>
                  </a:lnTo>
                  <a:lnTo>
                    <a:pt x="1091563" y="14643"/>
                  </a:lnTo>
                  <a:lnTo>
                    <a:pt x="1096736" y="14214"/>
                  </a:lnTo>
                  <a:lnTo>
                    <a:pt x="1101909" y="13793"/>
                  </a:lnTo>
                  <a:lnTo>
                    <a:pt x="1107083" y="13383"/>
                  </a:lnTo>
                  <a:lnTo>
                    <a:pt x="1112256" y="12982"/>
                  </a:lnTo>
                  <a:lnTo>
                    <a:pt x="1117429" y="12590"/>
                  </a:lnTo>
                  <a:lnTo>
                    <a:pt x="1122603" y="12208"/>
                  </a:lnTo>
                  <a:lnTo>
                    <a:pt x="1127776" y="11835"/>
                  </a:lnTo>
                  <a:lnTo>
                    <a:pt x="1132949" y="11471"/>
                  </a:lnTo>
                  <a:lnTo>
                    <a:pt x="1138122" y="11116"/>
                  </a:lnTo>
                  <a:lnTo>
                    <a:pt x="1143296" y="10770"/>
                  </a:lnTo>
                  <a:lnTo>
                    <a:pt x="1148469" y="10433"/>
                  </a:lnTo>
                  <a:lnTo>
                    <a:pt x="1153642" y="10104"/>
                  </a:lnTo>
                  <a:lnTo>
                    <a:pt x="1158816" y="9784"/>
                  </a:lnTo>
                  <a:lnTo>
                    <a:pt x="1163989" y="9472"/>
                  </a:lnTo>
                  <a:lnTo>
                    <a:pt x="1169162" y="9168"/>
                  </a:lnTo>
                  <a:lnTo>
                    <a:pt x="1174335" y="8873"/>
                  </a:lnTo>
                  <a:lnTo>
                    <a:pt x="1179509" y="8585"/>
                  </a:lnTo>
                  <a:lnTo>
                    <a:pt x="1184682" y="8306"/>
                  </a:lnTo>
                  <a:lnTo>
                    <a:pt x="1189855" y="8034"/>
                  </a:lnTo>
                  <a:lnTo>
                    <a:pt x="1195029" y="7769"/>
                  </a:lnTo>
                  <a:lnTo>
                    <a:pt x="1200202" y="7512"/>
                  </a:lnTo>
                  <a:lnTo>
                    <a:pt x="1205375" y="7263"/>
                  </a:lnTo>
                  <a:lnTo>
                    <a:pt x="1210548" y="7020"/>
                  </a:lnTo>
                  <a:lnTo>
                    <a:pt x="1215722" y="6785"/>
                  </a:lnTo>
                  <a:lnTo>
                    <a:pt x="1220895" y="6556"/>
                  </a:lnTo>
                  <a:lnTo>
                    <a:pt x="1226068" y="6334"/>
                  </a:lnTo>
                  <a:lnTo>
                    <a:pt x="1231242" y="6119"/>
                  </a:lnTo>
                  <a:lnTo>
                    <a:pt x="1236415" y="5910"/>
                  </a:lnTo>
                  <a:lnTo>
                    <a:pt x="1241588" y="5707"/>
                  </a:lnTo>
                  <a:lnTo>
                    <a:pt x="1246761" y="5511"/>
                  </a:lnTo>
                  <a:lnTo>
                    <a:pt x="1251935" y="5320"/>
                  </a:lnTo>
                  <a:lnTo>
                    <a:pt x="1257108" y="5135"/>
                  </a:lnTo>
                  <a:lnTo>
                    <a:pt x="1262281" y="4956"/>
                  </a:lnTo>
                  <a:lnTo>
                    <a:pt x="1267455" y="4783"/>
                  </a:lnTo>
                  <a:lnTo>
                    <a:pt x="1272628" y="4615"/>
                  </a:lnTo>
                  <a:lnTo>
                    <a:pt x="1277801" y="4452"/>
                  </a:lnTo>
                  <a:lnTo>
                    <a:pt x="1282974" y="4295"/>
                  </a:lnTo>
                  <a:lnTo>
                    <a:pt x="1288148" y="4142"/>
                  </a:lnTo>
                  <a:lnTo>
                    <a:pt x="1293321" y="3995"/>
                  </a:lnTo>
                  <a:lnTo>
                    <a:pt x="1298494" y="3852"/>
                  </a:lnTo>
                  <a:lnTo>
                    <a:pt x="1303668" y="3714"/>
                  </a:lnTo>
                  <a:lnTo>
                    <a:pt x="1308841" y="3580"/>
                  </a:lnTo>
                  <a:lnTo>
                    <a:pt x="1314014" y="3451"/>
                  </a:lnTo>
                  <a:lnTo>
                    <a:pt x="1319187" y="3326"/>
                  </a:lnTo>
                  <a:lnTo>
                    <a:pt x="1324361" y="3205"/>
                  </a:lnTo>
                  <a:lnTo>
                    <a:pt x="1329534" y="3088"/>
                  </a:lnTo>
                  <a:lnTo>
                    <a:pt x="1334707" y="2975"/>
                  </a:lnTo>
                  <a:lnTo>
                    <a:pt x="1339881" y="2866"/>
                  </a:lnTo>
                  <a:lnTo>
                    <a:pt x="1345054" y="2760"/>
                  </a:lnTo>
                  <a:lnTo>
                    <a:pt x="1350227" y="2658"/>
                  </a:lnTo>
                  <a:lnTo>
                    <a:pt x="1355400" y="2560"/>
                  </a:lnTo>
                  <a:lnTo>
                    <a:pt x="1360574" y="2464"/>
                  </a:lnTo>
                  <a:lnTo>
                    <a:pt x="1365747" y="2372"/>
                  </a:lnTo>
                  <a:lnTo>
                    <a:pt x="1370920" y="2284"/>
                  </a:lnTo>
                  <a:lnTo>
                    <a:pt x="1376094" y="2198"/>
                  </a:lnTo>
                  <a:lnTo>
                    <a:pt x="1381267" y="2115"/>
                  </a:lnTo>
                  <a:lnTo>
                    <a:pt x="1386440" y="2035"/>
                  </a:lnTo>
                  <a:lnTo>
                    <a:pt x="1391613" y="1957"/>
                  </a:lnTo>
                  <a:lnTo>
                    <a:pt x="1396787" y="1883"/>
                  </a:lnTo>
                  <a:lnTo>
                    <a:pt x="1401960" y="1811"/>
                  </a:lnTo>
                  <a:lnTo>
                    <a:pt x="1407133" y="1741"/>
                  </a:lnTo>
                  <a:lnTo>
                    <a:pt x="1412307" y="1674"/>
                  </a:lnTo>
                  <a:lnTo>
                    <a:pt x="1417480" y="1609"/>
                  </a:lnTo>
                  <a:lnTo>
                    <a:pt x="1422653" y="1546"/>
                  </a:lnTo>
                  <a:lnTo>
                    <a:pt x="1427826" y="1485"/>
                  </a:lnTo>
                  <a:lnTo>
                    <a:pt x="1433000" y="1427"/>
                  </a:lnTo>
                  <a:lnTo>
                    <a:pt x="1438173" y="1370"/>
                  </a:lnTo>
                  <a:lnTo>
                    <a:pt x="1443346" y="1316"/>
                  </a:lnTo>
                  <a:lnTo>
                    <a:pt x="1448520" y="1263"/>
                  </a:lnTo>
                  <a:lnTo>
                    <a:pt x="1453693" y="1212"/>
                  </a:lnTo>
                  <a:lnTo>
                    <a:pt x="1458866" y="1163"/>
                  </a:lnTo>
                  <a:lnTo>
                    <a:pt x="1464039" y="1115"/>
                  </a:lnTo>
                  <a:lnTo>
                    <a:pt x="1469213" y="1069"/>
                  </a:lnTo>
                  <a:lnTo>
                    <a:pt x="1474386" y="1024"/>
                  </a:lnTo>
                  <a:lnTo>
                    <a:pt x="1479559" y="981"/>
                  </a:lnTo>
                  <a:lnTo>
                    <a:pt x="1484733" y="940"/>
                  </a:lnTo>
                  <a:lnTo>
                    <a:pt x="1489906" y="899"/>
                  </a:lnTo>
                  <a:lnTo>
                    <a:pt x="1495079" y="860"/>
                  </a:lnTo>
                  <a:lnTo>
                    <a:pt x="1500252" y="823"/>
                  </a:lnTo>
                  <a:lnTo>
                    <a:pt x="1505426" y="786"/>
                  </a:lnTo>
                  <a:lnTo>
                    <a:pt x="1510599" y="751"/>
                  </a:lnTo>
                  <a:lnTo>
                    <a:pt x="1515772" y="717"/>
                  </a:lnTo>
                  <a:lnTo>
                    <a:pt x="1520946" y="683"/>
                  </a:lnTo>
                  <a:lnTo>
                    <a:pt x="1526119" y="651"/>
                  </a:lnTo>
                  <a:lnTo>
                    <a:pt x="1531292" y="620"/>
                  </a:lnTo>
                  <a:lnTo>
                    <a:pt x="1536465" y="590"/>
                  </a:lnTo>
                  <a:lnTo>
                    <a:pt x="1541639" y="561"/>
                  </a:lnTo>
                  <a:lnTo>
                    <a:pt x="1546812" y="532"/>
                  </a:lnTo>
                  <a:lnTo>
                    <a:pt x="1551985" y="505"/>
                  </a:lnTo>
                  <a:lnTo>
                    <a:pt x="1557159" y="478"/>
                  </a:lnTo>
                  <a:lnTo>
                    <a:pt x="1562332" y="452"/>
                  </a:lnTo>
                  <a:lnTo>
                    <a:pt x="1567505" y="427"/>
                  </a:lnTo>
                  <a:lnTo>
                    <a:pt x="1572678" y="403"/>
                  </a:lnTo>
                  <a:lnTo>
                    <a:pt x="1577852" y="380"/>
                  </a:lnTo>
                  <a:lnTo>
                    <a:pt x="1583025" y="357"/>
                  </a:lnTo>
                  <a:lnTo>
                    <a:pt x="1588198" y="336"/>
                  </a:lnTo>
                  <a:lnTo>
                    <a:pt x="1593372" y="315"/>
                  </a:lnTo>
                  <a:lnTo>
                    <a:pt x="1598545" y="295"/>
                  </a:lnTo>
                  <a:lnTo>
                    <a:pt x="1603718" y="275"/>
                  </a:lnTo>
                  <a:lnTo>
                    <a:pt x="1608891" y="257"/>
                  </a:lnTo>
                  <a:lnTo>
                    <a:pt x="1614065" y="239"/>
                  </a:lnTo>
                  <a:lnTo>
                    <a:pt x="1619238" y="222"/>
                  </a:lnTo>
                  <a:lnTo>
                    <a:pt x="1624411" y="205"/>
                  </a:lnTo>
                  <a:lnTo>
                    <a:pt x="1629585" y="190"/>
                  </a:lnTo>
                  <a:lnTo>
                    <a:pt x="1634758" y="175"/>
                  </a:lnTo>
                  <a:lnTo>
                    <a:pt x="1639931" y="161"/>
                  </a:lnTo>
                  <a:lnTo>
                    <a:pt x="1645104" y="148"/>
                  </a:lnTo>
                  <a:lnTo>
                    <a:pt x="1650278" y="136"/>
                  </a:lnTo>
                  <a:lnTo>
                    <a:pt x="1655451" y="124"/>
                  </a:lnTo>
                  <a:lnTo>
                    <a:pt x="1660624" y="113"/>
                  </a:lnTo>
                  <a:lnTo>
                    <a:pt x="1665798" y="103"/>
                  </a:lnTo>
                  <a:lnTo>
                    <a:pt x="1670971" y="94"/>
                  </a:lnTo>
                  <a:lnTo>
                    <a:pt x="1676144" y="85"/>
                  </a:lnTo>
                  <a:lnTo>
                    <a:pt x="1681317" y="77"/>
                  </a:lnTo>
                  <a:lnTo>
                    <a:pt x="1686491" y="69"/>
                  </a:lnTo>
                  <a:lnTo>
                    <a:pt x="1691664" y="62"/>
                  </a:lnTo>
                  <a:lnTo>
                    <a:pt x="1696837" y="56"/>
                  </a:lnTo>
                  <a:lnTo>
                    <a:pt x="1702011" y="50"/>
                  </a:lnTo>
                  <a:lnTo>
                    <a:pt x="1707184" y="45"/>
                  </a:lnTo>
                  <a:lnTo>
                    <a:pt x="1712357" y="40"/>
                  </a:lnTo>
                  <a:lnTo>
                    <a:pt x="1717530" y="36"/>
                  </a:lnTo>
                  <a:lnTo>
                    <a:pt x="1722704" y="32"/>
                  </a:lnTo>
                  <a:lnTo>
                    <a:pt x="1727877" y="28"/>
                  </a:lnTo>
                  <a:lnTo>
                    <a:pt x="1733050" y="25"/>
                  </a:lnTo>
                  <a:lnTo>
                    <a:pt x="1738224" y="22"/>
                  </a:lnTo>
                  <a:lnTo>
                    <a:pt x="1743397" y="19"/>
                  </a:lnTo>
                  <a:lnTo>
                    <a:pt x="1748570" y="17"/>
                  </a:lnTo>
                  <a:lnTo>
                    <a:pt x="1753743" y="15"/>
                  </a:lnTo>
                  <a:lnTo>
                    <a:pt x="1758917" y="13"/>
                  </a:lnTo>
                  <a:lnTo>
                    <a:pt x="1764090" y="11"/>
                  </a:lnTo>
                  <a:lnTo>
                    <a:pt x="1769263" y="10"/>
                  </a:lnTo>
                  <a:lnTo>
                    <a:pt x="1774437" y="9"/>
                  </a:lnTo>
                  <a:lnTo>
                    <a:pt x="1779610" y="7"/>
                  </a:lnTo>
                  <a:lnTo>
                    <a:pt x="1784783" y="6"/>
                  </a:lnTo>
                  <a:lnTo>
                    <a:pt x="1789956" y="6"/>
                  </a:lnTo>
                  <a:lnTo>
                    <a:pt x="1795130" y="5"/>
                  </a:lnTo>
                  <a:lnTo>
                    <a:pt x="1800303" y="4"/>
                  </a:lnTo>
                  <a:lnTo>
                    <a:pt x="1805476" y="3"/>
                  </a:lnTo>
                  <a:lnTo>
                    <a:pt x="1810650" y="3"/>
                  </a:lnTo>
                  <a:lnTo>
                    <a:pt x="1815823" y="2"/>
                  </a:lnTo>
                  <a:lnTo>
                    <a:pt x="1820996" y="2"/>
                  </a:lnTo>
                  <a:lnTo>
                    <a:pt x="1826169" y="2"/>
                  </a:lnTo>
                  <a:lnTo>
                    <a:pt x="1831343" y="1"/>
                  </a:lnTo>
                  <a:lnTo>
                    <a:pt x="1836516" y="1"/>
                  </a:lnTo>
                  <a:lnTo>
                    <a:pt x="1841689" y="1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1"/>
                  </a:lnTo>
                  <a:lnTo>
                    <a:pt x="1846863" y="1"/>
                  </a:lnTo>
                  <a:lnTo>
                    <a:pt x="1841689" y="1"/>
                  </a:lnTo>
                  <a:lnTo>
                    <a:pt x="1836516" y="1"/>
                  </a:lnTo>
                  <a:lnTo>
                    <a:pt x="1831343" y="2"/>
                  </a:lnTo>
                  <a:lnTo>
                    <a:pt x="1826169" y="2"/>
                  </a:lnTo>
                  <a:lnTo>
                    <a:pt x="1820996" y="3"/>
                  </a:lnTo>
                  <a:lnTo>
                    <a:pt x="1815823" y="3"/>
                  </a:lnTo>
                  <a:lnTo>
                    <a:pt x="1810650" y="4"/>
                  </a:lnTo>
                  <a:lnTo>
                    <a:pt x="1805476" y="5"/>
                  </a:lnTo>
                  <a:lnTo>
                    <a:pt x="1800303" y="5"/>
                  </a:lnTo>
                  <a:lnTo>
                    <a:pt x="1795130" y="6"/>
                  </a:lnTo>
                  <a:lnTo>
                    <a:pt x="1789956" y="7"/>
                  </a:lnTo>
                  <a:lnTo>
                    <a:pt x="1784783" y="9"/>
                  </a:lnTo>
                  <a:lnTo>
                    <a:pt x="1779610" y="10"/>
                  </a:lnTo>
                  <a:lnTo>
                    <a:pt x="1774437" y="11"/>
                  </a:lnTo>
                  <a:lnTo>
                    <a:pt x="1769263" y="13"/>
                  </a:lnTo>
                  <a:lnTo>
                    <a:pt x="1764090" y="15"/>
                  </a:lnTo>
                  <a:lnTo>
                    <a:pt x="1758917" y="17"/>
                  </a:lnTo>
                  <a:lnTo>
                    <a:pt x="1753743" y="19"/>
                  </a:lnTo>
                  <a:lnTo>
                    <a:pt x="1748570" y="22"/>
                  </a:lnTo>
                  <a:lnTo>
                    <a:pt x="1743397" y="25"/>
                  </a:lnTo>
                  <a:lnTo>
                    <a:pt x="1738224" y="28"/>
                  </a:lnTo>
                  <a:lnTo>
                    <a:pt x="1733050" y="32"/>
                  </a:lnTo>
                  <a:lnTo>
                    <a:pt x="1727877" y="36"/>
                  </a:lnTo>
                  <a:lnTo>
                    <a:pt x="1722704" y="41"/>
                  </a:lnTo>
                  <a:lnTo>
                    <a:pt x="1717530" y="46"/>
                  </a:lnTo>
                  <a:lnTo>
                    <a:pt x="1712357" y="51"/>
                  </a:lnTo>
                  <a:lnTo>
                    <a:pt x="1707184" y="58"/>
                  </a:lnTo>
                  <a:lnTo>
                    <a:pt x="1702011" y="64"/>
                  </a:lnTo>
                  <a:lnTo>
                    <a:pt x="1696837" y="72"/>
                  </a:lnTo>
                  <a:lnTo>
                    <a:pt x="1691664" y="80"/>
                  </a:lnTo>
                  <a:lnTo>
                    <a:pt x="1686491" y="89"/>
                  </a:lnTo>
                  <a:lnTo>
                    <a:pt x="1681317" y="98"/>
                  </a:lnTo>
                  <a:lnTo>
                    <a:pt x="1676144" y="109"/>
                  </a:lnTo>
                  <a:lnTo>
                    <a:pt x="1670971" y="120"/>
                  </a:lnTo>
                  <a:lnTo>
                    <a:pt x="1665798" y="132"/>
                  </a:lnTo>
                  <a:lnTo>
                    <a:pt x="1660624" y="145"/>
                  </a:lnTo>
                  <a:lnTo>
                    <a:pt x="1655451" y="159"/>
                  </a:lnTo>
                  <a:lnTo>
                    <a:pt x="1650278" y="173"/>
                  </a:lnTo>
                  <a:lnTo>
                    <a:pt x="1645104" y="189"/>
                  </a:lnTo>
                  <a:lnTo>
                    <a:pt x="1639931" y="206"/>
                  </a:lnTo>
                  <a:lnTo>
                    <a:pt x="1634758" y="224"/>
                  </a:lnTo>
                  <a:lnTo>
                    <a:pt x="1629585" y="242"/>
                  </a:lnTo>
                  <a:lnTo>
                    <a:pt x="1624411" y="262"/>
                  </a:lnTo>
                  <a:lnTo>
                    <a:pt x="1619238" y="283"/>
                  </a:lnTo>
                  <a:lnTo>
                    <a:pt x="1614065" y="305"/>
                  </a:lnTo>
                  <a:lnTo>
                    <a:pt x="1608891" y="327"/>
                  </a:lnTo>
                  <a:lnTo>
                    <a:pt x="1603718" y="351"/>
                  </a:lnTo>
                  <a:lnTo>
                    <a:pt x="1598545" y="375"/>
                  </a:lnTo>
                  <a:lnTo>
                    <a:pt x="1593372" y="401"/>
                  </a:lnTo>
                  <a:lnTo>
                    <a:pt x="1588198" y="428"/>
                  </a:lnTo>
                  <a:lnTo>
                    <a:pt x="1583025" y="455"/>
                  </a:lnTo>
                  <a:lnTo>
                    <a:pt x="1577852" y="484"/>
                  </a:lnTo>
                  <a:lnTo>
                    <a:pt x="1572678" y="513"/>
                  </a:lnTo>
                  <a:lnTo>
                    <a:pt x="1567505" y="544"/>
                  </a:lnTo>
                  <a:lnTo>
                    <a:pt x="1562332" y="576"/>
                  </a:lnTo>
                  <a:lnTo>
                    <a:pt x="1557159" y="608"/>
                  </a:lnTo>
                  <a:lnTo>
                    <a:pt x="1551985" y="642"/>
                  </a:lnTo>
                  <a:lnTo>
                    <a:pt x="1546812" y="677"/>
                  </a:lnTo>
                  <a:lnTo>
                    <a:pt x="1541639" y="713"/>
                  </a:lnTo>
                  <a:lnTo>
                    <a:pt x="1536465" y="750"/>
                  </a:lnTo>
                  <a:lnTo>
                    <a:pt x="1531292" y="788"/>
                  </a:lnTo>
                  <a:lnTo>
                    <a:pt x="1526119" y="827"/>
                  </a:lnTo>
                  <a:lnTo>
                    <a:pt x="1520946" y="868"/>
                  </a:lnTo>
                  <a:lnTo>
                    <a:pt x="1515772" y="910"/>
                  </a:lnTo>
                  <a:lnTo>
                    <a:pt x="1510599" y="953"/>
                  </a:lnTo>
                  <a:lnTo>
                    <a:pt x="1505426" y="998"/>
                  </a:lnTo>
                  <a:lnTo>
                    <a:pt x="1500252" y="1044"/>
                  </a:lnTo>
                  <a:lnTo>
                    <a:pt x="1495079" y="1092"/>
                  </a:lnTo>
                  <a:lnTo>
                    <a:pt x="1489906" y="1141"/>
                  </a:lnTo>
                  <a:lnTo>
                    <a:pt x="1484733" y="1192"/>
                  </a:lnTo>
                  <a:lnTo>
                    <a:pt x="1479559" y="1244"/>
                  </a:lnTo>
                  <a:lnTo>
                    <a:pt x="1474386" y="1299"/>
                  </a:lnTo>
                  <a:lnTo>
                    <a:pt x="1469213" y="1355"/>
                  </a:lnTo>
                  <a:lnTo>
                    <a:pt x="1464039" y="1413"/>
                  </a:lnTo>
                  <a:lnTo>
                    <a:pt x="1458866" y="1473"/>
                  </a:lnTo>
                  <a:lnTo>
                    <a:pt x="1453693" y="1535"/>
                  </a:lnTo>
                  <a:lnTo>
                    <a:pt x="1448520" y="1599"/>
                  </a:lnTo>
                  <a:lnTo>
                    <a:pt x="1443346" y="1665"/>
                  </a:lnTo>
                  <a:lnTo>
                    <a:pt x="1438173" y="1734"/>
                  </a:lnTo>
                  <a:lnTo>
                    <a:pt x="1433000" y="1805"/>
                  </a:lnTo>
                  <a:lnTo>
                    <a:pt x="1427826" y="1879"/>
                  </a:lnTo>
                  <a:lnTo>
                    <a:pt x="1422653" y="1955"/>
                  </a:lnTo>
                  <a:lnTo>
                    <a:pt x="1417480" y="2034"/>
                  </a:lnTo>
                  <a:lnTo>
                    <a:pt x="1412307" y="2115"/>
                  </a:lnTo>
                  <a:lnTo>
                    <a:pt x="1407133" y="2200"/>
                  </a:lnTo>
                  <a:lnTo>
                    <a:pt x="1401960" y="2287"/>
                  </a:lnTo>
                  <a:lnTo>
                    <a:pt x="1396787" y="2378"/>
                  </a:lnTo>
                  <a:lnTo>
                    <a:pt x="1391613" y="2471"/>
                  </a:lnTo>
                  <a:lnTo>
                    <a:pt x="1386440" y="2568"/>
                  </a:lnTo>
                  <a:lnTo>
                    <a:pt x="1381267" y="2668"/>
                  </a:lnTo>
                  <a:lnTo>
                    <a:pt x="1376094" y="2772"/>
                  </a:lnTo>
                  <a:lnTo>
                    <a:pt x="1370920" y="2880"/>
                  </a:lnTo>
                  <a:lnTo>
                    <a:pt x="1365747" y="2991"/>
                  </a:lnTo>
                  <a:lnTo>
                    <a:pt x="1360574" y="3106"/>
                  </a:lnTo>
                  <a:lnTo>
                    <a:pt x="1355400" y="3225"/>
                  </a:lnTo>
                  <a:lnTo>
                    <a:pt x="1350227" y="3348"/>
                  </a:lnTo>
                  <a:lnTo>
                    <a:pt x="1345054" y="3476"/>
                  </a:lnTo>
                  <a:lnTo>
                    <a:pt x="1339881" y="3608"/>
                  </a:lnTo>
                  <a:lnTo>
                    <a:pt x="1334707" y="3744"/>
                  </a:lnTo>
                  <a:lnTo>
                    <a:pt x="1329534" y="3885"/>
                  </a:lnTo>
                  <a:lnTo>
                    <a:pt x="1324361" y="4031"/>
                  </a:lnTo>
                  <a:lnTo>
                    <a:pt x="1319187" y="4182"/>
                  </a:lnTo>
                  <a:lnTo>
                    <a:pt x="1314014" y="4338"/>
                  </a:lnTo>
                  <a:lnTo>
                    <a:pt x="1308841" y="4499"/>
                  </a:lnTo>
                  <a:lnTo>
                    <a:pt x="1303668" y="4665"/>
                  </a:lnTo>
                  <a:lnTo>
                    <a:pt x="1298494" y="4837"/>
                  </a:lnTo>
                  <a:lnTo>
                    <a:pt x="1293321" y="5015"/>
                  </a:lnTo>
                  <a:lnTo>
                    <a:pt x="1288148" y="5199"/>
                  </a:lnTo>
                  <a:lnTo>
                    <a:pt x="1282974" y="5388"/>
                  </a:lnTo>
                  <a:lnTo>
                    <a:pt x="1277801" y="5584"/>
                  </a:lnTo>
                  <a:lnTo>
                    <a:pt x="1272628" y="5786"/>
                  </a:lnTo>
                  <a:lnTo>
                    <a:pt x="1267455" y="5995"/>
                  </a:lnTo>
                  <a:lnTo>
                    <a:pt x="1262281" y="6210"/>
                  </a:lnTo>
                  <a:lnTo>
                    <a:pt x="1257108" y="6432"/>
                  </a:lnTo>
                  <a:lnTo>
                    <a:pt x="1251935" y="6662"/>
                  </a:lnTo>
                  <a:lnTo>
                    <a:pt x="1246761" y="6898"/>
                  </a:lnTo>
                  <a:lnTo>
                    <a:pt x="1241588" y="7141"/>
                  </a:lnTo>
                  <a:lnTo>
                    <a:pt x="1236415" y="7392"/>
                  </a:lnTo>
                  <a:lnTo>
                    <a:pt x="1231242" y="7651"/>
                  </a:lnTo>
                  <a:lnTo>
                    <a:pt x="1226068" y="7918"/>
                  </a:lnTo>
                  <a:lnTo>
                    <a:pt x="1220895" y="8192"/>
                  </a:lnTo>
                  <a:lnTo>
                    <a:pt x="1215722" y="8475"/>
                  </a:lnTo>
                  <a:lnTo>
                    <a:pt x="1210548" y="8766"/>
                  </a:lnTo>
                  <a:lnTo>
                    <a:pt x="1205375" y="9066"/>
                  </a:lnTo>
                  <a:lnTo>
                    <a:pt x="1200202" y="9374"/>
                  </a:lnTo>
                  <a:lnTo>
                    <a:pt x="1195029" y="9691"/>
                  </a:lnTo>
                  <a:lnTo>
                    <a:pt x="1189855" y="10018"/>
                  </a:lnTo>
                  <a:lnTo>
                    <a:pt x="1184682" y="10353"/>
                  </a:lnTo>
                  <a:lnTo>
                    <a:pt x="1179509" y="10698"/>
                  </a:lnTo>
                  <a:lnTo>
                    <a:pt x="1174335" y="11052"/>
                  </a:lnTo>
                  <a:lnTo>
                    <a:pt x="1169162" y="11416"/>
                  </a:lnTo>
                  <a:lnTo>
                    <a:pt x="1163989" y="11789"/>
                  </a:lnTo>
                  <a:lnTo>
                    <a:pt x="1158816" y="12173"/>
                  </a:lnTo>
                  <a:lnTo>
                    <a:pt x="1153642" y="12567"/>
                  </a:lnTo>
                  <a:lnTo>
                    <a:pt x="1148469" y="12971"/>
                  </a:lnTo>
                  <a:lnTo>
                    <a:pt x="1143296" y="13385"/>
                  </a:lnTo>
                  <a:lnTo>
                    <a:pt x="1138122" y="13810"/>
                  </a:lnTo>
                  <a:lnTo>
                    <a:pt x="1132949" y="14245"/>
                  </a:lnTo>
                  <a:lnTo>
                    <a:pt x="1127776" y="14692"/>
                  </a:lnTo>
                  <a:lnTo>
                    <a:pt x="1122603" y="15149"/>
                  </a:lnTo>
                  <a:lnTo>
                    <a:pt x="1117429" y="15617"/>
                  </a:lnTo>
                  <a:lnTo>
                    <a:pt x="1112256" y="16097"/>
                  </a:lnTo>
                  <a:lnTo>
                    <a:pt x="1107083" y="16588"/>
                  </a:lnTo>
                  <a:lnTo>
                    <a:pt x="1101909" y="17090"/>
                  </a:lnTo>
                  <a:lnTo>
                    <a:pt x="1096736" y="17603"/>
                  </a:lnTo>
                  <a:lnTo>
                    <a:pt x="1091563" y="18128"/>
                  </a:lnTo>
                  <a:lnTo>
                    <a:pt x="1086390" y="18665"/>
                  </a:lnTo>
                  <a:lnTo>
                    <a:pt x="1081216" y="19213"/>
                  </a:lnTo>
                  <a:lnTo>
                    <a:pt x="1076043" y="19774"/>
                  </a:lnTo>
                  <a:lnTo>
                    <a:pt x="1070870" y="20346"/>
                  </a:lnTo>
                  <a:lnTo>
                    <a:pt x="1065696" y="20930"/>
                  </a:lnTo>
                  <a:lnTo>
                    <a:pt x="1060523" y="21525"/>
                  </a:lnTo>
                  <a:lnTo>
                    <a:pt x="1055350" y="22133"/>
                  </a:lnTo>
                  <a:lnTo>
                    <a:pt x="1050177" y="22753"/>
                  </a:lnTo>
                  <a:lnTo>
                    <a:pt x="1045003" y="23385"/>
                  </a:lnTo>
                  <a:lnTo>
                    <a:pt x="1039830" y="24029"/>
                  </a:lnTo>
                  <a:lnTo>
                    <a:pt x="1034657" y="24686"/>
                  </a:lnTo>
                  <a:lnTo>
                    <a:pt x="1029483" y="25354"/>
                  </a:lnTo>
                  <a:lnTo>
                    <a:pt x="1024310" y="26034"/>
                  </a:lnTo>
                  <a:lnTo>
                    <a:pt x="1019137" y="26727"/>
                  </a:lnTo>
                  <a:lnTo>
                    <a:pt x="1013964" y="27431"/>
                  </a:lnTo>
                  <a:lnTo>
                    <a:pt x="1008790" y="28148"/>
                  </a:lnTo>
                  <a:lnTo>
                    <a:pt x="1003617" y="28877"/>
                  </a:lnTo>
                  <a:lnTo>
                    <a:pt x="998444" y="29618"/>
                  </a:lnTo>
                  <a:lnTo>
                    <a:pt x="993270" y="30371"/>
                  </a:lnTo>
                  <a:lnTo>
                    <a:pt x="988097" y="31135"/>
                  </a:lnTo>
                  <a:lnTo>
                    <a:pt x="982924" y="31912"/>
                  </a:lnTo>
                  <a:lnTo>
                    <a:pt x="977751" y="32701"/>
                  </a:lnTo>
                  <a:lnTo>
                    <a:pt x="972577" y="33501"/>
                  </a:lnTo>
                  <a:lnTo>
                    <a:pt x="967404" y="34313"/>
                  </a:lnTo>
                  <a:lnTo>
                    <a:pt x="962231" y="35137"/>
                  </a:lnTo>
                  <a:lnTo>
                    <a:pt x="957057" y="35972"/>
                  </a:lnTo>
                  <a:lnTo>
                    <a:pt x="951884" y="36819"/>
                  </a:lnTo>
                  <a:lnTo>
                    <a:pt x="946711" y="37678"/>
                  </a:lnTo>
                  <a:lnTo>
                    <a:pt x="941538" y="38547"/>
                  </a:lnTo>
                  <a:lnTo>
                    <a:pt x="936364" y="39429"/>
                  </a:lnTo>
                  <a:lnTo>
                    <a:pt x="931191" y="40321"/>
                  </a:lnTo>
                  <a:lnTo>
                    <a:pt x="926018" y="41224"/>
                  </a:lnTo>
                  <a:lnTo>
                    <a:pt x="920844" y="42139"/>
                  </a:lnTo>
                  <a:lnTo>
                    <a:pt x="915671" y="43064"/>
                  </a:lnTo>
                  <a:lnTo>
                    <a:pt x="910498" y="44000"/>
                  </a:lnTo>
                  <a:lnTo>
                    <a:pt x="905325" y="44947"/>
                  </a:lnTo>
                  <a:lnTo>
                    <a:pt x="900151" y="45905"/>
                  </a:lnTo>
                  <a:lnTo>
                    <a:pt x="894978" y="46873"/>
                  </a:lnTo>
                  <a:lnTo>
                    <a:pt x="889805" y="47851"/>
                  </a:lnTo>
                  <a:lnTo>
                    <a:pt x="884631" y="48840"/>
                  </a:lnTo>
                  <a:lnTo>
                    <a:pt x="879458" y="49839"/>
                  </a:lnTo>
                  <a:lnTo>
                    <a:pt x="874285" y="50849"/>
                  </a:lnTo>
                  <a:lnTo>
                    <a:pt x="869112" y="51868"/>
                  </a:lnTo>
                  <a:lnTo>
                    <a:pt x="863938" y="52898"/>
                  </a:lnTo>
                  <a:lnTo>
                    <a:pt x="858765" y="53937"/>
                  </a:lnTo>
                  <a:lnTo>
                    <a:pt x="853592" y="54986"/>
                  </a:lnTo>
                  <a:lnTo>
                    <a:pt x="848418" y="56045"/>
                  </a:lnTo>
                  <a:lnTo>
                    <a:pt x="843245" y="57114"/>
                  </a:lnTo>
                  <a:lnTo>
                    <a:pt x="838072" y="58192"/>
                  </a:lnTo>
                  <a:lnTo>
                    <a:pt x="832899" y="59280"/>
                  </a:lnTo>
                  <a:lnTo>
                    <a:pt x="827725" y="60377"/>
                  </a:lnTo>
                  <a:lnTo>
                    <a:pt x="822552" y="61483"/>
                  </a:lnTo>
                  <a:lnTo>
                    <a:pt x="817379" y="62599"/>
                  </a:lnTo>
                  <a:lnTo>
                    <a:pt x="812205" y="63724"/>
                  </a:lnTo>
                  <a:lnTo>
                    <a:pt x="807032" y="64858"/>
                  </a:lnTo>
                  <a:lnTo>
                    <a:pt x="801859" y="66002"/>
                  </a:lnTo>
                  <a:lnTo>
                    <a:pt x="796686" y="67154"/>
                  </a:lnTo>
                  <a:lnTo>
                    <a:pt x="791512" y="68315"/>
                  </a:lnTo>
                  <a:lnTo>
                    <a:pt x="786339" y="69486"/>
                  </a:lnTo>
                  <a:lnTo>
                    <a:pt x="781166" y="70665"/>
                  </a:lnTo>
                  <a:lnTo>
                    <a:pt x="775992" y="71854"/>
                  </a:lnTo>
                  <a:lnTo>
                    <a:pt x="770819" y="73051"/>
                  </a:lnTo>
                  <a:lnTo>
                    <a:pt x="765646" y="74257"/>
                  </a:lnTo>
                  <a:lnTo>
                    <a:pt x="760473" y="75472"/>
                  </a:lnTo>
                  <a:lnTo>
                    <a:pt x="755299" y="76696"/>
                  </a:lnTo>
                  <a:lnTo>
                    <a:pt x="750126" y="77929"/>
                  </a:lnTo>
                  <a:lnTo>
                    <a:pt x="744953" y="79170"/>
                  </a:lnTo>
                  <a:lnTo>
                    <a:pt x="739779" y="80421"/>
                  </a:lnTo>
                  <a:lnTo>
                    <a:pt x="734606" y="81680"/>
                  </a:lnTo>
                  <a:lnTo>
                    <a:pt x="729433" y="82948"/>
                  </a:lnTo>
                  <a:lnTo>
                    <a:pt x="724260" y="84226"/>
                  </a:lnTo>
                  <a:lnTo>
                    <a:pt x="719086" y="85512"/>
                  </a:lnTo>
                  <a:lnTo>
                    <a:pt x="713913" y="86807"/>
                  </a:lnTo>
                  <a:lnTo>
                    <a:pt x="708740" y="88111"/>
                  </a:lnTo>
                  <a:lnTo>
                    <a:pt x="703566" y="89424"/>
                  </a:lnTo>
                  <a:lnTo>
                    <a:pt x="698393" y="90746"/>
                  </a:lnTo>
                  <a:lnTo>
                    <a:pt x="693220" y="92077"/>
                  </a:lnTo>
                  <a:lnTo>
                    <a:pt x="688047" y="93418"/>
                  </a:lnTo>
                  <a:lnTo>
                    <a:pt x="682873" y="94768"/>
                  </a:lnTo>
                  <a:lnTo>
                    <a:pt x="677700" y="96127"/>
                  </a:lnTo>
                  <a:lnTo>
                    <a:pt x="672527" y="97495"/>
                  </a:lnTo>
                  <a:lnTo>
                    <a:pt x="667353" y="98873"/>
                  </a:lnTo>
                  <a:lnTo>
                    <a:pt x="662180" y="100260"/>
                  </a:lnTo>
                  <a:lnTo>
                    <a:pt x="657007" y="101657"/>
                  </a:lnTo>
                  <a:lnTo>
                    <a:pt x="651834" y="103063"/>
                  </a:lnTo>
                  <a:lnTo>
                    <a:pt x="646660" y="104480"/>
                  </a:lnTo>
                  <a:lnTo>
                    <a:pt x="641487" y="105906"/>
                  </a:lnTo>
                  <a:lnTo>
                    <a:pt x="636314" y="107342"/>
                  </a:lnTo>
                  <a:lnTo>
                    <a:pt x="631140" y="108788"/>
                  </a:lnTo>
                  <a:lnTo>
                    <a:pt x="625967" y="110244"/>
                  </a:lnTo>
                  <a:lnTo>
                    <a:pt x="620794" y="111711"/>
                  </a:lnTo>
                  <a:lnTo>
                    <a:pt x="615621" y="113188"/>
                  </a:lnTo>
                  <a:lnTo>
                    <a:pt x="610447" y="114675"/>
                  </a:lnTo>
                  <a:lnTo>
                    <a:pt x="605274" y="116173"/>
                  </a:lnTo>
                  <a:lnTo>
                    <a:pt x="600101" y="117682"/>
                  </a:lnTo>
                  <a:lnTo>
                    <a:pt x="594927" y="119202"/>
                  </a:lnTo>
                  <a:lnTo>
                    <a:pt x="589754" y="120732"/>
                  </a:lnTo>
                  <a:lnTo>
                    <a:pt x="584581" y="122274"/>
                  </a:lnTo>
                  <a:lnTo>
                    <a:pt x="579408" y="123827"/>
                  </a:lnTo>
                  <a:lnTo>
                    <a:pt x="574234" y="125391"/>
                  </a:lnTo>
                  <a:lnTo>
                    <a:pt x="569061" y="126968"/>
                  </a:lnTo>
                  <a:lnTo>
                    <a:pt x="563888" y="128555"/>
                  </a:lnTo>
                  <a:lnTo>
                    <a:pt x="558714" y="130155"/>
                  </a:lnTo>
                  <a:lnTo>
                    <a:pt x="553541" y="131767"/>
                  </a:lnTo>
                  <a:lnTo>
                    <a:pt x="548368" y="133391"/>
                  </a:lnTo>
                  <a:lnTo>
                    <a:pt x="543195" y="135027"/>
                  </a:lnTo>
                  <a:lnTo>
                    <a:pt x="538021" y="136676"/>
                  </a:lnTo>
                  <a:lnTo>
                    <a:pt x="532848" y="138338"/>
                  </a:lnTo>
                  <a:lnTo>
                    <a:pt x="527675" y="140012"/>
                  </a:lnTo>
                  <a:lnTo>
                    <a:pt x="522501" y="141700"/>
                  </a:lnTo>
                  <a:lnTo>
                    <a:pt x="517328" y="143401"/>
                  </a:lnTo>
                  <a:lnTo>
                    <a:pt x="512155" y="145115"/>
                  </a:lnTo>
                  <a:lnTo>
                    <a:pt x="506982" y="146844"/>
                  </a:lnTo>
                  <a:lnTo>
                    <a:pt x="501808" y="148586"/>
                  </a:lnTo>
                  <a:lnTo>
                    <a:pt x="496635" y="150342"/>
                  </a:lnTo>
                  <a:lnTo>
                    <a:pt x="491462" y="152113"/>
                  </a:lnTo>
                  <a:lnTo>
                    <a:pt x="486288" y="153899"/>
                  </a:lnTo>
                  <a:lnTo>
                    <a:pt x="481115" y="155699"/>
                  </a:lnTo>
                  <a:lnTo>
                    <a:pt x="475942" y="157514"/>
                  </a:lnTo>
                  <a:lnTo>
                    <a:pt x="470769" y="159345"/>
                  </a:lnTo>
                  <a:lnTo>
                    <a:pt x="465595" y="161192"/>
                  </a:lnTo>
                  <a:lnTo>
                    <a:pt x="460422" y="163054"/>
                  </a:lnTo>
                  <a:lnTo>
                    <a:pt x="455249" y="164932"/>
                  </a:lnTo>
                  <a:lnTo>
                    <a:pt x="450075" y="166827"/>
                  </a:lnTo>
                  <a:lnTo>
                    <a:pt x="444902" y="168739"/>
                  </a:lnTo>
                  <a:lnTo>
                    <a:pt x="439729" y="170667"/>
                  </a:lnTo>
                  <a:lnTo>
                    <a:pt x="434556" y="172613"/>
                  </a:lnTo>
                  <a:lnTo>
                    <a:pt x="429382" y="174577"/>
                  </a:lnTo>
                  <a:lnTo>
                    <a:pt x="424209" y="176558"/>
                  </a:lnTo>
                  <a:lnTo>
                    <a:pt x="419036" y="178558"/>
                  </a:lnTo>
                  <a:lnTo>
                    <a:pt x="413862" y="180576"/>
                  </a:lnTo>
                  <a:lnTo>
                    <a:pt x="408689" y="182614"/>
                  </a:lnTo>
                  <a:lnTo>
                    <a:pt x="403516" y="184671"/>
                  </a:lnTo>
                  <a:lnTo>
                    <a:pt x="398343" y="186748"/>
                  </a:lnTo>
                  <a:lnTo>
                    <a:pt x="393169" y="188845"/>
                  </a:lnTo>
                  <a:lnTo>
                    <a:pt x="387996" y="190962"/>
                  </a:lnTo>
                  <a:lnTo>
                    <a:pt x="382823" y="193101"/>
                  </a:lnTo>
                  <a:lnTo>
                    <a:pt x="377649" y="195261"/>
                  </a:lnTo>
                  <a:lnTo>
                    <a:pt x="372476" y="197442"/>
                  </a:lnTo>
                  <a:lnTo>
                    <a:pt x="367303" y="199647"/>
                  </a:lnTo>
                  <a:lnTo>
                    <a:pt x="362130" y="201874"/>
                  </a:lnTo>
                  <a:lnTo>
                    <a:pt x="356956" y="204124"/>
                  </a:lnTo>
                  <a:lnTo>
                    <a:pt x="351783" y="206399"/>
                  </a:lnTo>
                  <a:lnTo>
                    <a:pt x="346610" y="208697"/>
                  </a:lnTo>
                  <a:lnTo>
                    <a:pt x="341436" y="211021"/>
                  </a:lnTo>
                  <a:lnTo>
                    <a:pt x="336263" y="213371"/>
                  </a:lnTo>
                  <a:lnTo>
                    <a:pt x="331090" y="215746"/>
                  </a:lnTo>
                  <a:lnTo>
                    <a:pt x="325917" y="218148"/>
                  </a:lnTo>
                  <a:lnTo>
                    <a:pt x="320743" y="220578"/>
                  </a:lnTo>
                  <a:lnTo>
                    <a:pt x="315570" y="223035"/>
                  </a:lnTo>
                  <a:lnTo>
                    <a:pt x="310397" y="225522"/>
                  </a:lnTo>
                  <a:lnTo>
                    <a:pt x="305223" y="228038"/>
                  </a:lnTo>
                  <a:lnTo>
                    <a:pt x="300050" y="230584"/>
                  </a:lnTo>
                  <a:lnTo>
                    <a:pt x="294877" y="233160"/>
                  </a:lnTo>
                  <a:lnTo>
                    <a:pt x="289704" y="235769"/>
                  </a:lnTo>
                  <a:lnTo>
                    <a:pt x="284530" y="238410"/>
                  </a:lnTo>
                  <a:lnTo>
                    <a:pt x="279357" y="241084"/>
                  </a:lnTo>
                  <a:lnTo>
                    <a:pt x="274184" y="243792"/>
                  </a:lnTo>
                  <a:lnTo>
                    <a:pt x="269010" y="246536"/>
                  </a:lnTo>
                  <a:lnTo>
                    <a:pt x="263837" y="249315"/>
                  </a:lnTo>
                  <a:lnTo>
                    <a:pt x="258664" y="252131"/>
                  </a:lnTo>
                  <a:lnTo>
                    <a:pt x="253491" y="254985"/>
                  </a:lnTo>
                  <a:lnTo>
                    <a:pt x="248317" y="257877"/>
                  </a:lnTo>
                  <a:lnTo>
                    <a:pt x="243144" y="260810"/>
                  </a:lnTo>
                  <a:lnTo>
                    <a:pt x="237971" y="263783"/>
                  </a:lnTo>
                  <a:lnTo>
                    <a:pt x="232797" y="266798"/>
                  </a:lnTo>
                  <a:lnTo>
                    <a:pt x="227624" y="269855"/>
                  </a:lnTo>
                  <a:lnTo>
                    <a:pt x="222451" y="272957"/>
                  </a:lnTo>
                  <a:lnTo>
                    <a:pt x="217278" y="276104"/>
                  </a:lnTo>
                  <a:lnTo>
                    <a:pt x="212104" y="279297"/>
                  </a:lnTo>
                  <a:lnTo>
                    <a:pt x="206931" y="282538"/>
                  </a:lnTo>
                  <a:lnTo>
                    <a:pt x="201758" y="285827"/>
                  </a:lnTo>
                  <a:lnTo>
                    <a:pt x="196584" y="289166"/>
                  </a:lnTo>
                  <a:lnTo>
                    <a:pt x="191411" y="292556"/>
                  </a:lnTo>
                  <a:lnTo>
                    <a:pt x="186238" y="295998"/>
                  </a:lnTo>
                  <a:lnTo>
                    <a:pt x="181065" y="299494"/>
                  </a:lnTo>
                  <a:lnTo>
                    <a:pt x="175891" y="303044"/>
                  </a:lnTo>
                  <a:lnTo>
                    <a:pt x="170718" y="306650"/>
                  </a:lnTo>
                  <a:lnTo>
                    <a:pt x="165545" y="310314"/>
                  </a:lnTo>
                  <a:lnTo>
                    <a:pt x="160371" y="314036"/>
                  </a:lnTo>
                  <a:lnTo>
                    <a:pt x="155198" y="317818"/>
                  </a:lnTo>
                  <a:lnTo>
                    <a:pt x="150025" y="321661"/>
                  </a:lnTo>
                  <a:lnTo>
                    <a:pt x="144852" y="325566"/>
                  </a:lnTo>
                  <a:lnTo>
                    <a:pt x="139678" y="329534"/>
                  </a:lnTo>
                  <a:lnTo>
                    <a:pt x="134505" y="333567"/>
                  </a:lnTo>
                  <a:lnTo>
                    <a:pt x="129332" y="337666"/>
                  </a:lnTo>
                  <a:lnTo>
                    <a:pt x="124158" y="341831"/>
                  </a:lnTo>
                  <a:lnTo>
                    <a:pt x="118985" y="346064"/>
                  </a:lnTo>
                  <a:lnTo>
                    <a:pt x="113812" y="350365"/>
                  </a:lnTo>
                  <a:lnTo>
                    <a:pt x="108639" y="354736"/>
                  </a:lnTo>
                  <a:lnTo>
                    <a:pt x="103465" y="359178"/>
                  </a:lnTo>
                  <a:lnTo>
                    <a:pt x="98292" y="363690"/>
                  </a:lnTo>
                  <a:lnTo>
                    <a:pt x="93119" y="368274"/>
                  </a:lnTo>
                  <a:lnTo>
                    <a:pt x="87945" y="372931"/>
                  </a:lnTo>
                  <a:lnTo>
                    <a:pt x="82772" y="377660"/>
                  </a:lnTo>
                  <a:lnTo>
                    <a:pt x="77599" y="382462"/>
                  </a:lnTo>
                  <a:lnTo>
                    <a:pt x="72426" y="387338"/>
                  </a:lnTo>
                  <a:lnTo>
                    <a:pt x="67252" y="392286"/>
                  </a:lnTo>
                  <a:lnTo>
                    <a:pt x="62079" y="397307"/>
                  </a:lnTo>
                  <a:lnTo>
                    <a:pt x="56906" y="402401"/>
                  </a:lnTo>
                  <a:lnTo>
                    <a:pt x="51732" y="407566"/>
                  </a:lnTo>
                  <a:lnTo>
                    <a:pt x="46559" y="412803"/>
                  </a:lnTo>
                  <a:lnTo>
                    <a:pt x="41386" y="418111"/>
                  </a:lnTo>
                  <a:lnTo>
                    <a:pt x="36213" y="423487"/>
                  </a:lnTo>
                  <a:lnTo>
                    <a:pt x="31039" y="428931"/>
                  </a:lnTo>
                  <a:lnTo>
                    <a:pt x="25866" y="434441"/>
                  </a:lnTo>
                  <a:lnTo>
                    <a:pt x="20693" y="440016"/>
                  </a:lnTo>
                  <a:lnTo>
                    <a:pt x="15519" y="445653"/>
                  </a:lnTo>
                  <a:lnTo>
                    <a:pt x="10346" y="451349"/>
                  </a:lnTo>
                  <a:lnTo>
                    <a:pt x="5173" y="457102"/>
                  </a:lnTo>
                  <a:lnTo>
                    <a:pt x="0" y="462910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6596816" y="4231404"/>
              <a:ext cx="1883076" cy="434941"/>
            </a:xfrm>
            <a:custGeom>
              <a:avLst/>
              <a:pathLst>
                <a:path w="1883076" h="434941">
                  <a:moveTo>
                    <a:pt x="0" y="434941"/>
                  </a:moveTo>
                  <a:lnTo>
                    <a:pt x="5173" y="428883"/>
                  </a:lnTo>
                  <a:lnTo>
                    <a:pt x="10346" y="422892"/>
                  </a:lnTo>
                  <a:lnTo>
                    <a:pt x="15519" y="416970"/>
                  </a:lnTo>
                  <a:lnTo>
                    <a:pt x="20693" y="411119"/>
                  </a:lnTo>
                  <a:lnTo>
                    <a:pt x="25866" y="405342"/>
                  </a:lnTo>
                  <a:lnTo>
                    <a:pt x="31039" y="399642"/>
                  </a:lnTo>
                  <a:lnTo>
                    <a:pt x="36213" y="394019"/>
                  </a:lnTo>
                  <a:lnTo>
                    <a:pt x="41386" y="388476"/>
                  </a:lnTo>
                  <a:lnTo>
                    <a:pt x="46559" y="383013"/>
                  </a:lnTo>
                  <a:lnTo>
                    <a:pt x="51732" y="377632"/>
                  </a:lnTo>
                  <a:lnTo>
                    <a:pt x="56906" y="372333"/>
                  </a:lnTo>
                  <a:lnTo>
                    <a:pt x="62079" y="367118"/>
                  </a:lnTo>
                  <a:lnTo>
                    <a:pt x="67252" y="361986"/>
                  </a:lnTo>
                  <a:lnTo>
                    <a:pt x="72426" y="356937"/>
                  </a:lnTo>
                  <a:lnTo>
                    <a:pt x="77599" y="351971"/>
                  </a:lnTo>
                  <a:lnTo>
                    <a:pt x="82772" y="347089"/>
                  </a:lnTo>
                  <a:lnTo>
                    <a:pt x="87945" y="342290"/>
                  </a:lnTo>
                  <a:lnTo>
                    <a:pt x="93119" y="337573"/>
                  </a:lnTo>
                  <a:lnTo>
                    <a:pt x="98292" y="332937"/>
                  </a:lnTo>
                  <a:lnTo>
                    <a:pt x="103465" y="328383"/>
                  </a:lnTo>
                  <a:lnTo>
                    <a:pt x="108639" y="323908"/>
                  </a:lnTo>
                  <a:lnTo>
                    <a:pt x="113812" y="319513"/>
                  </a:lnTo>
                  <a:lnTo>
                    <a:pt x="118985" y="315195"/>
                  </a:lnTo>
                  <a:lnTo>
                    <a:pt x="124158" y="310954"/>
                  </a:lnTo>
                  <a:lnTo>
                    <a:pt x="129332" y="306789"/>
                  </a:lnTo>
                  <a:lnTo>
                    <a:pt x="134505" y="302698"/>
                  </a:lnTo>
                  <a:lnTo>
                    <a:pt x="139678" y="298680"/>
                  </a:lnTo>
                  <a:lnTo>
                    <a:pt x="144852" y="294733"/>
                  </a:lnTo>
                  <a:lnTo>
                    <a:pt x="150025" y="290857"/>
                  </a:lnTo>
                  <a:lnTo>
                    <a:pt x="155198" y="287050"/>
                  </a:lnTo>
                  <a:lnTo>
                    <a:pt x="160371" y="283310"/>
                  </a:lnTo>
                  <a:lnTo>
                    <a:pt x="165545" y="279635"/>
                  </a:lnTo>
                  <a:lnTo>
                    <a:pt x="170718" y="276025"/>
                  </a:lnTo>
                  <a:lnTo>
                    <a:pt x="175891" y="272479"/>
                  </a:lnTo>
                  <a:lnTo>
                    <a:pt x="181065" y="268993"/>
                  </a:lnTo>
                  <a:lnTo>
                    <a:pt x="186238" y="265568"/>
                  </a:lnTo>
                  <a:lnTo>
                    <a:pt x="191411" y="262201"/>
                  </a:lnTo>
                  <a:lnTo>
                    <a:pt x="196584" y="258891"/>
                  </a:lnTo>
                  <a:lnTo>
                    <a:pt x="201758" y="255636"/>
                  </a:lnTo>
                  <a:lnTo>
                    <a:pt x="206931" y="252436"/>
                  </a:lnTo>
                  <a:lnTo>
                    <a:pt x="212104" y="249289"/>
                  </a:lnTo>
                  <a:lnTo>
                    <a:pt x="217278" y="246194"/>
                  </a:lnTo>
                  <a:lnTo>
                    <a:pt x="222451" y="243148"/>
                  </a:lnTo>
                  <a:lnTo>
                    <a:pt x="227624" y="240152"/>
                  </a:lnTo>
                  <a:lnTo>
                    <a:pt x="232797" y="237203"/>
                  </a:lnTo>
                  <a:lnTo>
                    <a:pt x="237971" y="234300"/>
                  </a:lnTo>
                  <a:lnTo>
                    <a:pt x="243144" y="231443"/>
                  </a:lnTo>
                  <a:lnTo>
                    <a:pt x="248317" y="228629"/>
                  </a:lnTo>
                  <a:lnTo>
                    <a:pt x="253491" y="225858"/>
                  </a:lnTo>
                  <a:lnTo>
                    <a:pt x="258664" y="223129"/>
                  </a:lnTo>
                  <a:lnTo>
                    <a:pt x="263837" y="220440"/>
                  </a:lnTo>
                  <a:lnTo>
                    <a:pt x="269010" y="217791"/>
                  </a:lnTo>
                  <a:lnTo>
                    <a:pt x="274184" y="215180"/>
                  </a:lnTo>
                  <a:lnTo>
                    <a:pt x="279357" y="212607"/>
                  </a:lnTo>
                  <a:lnTo>
                    <a:pt x="284530" y="210070"/>
                  </a:lnTo>
                  <a:lnTo>
                    <a:pt x="289704" y="207568"/>
                  </a:lnTo>
                  <a:lnTo>
                    <a:pt x="294877" y="205101"/>
                  </a:lnTo>
                  <a:lnTo>
                    <a:pt x="300050" y="202667"/>
                  </a:lnTo>
                  <a:lnTo>
                    <a:pt x="305223" y="200266"/>
                  </a:lnTo>
                  <a:lnTo>
                    <a:pt x="310397" y="197898"/>
                  </a:lnTo>
                  <a:lnTo>
                    <a:pt x="315570" y="195560"/>
                  </a:lnTo>
                  <a:lnTo>
                    <a:pt x="320743" y="193253"/>
                  </a:lnTo>
                  <a:lnTo>
                    <a:pt x="325917" y="190975"/>
                  </a:lnTo>
                  <a:lnTo>
                    <a:pt x="331090" y="188726"/>
                  </a:lnTo>
                  <a:lnTo>
                    <a:pt x="336263" y="186505"/>
                  </a:lnTo>
                  <a:lnTo>
                    <a:pt x="341436" y="184312"/>
                  </a:lnTo>
                  <a:lnTo>
                    <a:pt x="346610" y="182145"/>
                  </a:lnTo>
                  <a:lnTo>
                    <a:pt x="351783" y="180005"/>
                  </a:lnTo>
                  <a:lnTo>
                    <a:pt x="356956" y="177890"/>
                  </a:lnTo>
                  <a:lnTo>
                    <a:pt x="362130" y="175801"/>
                  </a:lnTo>
                  <a:lnTo>
                    <a:pt x="367303" y="173735"/>
                  </a:lnTo>
                  <a:lnTo>
                    <a:pt x="372476" y="171694"/>
                  </a:lnTo>
                  <a:lnTo>
                    <a:pt x="377649" y="169675"/>
                  </a:lnTo>
                  <a:lnTo>
                    <a:pt x="382823" y="167680"/>
                  </a:lnTo>
                  <a:lnTo>
                    <a:pt x="387996" y="165707"/>
                  </a:lnTo>
                  <a:lnTo>
                    <a:pt x="393169" y="163755"/>
                  </a:lnTo>
                  <a:lnTo>
                    <a:pt x="398343" y="161825"/>
                  </a:lnTo>
                  <a:lnTo>
                    <a:pt x="403516" y="159916"/>
                  </a:lnTo>
                  <a:lnTo>
                    <a:pt x="408689" y="158027"/>
                  </a:lnTo>
                  <a:lnTo>
                    <a:pt x="413862" y="156158"/>
                  </a:lnTo>
                  <a:lnTo>
                    <a:pt x="419036" y="154309"/>
                  </a:lnTo>
                  <a:lnTo>
                    <a:pt x="424209" y="152479"/>
                  </a:lnTo>
                  <a:lnTo>
                    <a:pt x="429382" y="150668"/>
                  </a:lnTo>
                  <a:lnTo>
                    <a:pt x="434556" y="148875"/>
                  </a:lnTo>
                  <a:lnTo>
                    <a:pt x="439729" y="147101"/>
                  </a:lnTo>
                  <a:lnTo>
                    <a:pt x="444902" y="145344"/>
                  </a:lnTo>
                  <a:lnTo>
                    <a:pt x="450075" y="143605"/>
                  </a:lnTo>
                  <a:lnTo>
                    <a:pt x="455249" y="141883"/>
                  </a:lnTo>
                  <a:lnTo>
                    <a:pt x="460422" y="140177"/>
                  </a:lnTo>
                  <a:lnTo>
                    <a:pt x="465595" y="138488"/>
                  </a:lnTo>
                  <a:lnTo>
                    <a:pt x="470769" y="136816"/>
                  </a:lnTo>
                  <a:lnTo>
                    <a:pt x="475942" y="135159"/>
                  </a:lnTo>
                  <a:lnTo>
                    <a:pt x="481115" y="133518"/>
                  </a:lnTo>
                  <a:lnTo>
                    <a:pt x="486288" y="131892"/>
                  </a:lnTo>
                  <a:lnTo>
                    <a:pt x="491462" y="130281"/>
                  </a:lnTo>
                  <a:lnTo>
                    <a:pt x="496635" y="128685"/>
                  </a:lnTo>
                  <a:lnTo>
                    <a:pt x="501808" y="127104"/>
                  </a:lnTo>
                  <a:lnTo>
                    <a:pt x="506982" y="125537"/>
                  </a:lnTo>
                  <a:lnTo>
                    <a:pt x="512155" y="123985"/>
                  </a:lnTo>
                  <a:lnTo>
                    <a:pt x="517328" y="122446"/>
                  </a:lnTo>
                  <a:lnTo>
                    <a:pt x="522501" y="120920"/>
                  </a:lnTo>
                  <a:lnTo>
                    <a:pt x="527675" y="119409"/>
                  </a:lnTo>
                  <a:lnTo>
                    <a:pt x="532848" y="117910"/>
                  </a:lnTo>
                  <a:lnTo>
                    <a:pt x="538021" y="116425"/>
                  </a:lnTo>
                  <a:lnTo>
                    <a:pt x="543195" y="114952"/>
                  </a:lnTo>
                  <a:lnTo>
                    <a:pt x="548368" y="113492"/>
                  </a:lnTo>
                  <a:lnTo>
                    <a:pt x="553541" y="112045"/>
                  </a:lnTo>
                  <a:lnTo>
                    <a:pt x="558714" y="110610"/>
                  </a:lnTo>
                  <a:lnTo>
                    <a:pt x="563888" y="109187"/>
                  </a:lnTo>
                  <a:lnTo>
                    <a:pt x="569061" y="107776"/>
                  </a:lnTo>
                  <a:lnTo>
                    <a:pt x="574234" y="106376"/>
                  </a:lnTo>
                  <a:lnTo>
                    <a:pt x="579408" y="104989"/>
                  </a:lnTo>
                  <a:lnTo>
                    <a:pt x="584581" y="103612"/>
                  </a:lnTo>
                  <a:lnTo>
                    <a:pt x="589754" y="102247"/>
                  </a:lnTo>
                  <a:lnTo>
                    <a:pt x="594927" y="100894"/>
                  </a:lnTo>
                  <a:lnTo>
                    <a:pt x="600101" y="99551"/>
                  </a:lnTo>
                  <a:lnTo>
                    <a:pt x="605274" y="98219"/>
                  </a:lnTo>
                  <a:lnTo>
                    <a:pt x="610447" y="96898"/>
                  </a:lnTo>
                  <a:lnTo>
                    <a:pt x="615621" y="95587"/>
                  </a:lnTo>
                  <a:lnTo>
                    <a:pt x="620794" y="94287"/>
                  </a:lnTo>
                  <a:lnTo>
                    <a:pt x="625967" y="92997"/>
                  </a:lnTo>
                  <a:lnTo>
                    <a:pt x="631140" y="91718"/>
                  </a:lnTo>
                  <a:lnTo>
                    <a:pt x="636314" y="90449"/>
                  </a:lnTo>
                  <a:lnTo>
                    <a:pt x="641487" y="89189"/>
                  </a:lnTo>
                  <a:lnTo>
                    <a:pt x="646660" y="87940"/>
                  </a:lnTo>
                  <a:lnTo>
                    <a:pt x="651834" y="86700"/>
                  </a:lnTo>
                  <a:lnTo>
                    <a:pt x="657007" y="85470"/>
                  </a:lnTo>
                  <a:lnTo>
                    <a:pt x="662180" y="84249"/>
                  </a:lnTo>
                  <a:lnTo>
                    <a:pt x="667353" y="83038"/>
                  </a:lnTo>
                  <a:lnTo>
                    <a:pt x="672527" y="81837"/>
                  </a:lnTo>
                  <a:lnTo>
                    <a:pt x="677700" y="80645"/>
                  </a:lnTo>
                  <a:lnTo>
                    <a:pt x="682873" y="79462"/>
                  </a:lnTo>
                  <a:lnTo>
                    <a:pt x="688047" y="78288"/>
                  </a:lnTo>
                  <a:lnTo>
                    <a:pt x="693220" y="77123"/>
                  </a:lnTo>
                  <a:lnTo>
                    <a:pt x="698393" y="75967"/>
                  </a:lnTo>
                  <a:lnTo>
                    <a:pt x="703566" y="74821"/>
                  </a:lnTo>
                  <a:lnTo>
                    <a:pt x="708740" y="73683"/>
                  </a:lnTo>
                  <a:lnTo>
                    <a:pt x="713913" y="72554"/>
                  </a:lnTo>
                  <a:lnTo>
                    <a:pt x="719086" y="71434"/>
                  </a:lnTo>
                  <a:lnTo>
                    <a:pt x="724260" y="70322"/>
                  </a:lnTo>
                  <a:lnTo>
                    <a:pt x="729433" y="69220"/>
                  </a:lnTo>
                  <a:lnTo>
                    <a:pt x="734606" y="68126"/>
                  </a:lnTo>
                  <a:lnTo>
                    <a:pt x="739779" y="67040"/>
                  </a:lnTo>
                  <a:lnTo>
                    <a:pt x="744953" y="65964"/>
                  </a:lnTo>
                  <a:lnTo>
                    <a:pt x="750126" y="64895"/>
                  </a:lnTo>
                  <a:lnTo>
                    <a:pt x="755299" y="63836"/>
                  </a:lnTo>
                  <a:lnTo>
                    <a:pt x="760473" y="62785"/>
                  </a:lnTo>
                  <a:lnTo>
                    <a:pt x="765646" y="61742"/>
                  </a:lnTo>
                  <a:lnTo>
                    <a:pt x="770819" y="60708"/>
                  </a:lnTo>
                  <a:lnTo>
                    <a:pt x="775992" y="59683"/>
                  </a:lnTo>
                  <a:lnTo>
                    <a:pt x="781166" y="58666"/>
                  </a:lnTo>
                  <a:lnTo>
                    <a:pt x="786339" y="57657"/>
                  </a:lnTo>
                  <a:lnTo>
                    <a:pt x="791512" y="56658"/>
                  </a:lnTo>
                  <a:lnTo>
                    <a:pt x="796686" y="55666"/>
                  </a:lnTo>
                  <a:lnTo>
                    <a:pt x="801859" y="54683"/>
                  </a:lnTo>
                  <a:lnTo>
                    <a:pt x="807032" y="53709"/>
                  </a:lnTo>
                  <a:lnTo>
                    <a:pt x="812205" y="52744"/>
                  </a:lnTo>
                  <a:lnTo>
                    <a:pt x="817379" y="51787"/>
                  </a:lnTo>
                  <a:lnTo>
                    <a:pt x="822552" y="50838"/>
                  </a:lnTo>
                  <a:lnTo>
                    <a:pt x="827725" y="49899"/>
                  </a:lnTo>
                  <a:lnTo>
                    <a:pt x="832899" y="48968"/>
                  </a:lnTo>
                  <a:lnTo>
                    <a:pt x="838072" y="48046"/>
                  </a:lnTo>
                  <a:lnTo>
                    <a:pt x="843245" y="47133"/>
                  </a:lnTo>
                  <a:lnTo>
                    <a:pt x="848418" y="46228"/>
                  </a:lnTo>
                  <a:lnTo>
                    <a:pt x="853592" y="45333"/>
                  </a:lnTo>
                  <a:lnTo>
                    <a:pt x="858765" y="44446"/>
                  </a:lnTo>
                  <a:lnTo>
                    <a:pt x="863938" y="43569"/>
                  </a:lnTo>
                  <a:lnTo>
                    <a:pt x="869112" y="42700"/>
                  </a:lnTo>
                  <a:lnTo>
                    <a:pt x="874285" y="41841"/>
                  </a:lnTo>
                  <a:lnTo>
                    <a:pt x="879458" y="40991"/>
                  </a:lnTo>
                  <a:lnTo>
                    <a:pt x="884631" y="40150"/>
                  </a:lnTo>
                  <a:lnTo>
                    <a:pt x="889805" y="39318"/>
                  </a:lnTo>
                  <a:lnTo>
                    <a:pt x="894978" y="38496"/>
                  </a:lnTo>
                  <a:lnTo>
                    <a:pt x="900151" y="37683"/>
                  </a:lnTo>
                  <a:lnTo>
                    <a:pt x="905325" y="36880"/>
                  </a:lnTo>
                  <a:lnTo>
                    <a:pt x="910498" y="36086"/>
                  </a:lnTo>
                  <a:lnTo>
                    <a:pt x="915671" y="35302"/>
                  </a:lnTo>
                  <a:lnTo>
                    <a:pt x="920844" y="34527"/>
                  </a:lnTo>
                  <a:lnTo>
                    <a:pt x="926018" y="33762"/>
                  </a:lnTo>
                  <a:lnTo>
                    <a:pt x="931191" y="33007"/>
                  </a:lnTo>
                  <a:lnTo>
                    <a:pt x="936364" y="32262"/>
                  </a:lnTo>
                  <a:lnTo>
                    <a:pt x="941538" y="31527"/>
                  </a:lnTo>
                  <a:lnTo>
                    <a:pt x="946711" y="30801"/>
                  </a:lnTo>
                  <a:lnTo>
                    <a:pt x="951884" y="30086"/>
                  </a:lnTo>
                  <a:lnTo>
                    <a:pt x="957057" y="29381"/>
                  </a:lnTo>
                  <a:lnTo>
                    <a:pt x="962231" y="28685"/>
                  </a:lnTo>
                  <a:lnTo>
                    <a:pt x="967404" y="28000"/>
                  </a:lnTo>
                  <a:lnTo>
                    <a:pt x="972577" y="27325"/>
                  </a:lnTo>
                  <a:lnTo>
                    <a:pt x="977751" y="26661"/>
                  </a:lnTo>
                  <a:lnTo>
                    <a:pt x="982924" y="26006"/>
                  </a:lnTo>
                  <a:lnTo>
                    <a:pt x="988097" y="25362"/>
                  </a:lnTo>
                  <a:lnTo>
                    <a:pt x="993270" y="24728"/>
                  </a:lnTo>
                  <a:lnTo>
                    <a:pt x="998444" y="24105"/>
                  </a:lnTo>
                  <a:lnTo>
                    <a:pt x="1003617" y="23492"/>
                  </a:lnTo>
                  <a:lnTo>
                    <a:pt x="1008790" y="22889"/>
                  </a:lnTo>
                  <a:lnTo>
                    <a:pt x="1013964" y="22297"/>
                  </a:lnTo>
                  <a:lnTo>
                    <a:pt x="1019137" y="21715"/>
                  </a:lnTo>
                  <a:lnTo>
                    <a:pt x="1024310" y="21143"/>
                  </a:lnTo>
                  <a:lnTo>
                    <a:pt x="1029483" y="20582"/>
                  </a:lnTo>
                  <a:lnTo>
                    <a:pt x="1034657" y="20031"/>
                  </a:lnTo>
                  <a:lnTo>
                    <a:pt x="1039830" y="19490"/>
                  </a:lnTo>
                  <a:lnTo>
                    <a:pt x="1045003" y="18960"/>
                  </a:lnTo>
                  <a:lnTo>
                    <a:pt x="1050177" y="18440"/>
                  </a:lnTo>
                  <a:lnTo>
                    <a:pt x="1055350" y="17930"/>
                  </a:lnTo>
                  <a:lnTo>
                    <a:pt x="1060523" y="17430"/>
                  </a:lnTo>
                  <a:lnTo>
                    <a:pt x="1065696" y="16941"/>
                  </a:lnTo>
                  <a:lnTo>
                    <a:pt x="1070870" y="16461"/>
                  </a:lnTo>
                  <a:lnTo>
                    <a:pt x="1076043" y="15992"/>
                  </a:lnTo>
                  <a:lnTo>
                    <a:pt x="1081216" y="15533"/>
                  </a:lnTo>
                  <a:lnTo>
                    <a:pt x="1086390" y="15083"/>
                  </a:lnTo>
                  <a:lnTo>
                    <a:pt x="1091563" y="14644"/>
                  </a:lnTo>
                  <a:lnTo>
                    <a:pt x="1096736" y="14214"/>
                  </a:lnTo>
                  <a:lnTo>
                    <a:pt x="1101909" y="13794"/>
                  </a:lnTo>
                  <a:lnTo>
                    <a:pt x="1107083" y="13383"/>
                  </a:lnTo>
                  <a:lnTo>
                    <a:pt x="1112256" y="12982"/>
                  </a:lnTo>
                  <a:lnTo>
                    <a:pt x="1117429" y="12590"/>
                  </a:lnTo>
                  <a:lnTo>
                    <a:pt x="1122603" y="12208"/>
                  </a:lnTo>
                  <a:lnTo>
                    <a:pt x="1127776" y="11835"/>
                  </a:lnTo>
                  <a:lnTo>
                    <a:pt x="1132949" y="11471"/>
                  </a:lnTo>
                  <a:lnTo>
                    <a:pt x="1138122" y="11116"/>
                  </a:lnTo>
                  <a:lnTo>
                    <a:pt x="1143296" y="10770"/>
                  </a:lnTo>
                  <a:lnTo>
                    <a:pt x="1148469" y="10433"/>
                  </a:lnTo>
                  <a:lnTo>
                    <a:pt x="1153642" y="10104"/>
                  </a:lnTo>
                  <a:lnTo>
                    <a:pt x="1158816" y="9784"/>
                  </a:lnTo>
                  <a:lnTo>
                    <a:pt x="1163989" y="9472"/>
                  </a:lnTo>
                  <a:lnTo>
                    <a:pt x="1169162" y="9168"/>
                  </a:lnTo>
                  <a:lnTo>
                    <a:pt x="1174335" y="8873"/>
                  </a:lnTo>
                  <a:lnTo>
                    <a:pt x="1179509" y="8585"/>
                  </a:lnTo>
                  <a:lnTo>
                    <a:pt x="1184682" y="8306"/>
                  </a:lnTo>
                  <a:lnTo>
                    <a:pt x="1189855" y="8034"/>
                  </a:lnTo>
                  <a:lnTo>
                    <a:pt x="1195029" y="7769"/>
                  </a:lnTo>
                  <a:lnTo>
                    <a:pt x="1200202" y="7512"/>
                  </a:lnTo>
                  <a:lnTo>
                    <a:pt x="1205375" y="7263"/>
                  </a:lnTo>
                  <a:lnTo>
                    <a:pt x="1210548" y="7020"/>
                  </a:lnTo>
                  <a:lnTo>
                    <a:pt x="1215722" y="6785"/>
                  </a:lnTo>
                  <a:lnTo>
                    <a:pt x="1220895" y="6556"/>
                  </a:lnTo>
                  <a:lnTo>
                    <a:pt x="1226068" y="6334"/>
                  </a:lnTo>
                  <a:lnTo>
                    <a:pt x="1231242" y="6119"/>
                  </a:lnTo>
                  <a:lnTo>
                    <a:pt x="1236415" y="5910"/>
                  </a:lnTo>
                  <a:lnTo>
                    <a:pt x="1241588" y="5707"/>
                  </a:lnTo>
                  <a:lnTo>
                    <a:pt x="1246761" y="5511"/>
                  </a:lnTo>
                  <a:lnTo>
                    <a:pt x="1251935" y="5320"/>
                  </a:lnTo>
                  <a:lnTo>
                    <a:pt x="1257108" y="5136"/>
                  </a:lnTo>
                  <a:lnTo>
                    <a:pt x="1262281" y="4957"/>
                  </a:lnTo>
                  <a:lnTo>
                    <a:pt x="1267455" y="4783"/>
                  </a:lnTo>
                  <a:lnTo>
                    <a:pt x="1272628" y="4615"/>
                  </a:lnTo>
                  <a:lnTo>
                    <a:pt x="1277801" y="4453"/>
                  </a:lnTo>
                  <a:lnTo>
                    <a:pt x="1282974" y="4295"/>
                  </a:lnTo>
                  <a:lnTo>
                    <a:pt x="1288148" y="4143"/>
                  </a:lnTo>
                  <a:lnTo>
                    <a:pt x="1293321" y="3995"/>
                  </a:lnTo>
                  <a:lnTo>
                    <a:pt x="1298494" y="3852"/>
                  </a:lnTo>
                  <a:lnTo>
                    <a:pt x="1303668" y="3714"/>
                  </a:lnTo>
                  <a:lnTo>
                    <a:pt x="1308841" y="3580"/>
                  </a:lnTo>
                  <a:lnTo>
                    <a:pt x="1314014" y="3451"/>
                  </a:lnTo>
                  <a:lnTo>
                    <a:pt x="1319187" y="3326"/>
                  </a:lnTo>
                  <a:lnTo>
                    <a:pt x="1324361" y="3205"/>
                  </a:lnTo>
                  <a:lnTo>
                    <a:pt x="1329534" y="3088"/>
                  </a:lnTo>
                  <a:lnTo>
                    <a:pt x="1334707" y="2975"/>
                  </a:lnTo>
                  <a:lnTo>
                    <a:pt x="1339881" y="2866"/>
                  </a:lnTo>
                  <a:lnTo>
                    <a:pt x="1345054" y="2760"/>
                  </a:lnTo>
                  <a:lnTo>
                    <a:pt x="1350227" y="2658"/>
                  </a:lnTo>
                  <a:lnTo>
                    <a:pt x="1355400" y="2560"/>
                  </a:lnTo>
                  <a:lnTo>
                    <a:pt x="1360574" y="2465"/>
                  </a:lnTo>
                  <a:lnTo>
                    <a:pt x="1365747" y="2373"/>
                  </a:lnTo>
                  <a:lnTo>
                    <a:pt x="1370920" y="2284"/>
                  </a:lnTo>
                  <a:lnTo>
                    <a:pt x="1376094" y="2198"/>
                  </a:lnTo>
                  <a:lnTo>
                    <a:pt x="1381267" y="2115"/>
                  </a:lnTo>
                  <a:lnTo>
                    <a:pt x="1386440" y="2035"/>
                  </a:lnTo>
                  <a:lnTo>
                    <a:pt x="1391613" y="1958"/>
                  </a:lnTo>
                  <a:lnTo>
                    <a:pt x="1396787" y="1883"/>
                  </a:lnTo>
                  <a:lnTo>
                    <a:pt x="1401960" y="1811"/>
                  </a:lnTo>
                  <a:lnTo>
                    <a:pt x="1407133" y="1741"/>
                  </a:lnTo>
                  <a:lnTo>
                    <a:pt x="1412307" y="1674"/>
                  </a:lnTo>
                  <a:lnTo>
                    <a:pt x="1417480" y="1609"/>
                  </a:lnTo>
                  <a:lnTo>
                    <a:pt x="1422653" y="1546"/>
                  </a:lnTo>
                  <a:lnTo>
                    <a:pt x="1427826" y="1486"/>
                  </a:lnTo>
                  <a:lnTo>
                    <a:pt x="1433000" y="1427"/>
                  </a:lnTo>
                  <a:lnTo>
                    <a:pt x="1438173" y="1370"/>
                  </a:lnTo>
                  <a:lnTo>
                    <a:pt x="1443346" y="1316"/>
                  </a:lnTo>
                  <a:lnTo>
                    <a:pt x="1448520" y="1263"/>
                  </a:lnTo>
                  <a:lnTo>
                    <a:pt x="1453693" y="1212"/>
                  </a:lnTo>
                  <a:lnTo>
                    <a:pt x="1458866" y="1163"/>
                  </a:lnTo>
                  <a:lnTo>
                    <a:pt x="1464039" y="1115"/>
                  </a:lnTo>
                  <a:lnTo>
                    <a:pt x="1469213" y="1069"/>
                  </a:lnTo>
                  <a:lnTo>
                    <a:pt x="1474386" y="1025"/>
                  </a:lnTo>
                  <a:lnTo>
                    <a:pt x="1479559" y="982"/>
                  </a:lnTo>
                  <a:lnTo>
                    <a:pt x="1484733" y="940"/>
                  </a:lnTo>
                  <a:lnTo>
                    <a:pt x="1489906" y="900"/>
                  </a:lnTo>
                  <a:lnTo>
                    <a:pt x="1495079" y="861"/>
                  </a:lnTo>
                  <a:lnTo>
                    <a:pt x="1500252" y="823"/>
                  </a:lnTo>
                  <a:lnTo>
                    <a:pt x="1505426" y="786"/>
                  </a:lnTo>
                  <a:lnTo>
                    <a:pt x="1510599" y="751"/>
                  </a:lnTo>
                  <a:lnTo>
                    <a:pt x="1515772" y="717"/>
                  </a:lnTo>
                  <a:lnTo>
                    <a:pt x="1520946" y="683"/>
                  </a:lnTo>
                  <a:lnTo>
                    <a:pt x="1526119" y="651"/>
                  </a:lnTo>
                  <a:lnTo>
                    <a:pt x="1531292" y="620"/>
                  </a:lnTo>
                  <a:lnTo>
                    <a:pt x="1536465" y="590"/>
                  </a:lnTo>
                  <a:lnTo>
                    <a:pt x="1541639" y="561"/>
                  </a:lnTo>
                  <a:lnTo>
                    <a:pt x="1546812" y="532"/>
                  </a:lnTo>
                  <a:lnTo>
                    <a:pt x="1551985" y="505"/>
                  </a:lnTo>
                  <a:lnTo>
                    <a:pt x="1557159" y="478"/>
                  </a:lnTo>
                  <a:lnTo>
                    <a:pt x="1562332" y="452"/>
                  </a:lnTo>
                  <a:lnTo>
                    <a:pt x="1567505" y="428"/>
                  </a:lnTo>
                  <a:lnTo>
                    <a:pt x="1572678" y="403"/>
                  </a:lnTo>
                  <a:lnTo>
                    <a:pt x="1577852" y="380"/>
                  </a:lnTo>
                  <a:lnTo>
                    <a:pt x="1583025" y="358"/>
                  </a:lnTo>
                  <a:lnTo>
                    <a:pt x="1588198" y="336"/>
                  </a:lnTo>
                  <a:lnTo>
                    <a:pt x="1593372" y="315"/>
                  </a:lnTo>
                  <a:lnTo>
                    <a:pt x="1598545" y="295"/>
                  </a:lnTo>
                  <a:lnTo>
                    <a:pt x="1603718" y="275"/>
                  </a:lnTo>
                  <a:lnTo>
                    <a:pt x="1608891" y="257"/>
                  </a:lnTo>
                  <a:lnTo>
                    <a:pt x="1614065" y="239"/>
                  </a:lnTo>
                  <a:lnTo>
                    <a:pt x="1619238" y="222"/>
                  </a:lnTo>
                  <a:lnTo>
                    <a:pt x="1624411" y="205"/>
                  </a:lnTo>
                  <a:lnTo>
                    <a:pt x="1629585" y="190"/>
                  </a:lnTo>
                  <a:lnTo>
                    <a:pt x="1634758" y="175"/>
                  </a:lnTo>
                  <a:lnTo>
                    <a:pt x="1639931" y="161"/>
                  </a:lnTo>
                  <a:lnTo>
                    <a:pt x="1645104" y="148"/>
                  </a:lnTo>
                  <a:lnTo>
                    <a:pt x="1650278" y="136"/>
                  </a:lnTo>
                  <a:lnTo>
                    <a:pt x="1655451" y="124"/>
                  </a:lnTo>
                  <a:lnTo>
                    <a:pt x="1660624" y="113"/>
                  </a:lnTo>
                  <a:lnTo>
                    <a:pt x="1665798" y="103"/>
                  </a:lnTo>
                  <a:lnTo>
                    <a:pt x="1670971" y="94"/>
                  </a:lnTo>
                  <a:lnTo>
                    <a:pt x="1676144" y="85"/>
                  </a:lnTo>
                  <a:lnTo>
                    <a:pt x="1681317" y="77"/>
                  </a:lnTo>
                  <a:lnTo>
                    <a:pt x="1686491" y="69"/>
                  </a:lnTo>
                  <a:lnTo>
                    <a:pt x="1691664" y="62"/>
                  </a:lnTo>
                  <a:lnTo>
                    <a:pt x="1696837" y="56"/>
                  </a:lnTo>
                  <a:lnTo>
                    <a:pt x="1702011" y="50"/>
                  </a:lnTo>
                  <a:lnTo>
                    <a:pt x="1707184" y="45"/>
                  </a:lnTo>
                  <a:lnTo>
                    <a:pt x="1712357" y="40"/>
                  </a:lnTo>
                  <a:lnTo>
                    <a:pt x="1717530" y="36"/>
                  </a:lnTo>
                  <a:lnTo>
                    <a:pt x="1722704" y="32"/>
                  </a:lnTo>
                  <a:lnTo>
                    <a:pt x="1727877" y="28"/>
                  </a:lnTo>
                  <a:lnTo>
                    <a:pt x="1733050" y="25"/>
                  </a:lnTo>
                  <a:lnTo>
                    <a:pt x="1738224" y="22"/>
                  </a:lnTo>
                  <a:lnTo>
                    <a:pt x="1743397" y="19"/>
                  </a:lnTo>
                  <a:lnTo>
                    <a:pt x="1748570" y="17"/>
                  </a:lnTo>
                  <a:lnTo>
                    <a:pt x="1753743" y="15"/>
                  </a:lnTo>
                  <a:lnTo>
                    <a:pt x="1758917" y="13"/>
                  </a:lnTo>
                  <a:lnTo>
                    <a:pt x="1764090" y="12"/>
                  </a:lnTo>
                  <a:lnTo>
                    <a:pt x="1769263" y="10"/>
                  </a:lnTo>
                  <a:lnTo>
                    <a:pt x="1774437" y="9"/>
                  </a:lnTo>
                  <a:lnTo>
                    <a:pt x="1779610" y="8"/>
                  </a:lnTo>
                  <a:lnTo>
                    <a:pt x="1784783" y="7"/>
                  </a:lnTo>
                  <a:lnTo>
                    <a:pt x="1789956" y="6"/>
                  </a:lnTo>
                  <a:lnTo>
                    <a:pt x="1795130" y="5"/>
                  </a:lnTo>
                  <a:lnTo>
                    <a:pt x="1800303" y="4"/>
                  </a:lnTo>
                  <a:lnTo>
                    <a:pt x="1805476" y="3"/>
                  </a:lnTo>
                  <a:lnTo>
                    <a:pt x="1810650" y="3"/>
                  </a:lnTo>
                  <a:lnTo>
                    <a:pt x="1815823" y="2"/>
                  </a:lnTo>
                  <a:lnTo>
                    <a:pt x="1820996" y="2"/>
                  </a:lnTo>
                  <a:lnTo>
                    <a:pt x="1826169" y="2"/>
                  </a:lnTo>
                  <a:lnTo>
                    <a:pt x="1831343" y="1"/>
                  </a:lnTo>
                  <a:lnTo>
                    <a:pt x="1836516" y="1"/>
                  </a:lnTo>
                  <a:lnTo>
                    <a:pt x="1841689" y="1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596816" y="4231405"/>
              <a:ext cx="1883076" cy="463786"/>
            </a:xfrm>
            <a:custGeom>
              <a:avLst/>
              <a:pathLst>
                <a:path w="1883076" h="463786">
                  <a:moveTo>
                    <a:pt x="0" y="462910"/>
                  </a:moveTo>
                  <a:lnTo>
                    <a:pt x="5173" y="457102"/>
                  </a:lnTo>
                  <a:lnTo>
                    <a:pt x="10346" y="451349"/>
                  </a:lnTo>
                  <a:lnTo>
                    <a:pt x="15519" y="445652"/>
                  </a:lnTo>
                  <a:lnTo>
                    <a:pt x="20693" y="440016"/>
                  </a:lnTo>
                  <a:lnTo>
                    <a:pt x="25866" y="434441"/>
                  </a:lnTo>
                  <a:lnTo>
                    <a:pt x="31039" y="428931"/>
                  </a:lnTo>
                  <a:lnTo>
                    <a:pt x="36213" y="423487"/>
                  </a:lnTo>
                  <a:lnTo>
                    <a:pt x="41386" y="418110"/>
                  </a:lnTo>
                  <a:lnTo>
                    <a:pt x="46559" y="412803"/>
                  </a:lnTo>
                  <a:lnTo>
                    <a:pt x="51732" y="407566"/>
                  </a:lnTo>
                  <a:lnTo>
                    <a:pt x="56906" y="402401"/>
                  </a:lnTo>
                  <a:lnTo>
                    <a:pt x="62079" y="397307"/>
                  </a:lnTo>
                  <a:lnTo>
                    <a:pt x="67252" y="392286"/>
                  </a:lnTo>
                  <a:lnTo>
                    <a:pt x="72426" y="387337"/>
                  </a:lnTo>
                  <a:lnTo>
                    <a:pt x="77599" y="382462"/>
                  </a:lnTo>
                  <a:lnTo>
                    <a:pt x="82772" y="377660"/>
                  </a:lnTo>
                  <a:lnTo>
                    <a:pt x="87945" y="372931"/>
                  </a:lnTo>
                  <a:lnTo>
                    <a:pt x="93119" y="368274"/>
                  </a:lnTo>
                  <a:lnTo>
                    <a:pt x="98292" y="363690"/>
                  </a:lnTo>
                  <a:lnTo>
                    <a:pt x="103465" y="359177"/>
                  </a:lnTo>
                  <a:lnTo>
                    <a:pt x="108639" y="354736"/>
                  </a:lnTo>
                  <a:lnTo>
                    <a:pt x="113812" y="350365"/>
                  </a:lnTo>
                  <a:lnTo>
                    <a:pt x="118985" y="346063"/>
                  </a:lnTo>
                  <a:lnTo>
                    <a:pt x="124158" y="341831"/>
                  </a:lnTo>
                  <a:lnTo>
                    <a:pt x="129332" y="337665"/>
                  </a:lnTo>
                  <a:lnTo>
                    <a:pt x="134505" y="333567"/>
                  </a:lnTo>
                  <a:lnTo>
                    <a:pt x="139678" y="329534"/>
                  </a:lnTo>
                  <a:lnTo>
                    <a:pt x="144852" y="325566"/>
                  </a:lnTo>
                  <a:lnTo>
                    <a:pt x="150025" y="321661"/>
                  </a:lnTo>
                  <a:lnTo>
                    <a:pt x="155198" y="317818"/>
                  </a:lnTo>
                  <a:lnTo>
                    <a:pt x="160371" y="314036"/>
                  </a:lnTo>
                  <a:lnTo>
                    <a:pt x="165545" y="310314"/>
                  </a:lnTo>
                  <a:lnTo>
                    <a:pt x="170718" y="306650"/>
                  </a:lnTo>
                  <a:lnTo>
                    <a:pt x="175891" y="303044"/>
                  </a:lnTo>
                  <a:lnTo>
                    <a:pt x="181065" y="299493"/>
                  </a:lnTo>
                  <a:lnTo>
                    <a:pt x="186238" y="295998"/>
                  </a:lnTo>
                  <a:lnTo>
                    <a:pt x="191411" y="292555"/>
                  </a:lnTo>
                  <a:lnTo>
                    <a:pt x="196584" y="289165"/>
                  </a:lnTo>
                  <a:lnTo>
                    <a:pt x="201758" y="285826"/>
                  </a:lnTo>
                  <a:lnTo>
                    <a:pt x="206931" y="282537"/>
                  </a:lnTo>
                  <a:lnTo>
                    <a:pt x="212104" y="279297"/>
                  </a:lnTo>
                  <a:lnTo>
                    <a:pt x="217278" y="276104"/>
                  </a:lnTo>
                  <a:lnTo>
                    <a:pt x="222451" y="272957"/>
                  </a:lnTo>
                  <a:lnTo>
                    <a:pt x="227624" y="269855"/>
                  </a:lnTo>
                  <a:lnTo>
                    <a:pt x="232797" y="266797"/>
                  </a:lnTo>
                  <a:lnTo>
                    <a:pt x="237971" y="263782"/>
                  </a:lnTo>
                  <a:lnTo>
                    <a:pt x="243144" y="260809"/>
                  </a:lnTo>
                  <a:lnTo>
                    <a:pt x="248317" y="257877"/>
                  </a:lnTo>
                  <a:lnTo>
                    <a:pt x="253491" y="254985"/>
                  </a:lnTo>
                  <a:lnTo>
                    <a:pt x="258664" y="252131"/>
                  </a:lnTo>
                  <a:lnTo>
                    <a:pt x="263837" y="249315"/>
                  </a:lnTo>
                  <a:lnTo>
                    <a:pt x="269010" y="246536"/>
                  </a:lnTo>
                  <a:lnTo>
                    <a:pt x="274184" y="243792"/>
                  </a:lnTo>
                  <a:lnTo>
                    <a:pt x="279357" y="241084"/>
                  </a:lnTo>
                  <a:lnTo>
                    <a:pt x="284530" y="238410"/>
                  </a:lnTo>
                  <a:lnTo>
                    <a:pt x="289704" y="235769"/>
                  </a:lnTo>
                  <a:lnTo>
                    <a:pt x="294877" y="233160"/>
                  </a:lnTo>
                  <a:lnTo>
                    <a:pt x="300050" y="230583"/>
                  </a:lnTo>
                  <a:lnTo>
                    <a:pt x="305223" y="228037"/>
                  </a:lnTo>
                  <a:lnTo>
                    <a:pt x="310397" y="225522"/>
                  </a:lnTo>
                  <a:lnTo>
                    <a:pt x="315570" y="223035"/>
                  </a:lnTo>
                  <a:lnTo>
                    <a:pt x="320743" y="220578"/>
                  </a:lnTo>
                  <a:lnTo>
                    <a:pt x="325917" y="218148"/>
                  </a:lnTo>
                  <a:lnTo>
                    <a:pt x="331090" y="215746"/>
                  </a:lnTo>
                  <a:lnTo>
                    <a:pt x="336263" y="213370"/>
                  </a:lnTo>
                  <a:lnTo>
                    <a:pt x="341436" y="211021"/>
                  </a:lnTo>
                  <a:lnTo>
                    <a:pt x="346610" y="208697"/>
                  </a:lnTo>
                  <a:lnTo>
                    <a:pt x="351783" y="206398"/>
                  </a:lnTo>
                  <a:lnTo>
                    <a:pt x="356956" y="204124"/>
                  </a:lnTo>
                  <a:lnTo>
                    <a:pt x="362130" y="201874"/>
                  </a:lnTo>
                  <a:lnTo>
                    <a:pt x="367303" y="199647"/>
                  </a:lnTo>
                  <a:lnTo>
                    <a:pt x="372476" y="197442"/>
                  </a:lnTo>
                  <a:lnTo>
                    <a:pt x="377649" y="195260"/>
                  </a:lnTo>
                  <a:lnTo>
                    <a:pt x="382823" y="193100"/>
                  </a:lnTo>
                  <a:lnTo>
                    <a:pt x="387996" y="190962"/>
                  </a:lnTo>
                  <a:lnTo>
                    <a:pt x="393169" y="188844"/>
                  </a:lnTo>
                  <a:lnTo>
                    <a:pt x="398343" y="186747"/>
                  </a:lnTo>
                  <a:lnTo>
                    <a:pt x="403516" y="184671"/>
                  </a:lnTo>
                  <a:lnTo>
                    <a:pt x="408689" y="182614"/>
                  </a:lnTo>
                  <a:lnTo>
                    <a:pt x="413862" y="180576"/>
                  </a:lnTo>
                  <a:lnTo>
                    <a:pt x="419036" y="178558"/>
                  </a:lnTo>
                  <a:lnTo>
                    <a:pt x="424209" y="176558"/>
                  </a:lnTo>
                  <a:lnTo>
                    <a:pt x="429382" y="174576"/>
                  </a:lnTo>
                  <a:lnTo>
                    <a:pt x="434556" y="172613"/>
                  </a:lnTo>
                  <a:lnTo>
                    <a:pt x="439729" y="170667"/>
                  </a:lnTo>
                  <a:lnTo>
                    <a:pt x="444902" y="168738"/>
                  </a:lnTo>
                  <a:lnTo>
                    <a:pt x="450075" y="166827"/>
                  </a:lnTo>
                  <a:lnTo>
                    <a:pt x="455249" y="164932"/>
                  </a:lnTo>
                  <a:lnTo>
                    <a:pt x="460422" y="163054"/>
                  </a:lnTo>
                  <a:lnTo>
                    <a:pt x="465595" y="161191"/>
                  </a:lnTo>
                  <a:lnTo>
                    <a:pt x="470769" y="159345"/>
                  </a:lnTo>
                  <a:lnTo>
                    <a:pt x="475942" y="157514"/>
                  </a:lnTo>
                  <a:lnTo>
                    <a:pt x="481115" y="155699"/>
                  </a:lnTo>
                  <a:lnTo>
                    <a:pt x="486288" y="153899"/>
                  </a:lnTo>
                  <a:lnTo>
                    <a:pt x="491462" y="152113"/>
                  </a:lnTo>
                  <a:lnTo>
                    <a:pt x="496635" y="150342"/>
                  </a:lnTo>
                  <a:lnTo>
                    <a:pt x="501808" y="148586"/>
                  </a:lnTo>
                  <a:lnTo>
                    <a:pt x="506982" y="146844"/>
                  </a:lnTo>
                  <a:lnTo>
                    <a:pt x="512155" y="145115"/>
                  </a:lnTo>
                  <a:lnTo>
                    <a:pt x="517328" y="143401"/>
                  </a:lnTo>
                  <a:lnTo>
                    <a:pt x="522501" y="141700"/>
                  </a:lnTo>
                  <a:lnTo>
                    <a:pt x="527675" y="140012"/>
                  </a:lnTo>
                  <a:lnTo>
                    <a:pt x="532848" y="138337"/>
                  </a:lnTo>
                  <a:lnTo>
                    <a:pt x="538021" y="136676"/>
                  </a:lnTo>
                  <a:lnTo>
                    <a:pt x="543195" y="135027"/>
                  </a:lnTo>
                  <a:lnTo>
                    <a:pt x="548368" y="133390"/>
                  </a:lnTo>
                  <a:lnTo>
                    <a:pt x="553541" y="131767"/>
                  </a:lnTo>
                  <a:lnTo>
                    <a:pt x="558714" y="130155"/>
                  </a:lnTo>
                  <a:lnTo>
                    <a:pt x="563888" y="128555"/>
                  </a:lnTo>
                  <a:lnTo>
                    <a:pt x="569061" y="126967"/>
                  </a:lnTo>
                  <a:lnTo>
                    <a:pt x="574234" y="125391"/>
                  </a:lnTo>
                  <a:lnTo>
                    <a:pt x="579408" y="123827"/>
                  </a:lnTo>
                  <a:lnTo>
                    <a:pt x="584581" y="122274"/>
                  </a:lnTo>
                  <a:lnTo>
                    <a:pt x="589754" y="120732"/>
                  </a:lnTo>
                  <a:lnTo>
                    <a:pt x="594927" y="119201"/>
                  </a:lnTo>
                  <a:lnTo>
                    <a:pt x="600101" y="117682"/>
                  </a:lnTo>
                  <a:lnTo>
                    <a:pt x="605274" y="116173"/>
                  </a:lnTo>
                  <a:lnTo>
                    <a:pt x="610447" y="114675"/>
                  </a:lnTo>
                  <a:lnTo>
                    <a:pt x="615621" y="113188"/>
                  </a:lnTo>
                  <a:lnTo>
                    <a:pt x="620794" y="111711"/>
                  </a:lnTo>
                  <a:lnTo>
                    <a:pt x="625967" y="110244"/>
                  </a:lnTo>
                  <a:lnTo>
                    <a:pt x="631140" y="108788"/>
                  </a:lnTo>
                  <a:lnTo>
                    <a:pt x="636314" y="107342"/>
                  </a:lnTo>
                  <a:lnTo>
                    <a:pt x="641487" y="105906"/>
                  </a:lnTo>
                  <a:lnTo>
                    <a:pt x="646660" y="104479"/>
                  </a:lnTo>
                  <a:lnTo>
                    <a:pt x="651834" y="103063"/>
                  </a:lnTo>
                  <a:lnTo>
                    <a:pt x="657007" y="101657"/>
                  </a:lnTo>
                  <a:lnTo>
                    <a:pt x="662180" y="100260"/>
                  </a:lnTo>
                  <a:lnTo>
                    <a:pt x="667353" y="98872"/>
                  </a:lnTo>
                  <a:lnTo>
                    <a:pt x="672527" y="97495"/>
                  </a:lnTo>
                  <a:lnTo>
                    <a:pt x="677700" y="96126"/>
                  </a:lnTo>
                  <a:lnTo>
                    <a:pt x="682873" y="94767"/>
                  </a:lnTo>
                  <a:lnTo>
                    <a:pt x="688047" y="93418"/>
                  </a:lnTo>
                  <a:lnTo>
                    <a:pt x="693220" y="92077"/>
                  </a:lnTo>
                  <a:lnTo>
                    <a:pt x="698393" y="90746"/>
                  </a:lnTo>
                  <a:lnTo>
                    <a:pt x="703566" y="89424"/>
                  </a:lnTo>
                  <a:lnTo>
                    <a:pt x="708740" y="88111"/>
                  </a:lnTo>
                  <a:lnTo>
                    <a:pt x="713913" y="86807"/>
                  </a:lnTo>
                  <a:lnTo>
                    <a:pt x="719086" y="85512"/>
                  </a:lnTo>
                  <a:lnTo>
                    <a:pt x="724260" y="84225"/>
                  </a:lnTo>
                  <a:lnTo>
                    <a:pt x="729433" y="82948"/>
                  </a:lnTo>
                  <a:lnTo>
                    <a:pt x="734606" y="81680"/>
                  </a:lnTo>
                  <a:lnTo>
                    <a:pt x="739779" y="80421"/>
                  </a:lnTo>
                  <a:lnTo>
                    <a:pt x="744953" y="79170"/>
                  </a:lnTo>
                  <a:lnTo>
                    <a:pt x="750126" y="77929"/>
                  </a:lnTo>
                  <a:lnTo>
                    <a:pt x="755299" y="76696"/>
                  </a:lnTo>
                  <a:lnTo>
                    <a:pt x="760473" y="75472"/>
                  </a:lnTo>
                  <a:lnTo>
                    <a:pt x="765646" y="74257"/>
                  </a:lnTo>
                  <a:lnTo>
                    <a:pt x="770819" y="73051"/>
                  </a:lnTo>
                  <a:lnTo>
                    <a:pt x="775992" y="71853"/>
                  </a:lnTo>
                  <a:lnTo>
                    <a:pt x="781166" y="70665"/>
                  </a:lnTo>
                  <a:lnTo>
                    <a:pt x="786339" y="69486"/>
                  </a:lnTo>
                  <a:lnTo>
                    <a:pt x="791512" y="68315"/>
                  </a:lnTo>
                  <a:lnTo>
                    <a:pt x="796686" y="67154"/>
                  </a:lnTo>
                  <a:lnTo>
                    <a:pt x="801859" y="66001"/>
                  </a:lnTo>
                  <a:lnTo>
                    <a:pt x="807032" y="64858"/>
                  </a:lnTo>
                  <a:lnTo>
                    <a:pt x="812205" y="63724"/>
                  </a:lnTo>
                  <a:lnTo>
                    <a:pt x="817379" y="62599"/>
                  </a:lnTo>
                  <a:lnTo>
                    <a:pt x="822552" y="61483"/>
                  </a:lnTo>
                  <a:lnTo>
                    <a:pt x="827725" y="60377"/>
                  </a:lnTo>
                  <a:lnTo>
                    <a:pt x="832899" y="59279"/>
                  </a:lnTo>
                  <a:lnTo>
                    <a:pt x="838072" y="58192"/>
                  </a:lnTo>
                  <a:lnTo>
                    <a:pt x="843245" y="57114"/>
                  </a:lnTo>
                  <a:lnTo>
                    <a:pt x="848418" y="56045"/>
                  </a:lnTo>
                  <a:lnTo>
                    <a:pt x="853592" y="54986"/>
                  </a:lnTo>
                  <a:lnTo>
                    <a:pt x="858765" y="53937"/>
                  </a:lnTo>
                  <a:lnTo>
                    <a:pt x="863938" y="52897"/>
                  </a:lnTo>
                  <a:lnTo>
                    <a:pt x="869112" y="51868"/>
                  </a:lnTo>
                  <a:lnTo>
                    <a:pt x="874285" y="50849"/>
                  </a:lnTo>
                  <a:lnTo>
                    <a:pt x="879458" y="49839"/>
                  </a:lnTo>
                  <a:lnTo>
                    <a:pt x="884631" y="48840"/>
                  </a:lnTo>
                  <a:lnTo>
                    <a:pt x="889805" y="47851"/>
                  </a:lnTo>
                  <a:lnTo>
                    <a:pt x="894978" y="46872"/>
                  </a:lnTo>
                  <a:lnTo>
                    <a:pt x="900151" y="45904"/>
                  </a:lnTo>
                  <a:lnTo>
                    <a:pt x="905325" y="44947"/>
                  </a:lnTo>
                  <a:lnTo>
                    <a:pt x="910498" y="44000"/>
                  </a:lnTo>
                  <a:lnTo>
                    <a:pt x="915671" y="43064"/>
                  </a:lnTo>
                  <a:lnTo>
                    <a:pt x="920844" y="42138"/>
                  </a:lnTo>
                  <a:lnTo>
                    <a:pt x="926018" y="41224"/>
                  </a:lnTo>
                  <a:lnTo>
                    <a:pt x="931191" y="40321"/>
                  </a:lnTo>
                  <a:lnTo>
                    <a:pt x="936364" y="39428"/>
                  </a:lnTo>
                  <a:lnTo>
                    <a:pt x="941538" y="38547"/>
                  </a:lnTo>
                  <a:lnTo>
                    <a:pt x="946711" y="37677"/>
                  </a:lnTo>
                  <a:lnTo>
                    <a:pt x="951884" y="36819"/>
                  </a:lnTo>
                  <a:lnTo>
                    <a:pt x="957057" y="35972"/>
                  </a:lnTo>
                  <a:lnTo>
                    <a:pt x="962231" y="35137"/>
                  </a:lnTo>
                  <a:lnTo>
                    <a:pt x="967404" y="34313"/>
                  </a:lnTo>
                  <a:lnTo>
                    <a:pt x="972577" y="33501"/>
                  </a:lnTo>
                  <a:lnTo>
                    <a:pt x="977751" y="32700"/>
                  </a:lnTo>
                  <a:lnTo>
                    <a:pt x="982924" y="31912"/>
                  </a:lnTo>
                  <a:lnTo>
                    <a:pt x="988097" y="31135"/>
                  </a:lnTo>
                  <a:lnTo>
                    <a:pt x="993270" y="30370"/>
                  </a:lnTo>
                  <a:lnTo>
                    <a:pt x="998444" y="29618"/>
                  </a:lnTo>
                  <a:lnTo>
                    <a:pt x="1003617" y="28877"/>
                  </a:lnTo>
                  <a:lnTo>
                    <a:pt x="1008790" y="28148"/>
                  </a:lnTo>
                  <a:lnTo>
                    <a:pt x="1013964" y="27431"/>
                  </a:lnTo>
                  <a:lnTo>
                    <a:pt x="1019137" y="26727"/>
                  </a:lnTo>
                  <a:lnTo>
                    <a:pt x="1024310" y="26034"/>
                  </a:lnTo>
                  <a:lnTo>
                    <a:pt x="1029483" y="25354"/>
                  </a:lnTo>
                  <a:lnTo>
                    <a:pt x="1034657" y="24685"/>
                  </a:lnTo>
                  <a:lnTo>
                    <a:pt x="1039830" y="24029"/>
                  </a:lnTo>
                  <a:lnTo>
                    <a:pt x="1045003" y="23385"/>
                  </a:lnTo>
                  <a:lnTo>
                    <a:pt x="1050177" y="22753"/>
                  </a:lnTo>
                  <a:lnTo>
                    <a:pt x="1055350" y="22133"/>
                  </a:lnTo>
                  <a:lnTo>
                    <a:pt x="1060523" y="21525"/>
                  </a:lnTo>
                  <a:lnTo>
                    <a:pt x="1065696" y="20929"/>
                  </a:lnTo>
                  <a:lnTo>
                    <a:pt x="1070870" y="20345"/>
                  </a:lnTo>
                  <a:lnTo>
                    <a:pt x="1076043" y="19773"/>
                  </a:lnTo>
                  <a:lnTo>
                    <a:pt x="1081216" y="19213"/>
                  </a:lnTo>
                  <a:lnTo>
                    <a:pt x="1086390" y="18665"/>
                  </a:lnTo>
                  <a:lnTo>
                    <a:pt x="1091563" y="18128"/>
                  </a:lnTo>
                  <a:lnTo>
                    <a:pt x="1096736" y="17603"/>
                  </a:lnTo>
                  <a:lnTo>
                    <a:pt x="1101909" y="17089"/>
                  </a:lnTo>
                  <a:lnTo>
                    <a:pt x="1107083" y="16587"/>
                  </a:lnTo>
                  <a:lnTo>
                    <a:pt x="1112256" y="16097"/>
                  </a:lnTo>
                  <a:lnTo>
                    <a:pt x="1117429" y="15617"/>
                  </a:lnTo>
                  <a:lnTo>
                    <a:pt x="1122603" y="15149"/>
                  </a:lnTo>
                  <a:lnTo>
                    <a:pt x="1127776" y="14692"/>
                  </a:lnTo>
                  <a:lnTo>
                    <a:pt x="1132949" y="14245"/>
                  </a:lnTo>
                  <a:lnTo>
                    <a:pt x="1138122" y="13810"/>
                  </a:lnTo>
                  <a:lnTo>
                    <a:pt x="1143296" y="13385"/>
                  </a:lnTo>
                  <a:lnTo>
                    <a:pt x="1148469" y="12970"/>
                  </a:lnTo>
                  <a:lnTo>
                    <a:pt x="1153642" y="12566"/>
                  </a:lnTo>
                  <a:lnTo>
                    <a:pt x="1158816" y="12173"/>
                  </a:lnTo>
                  <a:lnTo>
                    <a:pt x="1163989" y="11789"/>
                  </a:lnTo>
                  <a:lnTo>
                    <a:pt x="1169162" y="11415"/>
                  </a:lnTo>
                  <a:lnTo>
                    <a:pt x="1174335" y="11052"/>
                  </a:lnTo>
                  <a:lnTo>
                    <a:pt x="1179509" y="10697"/>
                  </a:lnTo>
                  <a:lnTo>
                    <a:pt x="1184682" y="10353"/>
                  </a:lnTo>
                  <a:lnTo>
                    <a:pt x="1189855" y="10017"/>
                  </a:lnTo>
                  <a:lnTo>
                    <a:pt x="1195029" y="9691"/>
                  </a:lnTo>
                  <a:lnTo>
                    <a:pt x="1200202" y="9374"/>
                  </a:lnTo>
                  <a:lnTo>
                    <a:pt x="1205375" y="9066"/>
                  </a:lnTo>
                  <a:lnTo>
                    <a:pt x="1210548" y="8766"/>
                  </a:lnTo>
                  <a:lnTo>
                    <a:pt x="1215722" y="8475"/>
                  </a:lnTo>
                  <a:lnTo>
                    <a:pt x="1220895" y="8192"/>
                  </a:lnTo>
                  <a:lnTo>
                    <a:pt x="1226068" y="7918"/>
                  </a:lnTo>
                  <a:lnTo>
                    <a:pt x="1231242" y="7651"/>
                  </a:lnTo>
                  <a:lnTo>
                    <a:pt x="1236415" y="7392"/>
                  </a:lnTo>
                  <a:lnTo>
                    <a:pt x="1241588" y="7141"/>
                  </a:lnTo>
                  <a:lnTo>
                    <a:pt x="1246761" y="6898"/>
                  </a:lnTo>
                  <a:lnTo>
                    <a:pt x="1251935" y="6661"/>
                  </a:lnTo>
                  <a:lnTo>
                    <a:pt x="1257108" y="6432"/>
                  </a:lnTo>
                  <a:lnTo>
                    <a:pt x="1262281" y="6210"/>
                  </a:lnTo>
                  <a:lnTo>
                    <a:pt x="1267455" y="5995"/>
                  </a:lnTo>
                  <a:lnTo>
                    <a:pt x="1272628" y="5786"/>
                  </a:lnTo>
                  <a:lnTo>
                    <a:pt x="1277801" y="5584"/>
                  </a:lnTo>
                  <a:lnTo>
                    <a:pt x="1282974" y="5388"/>
                  </a:lnTo>
                  <a:lnTo>
                    <a:pt x="1288148" y="5199"/>
                  </a:lnTo>
                  <a:lnTo>
                    <a:pt x="1293321" y="5015"/>
                  </a:lnTo>
                  <a:lnTo>
                    <a:pt x="1298494" y="4837"/>
                  </a:lnTo>
                  <a:lnTo>
                    <a:pt x="1303668" y="4665"/>
                  </a:lnTo>
                  <a:lnTo>
                    <a:pt x="1308841" y="4499"/>
                  </a:lnTo>
                  <a:lnTo>
                    <a:pt x="1314014" y="4337"/>
                  </a:lnTo>
                  <a:lnTo>
                    <a:pt x="1319187" y="4182"/>
                  </a:lnTo>
                  <a:lnTo>
                    <a:pt x="1324361" y="4031"/>
                  </a:lnTo>
                  <a:lnTo>
                    <a:pt x="1329534" y="3885"/>
                  </a:lnTo>
                  <a:lnTo>
                    <a:pt x="1334707" y="3744"/>
                  </a:lnTo>
                  <a:lnTo>
                    <a:pt x="1339881" y="3607"/>
                  </a:lnTo>
                  <a:lnTo>
                    <a:pt x="1345054" y="3476"/>
                  </a:lnTo>
                  <a:lnTo>
                    <a:pt x="1350227" y="3348"/>
                  </a:lnTo>
                  <a:lnTo>
                    <a:pt x="1355400" y="3225"/>
                  </a:lnTo>
                  <a:lnTo>
                    <a:pt x="1360574" y="3106"/>
                  </a:lnTo>
                  <a:lnTo>
                    <a:pt x="1365747" y="2991"/>
                  </a:lnTo>
                  <a:lnTo>
                    <a:pt x="1370920" y="2880"/>
                  </a:lnTo>
                  <a:lnTo>
                    <a:pt x="1376094" y="2772"/>
                  </a:lnTo>
                  <a:lnTo>
                    <a:pt x="1381267" y="2668"/>
                  </a:lnTo>
                  <a:lnTo>
                    <a:pt x="1386440" y="2568"/>
                  </a:lnTo>
                  <a:lnTo>
                    <a:pt x="1391613" y="2471"/>
                  </a:lnTo>
                  <a:lnTo>
                    <a:pt x="1396787" y="2377"/>
                  </a:lnTo>
                  <a:lnTo>
                    <a:pt x="1401960" y="2287"/>
                  </a:lnTo>
                  <a:lnTo>
                    <a:pt x="1407133" y="2200"/>
                  </a:lnTo>
                  <a:lnTo>
                    <a:pt x="1412307" y="2115"/>
                  </a:lnTo>
                  <a:lnTo>
                    <a:pt x="1417480" y="2034"/>
                  </a:lnTo>
                  <a:lnTo>
                    <a:pt x="1422653" y="1955"/>
                  </a:lnTo>
                  <a:lnTo>
                    <a:pt x="1427826" y="1879"/>
                  </a:lnTo>
                  <a:lnTo>
                    <a:pt x="1433000" y="1805"/>
                  </a:lnTo>
                  <a:lnTo>
                    <a:pt x="1438173" y="1734"/>
                  </a:lnTo>
                  <a:lnTo>
                    <a:pt x="1443346" y="1665"/>
                  </a:lnTo>
                  <a:lnTo>
                    <a:pt x="1448520" y="1599"/>
                  </a:lnTo>
                  <a:lnTo>
                    <a:pt x="1453693" y="1535"/>
                  </a:lnTo>
                  <a:lnTo>
                    <a:pt x="1458866" y="1473"/>
                  </a:lnTo>
                  <a:lnTo>
                    <a:pt x="1464039" y="1413"/>
                  </a:lnTo>
                  <a:lnTo>
                    <a:pt x="1469213" y="1355"/>
                  </a:lnTo>
                  <a:lnTo>
                    <a:pt x="1474386" y="1299"/>
                  </a:lnTo>
                  <a:lnTo>
                    <a:pt x="1479559" y="1244"/>
                  </a:lnTo>
                  <a:lnTo>
                    <a:pt x="1484733" y="1192"/>
                  </a:lnTo>
                  <a:lnTo>
                    <a:pt x="1489906" y="1141"/>
                  </a:lnTo>
                  <a:lnTo>
                    <a:pt x="1495079" y="1092"/>
                  </a:lnTo>
                  <a:lnTo>
                    <a:pt x="1500252" y="1044"/>
                  </a:lnTo>
                  <a:lnTo>
                    <a:pt x="1505426" y="998"/>
                  </a:lnTo>
                  <a:lnTo>
                    <a:pt x="1510599" y="953"/>
                  </a:lnTo>
                  <a:lnTo>
                    <a:pt x="1515772" y="910"/>
                  </a:lnTo>
                  <a:lnTo>
                    <a:pt x="1520946" y="868"/>
                  </a:lnTo>
                  <a:lnTo>
                    <a:pt x="1526119" y="827"/>
                  </a:lnTo>
                  <a:lnTo>
                    <a:pt x="1531292" y="788"/>
                  </a:lnTo>
                  <a:lnTo>
                    <a:pt x="1536465" y="750"/>
                  </a:lnTo>
                  <a:lnTo>
                    <a:pt x="1541639" y="713"/>
                  </a:lnTo>
                  <a:lnTo>
                    <a:pt x="1546812" y="677"/>
                  </a:lnTo>
                  <a:lnTo>
                    <a:pt x="1551985" y="642"/>
                  </a:lnTo>
                  <a:lnTo>
                    <a:pt x="1557159" y="608"/>
                  </a:lnTo>
                  <a:lnTo>
                    <a:pt x="1562332" y="575"/>
                  </a:lnTo>
                  <a:lnTo>
                    <a:pt x="1567505" y="544"/>
                  </a:lnTo>
                  <a:lnTo>
                    <a:pt x="1572678" y="513"/>
                  </a:lnTo>
                  <a:lnTo>
                    <a:pt x="1577852" y="484"/>
                  </a:lnTo>
                  <a:lnTo>
                    <a:pt x="1583025" y="455"/>
                  </a:lnTo>
                  <a:lnTo>
                    <a:pt x="1588198" y="428"/>
                  </a:lnTo>
                  <a:lnTo>
                    <a:pt x="1593372" y="401"/>
                  </a:lnTo>
                  <a:lnTo>
                    <a:pt x="1598545" y="375"/>
                  </a:lnTo>
                  <a:lnTo>
                    <a:pt x="1603718" y="351"/>
                  </a:lnTo>
                  <a:lnTo>
                    <a:pt x="1608891" y="327"/>
                  </a:lnTo>
                  <a:lnTo>
                    <a:pt x="1614065" y="304"/>
                  </a:lnTo>
                  <a:lnTo>
                    <a:pt x="1619238" y="283"/>
                  </a:lnTo>
                  <a:lnTo>
                    <a:pt x="1624411" y="262"/>
                  </a:lnTo>
                  <a:lnTo>
                    <a:pt x="1629585" y="242"/>
                  </a:lnTo>
                  <a:lnTo>
                    <a:pt x="1634758" y="224"/>
                  </a:lnTo>
                  <a:lnTo>
                    <a:pt x="1639931" y="206"/>
                  </a:lnTo>
                  <a:lnTo>
                    <a:pt x="1645104" y="189"/>
                  </a:lnTo>
                  <a:lnTo>
                    <a:pt x="1650278" y="173"/>
                  </a:lnTo>
                  <a:lnTo>
                    <a:pt x="1655451" y="158"/>
                  </a:lnTo>
                  <a:lnTo>
                    <a:pt x="1660624" y="145"/>
                  </a:lnTo>
                  <a:lnTo>
                    <a:pt x="1665798" y="132"/>
                  </a:lnTo>
                  <a:lnTo>
                    <a:pt x="1670971" y="120"/>
                  </a:lnTo>
                  <a:lnTo>
                    <a:pt x="1676144" y="108"/>
                  </a:lnTo>
                  <a:lnTo>
                    <a:pt x="1681317" y="98"/>
                  </a:lnTo>
                  <a:lnTo>
                    <a:pt x="1686491" y="88"/>
                  </a:lnTo>
                  <a:lnTo>
                    <a:pt x="1691664" y="80"/>
                  </a:lnTo>
                  <a:lnTo>
                    <a:pt x="1696837" y="71"/>
                  </a:lnTo>
                  <a:lnTo>
                    <a:pt x="1702011" y="64"/>
                  </a:lnTo>
                  <a:lnTo>
                    <a:pt x="1707184" y="57"/>
                  </a:lnTo>
                  <a:lnTo>
                    <a:pt x="1712357" y="51"/>
                  </a:lnTo>
                  <a:lnTo>
                    <a:pt x="1717530" y="46"/>
                  </a:lnTo>
                  <a:lnTo>
                    <a:pt x="1722704" y="41"/>
                  </a:lnTo>
                  <a:lnTo>
                    <a:pt x="1727877" y="36"/>
                  </a:lnTo>
                  <a:lnTo>
                    <a:pt x="1733050" y="32"/>
                  </a:lnTo>
                  <a:lnTo>
                    <a:pt x="1738224" y="28"/>
                  </a:lnTo>
                  <a:lnTo>
                    <a:pt x="1743397" y="25"/>
                  </a:lnTo>
                  <a:lnTo>
                    <a:pt x="1748570" y="22"/>
                  </a:lnTo>
                  <a:lnTo>
                    <a:pt x="1753743" y="19"/>
                  </a:lnTo>
                  <a:lnTo>
                    <a:pt x="1758917" y="17"/>
                  </a:lnTo>
                  <a:lnTo>
                    <a:pt x="1764090" y="15"/>
                  </a:lnTo>
                  <a:lnTo>
                    <a:pt x="1769263" y="13"/>
                  </a:lnTo>
                  <a:lnTo>
                    <a:pt x="1774437" y="11"/>
                  </a:lnTo>
                  <a:lnTo>
                    <a:pt x="1779610" y="10"/>
                  </a:lnTo>
                  <a:lnTo>
                    <a:pt x="1784783" y="8"/>
                  </a:lnTo>
                  <a:lnTo>
                    <a:pt x="1789956" y="7"/>
                  </a:lnTo>
                  <a:lnTo>
                    <a:pt x="1795130" y="6"/>
                  </a:lnTo>
                  <a:lnTo>
                    <a:pt x="1800303" y="5"/>
                  </a:lnTo>
                  <a:lnTo>
                    <a:pt x="1805476" y="4"/>
                  </a:lnTo>
                  <a:lnTo>
                    <a:pt x="1810650" y="4"/>
                  </a:lnTo>
                  <a:lnTo>
                    <a:pt x="1815823" y="3"/>
                  </a:lnTo>
                  <a:lnTo>
                    <a:pt x="1820996" y="3"/>
                  </a:lnTo>
                  <a:lnTo>
                    <a:pt x="1826169" y="2"/>
                  </a:lnTo>
                  <a:lnTo>
                    <a:pt x="1831343" y="2"/>
                  </a:lnTo>
                  <a:lnTo>
                    <a:pt x="1836516" y="1"/>
                  </a:lnTo>
                  <a:lnTo>
                    <a:pt x="1841689" y="1"/>
                  </a:lnTo>
                  <a:lnTo>
                    <a:pt x="1846863" y="1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27"/>
                  </a:lnTo>
                  <a:lnTo>
                    <a:pt x="1877902" y="30"/>
                  </a:lnTo>
                  <a:lnTo>
                    <a:pt x="1872729" y="34"/>
                  </a:lnTo>
                  <a:lnTo>
                    <a:pt x="1867556" y="38"/>
                  </a:lnTo>
                  <a:lnTo>
                    <a:pt x="1862382" y="42"/>
                  </a:lnTo>
                  <a:lnTo>
                    <a:pt x="1857209" y="47"/>
                  </a:lnTo>
                  <a:lnTo>
                    <a:pt x="1852036" y="53"/>
                  </a:lnTo>
                  <a:lnTo>
                    <a:pt x="1846863" y="59"/>
                  </a:lnTo>
                  <a:lnTo>
                    <a:pt x="1841689" y="66"/>
                  </a:lnTo>
                  <a:lnTo>
                    <a:pt x="1836516" y="74"/>
                  </a:lnTo>
                  <a:lnTo>
                    <a:pt x="1831343" y="82"/>
                  </a:lnTo>
                  <a:lnTo>
                    <a:pt x="1826169" y="92"/>
                  </a:lnTo>
                  <a:lnTo>
                    <a:pt x="1820996" y="102"/>
                  </a:lnTo>
                  <a:lnTo>
                    <a:pt x="1815823" y="114"/>
                  </a:lnTo>
                  <a:lnTo>
                    <a:pt x="1810650" y="127"/>
                  </a:lnTo>
                  <a:lnTo>
                    <a:pt x="1805476" y="141"/>
                  </a:lnTo>
                  <a:lnTo>
                    <a:pt x="1800303" y="157"/>
                  </a:lnTo>
                  <a:lnTo>
                    <a:pt x="1795130" y="174"/>
                  </a:lnTo>
                  <a:lnTo>
                    <a:pt x="1789956" y="194"/>
                  </a:lnTo>
                  <a:lnTo>
                    <a:pt x="1784783" y="215"/>
                  </a:lnTo>
                  <a:lnTo>
                    <a:pt x="1779610" y="238"/>
                  </a:lnTo>
                  <a:lnTo>
                    <a:pt x="1774437" y="264"/>
                  </a:lnTo>
                  <a:lnTo>
                    <a:pt x="1769263" y="293"/>
                  </a:lnTo>
                  <a:lnTo>
                    <a:pt x="1764090" y="324"/>
                  </a:lnTo>
                  <a:lnTo>
                    <a:pt x="1758917" y="358"/>
                  </a:lnTo>
                  <a:lnTo>
                    <a:pt x="1753743" y="396"/>
                  </a:lnTo>
                  <a:lnTo>
                    <a:pt x="1748570" y="437"/>
                  </a:lnTo>
                  <a:lnTo>
                    <a:pt x="1743397" y="482"/>
                  </a:lnTo>
                  <a:lnTo>
                    <a:pt x="1738224" y="530"/>
                  </a:lnTo>
                  <a:lnTo>
                    <a:pt x="1733050" y="583"/>
                  </a:lnTo>
                  <a:lnTo>
                    <a:pt x="1727877" y="641"/>
                  </a:lnTo>
                  <a:lnTo>
                    <a:pt x="1722704" y="703"/>
                  </a:lnTo>
                  <a:lnTo>
                    <a:pt x="1717530" y="770"/>
                  </a:lnTo>
                  <a:lnTo>
                    <a:pt x="1712357" y="843"/>
                  </a:lnTo>
                  <a:lnTo>
                    <a:pt x="1707184" y="920"/>
                  </a:lnTo>
                  <a:lnTo>
                    <a:pt x="1702011" y="1004"/>
                  </a:lnTo>
                  <a:lnTo>
                    <a:pt x="1696837" y="1092"/>
                  </a:lnTo>
                  <a:lnTo>
                    <a:pt x="1691664" y="1187"/>
                  </a:lnTo>
                  <a:lnTo>
                    <a:pt x="1686491" y="1288"/>
                  </a:lnTo>
                  <a:lnTo>
                    <a:pt x="1681317" y="1394"/>
                  </a:lnTo>
                  <a:lnTo>
                    <a:pt x="1676144" y="1506"/>
                  </a:lnTo>
                  <a:lnTo>
                    <a:pt x="1670971" y="1624"/>
                  </a:lnTo>
                  <a:lnTo>
                    <a:pt x="1665798" y="1747"/>
                  </a:lnTo>
                  <a:lnTo>
                    <a:pt x="1660624" y="1876"/>
                  </a:lnTo>
                  <a:lnTo>
                    <a:pt x="1655451" y="2010"/>
                  </a:lnTo>
                  <a:lnTo>
                    <a:pt x="1650278" y="2149"/>
                  </a:lnTo>
                  <a:lnTo>
                    <a:pt x="1645104" y="2292"/>
                  </a:lnTo>
                  <a:lnTo>
                    <a:pt x="1639931" y="2440"/>
                  </a:lnTo>
                  <a:lnTo>
                    <a:pt x="1634758" y="2591"/>
                  </a:lnTo>
                  <a:lnTo>
                    <a:pt x="1629585" y="2747"/>
                  </a:lnTo>
                  <a:lnTo>
                    <a:pt x="1624411" y="2905"/>
                  </a:lnTo>
                  <a:lnTo>
                    <a:pt x="1619238" y="3066"/>
                  </a:lnTo>
                  <a:lnTo>
                    <a:pt x="1614065" y="3229"/>
                  </a:lnTo>
                  <a:lnTo>
                    <a:pt x="1608891" y="3395"/>
                  </a:lnTo>
                  <a:lnTo>
                    <a:pt x="1603718" y="3562"/>
                  </a:lnTo>
                  <a:lnTo>
                    <a:pt x="1598545" y="3730"/>
                  </a:lnTo>
                  <a:lnTo>
                    <a:pt x="1593372" y="3899"/>
                  </a:lnTo>
                  <a:lnTo>
                    <a:pt x="1588198" y="4069"/>
                  </a:lnTo>
                  <a:lnTo>
                    <a:pt x="1583025" y="4239"/>
                  </a:lnTo>
                  <a:lnTo>
                    <a:pt x="1577852" y="4410"/>
                  </a:lnTo>
                  <a:lnTo>
                    <a:pt x="1572678" y="4580"/>
                  </a:lnTo>
                  <a:lnTo>
                    <a:pt x="1567505" y="4751"/>
                  </a:lnTo>
                  <a:lnTo>
                    <a:pt x="1562332" y="4921"/>
                  </a:lnTo>
                  <a:lnTo>
                    <a:pt x="1557159" y="5090"/>
                  </a:lnTo>
                  <a:lnTo>
                    <a:pt x="1551985" y="5260"/>
                  </a:lnTo>
                  <a:lnTo>
                    <a:pt x="1546812" y="5429"/>
                  </a:lnTo>
                  <a:lnTo>
                    <a:pt x="1541639" y="5598"/>
                  </a:lnTo>
                  <a:lnTo>
                    <a:pt x="1536465" y="5766"/>
                  </a:lnTo>
                  <a:lnTo>
                    <a:pt x="1531292" y="5935"/>
                  </a:lnTo>
                  <a:lnTo>
                    <a:pt x="1526119" y="6103"/>
                  </a:lnTo>
                  <a:lnTo>
                    <a:pt x="1520946" y="6271"/>
                  </a:lnTo>
                  <a:lnTo>
                    <a:pt x="1515772" y="6439"/>
                  </a:lnTo>
                  <a:lnTo>
                    <a:pt x="1510599" y="6608"/>
                  </a:lnTo>
                  <a:lnTo>
                    <a:pt x="1505426" y="6776"/>
                  </a:lnTo>
                  <a:lnTo>
                    <a:pt x="1500252" y="6946"/>
                  </a:lnTo>
                  <a:lnTo>
                    <a:pt x="1495079" y="7115"/>
                  </a:lnTo>
                  <a:lnTo>
                    <a:pt x="1489906" y="7286"/>
                  </a:lnTo>
                  <a:lnTo>
                    <a:pt x="1484733" y="7457"/>
                  </a:lnTo>
                  <a:lnTo>
                    <a:pt x="1479559" y="7630"/>
                  </a:lnTo>
                  <a:lnTo>
                    <a:pt x="1474386" y="7804"/>
                  </a:lnTo>
                  <a:lnTo>
                    <a:pt x="1469213" y="7979"/>
                  </a:lnTo>
                  <a:lnTo>
                    <a:pt x="1464039" y="8155"/>
                  </a:lnTo>
                  <a:lnTo>
                    <a:pt x="1458866" y="8334"/>
                  </a:lnTo>
                  <a:lnTo>
                    <a:pt x="1453693" y="8514"/>
                  </a:lnTo>
                  <a:lnTo>
                    <a:pt x="1448520" y="8696"/>
                  </a:lnTo>
                  <a:lnTo>
                    <a:pt x="1443346" y="8880"/>
                  </a:lnTo>
                  <a:lnTo>
                    <a:pt x="1438173" y="9067"/>
                  </a:lnTo>
                  <a:lnTo>
                    <a:pt x="1433000" y="9256"/>
                  </a:lnTo>
                  <a:lnTo>
                    <a:pt x="1427826" y="9447"/>
                  </a:lnTo>
                  <a:lnTo>
                    <a:pt x="1422653" y="9641"/>
                  </a:lnTo>
                  <a:lnTo>
                    <a:pt x="1417480" y="9838"/>
                  </a:lnTo>
                  <a:lnTo>
                    <a:pt x="1412307" y="10038"/>
                  </a:lnTo>
                  <a:lnTo>
                    <a:pt x="1407133" y="10241"/>
                  </a:lnTo>
                  <a:lnTo>
                    <a:pt x="1401960" y="10448"/>
                  </a:lnTo>
                  <a:lnTo>
                    <a:pt x="1396787" y="10657"/>
                  </a:lnTo>
                  <a:lnTo>
                    <a:pt x="1391613" y="10870"/>
                  </a:lnTo>
                  <a:lnTo>
                    <a:pt x="1386440" y="11087"/>
                  </a:lnTo>
                  <a:lnTo>
                    <a:pt x="1381267" y="11307"/>
                  </a:lnTo>
                  <a:lnTo>
                    <a:pt x="1376094" y="11531"/>
                  </a:lnTo>
                  <a:lnTo>
                    <a:pt x="1370920" y="11760"/>
                  </a:lnTo>
                  <a:lnTo>
                    <a:pt x="1365747" y="11992"/>
                  </a:lnTo>
                  <a:lnTo>
                    <a:pt x="1360574" y="12228"/>
                  </a:lnTo>
                  <a:lnTo>
                    <a:pt x="1355400" y="12469"/>
                  </a:lnTo>
                  <a:lnTo>
                    <a:pt x="1350227" y="12714"/>
                  </a:lnTo>
                  <a:lnTo>
                    <a:pt x="1345054" y="12964"/>
                  </a:lnTo>
                  <a:lnTo>
                    <a:pt x="1339881" y="13219"/>
                  </a:lnTo>
                  <a:lnTo>
                    <a:pt x="1334707" y="13478"/>
                  </a:lnTo>
                  <a:lnTo>
                    <a:pt x="1329534" y="13742"/>
                  </a:lnTo>
                  <a:lnTo>
                    <a:pt x="1324361" y="14011"/>
                  </a:lnTo>
                  <a:lnTo>
                    <a:pt x="1319187" y="14285"/>
                  </a:lnTo>
                  <a:lnTo>
                    <a:pt x="1314014" y="14565"/>
                  </a:lnTo>
                  <a:lnTo>
                    <a:pt x="1308841" y="14849"/>
                  </a:lnTo>
                  <a:lnTo>
                    <a:pt x="1303668" y="15140"/>
                  </a:lnTo>
                  <a:lnTo>
                    <a:pt x="1298494" y="15435"/>
                  </a:lnTo>
                  <a:lnTo>
                    <a:pt x="1293321" y="15737"/>
                  </a:lnTo>
                  <a:lnTo>
                    <a:pt x="1288148" y="16044"/>
                  </a:lnTo>
                  <a:lnTo>
                    <a:pt x="1282974" y="16357"/>
                  </a:lnTo>
                  <a:lnTo>
                    <a:pt x="1277801" y="16676"/>
                  </a:lnTo>
                  <a:lnTo>
                    <a:pt x="1272628" y="17001"/>
                  </a:lnTo>
                  <a:lnTo>
                    <a:pt x="1267455" y="17332"/>
                  </a:lnTo>
                  <a:lnTo>
                    <a:pt x="1262281" y="17670"/>
                  </a:lnTo>
                  <a:lnTo>
                    <a:pt x="1257108" y="18014"/>
                  </a:lnTo>
                  <a:lnTo>
                    <a:pt x="1251935" y="18364"/>
                  </a:lnTo>
                  <a:lnTo>
                    <a:pt x="1246761" y="18721"/>
                  </a:lnTo>
                  <a:lnTo>
                    <a:pt x="1241588" y="19085"/>
                  </a:lnTo>
                  <a:lnTo>
                    <a:pt x="1236415" y="19455"/>
                  </a:lnTo>
                  <a:lnTo>
                    <a:pt x="1231242" y="19832"/>
                  </a:lnTo>
                  <a:lnTo>
                    <a:pt x="1226068" y="20217"/>
                  </a:lnTo>
                  <a:lnTo>
                    <a:pt x="1220895" y="20608"/>
                  </a:lnTo>
                  <a:lnTo>
                    <a:pt x="1215722" y="21007"/>
                  </a:lnTo>
                  <a:lnTo>
                    <a:pt x="1210548" y="21412"/>
                  </a:lnTo>
                  <a:lnTo>
                    <a:pt x="1205375" y="21825"/>
                  </a:lnTo>
                  <a:lnTo>
                    <a:pt x="1200202" y="22246"/>
                  </a:lnTo>
                  <a:lnTo>
                    <a:pt x="1195029" y="22674"/>
                  </a:lnTo>
                  <a:lnTo>
                    <a:pt x="1189855" y="23109"/>
                  </a:lnTo>
                  <a:lnTo>
                    <a:pt x="1184682" y="23553"/>
                  </a:lnTo>
                  <a:lnTo>
                    <a:pt x="1179509" y="24004"/>
                  </a:lnTo>
                  <a:lnTo>
                    <a:pt x="1174335" y="24462"/>
                  </a:lnTo>
                  <a:lnTo>
                    <a:pt x="1169162" y="24929"/>
                  </a:lnTo>
                  <a:lnTo>
                    <a:pt x="1163989" y="25403"/>
                  </a:lnTo>
                  <a:lnTo>
                    <a:pt x="1158816" y="25886"/>
                  </a:lnTo>
                  <a:lnTo>
                    <a:pt x="1153642" y="26377"/>
                  </a:lnTo>
                  <a:lnTo>
                    <a:pt x="1148469" y="26875"/>
                  </a:lnTo>
                  <a:lnTo>
                    <a:pt x="1143296" y="27382"/>
                  </a:lnTo>
                  <a:lnTo>
                    <a:pt x="1138122" y="27897"/>
                  </a:lnTo>
                  <a:lnTo>
                    <a:pt x="1132949" y="28421"/>
                  </a:lnTo>
                  <a:lnTo>
                    <a:pt x="1127776" y="28952"/>
                  </a:lnTo>
                  <a:lnTo>
                    <a:pt x="1122603" y="29492"/>
                  </a:lnTo>
                  <a:lnTo>
                    <a:pt x="1117429" y="30041"/>
                  </a:lnTo>
                  <a:lnTo>
                    <a:pt x="1112256" y="30598"/>
                  </a:lnTo>
                  <a:lnTo>
                    <a:pt x="1107083" y="31163"/>
                  </a:lnTo>
                  <a:lnTo>
                    <a:pt x="1101909" y="31737"/>
                  </a:lnTo>
                  <a:lnTo>
                    <a:pt x="1096736" y="32319"/>
                  </a:lnTo>
                  <a:lnTo>
                    <a:pt x="1091563" y="32910"/>
                  </a:lnTo>
                  <a:lnTo>
                    <a:pt x="1086390" y="33509"/>
                  </a:lnTo>
                  <a:lnTo>
                    <a:pt x="1081216" y="34117"/>
                  </a:lnTo>
                  <a:lnTo>
                    <a:pt x="1076043" y="34734"/>
                  </a:lnTo>
                  <a:lnTo>
                    <a:pt x="1070870" y="35359"/>
                  </a:lnTo>
                  <a:lnTo>
                    <a:pt x="1065696" y="35992"/>
                  </a:lnTo>
                  <a:lnTo>
                    <a:pt x="1060523" y="36634"/>
                  </a:lnTo>
                  <a:lnTo>
                    <a:pt x="1055350" y="37285"/>
                  </a:lnTo>
                  <a:lnTo>
                    <a:pt x="1050177" y="37944"/>
                  </a:lnTo>
                  <a:lnTo>
                    <a:pt x="1045003" y="38612"/>
                  </a:lnTo>
                  <a:lnTo>
                    <a:pt x="1039830" y="39288"/>
                  </a:lnTo>
                  <a:lnTo>
                    <a:pt x="1034657" y="39973"/>
                  </a:lnTo>
                  <a:lnTo>
                    <a:pt x="1029483" y="40666"/>
                  </a:lnTo>
                  <a:lnTo>
                    <a:pt x="1024310" y="41368"/>
                  </a:lnTo>
                  <a:lnTo>
                    <a:pt x="1019137" y="42078"/>
                  </a:lnTo>
                  <a:lnTo>
                    <a:pt x="1013964" y="42797"/>
                  </a:lnTo>
                  <a:lnTo>
                    <a:pt x="1008790" y="43523"/>
                  </a:lnTo>
                  <a:lnTo>
                    <a:pt x="1003617" y="44259"/>
                  </a:lnTo>
                  <a:lnTo>
                    <a:pt x="998444" y="45002"/>
                  </a:lnTo>
                  <a:lnTo>
                    <a:pt x="993270" y="45754"/>
                  </a:lnTo>
                  <a:lnTo>
                    <a:pt x="988097" y="46514"/>
                  </a:lnTo>
                  <a:lnTo>
                    <a:pt x="982924" y="47282"/>
                  </a:lnTo>
                  <a:lnTo>
                    <a:pt x="977751" y="48058"/>
                  </a:lnTo>
                  <a:lnTo>
                    <a:pt x="972577" y="48843"/>
                  </a:lnTo>
                  <a:lnTo>
                    <a:pt x="967404" y="49635"/>
                  </a:lnTo>
                  <a:lnTo>
                    <a:pt x="962231" y="50435"/>
                  </a:lnTo>
                  <a:lnTo>
                    <a:pt x="957057" y="51244"/>
                  </a:lnTo>
                  <a:lnTo>
                    <a:pt x="951884" y="52060"/>
                  </a:lnTo>
                  <a:lnTo>
                    <a:pt x="946711" y="52884"/>
                  </a:lnTo>
                  <a:lnTo>
                    <a:pt x="941538" y="53717"/>
                  </a:lnTo>
                  <a:lnTo>
                    <a:pt x="936364" y="54556"/>
                  </a:lnTo>
                  <a:lnTo>
                    <a:pt x="931191" y="55404"/>
                  </a:lnTo>
                  <a:lnTo>
                    <a:pt x="926018" y="56260"/>
                  </a:lnTo>
                  <a:lnTo>
                    <a:pt x="920844" y="57123"/>
                  </a:lnTo>
                  <a:lnTo>
                    <a:pt x="915671" y="57993"/>
                  </a:lnTo>
                  <a:lnTo>
                    <a:pt x="910498" y="58872"/>
                  </a:lnTo>
                  <a:lnTo>
                    <a:pt x="905325" y="59758"/>
                  </a:lnTo>
                  <a:lnTo>
                    <a:pt x="900151" y="60651"/>
                  </a:lnTo>
                  <a:lnTo>
                    <a:pt x="894978" y="61553"/>
                  </a:lnTo>
                  <a:lnTo>
                    <a:pt x="889805" y="62461"/>
                  </a:lnTo>
                  <a:lnTo>
                    <a:pt x="884631" y="63377"/>
                  </a:lnTo>
                  <a:lnTo>
                    <a:pt x="879458" y="64301"/>
                  </a:lnTo>
                  <a:lnTo>
                    <a:pt x="874285" y="65232"/>
                  </a:lnTo>
                  <a:lnTo>
                    <a:pt x="869112" y="66171"/>
                  </a:lnTo>
                  <a:lnTo>
                    <a:pt x="863938" y="67117"/>
                  </a:lnTo>
                  <a:lnTo>
                    <a:pt x="858765" y="68070"/>
                  </a:lnTo>
                  <a:lnTo>
                    <a:pt x="853592" y="69031"/>
                  </a:lnTo>
                  <a:lnTo>
                    <a:pt x="848418" y="69999"/>
                  </a:lnTo>
                  <a:lnTo>
                    <a:pt x="843245" y="70975"/>
                  </a:lnTo>
                  <a:lnTo>
                    <a:pt x="838072" y="71958"/>
                  </a:lnTo>
                  <a:lnTo>
                    <a:pt x="832899" y="72949"/>
                  </a:lnTo>
                  <a:lnTo>
                    <a:pt x="827725" y="73947"/>
                  </a:lnTo>
                  <a:lnTo>
                    <a:pt x="822552" y="74953"/>
                  </a:lnTo>
                  <a:lnTo>
                    <a:pt x="817379" y="75966"/>
                  </a:lnTo>
                  <a:lnTo>
                    <a:pt x="812205" y="76986"/>
                  </a:lnTo>
                  <a:lnTo>
                    <a:pt x="807032" y="78015"/>
                  </a:lnTo>
                  <a:lnTo>
                    <a:pt x="801859" y="79050"/>
                  </a:lnTo>
                  <a:lnTo>
                    <a:pt x="796686" y="80094"/>
                  </a:lnTo>
                  <a:lnTo>
                    <a:pt x="791512" y="81145"/>
                  </a:lnTo>
                  <a:lnTo>
                    <a:pt x="786339" y="82204"/>
                  </a:lnTo>
                  <a:lnTo>
                    <a:pt x="781166" y="83271"/>
                  </a:lnTo>
                  <a:lnTo>
                    <a:pt x="775992" y="84345"/>
                  </a:lnTo>
                  <a:lnTo>
                    <a:pt x="770819" y="85427"/>
                  </a:lnTo>
                  <a:lnTo>
                    <a:pt x="765646" y="86518"/>
                  </a:lnTo>
                  <a:lnTo>
                    <a:pt x="760473" y="87616"/>
                  </a:lnTo>
                  <a:lnTo>
                    <a:pt x="755299" y="88722"/>
                  </a:lnTo>
                  <a:lnTo>
                    <a:pt x="750126" y="89837"/>
                  </a:lnTo>
                  <a:lnTo>
                    <a:pt x="744953" y="90959"/>
                  </a:lnTo>
                  <a:lnTo>
                    <a:pt x="739779" y="92090"/>
                  </a:lnTo>
                  <a:lnTo>
                    <a:pt x="734606" y="93229"/>
                  </a:lnTo>
                  <a:lnTo>
                    <a:pt x="729433" y="94377"/>
                  </a:lnTo>
                  <a:lnTo>
                    <a:pt x="724260" y="95534"/>
                  </a:lnTo>
                  <a:lnTo>
                    <a:pt x="719086" y="96698"/>
                  </a:lnTo>
                  <a:lnTo>
                    <a:pt x="713913" y="97872"/>
                  </a:lnTo>
                  <a:lnTo>
                    <a:pt x="708740" y="99054"/>
                  </a:lnTo>
                  <a:lnTo>
                    <a:pt x="703566" y="100246"/>
                  </a:lnTo>
                  <a:lnTo>
                    <a:pt x="698393" y="101446"/>
                  </a:lnTo>
                  <a:lnTo>
                    <a:pt x="693220" y="102656"/>
                  </a:lnTo>
                  <a:lnTo>
                    <a:pt x="688047" y="103874"/>
                  </a:lnTo>
                  <a:lnTo>
                    <a:pt x="682873" y="105102"/>
                  </a:lnTo>
                  <a:lnTo>
                    <a:pt x="677700" y="106340"/>
                  </a:lnTo>
                  <a:lnTo>
                    <a:pt x="672527" y="107587"/>
                  </a:lnTo>
                  <a:lnTo>
                    <a:pt x="667353" y="108843"/>
                  </a:lnTo>
                  <a:lnTo>
                    <a:pt x="662180" y="110110"/>
                  </a:lnTo>
                  <a:lnTo>
                    <a:pt x="657007" y="111386"/>
                  </a:lnTo>
                  <a:lnTo>
                    <a:pt x="651834" y="112673"/>
                  </a:lnTo>
                  <a:lnTo>
                    <a:pt x="646660" y="113969"/>
                  </a:lnTo>
                  <a:lnTo>
                    <a:pt x="641487" y="115276"/>
                  </a:lnTo>
                  <a:lnTo>
                    <a:pt x="636314" y="116594"/>
                  </a:lnTo>
                  <a:lnTo>
                    <a:pt x="631140" y="117922"/>
                  </a:lnTo>
                  <a:lnTo>
                    <a:pt x="625967" y="119260"/>
                  </a:lnTo>
                  <a:lnTo>
                    <a:pt x="620794" y="120610"/>
                  </a:lnTo>
                  <a:lnTo>
                    <a:pt x="615621" y="121970"/>
                  </a:lnTo>
                  <a:lnTo>
                    <a:pt x="610447" y="123342"/>
                  </a:lnTo>
                  <a:lnTo>
                    <a:pt x="605274" y="124725"/>
                  </a:lnTo>
                  <a:lnTo>
                    <a:pt x="600101" y="126120"/>
                  </a:lnTo>
                  <a:lnTo>
                    <a:pt x="594927" y="127526"/>
                  </a:lnTo>
                  <a:lnTo>
                    <a:pt x="589754" y="128943"/>
                  </a:lnTo>
                  <a:lnTo>
                    <a:pt x="584581" y="130373"/>
                  </a:lnTo>
                  <a:lnTo>
                    <a:pt x="579408" y="131815"/>
                  </a:lnTo>
                  <a:lnTo>
                    <a:pt x="574234" y="133269"/>
                  </a:lnTo>
                  <a:lnTo>
                    <a:pt x="569061" y="134735"/>
                  </a:lnTo>
                  <a:lnTo>
                    <a:pt x="563888" y="136214"/>
                  </a:lnTo>
                  <a:lnTo>
                    <a:pt x="558714" y="137706"/>
                  </a:lnTo>
                  <a:lnTo>
                    <a:pt x="553541" y="139211"/>
                  </a:lnTo>
                  <a:lnTo>
                    <a:pt x="548368" y="140729"/>
                  </a:lnTo>
                  <a:lnTo>
                    <a:pt x="543195" y="142260"/>
                  </a:lnTo>
                  <a:lnTo>
                    <a:pt x="538021" y="143805"/>
                  </a:lnTo>
                  <a:lnTo>
                    <a:pt x="532848" y="145363"/>
                  </a:lnTo>
                  <a:lnTo>
                    <a:pt x="527675" y="146935"/>
                  </a:lnTo>
                  <a:lnTo>
                    <a:pt x="522501" y="148522"/>
                  </a:lnTo>
                  <a:lnTo>
                    <a:pt x="517328" y="150122"/>
                  </a:lnTo>
                  <a:lnTo>
                    <a:pt x="512155" y="151737"/>
                  </a:lnTo>
                  <a:lnTo>
                    <a:pt x="506982" y="153367"/>
                  </a:lnTo>
                  <a:lnTo>
                    <a:pt x="501808" y="155012"/>
                  </a:lnTo>
                  <a:lnTo>
                    <a:pt x="496635" y="156672"/>
                  </a:lnTo>
                  <a:lnTo>
                    <a:pt x="491462" y="158347"/>
                  </a:lnTo>
                  <a:lnTo>
                    <a:pt x="486288" y="160038"/>
                  </a:lnTo>
                  <a:lnTo>
                    <a:pt x="481115" y="161744"/>
                  </a:lnTo>
                  <a:lnTo>
                    <a:pt x="475942" y="163467"/>
                  </a:lnTo>
                  <a:lnTo>
                    <a:pt x="470769" y="165206"/>
                  </a:lnTo>
                  <a:lnTo>
                    <a:pt x="465595" y="166962"/>
                  </a:lnTo>
                  <a:lnTo>
                    <a:pt x="460422" y="168735"/>
                  </a:lnTo>
                  <a:lnTo>
                    <a:pt x="455249" y="170524"/>
                  </a:lnTo>
                  <a:lnTo>
                    <a:pt x="450075" y="172331"/>
                  </a:lnTo>
                  <a:lnTo>
                    <a:pt x="444902" y="174156"/>
                  </a:lnTo>
                  <a:lnTo>
                    <a:pt x="439729" y="175999"/>
                  </a:lnTo>
                  <a:lnTo>
                    <a:pt x="434556" y="177860"/>
                  </a:lnTo>
                  <a:lnTo>
                    <a:pt x="429382" y="179740"/>
                  </a:lnTo>
                  <a:lnTo>
                    <a:pt x="424209" y="181639"/>
                  </a:lnTo>
                  <a:lnTo>
                    <a:pt x="419036" y="183557"/>
                  </a:lnTo>
                  <a:lnTo>
                    <a:pt x="413862" y="185495"/>
                  </a:lnTo>
                  <a:lnTo>
                    <a:pt x="408689" y="187452"/>
                  </a:lnTo>
                  <a:lnTo>
                    <a:pt x="403516" y="189430"/>
                  </a:lnTo>
                  <a:lnTo>
                    <a:pt x="398343" y="191429"/>
                  </a:lnTo>
                  <a:lnTo>
                    <a:pt x="393169" y="193449"/>
                  </a:lnTo>
                  <a:lnTo>
                    <a:pt x="387996" y="195490"/>
                  </a:lnTo>
                  <a:lnTo>
                    <a:pt x="382823" y="197554"/>
                  </a:lnTo>
                  <a:lnTo>
                    <a:pt x="377649" y="199640"/>
                  </a:lnTo>
                  <a:lnTo>
                    <a:pt x="372476" y="201748"/>
                  </a:lnTo>
                  <a:lnTo>
                    <a:pt x="367303" y="203880"/>
                  </a:lnTo>
                  <a:lnTo>
                    <a:pt x="362130" y="206036"/>
                  </a:lnTo>
                  <a:lnTo>
                    <a:pt x="356956" y="208215"/>
                  </a:lnTo>
                  <a:lnTo>
                    <a:pt x="351783" y="210420"/>
                  </a:lnTo>
                  <a:lnTo>
                    <a:pt x="346610" y="212650"/>
                  </a:lnTo>
                  <a:lnTo>
                    <a:pt x="341436" y="214906"/>
                  </a:lnTo>
                  <a:lnTo>
                    <a:pt x="336263" y="217188"/>
                  </a:lnTo>
                  <a:lnTo>
                    <a:pt x="331090" y="219497"/>
                  </a:lnTo>
                  <a:lnTo>
                    <a:pt x="325917" y="221834"/>
                  </a:lnTo>
                  <a:lnTo>
                    <a:pt x="320743" y="224199"/>
                  </a:lnTo>
                  <a:lnTo>
                    <a:pt x="315570" y="226593"/>
                  </a:lnTo>
                  <a:lnTo>
                    <a:pt x="310397" y="229016"/>
                  </a:lnTo>
                  <a:lnTo>
                    <a:pt x="305223" y="231469"/>
                  </a:lnTo>
                  <a:lnTo>
                    <a:pt x="300050" y="233954"/>
                  </a:lnTo>
                  <a:lnTo>
                    <a:pt x="294877" y="236470"/>
                  </a:lnTo>
                  <a:lnTo>
                    <a:pt x="289704" y="239019"/>
                  </a:lnTo>
                  <a:lnTo>
                    <a:pt x="284530" y="241601"/>
                  </a:lnTo>
                  <a:lnTo>
                    <a:pt x="279357" y="244217"/>
                  </a:lnTo>
                  <a:lnTo>
                    <a:pt x="274184" y="246868"/>
                  </a:lnTo>
                  <a:lnTo>
                    <a:pt x="269010" y="249554"/>
                  </a:lnTo>
                  <a:lnTo>
                    <a:pt x="263837" y="252277"/>
                  </a:lnTo>
                  <a:lnTo>
                    <a:pt x="258664" y="255038"/>
                  </a:lnTo>
                  <a:lnTo>
                    <a:pt x="253491" y="257837"/>
                  </a:lnTo>
                  <a:lnTo>
                    <a:pt x="248317" y="260676"/>
                  </a:lnTo>
                  <a:lnTo>
                    <a:pt x="243144" y="263555"/>
                  </a:lnTo>
                  <a:lnTo>
                    <a:pt x="237971" y="266475"/>
                  </a:lnTo>
                  <a:lnTo>
                    <a:pt x="232797" y="269438"/>
                  </a:lnTo>
                  <a:lnTo>
                    <a:pt x="227624" y="272445"/>
                  </a:lnTo>
                  <a:lnTo>
                    <a:pt x="222451" y="275496"/>
                  </a:lnTo>
                  <a:lnTo>
                    <a:pt x="217278" y="278593"/>
                  </a:lnTo>
                  <a:lnTo>
                    <a:pt x="212104" y="281737"/>
                  </a:lnTo>
                  <a:lnTo>
                    <a:pt x="206931" y="284928"/>
                  </a:lnTo>
                  <a:lnTo>
                    <a:pt x="201758" y="288170"/>
                  </a:lnTo>
                  <a:lnTo>
                    <a:pt x="196584" y="291461"/>
                  </a:lnTo>
                  <a:lnTo>
                    <a:pt x="191411" y="294804"/>
                  </a:lnTo>
                  <a:lnTo>
                    <a:pt x="186238" y="298200"/>
                  </a:lnTo>
                  <a:lnTo>
                    <a:pt x="181065" y="301650"/>
                  </a:lnTo>
                  <a:lnTo>
                    <a:pt x="175891" y="305155"/>
                  </a:lnTo>
                  <a:lnTo>
                    <a:pt x="170718" y="308717"/>
                  </a:lnTo>
                  <a:lnTo>
                    <a:pt x="165545" y="312337"/>
                  </a:lnTo>
                  <a:lnTo>
                    <a:pt x="160371" y="316016"/>
                  </a:lnTo>
                  <a:lnTo>
                    <a:pt x="155198" y="319755"/>
                  </a:lnTo>
                  <a:lnTo>
                    <a:pt x="150025" y="323555"/>
                  </a:lnTo>
                  <a:lnTo>
                    <a:pt x="144852" y="327418"/>
                  </a:lnTo>
                  <a:lnTo>
                    <a:pt x="139678" y="331345"/>
                  </a:lnTo>
                  <a:lnTo>
                    <a:pt x="134505" y="335337"/>
                  </a:lnTo>
                  <a:lnTo>
                    <a:pt x="129332" y="339396"/>
                  </a:lnTo>
                  <a:lnTo>
                    <a:pt x="124158" y="343521"/>
                  </a:lnTo>
                  <a:lnTo>
                    <a:pt x="118985" y="347715"/>
                  </a:lnTo>
                  <a:lnTo>
                    <a:pt x="113812" y="351977"/>
                  </a:lnTo>
                  <a:lnTo>
                    <a:pt x="108639" y="356310"/>
                  </a:lnTo>
                  <a:lnTo>
                    <a:pt x="103465" y="360714"/>
                  </a:lnTo>
                  <a:lnTo>
                    <a:pt x="98292" y="365189"/>
                  </a:lnTo>
                  <a:lnTo>
                    <a:pt x="93119" y="369736"/>
                  </a:lnTo>
                  <a:lnTo>
                    <a:pt x="87945" y="374356"/>
                  </a:lnTo>
                  <a:lnTo>
                    <a:pt x="82772" y="379050"/>
                  </a:lnTo>
                  <a:lnTo>
                    <a:pt x="77599" y="383816"/>
                  </a:lnTo>
                  <a:lnTo>
                    <a:pt x="72426" y="388656"/>
                  </a:lnTo>
                  <a:lnTo>
                    <a:pt x="67252" y="393570"/>
                  </a:lnTo>
                  <a:lnTo>
                    <a:pt x="62079" y="398557"/>
                  </a:lnTo>
                  <a:lnTo>
                    <a:pt x="56906" y="403617"/>
                  </a:lnTo>
                  <a:lnTo>
                    <a:pt x="51732" y="408750"/>
                  </a:lnTo>
                  <a:lnTo>
                    <a:pt x="46559" y="413954"/>
                  </a:lnTo>
                  <a:lnTo>
                    <a:pt x="41386" y="419229"/>
                  </a:lnTo>
                  <a:lnTo>
                    <a:pt x="36213" y="424573"/>
                  </a:lnTo>
                  <a:lnTo>
                    <a:pt x="31039" y="429986"/>
                  </a:lnTo>
                  <a:lnTo>
                    <a:pt x="25866" y="435465"/>
                  </a:lnTo>
                  <a:lnTo>
                    <a:pt x="20693" y="441009"/>
                  </a:lnTo>
                  <a:lnTo>
                    <a:pt x="15519" y="446616"/>
                  </a:lnTo>
                  <a:lnTo>
                    <a:pt x="10346" y="452283"/>
                  </a:lnTo>
                  <a:lnTo>
                    <a:pt x="5173" y="458007"/>
                  </a:lnTo>
                  <a:lnTo>
                    <a:pt x="0" y="463786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6596816" y="4231404"/>
              <a:ext cx="1883076" cy="462910"/>
            </a:xfrm>
            <a:custGeom>
              <a:avLst/>
              <a:pathLst>
                <a:path w="1883076" h="462910">
                  <a:moveTo>
                    <a:pt x="0" y="462910"/>
                  </a:moveTo>
                  <a:lnTo>
                    <a:pt x="5173" y="457102"/>
                  </a:lnTo>
                  <a:lnTo>
                    <a:pt x="10346" y="451349"/>
                  </a:lnTo>
                  <a:lnTo>
                    <a:pt x="15519" y="445652"/>
                  </a:lnTo>
                  <a:lnTo>
                    <a:pt x="20693" y="440016"/>
                  </a:lnTo>
                  <a:lnTo>
                    <a:pt x="25866" y="434441"/>
                  </a:lnTo>
                  <a:lnTo>
                    <a:pt x="31039" y="428931"/>
                  </a:lnTo>
                  <a:lnTo>
                    <a:pt x="36213" y="423487"/>
                  </a:lnTo>
                  <a:lnTo>
                    <a:pt x="41386" y="418111"/>
                  </a:lnTo>
                  <a:lnTo>
                    <a:pt x="46559" y="412803"/>
                  </a:lnTo>
                  <a:lnTo>
                    <a:pt x="51732" y="407566"/>
                  </a:lnTo>
                  <a:lnTo>
                    <a:pt x="56906" y="402401"/>
                  </a:lnTo>
                  <a:lnTo>
                    <a:pt x="62079" y="397307"/>
                  </a:lnTo>
                  <a:lnTo>
                    <a:pt x="67252" y="392286"/>
                  </a:lnTo>
                  <a:lnTo>
                    <a:pt x="72426" y="387338"/>
                  </a:lnTo>
                  <a:lnTo>
                    <a:pt x="77599" y="382462"/>
                  </a:lnTo>
                  <a:lnTo>
                    <a:pt x="82772" y="377660"/>
                  </a:lnTo>
                  <a:lnTo>
                    <a:pt x="87945" y="372931"/>
                  </a:lnTo>
                  <a:lnTo>
                    <a:pt x="93119" y="368274"/>
                  </a:lnTo>
                  <a:lnTo>
                    <a:pt x="98292" y="363690"/>
                  </a:lnTo>
                  <a:lnTo>
                    <a:pt x="103465" y="359178"/>
                  </a:lnTo>
                  <a:lnTo>
                    <a:pt x="108639" y="354736"/>
                  </a:lnTo>
                  <a:lnTo>
                    <a:pt x="113812" y="350365"/>
                  </a:lnTo>
                  <a:lnTo>
                    <a:pt x="118985" y="346063"/>
                  </a:lnTo>
                  <a:lnTo>
                    <a:pt x="124158" y="341831"/>
                  </a:lnTo>
                  <a:lnTo>
                    <a:pt x="129332" y="337665"/>
                  </a:lnTo>
                  <a:lnTo>
                    <a:pt x="134505" y="333567"/>
                  </a:lnTo>
                  <a:lnTo>
                    <a:pt x="139678" y="329534"/>
                  </a:lnTo>
                  <a:lnTo>
                    <a:pt x="144852" y="325566"/>
                  </a:lnTo>
                  <a:lnTo>
                    <a:pt x="150025" y="321661"/>
                  </a:lnTo>
                  <a:lnTo>
                    <a:pt x="155198" y="317818"/>
                  </a:lnTo>
                  <a:lnTo>
                    <a:pt x="160371" y="314036"/>
                  </a:lnTo>
                  <a:lnTo>
                    <a:pt x="165545" y="310314"/>
                  </a:lnTo>
                  <a:lnTo>
                    <a:pt x="170718" y="306650"/>
                  </a:lnTo>
                  <a:lnTo>
                    <a:pt x="175891" y="303044"/>
                  </a:lnTo>
                  <a:lnTo>
                    <a:pt x="181065" y="299493"/>
                  </a:lnTo>
                  <a:lnTo>
                    <a:pt x="186238" y="295998"/>
                  </a:lnTo>
                  <a:lnTo>
                    <a:pt x="191411" y="292556"/>
                  </a:lnTo>
                  <a:lnTo>
                    <a:pt x="196584" y="289166"/>
                  </a:lnTo>
                  <a:lnTo>
                    <a:pt x="201758" y="285827"/>
                  </a:lnTo>
                  <a:lnTo>
                    <a:pt x="206931" y="282537"/>
                  </a:lnTo>
                  <a:lnTo>
                    <a:pt x="212104" y="279297"/>
                  </a:lnTo>
                  <a:lnTo>
                    <a:pt x="217278" y="276104"/>
                  </a:lnTo>
                  <a:lnTo>
                    <a:pt x="222451" y="272957"/>
                  </a:lnTo>
                  <a:lnTo>
                    <a:pt x="227624" y="269855"/>
                  </a:lnTo>
                  <a:lnTo>
                    <a:pt x="232797" y="266797"/>
                  </a:lnTo>
                  <a:lnTo>
                    <a:pt x="237971" y="263783"/>
                  </a:lnTo>
                  <a:lnTo>
                    <a:pt x="243144" y="260810"/>
                  </a:lnTo>
                  <a:lnTo>
                    <a:pt x="248317" y="257877"/>
                  </a:lnTo>
                  <a:lnTo>
                    <a:pt x="253491" y="254985"/>
                  </a:lnTo>
                  <a:lnTo>
                    <a:pt x="258664" y="252131"/>
                  </a:lnTo>
                  <a:lnTo>
                    <a:pt x="263837" y="249315"/>
                  </a:lnTo>
                  <a:lnTo>
                    <a:pt x="269010" y="246536"/>
                  </a:lnTo>
                  <a:lnTo>
                    <a:pt x="274184" y="243792"/>
                  </a:lnTo>
                  <a:lnTo>
                    <a:pt x="279357" y="241084"/>
                  </a:lnTo>
                  <a:lnTo>
                    <a:pt x="284530" y="238410"/>
                  </a:lnTo>
                  <a:lnTo>
                    <a:pt x="289704" y="235769"/>
                  </a:lnTo>
                  <a:lnTo>
                    <a:pt x="294877" y="233160"/>
                  </a:lnTo>
                  <a:lnTo>
                    <a:pt x="300050" y="230583"/>
                  </a:lnTo>
                  <a:lnTo>
                    <a:pt x="305223" y="228038"/>
                  </a:lnTo>
                  <a:lnTo>
                    <a:pt x="310397" y="225522"/>
                  </a:lnTo>
                  <a:lnTo>
                    <a:pt x="315570" y="223035"/>
                  </a:lnTo>
                  <a:lnTo>
                    <a:pt x="320743" y="220578"/>
                  </a:lnTo>
                  <a:lnTo>
                    <a:pt x="325917" y="218148"/>
                  </a:lnTo>
                  <a:lnTo>
                    <a:pt x="331090" y="215746"/>
                  </a:lnTo>
                  <a:lnTo>
                    <a:pt x="336263" y="213370"/>
                  </a:lnTo>
                  <a:lnTo>
                    <a:pt x="341436" y="211021"/>
                  </a:lnTo>
                  <a:lnTo>
                    <a:pt x="346610" y="208697"/>
                  </a:lnTo>
                  <a:lnTo>
                    <a:pt x="351783" y="206399"/>
                  </a:lnTo>
                  <a:lnTo>
                    <a:pt x="356956" y="204124"/>
                  </a:lnTo>
                  <a:lnTo>
                    <a:pt x="362130" y="201874"/>
                  </a:lnTo>
                  <a:lnTo>
                    <a:pt x="367303" y="199647"/>
                  </a:lnTo>
                  <a:lnTo>
                    <a:pt x="372476" y="197442"/>
                  </a:lnTo>
                  <a:lnTo>
                    <a:pt x="377649" y="195260"/>
                  </a:lnTo>
                  <a:lnTo>
                    <a:pt x="382823" y="193101"/>
                  </a:lnTo>
                  <a:lnTo>
                    <a:pt x="387996" y="190962"/>
                  </a:lnTo>
                  <a:lnTo>
                    <a:pt x="393169" y="188844"/>
                  </a:lnTo>
                  <a:lnTo>
                    <a:pt x="398343" y="186748"/>
                  </a:lnTo>
                  <a:lnTo>
                    <a:pt x="403516" y="184671"/>
                  </a:lnTo>
                  <a:lnTo>
                    <a:pt x="408689" y="182614"/>
                  </a:lnTo>
                  <a:lnTo>
                    <a:pt x="413862" y="180576"/>
                  </a:lnTo>
                  <a:lnTo>
                    <a:pt x="419036" y="178558"/>
                  </a:lnTo>
                  <a:lnTo>
                    <a:pt x="424209" y="176558"/>
                  </a:lnTo>
                  <a:lnTo>
                    <a:pt x="429382" y="174576"/>
                  </a:lnTo>
                  <a:lnTo>
                    <a:pt x="434556" y="172613"/>
                  </a:lnTo>
                  <a:lnTo>
                    <a:pt x="439729" y="170667"/>
                  </a:lnTo>
                  <a:lnTo>
                    <a:pt x="444902" y="168738"/>
                  </a:lnTo>
                  <a:lnTo>
                    <a:pt x="450075" y="166827"/>
                  </a:lnTo>
                  <a:lnTo>
                    <a:pt x="455249" y="164932"/>
                  </a:lnTo>
                  <a:lnTo>
                    <a:pt x="460422" y="163054"/>
                  </a:lnTo>
                  <a:lnTo>
                    <a:pt x="465595" y="161191"/>
                  </a:lnTo>
                  <a:lnTo>
                    <a:pt x="470769" y="159345"/>
                  </a:lnTo>
                  <a:lnTo>
                    <a:pt x="475942" y="157514"/>
                  </a:lnTo>
                  <a:lnTo>
                    <a:pt x="481115" y="155699"/>
                  </a:lnTo>
                  <a:lnTo>
                    <a:pt x="486288" y="153899"/>
                  </a:lnTo>
                  <a:lnTo>
                    <a:pt x="491462" y="152113"/>
                  </a:lnTo>
                  <a:lnTo>
                    <a:pt x="496635" y="150342"/>
                  </a:lnTo>
                  <a:lnTo>
                    <a:pt x="501808" y="148586"/>
                  </a:lnTo>
                  <a:lnTo>
                    <a:pt x="506982" y="146844"/>
                  </a:lnTo>
                  <a:lnTo>
                    <a:pt x="512155" y="145115"/>
                  </a:lnTo>
                  <a:lnTo>
                    <a:pt x="517328" y="143401"/>
                  </a:lnTo>
                  <a:lnTo>
                    <a:pt x="522501" y="141700"/>
                  </a:lnTo>
                  <a:lnTo>
                    <a:pt x="527675" y="140012"/>
                  </a:lnTo>
                  <a:lnTo>
                    <a:pt x="532848" y="138337"/>
                  </a:lnTo>
                  <a:lnTo>
                    <a:pt x="538021" y="136676"/>
                  </a:lnTo>
                  <a:lnTo>
                    <a:pt x="543195" y="135027"/>
                  </a:lnTo>
                  <a:lnTo>
                    <a:pt x="548368" y="133391"/>
                  </a:lnTo>
                  <a:lnTo>
                    <a:pt x="553541" y="131767"/>
                  </a:lnTo>
                  <a:lnTo>
                    <a:pt x="558714" y="130155"/>
                  </a:lnTo>
                  <a:lnTo>
                    <a:pt x="563888" y="128555"/>
                  </a:lnTo>
                  <a:lnTo>
                    <a:pt x="569061" y="126967"/>
                  </a:lnTo>
                  <a:lnTo>
                    <a:pt x="574234" y="125391"/>
                  </a:lnTo>
                  <a:lnTo>
                    <a:pt x="579408" y="123827"/>
                  </a:lnTo>
                  <a:lnTo>
                    <a:pt x="584581" y="122274"/>
                  </a:lnTo>
                  <a:lnTo>
                    <a:pt x="589754" y="120732"/>
                  </a:lnTo>
                  <a:lnTo>
                    <a:pt x="594927" y="119201"/>
                  </a:lnTo>
                  <a:lnTo>
                    <a:pt x="600101" y="117682"/>
                  </a:lnTo>
                  <a:lnTo>
                    <a:pt x="605274" y="116173"/>
                  </a:lnTo>
                  <a:lnTo>
                    <a:pt x="610447" y="114675"/>
                  </a:lnTo>
                  <a:lnTo>
                    <a:pt x="615621" y="113188"/>
                  </a:lnTo>
                  <a:lnTo>
                    <a:pt x="620794" y="111711"/>
                  </a:lnTo>
                  <a:lnTo>
                    <a:pt x="625967" y="110244"/>
                  </a:lnTo>
                  <a:lnTo>
                    <a:pt x="631140" y="108788"/>
                  </a:lnTo>
                  <a:lnTo>
                    <a:pt x="636314" y="107342"/>
                  </a:lnTo>
                  <a:lnTo>
                    <a:pt x="641487" y="105906"/>
                  </a:lnTo>
                  <a:lnTo>
                    <a:pt x="646660" y="104480"/>
                  </a:lnTo>
                  <a:lnTo>
                    <a:pt x="651834" y="103063"/>
                  </a:lnTo>
                  <a:lnTo>
                    <a:pt x="657007" y="101657"/>
                  </a:lnTo>
                  <a:lnTo>
                    <a:pt x="662180" y="100260"/>
                  </a:lnTo>
                  <a:lnTo>
                    <a:pt x="667353" y="98873"/>
                  </a:lnTo>
                  <a:lnTo>
                    <a:pt x="672527" y="97495"/>
                  </a:lnTo>
                  <a:lnTo>
                    <a:pt x="677700" y="96126"/>
                  </a:lnTo>
                  <a:lnTo>
                    <a:pt x="682873" y="94767"/>
                  </a:lnTo>
                  <a:lnTo>
                    <a:pt x="688047" y="93418"/>
                  </a:lnTo>
                  <a:lnTo>
                    <a:pt x="693220" y="92077"/>
                  </a:lnTo>
                  <a:lnTo>
                    <a:pt x="698393" y="90746"/>
                  </a:lnTo>
                  <a:lnTo>
                    <a:pt x="703566" y="89424"/>
                  </a:lnTo>
                  <a:lnTo>
                    <a:pt x="708740" y="88111"/>
                  </a:lnTo>
                  <a:lnTo>
                    <a:pt x="713913" y="86807"/>
                  </a:lnTo>
                  <a:lnTo>
                    <a:pt x="719086" y="85512"/>
                  </a:lnTo>
                  <a:lnTo>
                    <a:pt x="724260" y="84226"/>
                  </a:lnTo>
                  <a:lnTo>
                    <a:pt x="729433" y="82948"/>
                  </a:lnTo>
                  <a:lnTo>
                    <a:pt x="734606" y="81680"/>
                  </a:lnTo>
                  <a:lnTo>
                    <a:pt x="739779" y="80421"/>
                  </a:lnTo>
                  <a:lnTo>
                    <a:pt x="744953" y="79170"/>
                  </a:lnTo>
                  <a:lnTo>
                    <a:pt x="750126" y="77929"/>
                  </a:lnTo>
                  <a:lnTo>
                    <a:pt x="755299" y="76696"/>
                  </a:lnTo>
                  <a:lnTo>
                    <a:pt x="760473" y="75472"/>
                  </a:lnTo>
                  <a:lnTo>
                    <a:pt x="765646" y="74257"/>
                  </a:lnTo>
                  <a:lnTo>
                    <a:pt x="770819" y="73051"/>
                  </a:lnTo>
                  <a:lnTo>
                    <a:pt x="775992" y="71854"/>
                  </a:lnTo>
                  <a:lnTo>
                    <a:pt x="781166" y="70665"/>
                  </a:lnTo>
                  <a:lnTo>
                    <a:pt x="786339" y="69486"/>
                  </a:lnTo>
                  <a:lnTo>
                    <a:pt x="791512" y="68315"/>
                  </a:lnTo>
                  <a:lnTo>
                    <a:pt x="796686" y="67154"/>
                  </a:lnTo>
                  <a:lnTo>
                    <a:pt x="801859" y="66001"/>
                  </a:lnTo>
                  <a:lnTo>
                    <a:pt x="807032" y="64858"/>
                  </a:lnTo>
                  <a:lnTo>
                    <a:pt x="812205" y="63724"/>
                  </a:lnTo>
                  <a:lnTo>
                    <a:pt x="817379" y="62599"/>
                  </a:lnTo>
                  <a:lnTo>
                    <a:pt x="822552" y="61483"/>
                  </a:lnTo>
                  <a:lnTo>
                    <a:pt x="827725" y="60377"/>
                  </a:lnTo>
                  <a:lnTo>
                    <a:pt x="832899" y="59280"/>
                  </a:lnTo>
                  <a:lnTo>
                    <a:pt x="838072" y="58192"/>
                  </a:lnTo>
                  <a:lnTo>
                    <a:pt x="843245" y="57114"/>
                  </a:lnTo>
                  <a:lnTo>
                    <a:pt x="848418" y="56045"/>
                  </a:lnTo>
                  <a:lnTo>
                    <a:pt x="853592" y="54986"/>
                  </a:lnTo>
                  <a:lnTo>
                    <a:pt x="858765" y="53937"/>
                  </a:lnTo>
                  <a:lnTo>
                    <a:pt x="863938" y="52898"/>
                  </a:lnTo>
                  <a:lnTo>
                    <a:pt x="869112" y="51868"/>
                  </a:lnTo>
                  <a:lnTo>
                    <a:pt x="874285" y="50849"/>
                  </a:lnTo>
                  <a:lnTo>
                    <a:pt x="879458" y="49839"/>
                  </a:lnTo>
                  <a:lnTo>
                    <a:pt x="884631" y="48840"/>
                  </a:lnTo>
                  <a:lnTo>
                    <a:pt x="889805" y="47851"/>
                  </a:lnTo>
                  <a:lnTo>
                    <a:pt x="894978" y="46873"/>
                  </a:lnTo>
                  <a:lnTo>
                    <a:pt x="900151" y="45904"/>
                  </a:lnTo>
                  <a:lnTo>
                    <a:pt x="905325" y="44947"/>
                  </a:lnTo>
                  <a:lnTo>
                    <a:pt x="910498" y="44000"/>
                  </a:lnTo>
                  <a:lnTo>
                    <a:pt x="915671" y="43064"/>
                  </a:lnTo>
                  <a:lnTo>
                    <a:pt x="920844" y="42138"/>
                  </a:lnTo>
                  <a:lnTo>
                    <a:pt x="926018" y="41224"/>
                  </a:lnTo>
                  <a:lnTo>
                    <a:pt x="931191" y="40321"/>
                  </a:lnTo>
                  <a:lnTo>
                    <a:pt x="936364" y="39428"/>
                  </a:lnTo>
                  <a:lnTo>
                    <a:pt x="941538" y="38547"/>
                  </a:lnTo>
                  <a:lnTo>
                    <a:pt x="946711" y="37678"/>
                  </a:lnTo>
                  <a:lnTo>
                    <a:pt x="951884" y="36819"/>
                  </a:lnTo>
                  <a:lnTo>
                    <a:pt x="957057" y="35972"/>
                  </a:lnTo>
                  <a:lnTo>
                    <a:pt x="962231" y="35137"/>
                  </a:lnTo>
                  <a:lnTo>
                    <a:pt x="967404" y="34313"/>
                  </a:lnTo>
                  <a:lnTo>
                    <a:pt x="972577" y="33501"/>
                  </a:lnTo>
                  <a:lnTo>
                    <a:pt x="977751" y="32701"/>
                  </a:lnTo>
                  <a:lnTo>
                    <a:pt x="982924" y="31912"/>
                  </a:lnTo>
                  <a:lnTo>
                    <a:pt x="988097" y="31135"/>
                  </a:lnTo>
                  <a:lnTo>
                    <a:pt x="993270" y="30371"/>
                  </a:lnTo>
                  <a:lnTo>
                    <a:pt x="998444" y="29618"/>
                  </a:lnTo>
                  <a:lnTo>
                    <a:pt x="1003617" y="28877"/>
                  </a:lnTo>
                  <a:lnTo>
                    <a:pt x="1008790" y="28148"/>
                  </a:lnTo>
                  <a:lnTo>
                    <a:pt x="1013964" y="27431"/>
                  </a:lnTo>
                  <a:lnTo>
                    <a:pt x="1019137" y="26727"/>
                  </a:lnTo>
                  <a:lnTo>
                    <a:pt x="1024310" y="26034"/>
                  </a:lnTo>
                  <a:lnTo>
                    <a:pt x="1029483" y="25354"/>
                  </a:lnTo>
                  <a:lnTo>
                    <a:pt x="1034657" y="24685"/>
                  </a:lnTo>
                  <a:lnTo>
                    <a:pt x="1039830" y="24029"/>
                  </a:lnTo>
                  <a:lnTo>
                    <a:pt x="1045003" y="23385"/>
                  </a:lnTo>
                  <a:lnTo>
                    <a:pt x="1050177" y="22753"/>
                  </a:lnTo>
                  <a:lnTo>
                    <a:pt x="1055350" y="22133"/>
                  </a:lnTo>
                  <a:lnTo>
                    <a:pt x="1060523" y="21525"/>
                  </a:lnTo>
                  <a:lnTo>
                    <a:pt x="1065696" y="20929"/>
                  </a:lnTo>
                  <a:lnTo>
                    <a:pt x="1070870" y="20346"/>
                  </a:lnTo>
                  <a:lnTo>
                    <a:pt x="1076043" y="19774"/>
                  </a:lnTo>
                  <a:lnTo>
                    <a:pt x="1081216" y="19213"/>
                  </a:lnTo>
                  <a:lnTo>
                    <a:pt x="1086390" y="18665"/>
                  </a:lnTo>
                  <a:lnTo>
                    <a:pt x="1091563" y="18128"/>
                  </a:lnTo>
                  <a:lnTo>
                    <a:pt x="1096736" y="17603"/>
                  </a:lnTo>
                  <a:lnTo>
                    <a:pt x="1101909" y="17090"/>
                  </a:lnTo>
                  <a:lnTo>
                    <a:pt x="1107083" y="16587"/>
                  </a:lnTo>
                  <a:lnTo>
                    <a:pt x="1112256" y="16097"/>
                  </a:lnTo>
                  <a:lnTo>
                    <a:pt x="1117429" y="15617"/>
                  </a:lnTo>
                  <a:lnTo>
                    <a:pt x="1122603" y="15149"/>
                  </a:lnTo>
                  <a:lnTo>
                    <a:pt x="1127776" y="14692"/>
                  </a:lnTo>
                  <a:lnTo>
                    <a:pt x="1132949" y="14245"/>
                  </a:lnTo>
                  <a:lnTo>
                    <a:pt x="1138122" y="13810"/>
                  </a:lnTo>
                  <a:lnTo>
                    <a:pt x="1143296" y="13385"/>
                  </a:lnTo>
                  <a:lnTo>
                    <a:pt x="1148469" y="12970"/>
                  </a:lnTo>
                  <a:lnTo>
                    <a:pt x="1153642" y="12567"/>
                  </a:lnTo>
                  <a:lnTo>
                    <a:pt x="1158816" y="12173"/>
                  </a:lnTo>
                  <a:lnTo>
                    <a:pt x="1163989" y="11789"/>
                  </a:lnTo>
                  <a:lnTo>
                    <a:pt x="1169162" y="11416"/>
                  </a:lnTo>
                  <a:lnTo>
                    <a:pt x="1174335" y="11052"/>
                  </a:lnTo>
                  <a:lnTo>
                    <a:pt x="1179509" y="10697"/>
                  </a:lnTo>
                  <a:lnTo>
                    <a:pt x="1184682" y="10353"/>
                  </a:lnTo>
                  <a:lnTo>
                    <a:pt x="1189855" y="10017"/>
                  </a:lnTo>
                  <a:lnTo>
                    <a:pt x="1195029" y="9691"/>
                  </a:lnTo>
                  <a:lnTo>
                    <a:pt x="1200202" y="9374"/>
                  </a:lnTo>
                  <a:lnTo>
                    <a:pt x="1205375" y="9066"/>
                  </a:lnTo>
                  <a:lnTo>
                    <a:pt x="1210548" y="8766"/>
                  </a:lnTo>
                  <a:lnTo>
                    <a:pt x="1215722" y="8475"/>
                  </a:lnTo>
                  <a:lnTo>
                    <a:pt x="1220895" y="8192"/>
                  </a:lnTo>
                  <a:lnTo>
                    <a:pt x="1226068" y="7918"/>
                  </a:lnTo>
                  <a:lnTo>
                    <a:pt x="1231242" y="7651"/>
                  </a:lnTo>
                  <a:lnTo>
                    <a:pt x="1236415" y="7392"/>
                  </a:lnTo>
                  <a:lnTo>
                    <a:pt x="1241588" y="7141"/>
                  </a:lnTo>
                  <a:lnTo>
                    <a:pt x="1246761" y="6898"/>
                  </a:lnTo>
                  <a:lnTo>
                    <a:pt x="1251935" y="6661"/>
                  </a:lnTo>
                  <a:lnTo>
                    <a:pt x="1257108" y="6432"/>
                  </a:lnTo>
                  <a:lnTo>
                    <a:pt x="1262281" y="6210"/>
                  </a:lnTo>
                  <a:lnTo>
                    <a:pt x="1267455" y="5995"/>
                  </a:lnTo>
                  <a:lnTo>
                    <a:pt x="1272628" y="5786"/>
                  </a:lnTo>
                  <a:lnTo>
                    <a:pt x="1277801" y="5584"/>
                  </a:lnTo>
                  <a:lnTo>
                    <a:pt x="1282974" y="5388"/>
                  </a:lnTo>
                  <a:lnTo>
                    <a:pt x="1288148" y="5199"/>
                  </a:lnTo>
                  <a:lnTo>
                    <a:pt x="1293321" y="5015"/>
                  </a:lnTo>
                  <a:lnTo>
                    <a:pt x="1298494" y="4837"/>
                  </a:lnTo>
                  <a:lnTo>
                    <a:pt x="1303668" y="4665"/>
                  </a:lnTo>
                  <a:lnTo>
                    <a:pt x="1308841" y="4499"/>
                  </a:lnTo>
                  <a:lnTo>
                    <a:pt x="1314014" y="4338"/>
                  </a:lnTo>
                  <a:lnTo>
                    <a:pt x="1319187" y="4182"/>
                  </a:lnTo>
                  <a:lnTo>
                    <a:pt x="1324361" y="4031"/>
                  </a:lnTo>
                  <a:lnTo>
                    <a:pt x="1329534" y="3885"/>
                  </a:lnTo>
                  <a:lnTo>
                    <a:pt x="1334707" y="3744"/>
                  </a:lnTo>
                  <a:lnTo>
                    <a:pt x="1339881" y="3608"/>
                  </a:lnTo>
                  <a:lnTo>
                    <a:pt x="1345054" y="3476"/>
                  </a:lnTo>
                  <a:lnTo>
                    <a:pt x="1350227" y="3348"/>
                  </a:lnTo>
                  <a:lnTo>
                    <a:pt x="1355400" y="3225"/>
                  </a:lnTo>
                  <a:lnTo>
                    <a:pt x="1360574" y="3106"/>
                  </a:lnTo>
                  <a:lnTo>
                    <a:pt x="1365747" y="2991"/>
                  </a:lnTo>
                  <a:lnTo>
                    <a:pt x="1370920" y="2880"/>
                  </a:lnTo>
                  <a:lnTo>
                    <a:pt x="1376094" y="2772"/>
                  </a:lnTo>
                  <a:lnTo>
                    <a:pt x="1381267" y="2668"/>
                  </a:lnTo>
                  <a:lnTo>
                    <a:pt x="1386440" y="2568"/>
                  </a:lnTo>
                  <a:lnTo>
                    <a:pt x="1391613" y="2471"/>
                  </a:lnTo>
                  <a:lnTo>
                    <a:pt x="1396787" y="2377"/>
                  </a:lnTo>
                  <a:lnTo>
                    <a:pt x="1401960" y="2287"/>
                  </a:lnTo>
                  <a:lnTo>
                    <a:pt x="1407133" y="2200"/>
                  </a:lnTo>
                  <a:lnTo>
                    <a:pt x="1412307" y="2115"/>
                  </a:lnTo>
                  <a:lnTo>
                    <a:pt x="1417480" y="2034"/>
                  </a:lnTo>
                  <a:lnTo>
                    <a:pt x="1422653" y="1955"/>
                  </a:lnTo>
                  <a:lnTo>
                    <a:pt x="1427826" y="1879"/>
                  </a:lnTo>
                  <a:lnTo>
                    <a:pt x="1433000" y="1805"/>
                  </a:lnTo>
                  <a:lnTo>
                    <a:pt x="1438173" y="1734"/>
                  </a:lnTo>
                  <a:lnTo>
                    <a:pt x="1443346" y="1665"/>
                  </a:lnTo>
                  <a:lnTo>
                    <a:pt x="1448520" y="1599"/>
                  </a:lnTo>
                  <a:lnTo>
                    <a:pt x="1453693" y="1535"/>
                  </a:lnTo>
                  <a:lnTo>
                    <a:pt x="1458866" y="1473"/>
                  </a:lnTo>
                  <a:lnTo>
                    <a:pt x="1464039" y="1413"/>
                  </a:lnTo>
                  <a:lnTo>
                    <a:pt x="1469213" y="1355"/>
                  </a:lnTo>
                  <a:lnTo>
                    <a:pt x="1474386" y="1299"/>
                  </a:lnTo>
                  <a:lnTo>
                    <a:pt x="1479559" y="1244"/>
                  </a:lnTo>
                  <a:lnTo>
                    <a:pt x="1484733" y="1192"/>
                  </a:lnTo>
                  <a:lnTo>
                    <a:pt x="1489906" y="1141"/>
                  </a:lnTo>
                  <a:lnTo>
                    <a:pt x="1495079" y="1092"/>
                  </a:lnTo>
                  <a:lnTo>
                    <a:pt x="1500252" y="1044"/>
                  </a:lnTo>
                  <a:lnTo>
                    <a:pt x="1505426" y="998"/>
                  </a:lnTo>
                  <a:lnTo>
                    <a:pt x="1510599" y="953"/>
                  </a:lnTo>
                  <a:lnTo>
                    <a:pt x="1515772" y="910"/>
                  </a:lnTo>
                  <a:lnTo>
                    <a:pt x="1520946" y="868"/>
                  </a:lnTo>
                  <a:lnTo>
                    <a:pt x="1526119" y="827"/>
                  </a:lnTo>
                  <a:lnTo>
                    <a:pt x="1531292" y="788"/>
                  </a:lnTo>
                  <a:lnTo>
                    <a:pt x="1536465" y="750"/>
                  </a:lnTo>
                  <a:lnTo>
                    <a:pt x="1541639" y="713"/>
                  </a:lnTo>
                  <a:lnTo>
                    <a:pt x="1546812" y="677"/>
                  </a:lnTo>
                  <a:lnTo>
                    <a:pt x="1551985" y="642"/>
                  </a:lnTo>
                  <a:lnTo>
                    <a:pt x="1557159" y="608"/>
                  </a:lnTo>
                  <a:lnTo>
                    <a:pt x="1562332" y="576"/>
                  </a:lnTo>
                  <a:lnTo>
                    <a:pt x="1567505" y="544"/>
                  </a:lnTo>
                  <a:lnTo>
                    <a:pt x="1572678" y="513"/>
                  </a:lnTo>
                  <a:lnTo>
                    <a:pt x="1577852" y="484"/>
                  </a:lnTo>
                  <a:lnTo>
                    <a:pt x="1583025" y="455"/>
                  </a:lnTo>
                  <a:lnTo>
                    <a:pt x="1588198" y="428"/>
                  </a:lnTo>
                  <a:lnTo>
                    <a:pt x="1593372" y="401"/>
                  </a:lnTo>
                  <a:lnTo>
                    <a:pt x="1598545" y="375"/>
                  </a:lnTo>
                  <a:lnTo>
                    <a:pt x="1603718" y="351"/>
                  </a:lnTo>
                  <a:lnTo>
                    <a:pt x="1608891" y="327"/>
                  </a:lnTo>
                  <a:lnTo>
                    <a:pt x="1614065" y="304"/>
                  </a:lnTo>
                  <a:lnTo>
                    <a:pt x="1619238" y="283"/>
                  </a:lnTo>
                  <a:lnTo>
                    <a:pt x="1624411" y="262"/>
                  </a:lnTo>
                  <a:lnTo>
                    <a:pt x="1629585" y="242"/>
                  </a:lnTo>
                  <a:lnTo>
                    <a:pt x="1634758" y="224"/>
                  </a:lnTo>
                  <a:lnTo>
                    <a:pt x="1639931" y="206"/>
                  </a:lnTo>
                  <a:lnTo>
                    <a:pt x="1645104" y="189"/>
                  </a:lnTo>
                  <a:lnTo>
                    <a:pt x="1650278" y="173"/>
                  </a:lnTo>
                  <a:lnTo>
                    <a:pt x="1655451" y="159"/>
                  </a:lnTo>
                  <a:lnTo>
                    <a:pt x="1660624" y="145"/>
                  </a:lnTo>
                  <a:lnTo>
                    <a:pt x="1665798" y="132"/>
                  </a:lnTo>
                  <a:lnTo>
                    <a:pt x="1670971" y="120"/>
                  </a:lnTo>
                  <a:lnTo>
                    <a:pt x="1676144" y="108"/>
                  </a:lnTo>
                  <a:lnTo>
                    <a:pt x="1681317" y="98"/>
                  </a:lnTo>
                  <a:lnTo>
                    <a:pt x="1686491" y="88"/>
                  </a:lnTo>
                  <a:lnTo>
                    <a:pt x="1691664" y="80"/>
                  </a:lnTo>
                  <a:lnTo>
                    <a:pt x="1696837" y="72"/>
                  </a:lnTo>
                  <a:lnTo>
                    <a:pt x="1702011" y="64"/>
                  </a:lnTo>
                  <a:lnTo>
                    <a:pt x="1707184" y="57"/>
                  </a:lnTo>
                  <a:lnTo>
                    <a:pt x="1712357" y="51"/>
                  </a:lnTo>
                  <a:lnTo>
                    <a:pt x="1717530" y="46"/>
                  </a:lnTo>
                  <a:lnTo>
                    <a:pt x="1722704" y="41"/>
                  </a:lnTo>
                  <a:lnTo>
                    <a:pt x="1727877" y="36"/>
                  </a:lnTo>
                  <a:lnTo>
                    <a:pt x="1733050" y="32"/>
                  </a:lnTo>
                  <a:lnTo>
                    <a:pt x="1738224" y="28"/>
                  </a:lnTo>
                  <a:lnTo>
                    <a:pt x="1743397" y="25"/>
                  </a:lnTo>
                  <a:lnTo>
                    <a:pt x="1748570" y="22"/>
                  </a:lnTo>
                  <a:lnTo>
                    <a:pt x="1753743" y="19"/>
                  </a:lnTo>
                  <a:lnTo>
                    <a:pt x="1758917" y="17"/>
                  </a:lnTo>
                  <a:lnTo>
                    <a:pt x="1764090" y="15"/>
                  </a:lnTo>
                  <a:lnTo>
                    <a:pt x="1769263" y="13"/>
                  </a:lnTo>
                  <a:lnTo>
                    <a:pt x="1774437" y="11"/>
                  </a:lnTo>
                  <a:lnTo>
                    <a:pt x="1779610" y="10"/>
                  </a:lnTo>
                  <a:lnTo>
                    <a:pt x="1784783" y="9"/>
                  </a:lnTo>
                  <a:lnTo>
                    <a:pt x="1789956" y="7"/>
                  </a:lnTo>
                  <a:lnTo>
                    <a:pt x="1795130" y="6"/>
                  </a:lnTo>
                  <a:lnTo>
                    <a:pt x="1800303" y="5"/>
                  </a:lnTo>
                  <a:lnTo>
                    <a:pt x="1805476" y="5"/>
                  </a:lnTo>
                  <a:lnTo>
                    <a:pt x="1810650" y="4"/>
                  </a:lnTo>
                  <a:lnTo>
                    <a:pt x="1815823" y="3"/>
                  </a:lnTo>
                  <a:lnTo>
                    <a:pt x="1820996" y="3"/>
                  </a:lnTo>
                  <a:lnTo>
                    <a:pt x="1826169" y="2"/>
                  </a:lnTo>
                  <a:lnTo>
                    <a:pt x="1831343" y="2"/>
                  </a:lnTo>
                  <a:lnTo>
                    <a:pt x="1836516" y="1"/>
                  </a:lnTo>
                  <a:lnTo>
                    <a:pt x="1841689" y="1"/>
                  </a:lnTo>
                  <a:lnTo>
                    <a:pt x="1846863" y="1"/>
                  </a:lnTo>
                  <a:lnTo>
                    <a:pt x="1852036" y="1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596816" y="4231432"/>
              <a:ext cx="1883076" cy="706898"/>
            </a:xfrm>
            <a:custGeom>
              <a:avLst/>
              <a:pathLst>
                <a:path w="1883076" h="706898">
                  <a:moveTo>
                    <a:pt x="0" y="463758"/>
                  </a:moveTo>
                  <a:lnTo>
                    <a:pt x="5173" y="457979"/>
                  </a:lnTo>
                  <a:lnTo>
                    <a:pt x="10346" y="452255"/>
                  </a:lnTo>
                  <a:lnTo>
                    <a:pt x="15519" y="446588"/>
                  </a:lnTo>
                  <a:lnTo>
                    <a:pt x="20693" y="440982"/>
                  </a:lnTo>
                  <a:lnTo>
                    <a:pt x="25866" y="435438"/>
                  </a:lnTo>
                  <a:lnTo>
                    <a:pt x="31039" y="429958"/>
                  </a:lnTo>
                  <a:lnTo>
                    <a:pt x="36213" y="424546"/>
                  </a:lnTo>
                  <a:lnTo>
                    <a:pt x="41386" y="419201"/>
                  </a:lnTo>
                  <a:lnTo>
                    <a:pt x="46559" y="413926"/>
                  </a:lnTo>
                  <a:lnTo>
                    <a:pt x="51732" y="408722"/>
                  </a:lnTo>
                  <a:lnTo>
                    <a:pt x="56906" y="403590"/>
                  </a:lnTo>
                  <a:lnTo>
                    <a:pt x="62079" y="398530"/>
                  </a:lnTo>
                  <a:lnTo>
                    <a:pt x="67252" y="393543"/>
                  </a:lnTo>
                  <a:lnTo>
                    <a:pt x="72426" y="388629"/>
                  </a:lnTo>
                  <a:lnTo>
                    <a:pt x="77599" y="383789"/>
                  </a:lnTo>
                  <a:lnTo>
                    <a:pt x="82772" y="379022"/>
                  </a:lnTo>
                  <a:lnTo>
                    <a:pt x="87945" y="374329"/>
                  </a:lnTo>
                  <a:lnTo>
                    <a:pt x="93119" y="369709"/>
                  </a:lnTo>
                  <a:lnTo>
                    <a:pt x="98292" y="365161"/>
                  </a:lnTo>
                  <a:lnTo>
                    <a:pt x="103465" y="360686"/>
                  </a:lnTo>
                  <a:lnTo>
                    <a:pt x="108639" y="356283"/>
                  </a:lnTo>
                  <a:lnTo>
                    <a:pt x="113812" y="351950"/>
                  </a:lnTo>
                  <a:lnTo>
                    <a:pt x="118985" y="347687"/>
                  </a:lnTo>
                  <a:lnTo>
                    <a:pt x="124158" y="343494"/>
                  </a:lnTo>
                  <a:lnTo>
                    <a:pt x="129332" y="339368"/>
                  </a:lnTo>
                  <a:lnTo>
                    <a:pt x="134505" y="335310"/>
                  </a:lnTo>
                  <a:lnTo>
                    <a:pt x="139678" y="331318"/>
                  </a:lnTo>
                  <a:lnTo>
                    <a:pt x="144852" y="327391"/>
                  </a:lnTo>
                  <a:lnTo>
                    <a:pt x="150025" y="323528"/>
                  </a:lnTo>
                  <a:lnTo>
                    <a:pt x="155198" y="319727"/>
                  </a:lnTo>
                  <a:lnTo>
                    <a:pt x="160371" y="315988"/>
                  </a:lnTo>
                  <a:lnTo>
                    <a:pt x="165545" y="312310"/>
                  </a:lnTo>
                  <a:lnTo>
                    <a:pt x="170718" y="308690"/>
                  </a:lnTo>
                  <a:lnTo>
                    <a:pt x="175891" y="305128"/>
                  </a:lnTo>
                  <a:lnTo>
                    <a:pt x="181065" y="301623"/>
                  </a:lnTo>
                  <a:lnTo>
                    <a:pt x="186238" y="298173"/>
                  </a:lnTo>
                  <a:lnTo>
                    <a:pt x="191411" y="294777"/>
                  </a:lnTo>
                  <a:lnTo>
                    <a:pt x="196584" y="291434"/>
                  </a:lnTo>
                  <a:lnTo>
                    <a:pt x="201758" y="288142"/>
                  </a:lnTo>
                  <a:lnTo>
                    <a:pt x="206931" y="284901"/>
                  </a:lnTo>
                  <a:lnTo>
                    <a:pt x="212104" y="281709"/>
                  </a:lnTo>
                  <a:lnTo>
                    <a:pt x="217278" y="278565"/>
                  </a:lnTo>
                  <a:lnTo>
                    <a:pt x="222451" y="275468"/>
                  </a:lnTo>
                  <a:lnTo>
                    <a:pt x="227624" y="272417"/>
                  </a:lnTo>
                  <a:lnTo>
                    <a:pt x="232797" y="269411"/>
                  </a:lnTo>
                  <a:lnTo>
                    <a:pt x="237971" y="266448"/>
                  </a:lnTo>
                  <a:lnTo>
                    <a:pt x="243144" y="263527"/>
                  </a:lnTo>
                  <a:lnTo>
                    <a:pt x="248317" y="260648"/>
                  </a:lnTo>
                  <a:lnTo>
                    <a:pt x="253491" y="257810"/>
                  </a:lnTo>
                  <a:lnTo>
                    <a:pt x="258664" y="255011"/>
                  </a:lnTo>
                  <a:lnTo>
                    <a:pt x="263837" y="252250"/>
                  </a:lnTo>
                  <a:lnTo>
                    <a:pt x="269010" y="249527"/>
                  </a:lnTo>
                  <a:lnTo>
                    <a:pt x="274184" y="246840"/>
                  </a:lnTo>
                  <a:lnTo>
                    <a:pt x="279357" y="244189"/>
                  </a:lnTo>
                  <a:lnTo>
                    <a:pt x="284530" y="241573"/>
                  </a:lnTo>
                  <a:lnTo>
                    <a:pt x="289704" y="238991"/>
                  </a:lnTo>
                  <a:lnTo>
                    <a:pt x="294877" y="236443"/>
                  </a:lnTo>
                  <a:lnTo>
                    <a:pt x="300050" y="233927"/>
                  </a:lnTo>
                  <a:lnTo>
                    <a:pt x="305223" y="231442"/>
                  </a:lnTo>
                  <a:lnTo>
                    <a:pt x="310397" y="228988"/>
                  </a:lnTo>
                  <a:lnTo>
                    <a:pt x="315570" y="226565"/>
                  </a:lnTo>
                  <a:lnTo>
                    <a:pt x="320743" y="224171"/>
                  </a:lnTo>
                  <a:lnTo>
                    <a:pt x="325917" y="221806"/>
                  </a:lnTo>
                  <a:lnTo>
                    <a:pt x="331090" y="219470"/>
                  </a:lnTo>
                  <a:lnTo>
                    <a:pt x="336263" y="217160"/>
                  </a:lnTo>
                  <a:lnTo>
                    <a:pt x="341436" y="214878"/>
                  </a:lnTo>
                  <a:lnTo>
                    <a:pt x="346610" y="212622"/>
                  </a:lnTo>
                  <a:lnTo>
                    <a:pt x="351783" y="210393"/>
                  </a:lnTo>
                  <a:lnTo>
                    <a:pt x="356956" y="208188"/>
                  </a:lnTo>
                  <a:lnTo>
                    <a:pt x="362130" y="206008"/>
                  </a:lnTo>
                  <a:lnTo>
                    <a:pt x="367303" y="203852"/>
                  </a:lnTo>
                  <a:lnTo>
                    <a:pt x="372476" y="201721"/>
                  </a:lnTo>
                  <a:lnTo>
                    <a:pt x="377649" y="199612"/>
                  </a:lnTo>
                  <a:lnTo>
                    <a:pt x="382823" y="197526"/>
                  </a:lnTo>
                  <a:lnTo>
                    <a:pt x="387996" y="195463"/>
                  </a:lnTo>
                  <a:lnTo>
                    <a:pt x="393169" y="193422"/>
                  </a:lnTo>
                  <a:lnTo>
                    <a:pt x="398343" y="191402"/>
                  </a:lnTo>
                  <a:lnTo>
                    <a:pt x="403516" y="189403"/>
                  </a:lnTo>
                  <a:lnTo>
                    <a:pt x="408689" y="187425"/>
                  </a:lnTo>
                  <a:lnTo>
                    <a:pt x="413862" y="185467"/>
                  </a:lnTo>
                  <a:lnTo>
                    <a:pt x="419036" y="183530"/>
                  </a:lnTo>
                  <a:lnTo>
                    <a:pt x="424209" y="181612"/>
                  </a:lnTo>
                  <a:lnTo>
                    <a:pt x="429382" y="179713"/>
                  </a:lnTo>
                  <a:lnTo>
                    <a:pt x="434556" y="177833"/>
                  </a:lnTo>
                  <a:lnTo>
                    <a:pt x="439729" y="175972"/>
                  </a:lnTo>
                  <a:lnTo>
                    <a:pt x="444902" y="174129"/>
                  </a:lnTo>
                  <a:lnTo>
                    <a:pt x="450075" y="172304"/>
                  </a:lnTo>
                  <a:lnTo>
                    <a:pt x="455249" y="170497"/>
                  </a:lnTo>
                  <a:lnTo>
                    <a:pt x="460422" y="168707"/>
                  </a:lnTo>
                  <a:lnTo>
                    <a:pt x="465595" y="166935"/>
                  </a:lnTo>
                  <a:lnTo>
                    <a:pt x="470769" y="165179"/>
                  </a:lnTo>
                  <a:lnTo>
                    <a:pt x="475942" y="163440"/>
                  </a:lnTo>
                  <a:lnTo>
                    <a:pt x="481115" y="161717"/>
                  </a:lnTo>
                  <a:lnTo>
                    <a:pt x="486288" y="160010"/>
                  </a:lnTo>
                  <a:lnTo>
                    <a:pt x="491462" y="158319"/>
                  </a:lnTo>
                  <a:lnTo>
                    <a:pt x="496635" y="156644"/>
                  </a:lnTo>
                  <a:lnTo>
                    <a:pt x="501808" y="154984"/>
                  </a:lnTo>
                  <a:lnTo>
                    <a:pt x="506982" y="153340"/>
                  </a:lnTo>
                  <a:lnTo>
                    <a:pt x="512155" y="151710"/>
                  </a:lnTo>
                  <a:lnTo>
                    <a:pt x="517328" y="150095"/>
                  </a:lnTo>
                  <a:lnTo>
                    <a:pt x="522501" y="148494"/>
                  </a:lnTo>
                  <a:lnTo>
                    <a:pt x="527675" y="146908"/>
                  </a:lnTo>
                  <a:lnTo>
                    <a:pt x="532848" y="145336"/>
                  </a:lnTo>
                  <a:lnTo>
                    <a:pt x="538021" y="143777"/>
                  </a:lnTo>
                  <a:lnTo>
                    <a:pt x="543195" y="142233"/>
                  </a:lnTo>
                  <a:lnTo>
                    <a:pt x="548368" y="140701"/>
                  </a:lnTo>
                  <a:lnTo>
                    <a:pt x="553541" y="139184"/>
                  </a:lnTo>
                  <a:lnTo>
                    <a:pt x="558714" y="137679"/>
                  </a:lnTo>
                  <a:lnTo>
                    <a:pt x="563888" y="136187"/>
                  </a:lnTo>
                  <a:lnTo>
                    <a:pt x="569061" y="134708"/>
                  </a:lnTo>
                  <a:lnTo>
                    <a:pt x="574234" y="133242"/>
                  </a:lnTo>
                  <a:lnTo>
                    <a:pt x="579408" y="131787"/>
                  </a:lnTo>
                  <a:lnTo>
                    <a:pt x="584581" y="130346"/>
                  </a:lnTo>
                  <a:lnTo>
                    <a:pt x="589754" y="128916"/>
                  </a:lnTo>
                  <a:lnTo>
                    <a:pt x="594927" y="127498"/>
                  </a:lnTo>
                  <a:lnTo>
                    <a:pt x="600101" y="126092"/>
                  </a:lnTo>
                  <a:lnTo>
                    <a:pt x="605274" y="124698"/>
                  </a:lnTo>
                  <a:lnTo>
                    <a:pt x="610447" y="123315"/>
                  </a:lnTo>
                  <a:lnTo>
                    <a:pt x="615621" y="121943"/>
                  </a:lnTo>
                  <a:lnTo>
                    <a:pt x="620794" y="120583"/>
                  </a:lnTo>
                  <a:lnTo>
                    <a:pt x="625967" y="119233"/>
                  </a:lnTo>
                  <a:lnTo>
                    <a:pt x="631140" y="117894"/>
                  </a:lnTo>
                  <a:lnTo>
                    <a:pt x="636314" y="116566"/>
                  </a:lnTo>
                  <a:lnTo>
                    <a:pt x="641487" y="115249"/>
                  </a:lnTo>
                  <a:lnTo>
                    <a:pt x="646660" y="113942"/>
                  </a:lnTo>
                  <a:lnTo>
                    <a:pt x="651834" y="112645"/>
                  </a:lnTo>
                  <a:lnTo>
                    <a:pt x="657007" y="111359"/>
                  </a:lnTo>
                  <a:lnTo>
                    <a:pt x="662180" y="110083"/>
                  </a:lnTo>
                  <a:lnTo>
                    <a:pt x="667353" y="108816"/>
                  </a:lnTo>
                  <a:lnTo>
                    <a:pt x="672527" y="107559"/>
                  </a:lnTo>
                  <a:lnTo>
                    <a:pt x="677700" y="106312"/>
                  </a:lnTo>
                  <a:lnTo>
                    <a:pt x="682873" y="105075"/>
                  </a:lnTo>
                  <a:lnTo>
                    <a:pt x="688047" y="103847"/>
                  </a:lnTo>
                  <a:lnTo>
                    <a:pt x="693220" y="102628"/>
                  </a:lnTo>
                  <a:lnTo>
                    <a:pt x="698393" y="101419"/>
                  </a:lnTo>
                  <a:lnTo>
                    <a:pt x="703566" y="100218"/>
                  </a:lnTo>
                  <a:lnTo>
                    <a:pt x="708740" y="99027"/>
                  </a:lnTo>
                  <a:lnTo>
                    <a:pt x="713913" y="97845"/>
                  </a:lnTo>
                  <a:lnTo>
                    <a:pt x="719086" y="96671"/>
                  </a:lnTo>
                  <a:lnTo>
                    <a:pt x="724260" y="95506"/>
                  </a:lnTo>
                  <a:lnTo>
                    <a:pt x="729433" y="94350"/>
                  </a:lnTo>
                  <a:lnTo>
                    <a:pt x="734606" y="93202"/>
                  </a:lnTo>
                  <a:lnTo>
                    <a:pt x="739779" y="92063"/>
                  </a:lnTo>
                  <a:lnTo>
                    <a:pt x="744953" y="90932"/>
                  </a:lnTo>
                  <a:lnTo>
                    <a:pt x="750126" y="89809"/>
                  </a:lnTo>
                  <a:lnTo>
                    <a:pt x="755299" y="88695"/>
                  </a:lnTo>
                  <a:lnTo>
                    <a:pt x="760473" y="87588"/>
                  </a:lnTo>
                  <a:lnTo>
                    <a:pt x="765646" y="86490"/>
                  </a:lnTo>
                  <a:lnTo>
                    <a:pt x="770819" y="85400"/>
                  </a:lnTo>
                  <a:lnTo>
                    <a:pt x="775992" y="84318"/>
                  </a:lnTo>
                  <a:lnTo>
                    <a:pt x="781166" y="83243"/>
                  </a:lnTo>
                  <a:lnTo>
                    <a:pt x="786339" y="82176"/>
                  </a:lnTo>
                  <a:lnTo>
                    <a:pt x="791512" y="81118"/>
                  </a:lnTo>
                  <a:lnTo>
                    <a:pt x="796686" y="80066"/>
                  </a:lnTo>
                  <a:lnTo>
                    <a:pt x="801859" y="79023"/>
                  </a:lnTo>
                  <a:lnTo>
                    <a:pt x="807032" y="77987"/>
                  </a:lnTo>
                  <a:lnTo>
                    <a:pt x="812205" y="76959"/>
                  </a:lnTo>
                  <a:lnTo>
                    <a:pt x="817379" y="75938"/>
                  </a:lnTo>
                  <a:lnTo>
                    <a:pt x="822552" y="74925"/>
                  </a:lnTo>
                  <a:lnTo>
                    <a:pt x="827725" y="73920"/>
                  </a:lnTo>
                  <a:lnTo>
                    <a:pt x="832899" y="72921"/>
                  </a:lnTo>
                  <a:lnTo>
                    <a:pt x="838072" y="71931"/>
                  </a:lnTo>
                  <a:lnTo>
                    <a:pt x="843245" y="70948"/>
                  </a:lnTo>
                  <a:lnTo>
                    <a:pt x="848418" y="69972"/>
                  </a:lnTo>
                  <a:lnTo>
                    <a:pt x="853592" y="69004"/>
                  </a:lnTo>
                  <a:lnTo>
                    <a:pt x="858765" y="68043"/>
                  </a:lnTo>
                  <a:lnTo>
                    <a:pt x="863938" y="67089"/>
                  </a:lnTo>
                  <a:lnTo>
                    <a:pt x="869112" y="66143"/>
                  </a:lnTo>
                  <a:lnTo>
                    <a:pt x="874285" y="65205"/>
                  </a:lnTo>
                  <a:lnTo>
                    <a:pt x="879458" y="64274"/>
                  </a:lnTo>
                  <a:lnTo>
                    <a:pt x="884631" y="63350"/>
                  </a:lnTo>
                  <a:lnTo>
                    <a:pt x="889805" y="62434"/>
                  </a:lnTo>
                  <a:lnTo>
                    <a:pt x="894978" y="61525"/>
                  </a:lnTo>
                  <a:lnTo>
                    <a:pt x="900151" y="60624"/>
                  </a:lnTo>
                  <a:lnTo>
                    <a:pt x="905325" y="59730"/>
                  </a:lnTo>
                  <a:lnTo>
                    <a:pt x="910498" y="58844"/>
                  </a:lnTo>
                  <a:lnTo>
                    <a:pt x="915671" y="57966"/>
                  </a:lnTo>
                  <a:lnTo>
                    <a:pt x="920844" y="57095"/>
                  </a:lnTo>
                  <a:lnTo>
                    <a:pt x="926018" y="56232"/>
                  </a:lnTo>
                  <a:lnTo>
                    <a:pt x="931191" y="55377"/>
                  </a:lnTo>
                  <a:lnTo>
                    <a:pt x="936364" y="54529"/>
                  </a:lnTo>
                  <a:lnTo>
                    <a:pt x="941538" y="53689"/>
                  </a:lnTo>
                  <a:lnTo>
                    <a:pt x="946711" y="52857"/>
                  </a:lnTo>
                  <a:lnTo>
                    <a:pt x="951884" y="52033"/>
                  </a:lnTo>
                  <a:lnTo>
                    <a:pt x="957057" y="51216"/>
                  </a:lnTo>
                  <a:lnTo>
                    <a:pt x="962231" y="50408"/>
                  </a:lnTo>
                  <a:lnTo>
                    <a:pt x="967404" y="49608"/>
                  </a:lnTo>
                  <a:lnTo>
                    <a:pt x="972577" y="48815"/>
                  </a:lnTo>
                  <a:lnTo>
                    <a:pt x="977751" y="48031"/>
                  </a:lnTo>
                  <a:lnTo>
                    <a:pt x="982924" y="47255"/>
                  </a:lnTo>
                  <a:lnTo>
                    <a:pt x="988097" y="46486"/>
                  </a:lnTo>
                  <a:lnTo>
                    <a:pt x="993270" y="45726"/>
                  </a:lnTo>
                  <a:lnTo>
                    <a:pt x="998444" y="44975"/>
                  </a:lnTo>
                  <a:lnTo>
                    <a:pt x="1003617" y="44231"/>
                  </a:lnTo>
                  <a:lnTo>
                    <a:pt x="1008790" y="43496"/>
                  </a:lnTo>
                  <a:lnTo>
                    <a:pt x="1013964" y="42769"/>
                  </a:lnTo>
                  <a:lnTo>
                    <a:pt x="1019137" y="42051"/>
                  </a:lnTo>
                  <a:lnTo>
                    <a:pt x="1024310" y="41341"/>
                  </a:lnTo>
                  <a:lnTo>
                    <a:pt x="1029483" y="40639"/>
                  </a:lnTo>
                  <a:lnTo>
                    <a:pt x="1034657" y="39946"/>
                  </a:lnTo>
                  <a:lnTo>
                    <a:pt x="1039830" y="39261"/>
                  </a:lnTo>
                  <a:lnTo>
                    <a:pt x="1045003" y="38585"/>
                  </a:lnTo>
                  <a:lnTo>
                    <a:pt x="1050177" y="37917"/>
                  </a:lnTo>
                  <a:lnTo>
                    <a:pt x="1055350" y="37258"/>
                  </a:lnTo>
                  <a:lnTo>
                    <a:pt x="1060523" y="36607"/>
                  </a:lnTo>
                  <a:lnTo>
                    <a:pt x="1065696" y="35965"/>
                  </a:lnTo>
                  <a:lnTo>
                    <a:pt x="1070870" y="35331"/>
                  </a:lnTo>
                  <a:lnTo>
                    <a:pt x="1076043" y="34706"/>
                  </a:lnTo>
                  <a:lnTo>
                    <a:pt x="1081216" y="34090"/>
                  </a:lnTo>
                  <a:lnTo>
                    <a:pt x="1086390" y="33482"/>
                  </a:lnTo>
                  <a:lnTo>
                    <a:pt x="1091563" y="32883"/>
                  </a:lnTo>
                  <a:lnTo>
                    <a:pt x="1096736" y="32292"/>
                  </a:lnTo>
                  <a:lnTo>
                    <a:pt x="1101909" y="31709"/>
                  </a:lnTo>
                  <a:lnTo>
                    <a:pt x="1107083" y="31136"/>
                  </a:lnTo>
                  <a:lnTo>
                    <a:pt x="1112256" y="30570"/>
                  </a:lnTo>
                  <a:lnTo>
                    <a:pt x="1117429" y="30013"/>
                  </a:lnTo>
                  <a:lnTo>
                    <a:pt x="1122603" y="29465"/>
                  </a:lnTo>
                  <a:lnTo>
                    <a:pt x="1127776" y="28925"/>
                  </a:lnTo>
                  <a:lnTo>
                    <a:pt x="1132949" y="28393"/>
                  </a:lnTo>
                  <a:lnTo>
                    <a:pt x="1138122" y="27870"/>
                  </a:lnTo>
                  <a:lnTo>
                    <a:pt x="1143296" y="27355"/>
                  </a:lnTo>
                  <a:lnTo>
                    <a:pt x="1148469" y="26848"/>
                  </a:lnTo>
                  <a:lnTo>
                    <a:pt x="1153642" y="26349"/>
                  </a:lnTo>
                  <a:lnTo>
                    <a:pt x="1158816" y="25859"/>
                  </a:lnTo>
                  <a:lnTo>
                    <a:pt x="1163989" y="25376"/>
                  </a:lnTo>
                  <a:lnTo>
                    <a:pt x="1169162" y="24901"/>
                  </a:lnTo>
                  <a:lnTo>
                    <a:pt x="1174335" y="24435"/>
                  </a:lnTo>
                  <a:lnTo>
                    <a:pt x="1179509" y="23976"/>
                  </a:lnTo>
                  <a:lnTo>
                    <a:pt x="1184682" y="23525"/>
                  </a:lnTo>
                  <a:lnTo>
                    <a:pt x="1189855" y="23082"/>
                  </a:lnTo>
                  <a:lnTo>
                    <a:pt x="1195029" y="22646"/>
                  </a:lnTo>
                  <a:lnTo>
                    <a:pt x="1200202" y="22218"/>
                  </a:lnTo>
                  <a:lnTo>
                    <a:pt x="1205375" y="21798"/>
                  </a:lnTo>
                  <a:lnTo>
                    <a:pt x="1210548" y="21385"/>
                  </a:lnTo>
                  <a:lnTo>
                    <a:pt x="1215722" y="20979"/>
                  </a:lnTo>
                  <a:lnTo>
                    <a:pt x="1220895" y="20581"/>
                  </a:lnTo>
                  <a:lnTo>
                    <a:pt x="1226068" y="20189"/>
                  </a:lnTo>
                  <a:lnTo>
                    <a:pt x="1231242" y="19805"/>
                  </a:lnTo>
                  <a:lnTo>
                    <a:pt x="1236415" y="19428"/>
                  </a:lnTo>
                  <a:lnTo>
                    <a:pt x="1241588" y="19057"/>
                  </a:lnTo>
                  <a:lnTo>
                    <a:pt x="1246761" y="18694"/>
                  </a:lnTo>
                  <a:lnTo>
                    <a:pt x="1251935" y="18337"/>
                  </a:lnTo>
                  <a:lnTo>
                    <a:pt x="1257108" y="17986"/>
                  </a:lnTo>
                  <a:lnTo>
                    <a:pt x="1262281" y="17642"/>
                  </a:lnTo>
                  <a:lnTo>
                    <a:pt x="1267455" y="17305"/>
                  </a:lnTo>
                  <a:lnTo>
                    <a:pt x="1272628" y="16974"/>
                  </a:lnTo>
                  <a:lnTo>
                    <a:pt x="1277801" y="16648"/>
                  </a:lnTo>
                  <a:lnTo>
                    <a:pt x="1282974" y="16329"/>
                  </a:lnTo>
                  <a:lnTo>
                    <a:pt x="1288148" y="16016"/>
                  </a:lnTo>
                  <a:lnTo>
                    <a:pt x="1293321" y="15709"/>
                  </a:lnTo>
                  <a:lnTo>
                    <a:pt x="1298494" y="15408"/>
                  </a:lnTo>
                  <a:lnTo>
                    <a:pt x="1303668" y="15112"/>
                  </a:lnTo>
                  <a:lnTo>
                    <a:pt x="1308841" y="14822"/>
                  </a:lnTo>
                  <a:lnTo>
                    <a:pt x="1314014" y="14537"/>
                  </a:lnTo>
                  <a:lnTo>
                    <a:pt x="1319187" y="14258"/>
                  </a:lnTo>
                  <a:lnTo>
                    <a:pt x="1324361" y="13984"/>
                  </a:lnTo>
                  <a:lnTo>
                    <a:pt x="1329534" y="13715"/>
                  </a:lnTo>
                  <a:lnTo>
                    <a:pt x="1334707" y="13450"/>
                  </a:lnTo>
                  <a:lnTo>
                    <a:pt x="1339881" y="13191"/>
                  </a:lnTo>
                  <a:lnTo>
                    <a:pt x="1345054" y="12937"/>
                  </a:lnTo>
                  <a:lnTo>
                    <a:pt x="1350227" y="12687"/>
                  </a:lnTo>
                  <a:lnTo>
                    <a:pt x="1355400" y="12442"/>
                  </a:lnTo>
                  <a:lnTo>
                    <a:pt x="1360574" y="12201"/>
                  </a:lnTo>
                  <a:lnTo>
                    <a:pt x="1365747" y="11965"/>
                  </a:lnTo>
                  <a:lnTo>
                    <a:pt x="1370920" y="11732"/>
                  </a:lnTo>
                  <a:lnTo>
                    <a:pt x="1376094" y="11504"/>
                  </a:lnTo>
                  <a:lnTo>
                    <a:pt x="1381267" y="11280"/>
                  </a:lnTo>
                  <a:lnTo>
                    <a:pt x="1386440" y="11059"/>
                  </a:lnTo>
                  <a:lnTo>
                    <a:pt x="1391613" y="10843"/>
                  </a:lnTo>
                  <a:lnTo>
                    <a:pt x="1396787" y="10630"/>
                  </a:lnTo>
                  <a:lnTo>
                    <a:pt x="1401960" y="10420"/>
                  </a:lnTo>
                  <a:lnTo>
                    <a:pt x="1407133" y="10214"/>
                  </a:lnTo>
                  <a:lnTo>
                    <a:pt x="1412307" y="10011"/>
                  </a:lnTo>
                  <a:lnTo>
                    <a:pt x="1417480" y="9811"/>
                  </a:lnTo>
                  <a:lnTo>
                    <a:pt x="1422653" y="9614"/>
                  </a:lnTo>
                  <a:lnTo>
                    <a:pt x="1427826" y="9420"/>
                  </a:lnTo>
                  <a:lnTo>
                    <a:pt x="1433000" y="9228"/>
                  </a:lnTo>
                  <a:lnTo>
                    <a:pt x="1438173" y="9039"/>
                  </a:lnTo>
                  <a:lnTo>
                    <a:pt x="1443346" y="8853"/>
                  </a:lnTo>
                  <a:lnTo>
                    <a:pt x="1448520" y="8669"/>
                  </a:lnTo>
                  <a:lnTo>
                    <a:pt x="1453693" y="8486"/>
                  </a:lnTo>
                  <a:lnTo>
                    <a:pt x="1458866" y="8306"/>
                  </a:lnTo>
                  <a:lnTo>
                    <a:pt x="1464039" y="8128"/>
                  </a:lnTo>
                  <a:lnTo>
                    <a:pt x="1469213" y="7951"/>
                  </a:lnTo>
                  <a:lnTo>
                    <a:pt x="1474386" y="7776"/>
                  </a:lnTo>
                  <a:lnTo>
                    <a:pt x="1479559" y="7602"/>
                  </a:lnTo>
                  <a:lnTo>
                    <a:pt x="1484733" y="7430"/>
                  </a:lnTo>
                  <a:lnTo>
                    <a:pt x="1489906" y="7258"/>
                  </a:lnTo>
                  <a:lnTo>
                    <a:pt x="1495079" y="7088"/>
                  </a:lnTo>
                  <a:lnTo>
                    <a:pt x="1500252" y="6918"/>
                  </a:lnTo>
                  <a:lnTo>
                    <a:pt x="1505426" y="6749"/>
                  </a:lnTo>
                  <a:lnTo>
                    <a:pt x="1510599" y="6580"/>
                  </a:lnTo>
                  <a:lnTo>
                    <a:pt x="1515772" y="6412"/>
                  </a:lnTo>
                  <a:lnTo>
                    <a:pt x="1520946" y="6244"/>
                  </a:lnTo>
                  <a:lnTo>
                    <a:pt x="1526119" y="6075"/>
                  </a:lnTo>
                  <a:lnTo>
                    <a:pt x="1531292" y="5907"/>
                  </a:lnTo>
                  <a:lnTo>
                    <a:pt x="1536465" y="5739"/>
                  </a:lnTo>
                  <a:lnTo>
                    <a:pt x="1541639" y="5570"/>
                  </a:lnTo>
                  <a:lnTo>
                    <a:pt x="1546812" y="5402"/>
                  </a:lnTo>
                  <a:lnTo>
                    <a:pt x="1551985" y="5233"/>
                  </a:lnTo>
                  <a:lnTo>
                    <a:pt x="1557159" y="5063"/>
                  </a:lnTo>
                  <a:lnTo>
                    <a:pt x="1562332" y="4893"/>
                  </a:lnTo>
                  <a:lnTo>
                    <a:pt x="1567505" y="4723"/>
                  </a:lnTo>
                  <a:lnTo>
                    <a:pt x="1572678" y="4553"/>
                  </a:lnTo>
                  <a:lnTo>
                    <a:pt x="1577852" y="4382"/>
                  </a:lnTo>
                  <a:lnTo>
                    <a:pt x="1583025" y="4212"/>
                  </a:lnTo>
                  <a:lnTo>
                    <a:pt x="1588198" y="4042"/>
                  </a:lnTo>
                  <a:lnTo>
                    <a:pt x="1593372" y="3872"/>
                  </a:lnTo>
                  <a:lnTo>
                    <a:pt x="1598545" y="3703"/>
                  </a:lnTo>
                  <a:lnTo>
                    <a:pt x="1603718" y="3534"/>
                  </a:lnTo>
                  <a:lnTo>
                    <a:pt x="1608891" y="3367"/>
                  </a:lnTo>
                  <a:lnTo>
                    <a:pt x="1614065" y="3202"/>
                  </a:lnTo>
                  <a:lnTo>
                    <a:pt x="1619238" y="3039"/>
                  </a:lnTo>
                  <a:lnTo>
                    <a:pt x="1624411" y="2878"/>
                  </a:lnTo>
                  <a:lnTo>
                    <a:pt x="1629585" y="2719"/>
                  </a:lnTo>
                  <a:lnTo>
                    <a:pt x="1634758" y="2564"/>
                  </a:lnTo>
                  <a:lnTo>
                    <a:pt x="1639931" y="2412"/>
                  </a:lnTo>
                  <a:lnTo>
                    <a:pt x="1645104" y="2265"/>
                  </a:lnTo>
                  <a:lnTo>
                    <a:pt x="1650278" y="2121"/>
                  </a:lnTo>
                  <a:lnTo>
                    <a:pt x="1655451" y="1982"/>
                  </a:lnTo>
                  <a:lnTo>
                    <a:pt x="1660624" y="1848"/>
                  </a:lnTo>
                  <a:lnTo>
                    <a:pt x="1665798" y="1720"/>
                  </a:lnTo>
                  <a:lnTo>
                    <a:pt x="1670971" y="1596"/>
                  </a:lnTo>
                  <a:lnTo>
                    <a:pt x="1676144" y="1478"/>
                  </a:lnTo>
                  <a:lnTo>
                    <a:pt x="1681317" y="1366"/>
                  </a:lnTo>
                  <a:lnTo>
                    <a:pt x="1686491" y="1260"/>
                  </a:lnTo>
                  <a:lnTo>
                    <a:pt x="1691664" y="1160"/>
                  </a:lnTo>
                  <a:lnTo>
                    <a:pt x="1696837" y="1065"/>
                  </a:lnTo>
                  <a:lnTo>
                    <a:pt x="1702011" y="976"/>
                  </a:lnTo>
                  <a:lnTo>
                    <a:pt x="1707184" y="893"/>
                  </a:lnTo>
                  <a:lnTo>
                    <a:pt x="1712357" y="815"/>
                  </a:lnTo>
                  <a:lnTo>
                    <a:pt x="1717530" y="743"/>
                  </a:lnTo>
                  <a:lnTo>
                    <a:pt x="1722704" y="676"/>
                  </a:lnTo>
                  <a:lnTo>
                    <a:pt x="1727877" y="613"/>
                  </a:lnTo>
                  <a:lnTo>
                    <a:pt x="1733050" y="556"/>
                  </a:lnTo>
                  <a:lnTo>
                    <a:pt x="1738224" y="503"/>
                  </a:lnTo>
                  <a:lnTo>
                    <a:pt x="1743397" y="454"/>
                  </a:lnTo>
                  <a:lnTo>
                    <a:pt x="1748570" y="409"/>
                  </a:lnTo>
                  <a:lnTo>
                    <a:pt x="1753743" y="368"/>
                  </a:lnTo>
                  <a:lnTo>
                    <a:pt x="1758917" y="331"/>
                  </a:lnTo>
                  <a:lnTo>
                    <a:pt x="1764090" y="296"/>
                  </a:lnTo>
                  <a:lnTo>
                    <a:pt x="1769263" y="265"/>
                  </a:lnTo>
                  <a:lnTo>
                    <a:pt x="1774437" y="237"/>
                  </a:lnTo>
                  <a:lnTo>
                    <a:pt x="1779610" y="211"/>
                  </a:lnTo>
                  <a:lnTo>
                    <a:pt x="1784783" y="187"/>
                  </a:lnTo>
                  <a:lnTo>
                    <a:pt x="1789956" y="166"/>
                  </a:lnTo>
                  <a:lnTo>
                    <a:pt x="1795130" y="147"/>
                  </a:lnTo>
                  <a:lnTo>
                    <a:pt x="1800303" y="129"/>
                  </a:lnTo>
                  <a:lnTo>
                    <a:pt x="1805476" y="114"/>
                  </a:lnTo>
                  <a:lnTo>
                    <a:pt x="1810650" y="99"/>
                  </a:lnTo>
                  <a:lnTo>
                    <a:pt x="1815823" y="86"/>
                  </a:lnTo>
                  <a:lnTo>
                    <a:pt x="1820996" y="75"/>
                  </a:lnTo>
                  <a:lnTo>
                    <a:pt x="1826169" y="64"/>
                  </a:lnTo>
                  <a:lnTo>
                    <a:pt x="1831343" y="55"/>
                  </a:lnTo>
                  <a:lnTo>
                    <a:pt x="1836516" y="46"/>
                  </a:lnTo>
                  <a:lnTo>
                    <a:pt x="1841689" y="39"/>
                  </a:lnTo>
                  <a:lnTo>
                    <a:pt x="1846863" y="32"/>
                  </a:lnTo>
                  <a:lnTo>
                    <a:pt x="1852036" y="26"/>
                  </a:lnTo>
                  <a:lnTo>
                    <a:pt x="1857209" y="20"/>
                  </a:lnTo>
                  <a:lnTo>
                    <a:pt x="1862382" y="15"/>
                  </a:lnTo>
                  <a:lnTo>
                    <a:pt x="1867556" y="10"/>
                  </a:lnTo>
                  <a:lnTo>
                    <a:pt x="1872729" y="6"/>
                  </a:lnTo>
                  <a:lnTo>
                    <a:pt x="1877902" y="3"/>
                  </a:lnTo>
                  <a:lnTo>
                    <a:pt x="1883076" y="0"/>
                  </a:lnTo>
                  <a:lnTo>
                    <a:pt x="1883076" y="10767"/>
                  </a:lnTo>
                  <a:lnTo>
                    <a:pt x="1877902" y="11804"/>
                  </a:lnTo>
                  <a:lnTo>
                    <a:pt x="1872729" y="12939"/>
                  </a:lnTo>
                  <a:lnTo>
                    <a:pt x="1867556" y="14181"/>
                  </a:lnTo>
                  <a:lnTo>
                    <a:pt x="1862382" y="15540"/>
                  </a:lnTo>
                  <a:lnTo>
                    <a:pt x="1857209" y="17025"/>
                  </a:lnTo>
                  <a:lnTo>
                    <a:pt x="1852036" y="18649"/>
                  </a:lnTo>
                  <a:lnTo>
                    <a:pt x="1846863" y="20424"/>
                  </a:lnTo>
                  <a:lnTo>
                    <a:pt x="1841689" y="22362"/>
                  </a:lnTo>
                  <a:lnTo>
                    <a:pt x="1836516" y="24477"/>
                  </a:lnTo>
                  <a:lnTo>
                    <a:pt x="1831343" y="26785"/>
                  </a:lnTo>
                  <a:lnTo>
                    <a:pt x="1826169" y="29303"/>
                  </a:lnTo>
                  <a:lnTo>
                    <a:pt x="1820996" y="32046"/>
                  </a:lnTo>
                  <a:lnTo>
                    <a:pt x="1815823" y="35033"/>
                  </a:lnTo>
                  <a:lnTo>
                    <a:pt x="1810650" y="38285"/>
                  </a:lnTo>
                  <a:lnTo>
                    <a:pt x="1805476" y="41820"/>
                  </a:lnTo>
                  <a:lnTo>
                    <a:pt x="1800303" y="45662"/>
                  </a:lnTo>
                  <a:lnTo>
                    <a:pt x="1795130" y="49831"/>
                  </a:lnTo>
                  <a:lnTo>
                    <a:pt x="1789956" y="54353"/>
                  </a:lnTo>
                  <a:lnTo>
                    <a:pt x="1784783" y="59251"/>
                  </a:lnTo>
                  <a:lnTo>
                    <a:pt x="1779610" y="64549"/>
                  </a:lnTo>
                  <a:lnTo>
                    <a:pt x="1774437" y="70274"/>
                  </a:lnTo>
                  <a:lnTo>
                    <a:pt x="1769263" y="76451"/>
                  </a:lnTo>
                  <a:lnTo>
                    <a:pt x="1764090" y="83106"/>
                  </a:lnTo>
                  <a:lnTo>
                    <a:pt x="1758917" y="90264"/>
                  </a:lnTo>
                  <a:lnTo>
                    <a:pt x="1753743" y="97949"/>
                  </a:lnTo>
                  <a:lnTo>
                    <a:pt x="1748570" y="106184"/>
                  </a:lnTo>
                  <a:lnTo>
                    <a:pt x="1743397" y="114992"/>
                  </a:lnTo>
                  <a:lnTo>
                    <a:pt x="1738224" y="124392"/>
                  </a:lnTo>
                  <a:lnTo>
                    <a:pt x="1733050" y="134400"/>
                  </a:lnTo>
                  <a:lnTo>
                    <a:pt x="1727877" y="145029"/>
                  </a:lnTo>
                  <a:lnTo>
                    <a:pt x="1722704" y="156288"/>
                  </a:lnTo>
                  <a:lnTo>
                    <a:pt x="1717530" y="168181"/>
                  </a:lnTo>
                  <a:lnTo>
                    <a:pt x="1712357" y="180707"/>
                  </a:lnTo>
                  <a:lnTo>
                    <a:pt x="1707184" y="193860"/>
                  </a:lnTo>
                  <a:lnTo>
                    <a:pt x="1702011" y="207624"/>
                  </a:lnTo>
                  <a:lnTo>
                    <a:pt x="1696837" y="221980"/>
                  </a:lnTo>
                  <a:lnTo>
                    <a:pt x="1691664" y="236899"/>
                  </a:lnTo>
                  <a:lnTo>
                    <a:pt x="1686491" y="252345"/>
                  </a:lnTo>
                  <a:lnTo>
                    <a:pt x="1681317" y="268276"/>
                  </a:lnTo>
                  <a:lnTo>
                    <a:pt x="1676144" y="284641"/>
                  </a:lnTo>
                  <a:lnTo>
                    <a:pt x="1670971" y="301383"/>
                  </a:lnTo>
                  <a:lnTo>
                    <a:pt x="1665798" y="318438"/>
                  </a:lnTo>
                  <a:lnTo>
                    <a:pt x="1660624" y="335738"/>
                  </a:lnTo>
                  <a:lnTo>
                    <a:pt x="1655451" y="353209"/>
                  </a:lnTo>
                  <a:lnTo>
                    <a:pt x="1650278" y="370773"/>
                  </a:lnTo>
                  <a:lnTo>
                    <a:pt x="1645104" y="388354"/>
                  </a:lnTo>
                  <a:lnTo>
                    <a:pt x="1639931" y="405870"/>
                  </a:lnTo>
                  <a:lnTo>
                    <a:pt x="1634758" y="423243"/>
                  </a:lnTo>
                  <a:lnTo>
                    <a:pt x="1629585" y="440397"/>
                  </a:lnTo>
                  <a:lnTo>
                    <a:pt x="1624411" y="457258"/>
                  </a:lnTo>
                  <a:lnTo>
                    <a:pt x="1619238" y="473757"/>
                  </a:lnTo>
                  <a:lnTo>
                    <a:pt x="1614065" y="489831"/>
                  </a:lnTo>
                  <a:lnTo>
                    <a:pt x="1608891" y="505424"/>
                  </a:lnTo>
                  <a:lnTo>
                    <a:pt x="1603718" y="520484"/>
                  </a:lnTo>
                  <a:lnTo>
                    <a:pt x="1598545" y="534970"/>
                  </a:lnTo>
                  <a:lnTo>
                    <a:pt x="1593372" y="548846"/>
                  </a:lnTo>
                  <a:lnTo>
                    <a:pt x="1588198" y="562085"/>
                  </a:lnTo>
                  <a:lnTo>
                    <a:pt x="1583025" y="574667"/>
                  </a:lnTo>
                  <a:lnTo>
                    <a:pt x="1577852" y="586578"/>
                  </a:lnTo>
                  <a:lnTo>
                    <a:pt x="1572678" y="597813"/>
                  </a:lnTo>
                  <a:lnTo>
                    <a:pt x="1567505" y="608371"/>
                  </a:lnTo>
                  <a:lnTo>
                    <a:pt x="1562332" y="618256"/>
                  </a:lnTo>
                  <a:lnTo>
                    <a:pt x="1557159" y="627480"/>
                  </a:lnTo>
                  <a:lnTo>
                    <a:pt x="1551985" y="636055"/>
                  </a:lnTo>
                  <a:lnTo>
                    <a:pt x="1546812" y="643999"/>
                  </a:lnTo>
                  <a:lnTo>
                    <a:pt x="1541639" y="651333"/>
                  </a:lnTo>
                  <a:lnTo>
                    <a:pt x="1536465" y="658079"/>
                  </a:lnTo>
                  <a:lnTo>
                    <a:pt x="1531292" y="664261"/>
                  </a:lnTo>
                  <a:lnTo>
                    <a:pt x="1526119" y="669904"/>
                  </a:lnTo>
                  <a:lnTo>
                    <a:pt x="1520946" y="675034"/>
                  </a:lnTo>
                  <a:lnTo>
                    <a:pt x="1515772" y="679677"/>
                  </a:lnTo>
                  <a:lnTo>
                    <a:pt x="1510599" y="683859"/>
                  </a:lnTo>
                  <a:lnTo>
                    <a:pt x="1505426" y="687607"/>
                  </a:lnTo>
                  <a:lnTo>
                    <a:pt x="1500252" y="690944"/>
                  </a:lnTo>
                  <a:lnTo>
                    <a:pt x="1495079" y="693897"/>
                  </a:lnTo>
                  <a:lnTo>
                    <a:pt x="1489906" y="696487"/>
                  </a:lnTo>
                  <a:lnTo>
                    <a:pt x="1484733" y="698738"/>
                  </a:lnTo>
                  <a:lnTo>
                    <a:pt x="1479559" y="700672"/>
                  </a:lnTo>
                  <a:lnTo>
                    <a:pt x="1474386" y="702308"/>
                  </a:lnTo>
                  <a:lnTo>
                    <a:pt x="1469213" y="703666"/>
                  </a:lnTo>
                  <a:lnTo>
                    <a:pt x="1464039" y="704763"/>
                  </a:lnTo>
                  <a:lnTo>
                    <a:pt x="1458866" y="705618"/>
                  </a:lnTo>
                  <a:lnTo>
                    <a:pt x="1453693" y="706244"/>
                  </a:lnTo>
                  <a:lnTo>
                    <a:pt x="1448520" y="706657"/>
                  </a:lnTo>
                  <a:lnTo>
                    <a:pt x="1443346" y="706871"/>
                  </a:lnTo>
                  <a:lnTo>
                    <a:pt x="1438173" y="706898"/>
                  </a:lnTo>
                  <a:lnTo>
                    <a:pt x="1433000" y="706749"/>
                  </a:lnTo>
                  <a:lnTo>
                    <a:pt x="1427826" y="706435"/>
                  </a:lnTo>
                  <a:lnTo>
                    <a:pt x="1422653" y="705966"/>
                  </a:lnTo>
                  <a:lnTo>
                    <a:pt x="1417480" y="705350"/>
                  </a:lnTo>
                  <a:lnTo>
                    <a:pt x="1412307" y="704596"/>
                  </a:lnTo>
                  <a:lnTo>
                    <a:pt x="1407133" y="703712"/>
                  </a:lnTo>
                  <a:lnTo>
                    <a:pt x="1401960" y="702703"/>
                  </a:lnTo>
                  <a:lnTo>
                    <a:pt x="1396787" y="701577"/>
                  </a:lnTo>
                  <a:lnTo>
                    <a:pt x="1391613" y="700338"/>
                  </a:lnTo>
                  <a:lnTo>
                    <a:pt x="1386440" y="698992"/>
                  </a:lnTo>
                  <a:lnTo>
                    <a:pt x="1381267" y="697543"/>
                  </a:lnTo>
                  <a:lnTo>
                    <a:pt x="1376094" y="695996"/>
                  </a:lnTo>
                  <a:lnTo>
                    <a:pt x="1370920" y="694354"/>
                  </a:lnTo>
                  <a:lnTo>
                    <a:pt x="1365747" y="692619"/>
                  </a:lnTo>
                  <a:lnTo>
                    <a:pt x="1360574" y="690797"/>
                  </a:lnTo>
                  <a:lnTo>
                    <a:pt x="1355400" y="688888"/>
                  </a:lnTo>
                  <a:lnTo>
                    <a:pt x="1350227" y="686895"/>
                  </a:lnTo>
                  <a:lnTo>
                    <a:pt x="1345054" y="684821"/>
                  </a:lnTo>
                  <a:lnTo>
                    <a:pt x="1339881" y="682666"/>
                  </a:lnTo>
                  <a:lnTo>
                    <a:pt x="1334707" y="680434"/>
                  </a:lnTo>
                  <a:lnTo>
                    <a:pt x="1329534" y="678125"/>
                  </a:lnTo>
                  <a:lnTo>
                    <a:pt x="1324361" y="675741"/>
                  </a:lnTo>
                  <a:lnTo>
                    <a:pt x="1319187" y="673282"/>
                  </a:lnTo>
                  <a:lnTo>
                    <a:pt x="1314014" y="670750"/>
                  </a:lnTo>
                  <a:lnTo>
                    <a:pt x="1308841" y="668145"/>
                  </a:lnTo>
                  <a:lnTo>
                    <a:pt x="1303668" y="665469"/>
                  </a:lnTo>
                  <a:lnTo>
                    <a:pt x="1298494" y="662722"/>
                  </a:lnTo>
                  <a:lnTo>
                    <a:pt x="1293321" y="659905"/>
                  </a:lnTo>
                  <a:lnTo>
                    <a:pt x="1288148" y="657017"/>
                  </a:lnTo>
                  <a:lnTo>
                    <a:pt x="1282974" y="654060"/>
                  </a:lnTo>
                  <a:lnTo>
                    <a:pt x="1277801" y="651035"/>
                  </a:lnTo>
                  <a:lnTo>
                    <a:pt x="1272628" y="647941"/>
                  </a:lnTo>
                  <a:lnTo>
                    <a:pt x="1267455" y="644778"/>
                  </a:lnTo>
                  <a:lnTo>
                    <a:pt x="1262281" y="641548"/>
                  </a:lnTo>
                  <a:lnTo>
                    <a:pt x="1257108" y="638250"/>
                  </a:lnTo>
                  <a:lnTo>
                    <a:pt x="1251935" y="634886"/>
                  </a:lnTo>
                  <a:lnTo>
                    <a:pt x="1246761" y="631454"/>
                  </a:lnTo>
                  <a:lnTo>
                    <a:pt x="1241588" y="627956"/>
                  </a:lnTo>
                  <a:lnTo>
                    <a:pt x="1236415" y="624393"/>
                  </a:lnTo>
                  <a:lnTo>
                    <a:pt x="1231242" y="620763"/>
                  </a:lnTo>
                  <a:lnTo>
                    <a:pt x="1226068" y="617069"/>
                  </a:lnTo>
                  <a:lnTo>
                    <a:pt x="1220895" y="613310"/>
                  </a:lnTo>
                  <a:lnTo>
                    <a:pt x="1215722" y="609487"/>
                  </a:lnTo>
                  <a:lnTo>
                    <a:pt x="1210548" y="605600"/>
                  </a:lnTo>
                  <a:lnTo>
                    <a:pt x="1205375" y="601650"/>
                  </a:lnTo>
                  <a:lnTo>
                    <a:pt x="1200202" y="597638"/>
                  </a:lnTo>
                  <a:lnTo>
                    <a:pt x="1195029" y="593565"/>
                  </a:lnTo>
                  <a:lnTo>
                    <a:pt x="1189855" y="589431"/>
                  </a:lnTo>
                  <a:lnTo>
                    <a:pt x="1184682" y="585237"/>
                  </a:lnTo>
                  <a:lnTo>
                    <a:pt x="1179509" y="580984"/>
                  </a:lnTo>
                  <a:lnTo>
                    <a:pt x="1174335" y="576673"/>
                  </a:lnTo>
                  <a:lnTo>
                    <a:pt x="1169162" y="572305"/>
                  </a:lnTo>
                  <a:lnTo>
                    <a:pt x="1163989" y="567882"/>
                  </a:lnTo>
                  <a:lnTo>
                    <a:pt x="1158816" y="563404"/>
                  </a:lnTo>
                  <a:lnTo>
                    <a:pt x="1153642" y="558872"/>
                  </a:lnTo>
                  <a:lnTo>
                    <a:pt x="1148469" y="554289"/>
                  </a:lnTo>
                  <a:lnTo>
                    <a:pt x="1143296" y="549654"/>
                  </a:lnTo>
                  <a:lnTo>
                    <a:pt x="1138122" y="544971"/>
                  </a:lnTo>
                  <a:lnTo>
                    <a:pt x="1132949" y="540241"/>
                  </a:lnTo>
                  <a:lnTo>
                    <a:pt x="1127776" y="535464"/>
                  </a:lnTo>
                  <a:lnTo>
                    <a:pt x="1122603" y="530644"/>
                  </a:lnTo>
                  <a:lnTo>
                    <a:pt x="1117429" y="525781"/>
                  </a:lnTo>
                  <a:lnTo>
                    <a:pt x="1112256" y="520878"/>
                  </a:lnTo>
                  <a:lnTo>
                    <a:pt x="1107083" y="515936"/>
                  </a:lnTo>
                  <a:lnTo>
                    <a:pt x="1101909" y="510958"/>
                  </a:lnTo>
                  <a:lnTo>
                    <a:pt x="1096736" y="505946"/>
                  </a:lnTo>
                  <a:lnTo>
                    <a:pt x="1091563" y="500902"/>
                  </a:lnTo>
                  <a:lnTo>
                    <a:pt x="1086390" y="495827"/>
                  </a:lnTo>
                  <a:lnTo>
                    <a:pt x="1081216" y="490725"/>
                  </a:lnTo>
                  <a:lnTo>
                    <a:pt x="1076043" y="485598"/>
                  </a:lnTo>
                  <a:lnTo>
                    <a:pt x="1070870" y="480448"/>
                  </a:lnTo>
                  <a:lnTo>
                    <a:pt x="1065696" y="475277"/>
                  </a:lnTo>
                  <a:lnTo>
                    <a:pt x="1060523" y="470089"/>
                  </a:lnTo>
                  <a:lnTo>
                    <a:pt x="1055350" y="464885"/>
                  </a:lnTo>
                  <a:lnTo>
                    <a:pt x="1050177" y="459668"/>
                  </a:lnTo>
                  <a:lnTo>
                    <a:pt x="1045003" y="454441"/>
                  </a:lnTo>
                  <a:lnTo>
                    <a:pt x="1039830" y="449207"/>
                  </a:lnTo>
                  <a:lnTo>
                    <a:pt x="1034657" y="443968"/>
                  </a:lnTo>
                  <a:lnTo>
                    <a:pt x="1029483" y="438727"/>
                  </a:lnTo>
                  <a:lnTo>
                    <a:pt x="1024310" y="433487"/>
                  </a:lnTo>
                  <a:lnTo>
                    <a:pt x="1019137" y="428250"/>
                  </a:lnTo>
                  <a:lnTo>
                    <a:pt x="1013964" y="423020"/>
                  </a:lnTo>
                  <a:lnTo>
                    <a:pt x="1008790" y="417798"/>
                  </a:lnTo>
                  <a:lnTo>
                    <a:pt x="1003617" y="412588"/>
                  </a:lnTo>
                  <a:lnTo>
                    <a:pt x="998444" y="407392"/>
                  </a:lnTo>
                  <a:lnTo>
                    <a:pt x="993270" y="402214"/>
                  </a:lnTo>
                  <a:lnTo>
                    <a:pt x="988097" y="397056"/>
                  </a:lnTo>
                  <a:lnTo>
                    <a:pt x="982924" y="391920"/>
                  </a:lnTo>
                  <a:lnTo>
                    <a:pt x="977751" y="386810"/>
                  </a:lnTo>
                  <a:lnTo>
                    <a:pt x="972577" y="381728"/>
                  </a:lnTo>
                  <a:lnTo>
                    <a:pt x="967404" y="376676"/>
                  </a:lnTo>
                  <a:lnTo>
                    <a:pt x="962231" y="371658"/>
                  </a:lnTo>
                  <a:lnTo>
                    <a:pt x="957057" y="366675"/>
                  </a:lnTo>
                  <a:lnTo>
                    <a:pt x="951884" y="361730"/>
                  </a:lnTo>
                  <a:lnTo>
                    <a:pt x="946711" y="356826"/>
                  </a:lnTo>
                  <a:lnTo>
                    <a:pt x="941538" y="351965"/>
                  </a:lnTo>
                  <a:lnTo>
                    <a:pt x="936364" y="347150"/>
                  </a:lnTo>
                  <a:lnTo>
                    <a:pt x="931191" y="342382"/>
                  </a:lnTo>
                  <a:lnTo>
                    <a:pt x="926018" y="337664"/>
                  </a:lnTo>
                  <a:lnTo>
                    <a:pt x="920844" y="332997"/>
                  </a:lnTo>
                  <a:lnTo>
                    <a:pt x="915671" y="328385"/>
                  </a:lnTo>
                  <a:lnTo>
                    <a:pt x="910498" y="323829"/>
                  </a:lnTo>
                  <a:lnTo>
                    <a:pt x="905325" y="319330"/>
                  </a:lnTo>
                  <a:lnTo>
                    <a:pt x="900151" y="314891"/>
                  </a:lnTo>
                  <a:lnTo>
                    <a:pt x="894978" y="310514"/>
                  </a:lnTo>
                  <a:lnTo>
                    <a:pt x="889805" y="306199"/>
                  </a:lnTo>
                  <a:lnTo>
                    <a:pt x="884631" y="301949"/>
                  </a:lnTo>
                  <a:lnTo>
                    <a:pt x="879458" y="297765"/>
                  </a:lnTo>
                  <a:lnTo>
                    <a:pt x="874285" y="293649"/>
                  </a:lnTo>
                  <a:lnTo>
                    <a:pt x="869112" y="289602"/>
                  </a:lnTo>
                  <a:lnTo>
                    <a:pt x="863938" y="285624"/>
                  </a:lnTo>
                  <a:lnTo>
                    <a:pt x="858765" y="281718"/>
                  </a:lnTo>
                  <a:lnTo>
                    <a:pt x="853592" y="277884"/>
                  </a:lnTo>
                  <a:lnTo>
                    <a:pt x="848418" y="274123"/>
                  </a:lnTo>
                  <a:lnTo>
                    <a:pt x="843245" y="270437"/>
                  </a:lnTo>
                  <a:lnTo>
                    <a:pt x="838072" y="266825"/>
                  </a:lnTo>
                  <a:lnTo>
                    <a:pt x="832899" y="263290"/>
                  </a:lnTo>
                  <a:lnTo>
                    <a:pt x="827725" y="259830"/>
                  </a:lnTo>
                  <a:lnTo>
                    <a:pt x="822552" y="256448"/>
                  </a:lnTo>
                  <a:lnTo>
                    <a:pt x="817379" y="253143"/>
                  </a:lnTo>
                  <a:lnTo>
                    <a:pt x="812205" y="249915"/>
                  </a:lnTo>
                  <a:lnTo>
                    <a:pt x="807032" y="246766"/>
                  </a:lnTo>
                  <a:lnTo>
                    <a:pt x="801859" y="243696"/>
                  </a:lnTo>
                  <a:lnTo>
                    <a:pt x="796686" y="240704"/>
                  </a:lnTo>
                  <a:lnTo>
                    <a:pt x="791512" y="237791"/>
                  </a:lnTo>
                  <a:lnTo>
                    <a:pt x="786339" y="234956"/>
                  </a:lnTo>
                  <a:lnTo>
                    <a:pt x="781166" y="232201"/>
                  </a:lnTo>
                  <a:lnTo>
                    <a:pt x="775992" y="229525"/>
                  </a:lnTo>
                  <a:lnTo>
                    <a:pt x="770819" y="226927"/>
                  </a:lnTo>
                  <a:lnTo>
                    <a:pt x="765646" y="224407"/>
                  </a:lnTo>
                  <a:lnTo>
                    <a:pt x="760473" y="221966"/>
                  </a:lnTo>
                  <a:lnTo>
                    <a:pt x="755299" y="219604"/>
                  </a:lnTo>
                  <a:lnTo>
                    <a:pt x="750126" y="217318"/>
                  </a:lnTo>
                  <a:lnTo>
                    <a:pt x="744953" y="215110"/>
                  </a:lnTo>
                  <a:lnTo>
                    <a:pt x="739779" y="212979"/>
                  </a:lnTo>
                  <a:lnTo>
                    <a:pt x="734606" y="210925"/>
                  </a:lnTo>
                  <a:lnTo>
                    <a:pt x="729433" y="208946"/>
                  </a:lnTo>
                  <a:lnTo>
                    <a:pt x="724260" y="207043"/>
                  </a:lnTo>
                  <a:lnTo>
                    <a:pt x="719086" y="205215"/>
                  </a:lnTo>
                  <a:lnTo>
                    <a:pt x="713913" y="203461"/>
                  </a:lnTo>
                  <a:lnTo>
                    <a:pt x="708740" y="201781"/>
                  </a:lnTo>
                  <a:lnTo>
                    <a:pt x="703566" y="200174"/>
                  </a:lnTo>
                  <a:lnTo>
                    <a:pt x="698393" y="198639"/>
                  </a:lnTo>
                  <a:lnTo>
                    <a:pt x="693220" y="197176"/>
                  </a:lnTo>
                  <a:lnTo>
                    <a:pt x="688047" y="195783"/>
                  </a:lnTo>
                  <a:lnTo>
                    <a:pt x="682873" y="194461"/>
                  </a:lnTo>
                  <a:lnTo>
                    <a:pt x="677700" y="193208"/>
                  </a:lnTo>
                  <a:lnTo>
                    <a:pt x="672527" y="192024"/>
                  </a:lnTo>
                  <a:lnTo>
                    <a:pt x="667353" y="190908"/>
                  </a:lnTo>
                  <a:lnTo>
                    <a:pt x="662180" y="189858"/>
                  </a:lnTo>
                  <a:lnTo>
                    <a:pt x="657007" y="188875"/>
                  </a:lnTo>
                  <a:lnTo>
                    <a:pt x="651834" y="187958"/>
                  </a:lnTo>
                  <a:lnTo>
                    <a:pt x="646660" y="187105"/>
                  </a:lnTo>
                  <a:lnTo>
                    <a:pt x="641487" y="186316"/>
                  </a:lnTo>
                  <a:lnTo>
                    <a:pt x="636314" y="185590"/>
                  </a:lnTo>
                  <a:lnTo>
                    <a:pt x="631140" y="184926"/>
                  </a:lnTo>
                  <a:lnTo>
                    <a:pt x="625967" y="184324"/>
                  </a:lnTo>
                  <a:lnTo>
                    <a:pt x="620794" y="183782"/>
                  </a:lnTo>
                  <a:lnTo>
                    <a:pt x="615621" y="183300"/>
                  </a:lnTo>
                  <a:lnTo>
                    <a:pt x="610447" y="182876"/>
                  </a:lnTo>
                  <a:lnTo>
                    <a:pt x="605274" y="182511"/>
                  </a:lnTo>
                  <a:lnTo>
                    <a:pt x="600101" y="182204"/>
                  </a:lnTo>
                  <a:lnTo>
                    <a:pt x="594927" y="181952"/>
                  </a:lnTo>
                  <a:lnTo>
                    <a:pt x="589754" y="181757"/>
                  </a:lnTo>
                  <a:lnTo>
                    <a:pt x="584581" y="181616"/>
                  </a:lnTo>
                  <a:lnTo>
                    <a:pt x="579408" y="181530"/>
                  </a:lnTo>
                  <a:lnTo>
                    <a:pt x="574234" y="181497"/>
                  </a:lnTo>
                  <a:lnTo>
                    <a:pt x="569061" y="181517"/>
                  </a:lnTo>
                  <a:lnTo>
                    <a:pt x="563888" y="181589"/>
                  </a:lnTo>
                  <a:lnTo>
                    <a:pt x="558714" y="181712"/>
                  </a:lnTo>
                  <a:lnTo>
                    <a:pt x="553541" y="181886"/>
                  </a:lnTo>
                  <a:lnTo>
                    <a:pt x="548368" y="182109"/>
                  </a:lnTo>
                  <a:lnTo>
                    <a:pt x="543195" y="182382"/>
                  </a:lnTo>
                  <a:lnTo>
                    <a:pt x="538021" y="182703"/>
                  </a:lnTo>
                  <a:lnTo>
                    <a:pt x="532848" y="183073"/>
                  </a:lnTo>
                  <a:lnTo>
                    <a:pt x="527675" y="183489"/>
                  </a:lnTo>
                  <a:lnTo>
                    <a:pt x="522501" y="183952"/>
                  </a:lnTo>
                  <a:lnTo>
                    <a:pt x="517328" y="184462"/>
                  </a:lnTo>
                  <a:lnTo>
                    <a:pt x="512155" y="185016"/>
                  </a:lnTo>
                  <a:lnTo>
                    <a:pt x="506982" y="185616"/>
                  </a:lnTo>
                  <a:lnTo>
                    <a:pt x="501808" y="186260"/>
                  </a:lnTo>
                  <a:lnTo>
                    <a:pt x="496635" y="186948"/>
                  </a:lnTo>
                  <a:lnTo>
                    <a:pt x="491462" y="187680"/>
                  </a:lnTo>
                  <a:lnTo>
                    <a:pt x="486288" y="188454"/>
                  </a:lnTo>
                  <a:lnTo>
                    <a:pt x="481115" y="189270"/>
                  </a:lnTo>
                  <a:lnTo>
                    <a:pt x="475942" y="190129"/>
                  </a:lnTo>
                  <a:lnTo>
                    <a:pt x="470769" y="191029"/>
                  </a:lnTo>
                  <a:lnTo>
                    <a:pt x="465595" y="191971"/>
                  </a:lnTo>
                  <a:lnTo>
                    <a:pt x="460422" y="192953"/>
                  </a:lnTo>
                  <a:lnTo>
                    <a:pt x="455249" y="193975"/>
                  </a:lnTo>
                  <a:lnTo>
                    <a:pt x="450075" y="195038"/>
                  </a:lnTo>
                  <a:lnTo>
                    <a:pt x="444902" y="196140"/>
                  </a:lnTo>
                  <a:lnTo>
                    <a:pt x="439729" y="197282"/>
                  </a:lnTo>
                  <a:lnTo>
                    <a:pt x="434556" y="198463"/>
                  </a:lnTo>
                  <a:lnTo>
                    <a:pt x="429382" y="199683"/>
                  </a:lnTo>
                  <a:lnTo>
                    <a:pt x="424209" y="200941"/>
                  </a:lnTo>
                  <a:lnTo>
                    <a:pt x="419036" y="202238"/>
                  </a:lnTo>
                  <a:lnTo>
                    <a:pt x="413862" y="203574"/>
                  </a:lnTo>
                  <a:lnTo>
                    <a:pt x="408689" y="204947"/>
                  </a:lnTo>
                  <a:lnTo>
                    <a:pt x="403516" y="206359"/>
                  </a:lnTo>
                  <a:lnTo>
                    <a:pt x="398343" y="207808"/>
                  </a:lnTo>
                  <a:lnTo>
                    <a:pt x="393169" y="209295"/>
                  </a:lnTo>
                  <a:lnTo>
                    <a:pt x="387996" y="210820"/>
                  </a:lnTo>
                  <a:lnTo>
                    <a:pt x="382823" y="212382"/>
                  </a:lnTo>
                  <a:lnTo>
                    <a:pt x="377649" y="213982"/>
                  </a:lnTo>
                  <a:lnTo>
                    <a:pt x="372476" y="215620"/>
                  </a:lnTo>
                  <a:lnTo>
                    <a:pt x="367303" y="217295"/>
                  </a:lnTo>
                  <a:lnTo>
                    <a:pt x="362130" y="219008"/>
                  </a:lnTo>
                  <a:lnTo>
                    <a:pt x="356956" y="220759"/>
                  </a:lnTo>
                  <a:lnTo>
                    <a:pt x="351783" y="222548"/>
                  </a:lnTo>
                  <a:lnTo>
                    <a:pt x="346610" y="224375"/>
                  </a:lnTo>
                  <a:lnTo>
                    <a:pt x="341436" y="226241"/>
                  </a:lnTo>
                  <a:lnTo>
                    <a:pt x="336263" y="228145"/>
                  </a:lnTo>
                  <a:lnTo>
                    <a:pt x="331090" y="230087"/>
                  </a:lnTo>
                  <a:lnTo>
                    <a:pt x="325917" y="232069"/>
                  </a:lnTo>
                  <a:lnTo>
                    <a:pt x="320743" y="234089"/>
                  </a:lnTo>
                  <a:lnTo>
                    <a:pt x="315570" y="236150"/>
                  </a:lnTo>
                  <a:lnTo>
                    <a:pt x="310397" y="238250"/>
                  </a:lnTo>
                  <a:lnTo>
                    <a:pt x="305223" y="240391"/>
                  </a:lnTo>
                  <a:lnTo>
                    <a:pt x="300050" y="242572"/>
                  </a:lnTo>
                  <a:lnTo>
                    <a:pt x="294877" y="244794"/>
                  </a:lnTo>
                  <a:lnTo>
                    <a:pt x="289704" y="247058"/>
                  </a:lnTo>
                  <a:lnTo>
                    <a:pt x="284530" y="249365"/>
                  </a:lnTo>
                  <a:lnTo>
                    <a:pt x="279357" y="251714"/>
                  </a:lnTo>
                  <a:lnTo>
                    <a:pt x="274184" y="254106"/>
                  </a:lnTo>
                  <a:lnTo>
                    <a:pt x="269010" y="256542"/>
                  </a:lnTo>
                  <a:lnTo>
                    <a:pt x="263837" y="259023"/>
                  </a:lnTo>
                  <a:lnTo>
                    <a:pt x="258664" y="261549"/>
                  </a:lnTo>
                  <a:lnTo>
                    <a:pt x="253491" y="264120"/>
                  </a:lnTo>
                  <a:lnTo>
                    <a:pt x="248317" y="266739"/>
                  </a:lnTo>
                  <a:lnTo>
                    <a:pt x="243144" y="269405"/>
                  </a:lnTo>
                  <a:lnTo>
                    <a:pt x="237971" y="272119"/>
                  </a:lnTo>
                  <a:lnTo>
                    <a:pt x="232797" y="274882"/>
                  </a:lnTo>
                  <a:lnTo>
                    <a:pt x="227624" y="277695"/>
                  </a:lnTo>
                  <a:lnTo>
                    <a:pt x="222451" y="280558"/>
                  </a:lnTo>
                  <a:lnTo>
                    <a:pt x="217278" y="283474"/>
                  </a:lnTo>
                  <a:lnTo>
                    <a:pt x="212104" y="286442"/>
                  </a:lnTo>
                  <a:lnTo>
                    <a:pt x="206931" y="289464"/>
                  </a:lnTo>
                  <a:lnTo>
                    <a:pt x="201758" y="292541"/>
                  </a:lnTo>
                  <a:lnTo>
                    <a:pt x="196584" y="295673"/>
                  </a:lnTo>
                  <a:lnTo>
                    <a:pt x="191411" y="298862"/>
                  </a:lnTo>
                  <a:lnTo>
                    <a:pt x="186238" y="302108"/>
                  </a:lnTo>
                  <a:lnTo>
                    <a:pt x="181065" y="305414"/>
                  </a:lnTo>
                  <a:lnTo>
                    <a:pt x="175891" y="308780"/>
                  </a:lnTo>
                  <a:lnTo>
                    <a:pt x="170718" y="312206"/>
                  </a:lnTo>
                  <a:lnTo>
                    <a:pt x="165545" y="315695"/>
                  </a:lnTo>
                  <a:lnTo>
                    <a:pt x="160371" y="319247"/>
                  </a:lnTo>
                  <a:lnTo>
                    <a:pt x="155198" y="322864"/>
                  </a:lnTo>
                  <a:lnTo>
                    <a:pt x="150025" y="326545"/>
                  </a:lnTo>
                  <a:lnTo>
                    <a:pt x="144852" y="330294"/>
                  </a:lnTo>
                  <a:lnTo>
                    <a:pt x="139678" y="334110"/>
                  </a:lnTo>
                  <a:lnTo>
                    <a:pt x="134505" y="337995"/>
                  </a:lnTo>
                  <a:lnTo>
                    <a:pt x="129332" y="341949"/>
                  </a:lnTo>
                  <a:lnTo>
                    <a:pt x="124158" y="345974"/>
                  </a:lnTo>
                  <a:lnTo>
                    <a:pt x="118985" y="350070"/>
                  </a:lnTo>
                  <a:lnTo>
                    <a:pt x="113812" y="354239"/>
                  </a:lnTo>
                  <a:lnTo>
                    <a:pt x="108639" y="358481"/>
                  </a:lnTo>
                  <a:lnTo>
                    <a:pt x="103465" y="362797"/>
                  </a:lnTo>
                  <a:lnTo>
                    <a:pt x="98292" y="367187"/>
                  </a:lnTo>
                  <a:lnTo>
                    <a:pt x="93119" y="371652"/>
                  </a:lnTo>
                  <a:lnTo>
                    <a:pt x="87945" y="376193"/>
                  </a:lnTo>
                  <a:lnTo>
                    <a:pt x="82772" y="380810"/>
                  </a:lnTo>
                  <a:lnTo>
                    <a:pt x="77599" y="385502"/>
                  </a:lnTo>
                  <a:lnTo>
                    <a:pt x="72426" y="390271"/>
                  </a:lnTo>
                  <a:lnTo>
                    <a:pt x="67252" y="395116"/>
                  </a:lnTo>
                  <a:lnTo>
                    <a:pt x="62079" y="400036"/>
                  </a:lnTo>
                  <a:lnTo>
                    <a:pt x="56906" y="405032"/>
                  </a:lnTo>
                  <a:lnTo>
                    <a:pt x="51732" y="410102"/>
                  </a:lnTo>
                  <a:lnTo>
                    <a:pt x="46559" y="415246"/>
                  </a:lnTo>
                  <a:lnTo>
                    <a:pt x="41386" y="420463"/>
                  </a:lnTo>
                  <a:lnTo>
                    <a:pt x="36213" y="425751"/>
                  </a:lnTo>
                  <a:lnTo>
                    <a:pt x="31039" y="431110"/>
                  </a:lnTo>
                  <a:lnTo>
                    <a:pt x="25866" y="436537"/>
                  </a:lnTo>
                  <a:lnTo>
                    <a:pt x="20693" y="442031"/>
                  </a:lnTo>
                  <a:lnTo>
                    <a:pt x="15519" y="447590"/>
                  </a:lnTo>
                  <a:lnTo>
                    <a:pt x="10346" y="453210"/>
                  </a:lnTo>
                  <a:lnTo>
                    <a:pt x="5173" y="458889"/>
                  </a:lnTo>
                  <a:lnTo>
                    <a:pt x="0" y="464625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6596816" y="4231432"/>
              <a:ext cx="1883076" cy="463758"/>
            </a:xfrm>
            <a:custGeom>
              <a:avLst/>
              <a:pathLst>
                <a:path w="1883076" h="463758">
                  <a:moveTo>
                    <a:pt x="0" y="463758"/>
                  </a:moveTo>
                  <a:lnTo>
                    <a:pt x="5173" y="457979"/>
                  </a:lnTo>
                  <a:lnTo>
                    <a:pt x="10346" y="452255"/>
                  </a:lnTo>
                  <a:lnTo>
                    <a:pt x="15519" y="446588"/>
                  </a:lnTo>
                  <a:lnTo>
                    <a:pt x="20693" y="440982"/>
                  </a:lnTo>
                  <a:lnTo>
                    <a:pt x="25866" y="435438"/>
                  </a:lnTo>
                  <a:lnTo>
                    <a:pt x="31039" y="429958"/>
                  </a:lnTo>
                  <a:lnTo>
                    <a:pt x="36213" y="424546"/>
                  </a:lnTo>
                  <a:lnTo>
                    <a:pt x="41386" y="419201"/>
                  </a:lnTo>
                  <a:lnTo>
                    <a:pt x="46559" y="413926"/>
                  </a:lnTo>
                  <a:lnTo>
                    <a:pt x="51732" y="408722"/>
                  </a:lnTo>
                  <a:lnTo>
                    <a:pt x="56906" y="403590"/>
                  </a:lnTo>
                  <a:lnTo>
                    <a:pt x="62079" y="398530"/>
                  </a:lnTo>
                  <a:lnTo>
                    <a:pt x="67252" y="393543"/>
                  </a:lnTo>
                  <a:lnTo>
                    <a:pt x="72426" y="388629"/>
                  </a:lnTo>
                  <a:lnTo>
                    <a:pt x="77599" y="383789"/>
                  </a:lnTo>
                  <a:lnTo>
                    <a:pt x="82772" y="379022"/>
                  </a:lnTo>
                  <a:lnTo>
                    <a:pt x="87945" y="374329"/>
                  </a:lnTo>
                  <a:lnTo>
                    <a:pt x="93119" y="369709"/>
                  </a:lnTo>
                  <a:lnTo>
                    <a:pt x="98292" y="365161"/>
                  </a:lnTo>
                  <a:lnTo>
                    <a:pt x="103465" y="360686"/>
                  </a:lnTo>
                  <a:lnTo>
                    <a:pt x="108639" y="356283"/>
                  </a:lnTo>
                  <a:lnTo>
                    <a:pt x="113812" y="351950"/>
                  </a:lnTo>
                  <a:lnTo>
                    <a:pt x="118985" y="347687"/>
                  </a:lnTo>
                  <a:lnTo>
                    <a:pt x="124158" y="343494"/>
                  </a:lnTo>
                  <a:lnTo>
                    <a:pt x="129332" y="339368"/>
                  </a:lnTo>
                  <a:lnTo>
                    <a:pt x="134505" y="335310"/>
                  </a:lnTo>
                  <a:lnTo>
                    <a:pt x="139678" y="331318"/>
                  </a:lnTo>
                  <a:lnTo>
                    <a:pt x="144852" y="327391"/>
                  </a:lnTo>
                  <a:lnTo>
                    <a:pt x="150025" y="323528"/>
                  </a:lnTo>
                  <a:lnTo>
                    <a:pt x="155198" y="319727"/>
                  </a:lnTo>
                  <a:lnTo>
                    <a:pt x="160371" y="315988"/>
                  </a:lnTo>
                  <a:lnTo>
                    <a:pt x="165545" y="312310"/>
                  </a:lnTo>
                  <a:lnTo>
                    <a:pt x="170718" y="308690"/>
                  </a:lnTo>
                  <a:lnTo>
                    <a:pt x="175891" y="305128"/>
                  </a:lnTo>
                  <a:lnTo>
                    <a:pt x="181065" y="301623"/>
                  </a:lnTo>
                  <a:lnTo>
                    <a:pt x="186238" y="298173"/>
                  </a:lnTo>
                  <a:lnTo>
                    <a:pt x="191411" y="294777"/>
                  </a:lnTo>
                  <a:lnTo>
                    <a:pt x="196584" y="291434"/>
                  </a:lnTo>
                  <a:lnTo>
                    <a:pt x="201758" y="288142"/>
                  </a:lnTo>
                  <a:lnTo>
                    <a:pt x="206931" y="284901"/>
                  </a:lnTo>
                  <a:lnTo>
                    <a:pt x="212104" y="281709"/>
                  </a:lnTo>
                  <a:lnTo>
                    <a:pt x="217278" y="278565"/>
                  </a:lnTo>
                  <a:lnTo>
                    <a:pt x="222451" y="275468"/>
                  </a:lnTo>
                  <a:lnTo>
                    <a:pt x="227624" y="272417"/>
                  </a:lnTo>
                  <a:lnTo>
                    <a:pt x="232797" y="269411"/>
                  </a:lnTo>
                  <a:lnTo>
                    <a:pt x="237971" y="266448"/>
                  </a:lnTo>
                  <a:lnTo>
                    <a:pt x="243144" y="263527"/>
                  </a:lnTo>
                  <a:lnTo>
                    <a:pt x="248317" y="260648"/>
                  </a:lnTo>
                  <a:lnTo>
                    <a:pt x="253491" y="257810"/>
                  </a:lnTo>
                  <a:lnTo>
                    <a:pt x="258664" y="255011"/>
                  </a:lnTo>
                  <a:lnTo>
                    <a:pt x="263837" y="252250"/>
                  </a:lnTo>
                  <a:lnTo>
                    <a:pt x="269010" y="249527"/>
                  </a:lnTo>
                  <a:lnTo>
                    <a:pt x="274184" y="246840"/>
                  </a:lnTo>
                  <a:lnTo>
                    <a:pt x="279357" y="244189"/>
                  </a:lnTo>
                  <a:lnTo>
                    <a:pt x="284530" y="241573"/>
                  </a:lnTo>
                  <a:lnTo>
                    <a:pt x="289704" y="238991"/>
                  </a:lnTo>
                  <a:lnTo>
                    <a:pt x="294877" y="236443"/>
                  </a:lnTo>
                  <a:lnTo>
                    <a:pt x="300050" y="233927"/>
                  </a:lnTo>
                  <a:lnTo>
                    <a:pt x="305223" y="231442"/>
                  </a:lnTo>
                  <a:lnTo>
                    <a:pt x="310397" y="228988"/>
                  </a:lnTo>
                  <a:lnTo>
                    <a:pt x="315570" y="226565"/>
                  </a:lnTo>
                  <a:lnTo>
                    <a:pt x="320743" y="224171"/>
                  </a:lnTo>
                  <a:lnTo>
                    <a:pt x="325917" y="221806"/>
                  </a:lnTo>
                  <a:lnTo>
                    <a:pt x="331090" y="219470"/>
                  </a:lnTo>
                  <a:lnTo>
                    <a:pt x="336263" y="217160"/>
                  </a:lnTo>
                  <a:lnTo>
                    <a:pt x="341436" y="214878"/>
                  </a:lnTo>
                  <a:lnTo>
                    <a:pt x="346610" y="212622"/>
                  </a:lnTo>
                  <a:lnTo>
                    <a:pt x="351783" y="210393"/>
                  </a:lnTo>
                  <a:lnTo>
                    <a:pt x="356956" y="208188"/>
                  </a:lnTo>
                  <a:lnTo>
                    <a:pt x="362130" y="206008"/>
                  </a:lnTo>
                  <a:lnTo>
                    <a:pt x="367303" y="203852"/>
                  </a:lnTo>
                  <a:lnTo>
                    <a:pt x="372476" y="201721"/>
                  </a:lnTo>
                  <a:lnTo>
                    <a:pt x="377649" y="199612"/>
                  </a:lnTo>
                  <a:lnTo>
                    <a:pt x="382823" y="197526"/>
                  </a:lnTo>
                  <a:lnTo>
                    <a:pt x="387996" y="195463"/>
                  </a:lnTo>
                  <a:lnTo>
                    <a:pt x="393169" y="193422"/>
                  </a:lnTo>
                  <a:lnTo>
                    <a:pt x="398343" y="191402"/>
                  </a:lnTo>
                  <a:lnTo>
                    <a:pt x="403516" y="189403"/>
                  </a:lnTo>
                  <a:lnTo>
                    <a:pt x="408689" y="187425"/>
                  </a:lnTo>
                  <a:lnTo>
                    <a:pt x="413862" y="185467"/>
                  </a:lnTo>
                  <a:lnTo>
                    <a:pt x="419036" y="183530"/>
                  </a:lnTo>
                  <a:lnTo>
                    <a:pt x="424209" y="181612"/>
                  </a:lnTo>
                  <a:lnTo>
                    <a:pt x="429382" y="179713"/>
                  </a:lnTo>
                  <a:lnTo>
                    <a:pt x="434556" y="177833"/>
                  </a:lnTo>
                  <a:lnTo>
                    <a:pt x="439729" y="175972"/>
                  </a:lnTo>
                  <a:lnTo>
                    <a:pt x="444902" y="174129"/>
                  </a:lnTo>
                  <a:lnTo>
                    <a:pt x="450075" y="172304"/>
                  </a:lnTo>
                  <a:lnTo>
                    <a:pt x="455249" y="170497"/>
                  </a:lnTo>
                  <a:lnTo>
                    <a:pt x="460422" y="168707"/>
                  </a:lnTo>
                  <a:lnTo>
                    <a:pt x="465595" y="166935"/>
                  </a:lnTo>
                  <a:lnTo>
                    <a:pt x="470769" y="165179"/>
                  </a:lnTo>
                  <a:lnTo>
                    <a:pt x="475942" y="163440"/>
                  </a:lnTo>
                  <a:lnTo>
                    <a:pt x="481115" y="161717"/>
                  </a:lnTo>
                  <a:lnTo>
                    <a:pt x="486288" y="160010"/>
                  </a:lnTo>
                  <a:lnTo>
                    <a:pt x="491462" y="158319"/>
                  </a:lnTo>
                  <a:lnTo>
                    <a:pt x="496635" y="156644"/>
                  </a:lnTo>
                  <a:lnTo>
                    <a:pt x="501808" y="154984"/>
                  </a:lnTo>
                  <a:lnTo>
                    <a:pt x="506982" y="153340"/>
                  </a:lnTo>
                  <a:lnTo>
                    <a:pt x="512155" y="151710"/>
                  </a:lnTo>
                  <a:lnTo>
                    <a:pt x="517328" y="150095"/>
                  </a:lnTo>
                  <a:lnTo>
                    <a:pt x="522501" y="148494"/>
                  </a:lnTo>
                  <a:lnTo>
                    <a:pt x="527675" y="146908"/>
                  </a:lnTo>
                  <a:lnTo>
                    <a:pt x="532848" y="145336"/>
                  </a:lnTo>
                  <a:lnTo>
                    <a:pt x="538021" y="143777"/>
                  </a:lnTo>
                  <a:lnTo>
                    <a:pt x="543195" y="142233"/>
                  </a:lnTo>
                  <a:lnTo>
                    <a:pt x="548368" y="140701"/>
                  </a:lnTo>
                  <a:lnTo>
                    <a:pt x="553541" y="139184"/>
                  </a:lnTo>
                  <a:lnTo>
                    <a:pt x="558714" y="137679"/>
                  </a:lnTo>
                  <a:lnTo>
                    <a:pt x="563888" y="136187"/>
                  </a:lnTo>
                  <a:lnTo>
                    <a:pt x="569061" y="134708"/>
                  </a:lnTo>
                  <a:lnTo>
                    <a:pt x="574234" y="133242"/>
                  </a:lnTo>
                  <a:lnTo>
                    <a:pt x="579408" y="131787"/>
                  </a:lnTo>
                  <a:lnTo>
                    <a:pt x="584581" y="130346"/>
                  </a:lnTo>
                  <a:lnTo>
                    <a:pt x="589754" y="128916"/>
                  </a:lnTo>
                  <a:lnTo>
                    <a:pt x="594927" y="127498"/>
                  </a:lnTo>
                  <a:lnTo>
                    <a:pt x="600101" y="126092"/>
                  </a:lnTo>
                  <a:lnTo>
                    <a:pt x="605274" y="124698"/>
                  </a:lnTo>
                  <a:lnTo>
                    <a:pt x="610447" y="123315"/>
                  </a:lnTo>
                  <a:lnTo>
                    <a:pt x="615621" y="121943"/>
                  </a:lnTo>
                  <a:lnTo>
                    <a:pt x="620794" y="120583"/>
                  </a:lnTo>
                  <a:lnTo>
                    <a:pt x="625967" y="119233"/>
                  </a:lnTo>
                  <a:lnTo>
                    <a:pt x="631140" y="117894"/>
                  </a:lnTo>
                  <a:lnTo>
                    <a:pt x="636314" y="116566"/>
                  </a:lnTo>
                  <a:lnTo>
                    <a:pt x="641487" y="115249"/>
                  </a:lnTo>
                  <a:lnTo>
                    <a:pt x="646660" y="113942"/>
                  </a:lnTo>
                  <a:lnTo>
                    <a:pt x="651834" y="112645"/>
                  </a:lnTo>
                  <a:lnTo>
                    <a:pt x="657007" y="111359"/>
                  </a:lnTo>
                  <a:lnTo>
                    <a:pt x="662180" y="110083"/>
                  </a:lnTo>
                  <a:lnTo>
                    <a:pt x="667353" y="108816"/>
                  </a:lnTo>
                  <a:lnTo>
                    <a:pt x="672527" y="107559"/>
                  </a:lnTo>
                  <a:lnTo>
                    <a:pt x="677700" y="106312"/>
                  </a:lnTo>
                  <a:lnTo>
                    <a:pt x="682873" y="105075"/>
                  </a:lnTo>
                  <a:lnTo>
                    <a:pt x="688047" y="103847"/>
                  </a:lnTo>
                  <a:lnTo>
                    <a:pt x="693220" y="102628"/>
                  </a:lnTo>
                  <a:lnTo>
                    <a:pt x="698393" y="101419"/>
                  </a:lnTo>
                  <a:lnTo>
                    <a:pt x="703566" y="100218"/>
                  </a:lnTo>
                  <a:lnTo>
                    <a:pt x="708740" y="99027"/>
                  </a:lnTo>
                  <a:lnTo>
                    <a:pt x="713913" y="97845"/>
                  </a:lnTo>
                  <a:lnTo>
                    <a:pt x="719086" y="96671"/>
                  </a:lnTo>
                  <a:lnTo>
                    <a:pt x="724260" y="95506"/>
                  </a:lnTo>
                  <a:lnTo>
                    <a:pt x="729433" y="94350"/>
                  </a:lnTo>
                  <a:lnTo>
                    <a:pt x="734606" y="93202"/>
                  </a:lnTo>
                  <a:lnTo>
                    <a:pt x="739779" y="92063"/>
                  </a:lnTo>
                  <a:lnTo>
                    <a:pt x="744953" y="90932"/>
                  </a:lnTo>
                  <a:lnTo>
                    <a:pt x="750126" y="89809"/>
                  </a:lnTo>
                  <a:lnTo>
                    <a:pt x="755299" y="88695"/>
                  </a:lnTo>
                  <a:lnTo>
                    <a:pt x="760473" y="87588"/>
                  </a:lnTo>
                  <a:lnTo>
                    <a:pt x="765646" y="86490"/>
                  </a:lnTo>
                  <a:lnTo>
                    <a:pt x="770819" y="85400"/>
                  </a:lnTo>
                  <a:lnTo>
                    <a:pt x="775992" y="84318"/>
                  </a:lnTo>
                  <a:lnTo>
                    <a:pt x="781166" y="83243"/>
                  </a:lnTo>
                  <a:lnTo>
                    <a:pt x="786339" y="82176"/>
                  </a:lnTo>
                  <a:lnTo>
                    <a:pt x="791512" y="81118"/>
                  </a:lnTo>
                  <a:lnTo>
                    <a:pt x="796686" y="80066"/>
                  </a:lnTo>
                  <a:lnTo>
                    <a:pt x="801859" y="79023"/>
                  </a:lnTo>
                  <a:lnTo>
                    <a:pt x="807032" y="77987"/>
                  </a:lnTo>
                  <a:lnTo>
                    <a:pt x="812205" y="76959"/>
                  </a:lnTo>
                  <a:lnTo>
                    <a:pt x="817379" y="75938"/>
                  </a:lnTo>
                  <a:lnTo>
                    <a:pt x="822552" y="74925"/>
                  </a:lnTo>
                  <a:lnTo>
                    <a:pt x="827725" y="73920"/>
                  </a:lnTo>
                  <a:lnTo>
                    <a:pt x="832899" y="72921"/>
                  </a:lnTo>
                  <a:lnTo>
                    <a:pt x="838072" y="71931"/>
                  </a:lnTo>
                  <a:lnTo>
                    <a:pt x="843245" y="70948"/>
                  </a:lnTo>
                  <a:lnTo>
                    <a:pt x="848418" y="69972"/>
                  </a:lnTo>
                  <a:lnTo>
                    <a:pt x="853592" y="69004"/>
                  </a:lnTo>
                  <a:lnTo>
                    <a:pt x="858765" y="68043"/>
                  </a:lnTo>
                  <a:lnTo>
                    <a:pt x="863938" y="67089"/>
                  </a:lnTo>
                  <a:lnTo>
                    <a:pt x="869112" y="66143"/>
                  </a:lnTo>
                  <a:lnTo>
                    <a:pt x="874285" y="65205"/>
                  </a:lnTo>
                  <a:lnTo>
                    <a:pt x="879458" y="64274"/>
                  </a:lnTo>
                  <a:lnTo>
                    <a:pt x="884631" y="63350"/>
                  </a:lnTo>
                  <a:lnTo>
                    <a:pt x="889805" y="62434"/>
                  </a:lnTo>
                  <a:lnTo>
                    <a:pt x="894978" y="61525"/>
                  </a:lnTo>
                  <a:lnTo>
                    <a:pt x="900151" y="60624"/>
                  </a:lnTo>
                  <a:lnTo>
                    <a:pt x="905325" y="59730"/>
                  </a:lnTo>
                  <a:lnTo>
                    <a:pt x="910498" y="58844"/>
                  </a:lnTo>
                  <a:lnTo>
                    <a:pt x="915671" y="57966"/>
                  </a:lnTo>
                  <a:lnTo>
                    <a:pt x="920844" y="57095"/>
                  </a:lnTo>
                  <a:lnTo>
                    <a:pt x="926018" y="56232"/>
                  </a:lnTo>
                  <a:lnTo>
                    <a:pt x="931191" y="55377"/>
                  </a:lnTo>
                  <a:lnTo>
                    <a:pt x="936364" y="54529"/>
                  </a:lnTo>
                  <a:lnTo>
                    <a:pt x="941538" y="53689"/>
                  </a:lnTo>
                  <a:lnTo>
                    <a:pt x="946711" y="52857"/>
                  </a:lnTo>
                  <a:lnTo>
                    <a:pt x="951884" y="52033"/>
                  </a:lnTo>
                  <a:lnTo>
                    <a:pt x="957057" y="51216"/>
                  </a:lnTo>
                  <a:lnTo>
                    <a:pt x="962231" y="50408"/>
                  </a:lnTo>
                  <a:lnTo>
                    <a:pt x="967404" y="49608"/>
                  </a:lnTo>
                  <a:lnTo>
                    <a:pt x="972577" y="48815"/>
                  </a:lnTo>
                  <a:lnTo>
                    <a:pt x="977751" y="48031"/>
                  </a:lnTo>
                  <a:lnTo>
                    <a:pt x="982924" y="47255"/>
                  </a:lnTo>
                  <a:lnTo>
                    <a:pt x="988097" y="46486"/>
                  </a:lnTo>
                  <a:lnTo>
                    <a:pt x="993270" y="45726"/>
                  </a:lnTo>
                  <a:lnTo>
                    <a:pt x="998444" y="44975"/>
                  </a:lnTo>
                  <a:lnTo>
                    <a:pt x="1003617" y="44231"/>
                  </a:lnTo>
                  <a:lnTo>
                    <a:pt x="1008790" y="43496"/>
                  </a:lnTo>
                  <a:lnTo>
                    <a:pt x="1013964" y="42769"/>
                  </a:lnTo>
                  <a:lnTo>
                    <a:pt x="1019137" y="42051"/>
                  </a:lnTo>
                  <a:lnTo>
                    <a:pt x="1024310" y="41341"/>
                  </a:lnTo>
                  <a:lnTo>
                    <a:pt x="1029483" y="40639"/>
                  </a:lnTo>
                  <a:lnTo>
                    <a:pt x="1034657" y="39946"/>
                  </a:lnTo>
                  <a:lnTo>
                    <a:pt x="1039830" y="39261"/>
                  </a:lnTo>
                  <a:lnTo>
                    <a:pt x="1045003" y="38585"/>
                  </a:lnTo>
                  <a:lnTo>
                    <a:pt x="1050177" y="37917"/>
                  </a:lnTo>
                  <a:lnTo>
                    <a:pt x="1055350" y="37258"/>
                  </a:lnTo>
                  <a:lnTo>
                    <a:pt x="1060523" y="36607"/>
                  </a:lnTo>
                  <a:lnTo>
                    <a:pt x="1065696" y="35965"/>
                  </a:lnTo>
                  <a:lnTo>
                    <a:pt x="1070870" y="35331"/>
                  </a:lnTo>
                  <a:lnTo>
                    <a:pt x="1076043" y="34706"/>
                  </a:lnTo>
                  <a:lnTo>
                    <a:pt x="1081216" y="34090"/>
                  </a:lnTo>
                  <a:lnTo>
                    <a:pt x="1086390" y="33482"/>
                  </a:lnTo>
                  <a:lnTo>
                    <a:pt x="1091563" y="32883"/>
                  </a:lnTo>
                  <a:lnTo>
                    <a:pt x="1096736" y="32292"/>
                  </a:lnTo>
                  <a:lnTo>
                    <a:pt x="1101909" y="31709"/>
                  </a:lnTo>
                  <a:lnTo>
                    <a:pt x="1107083" y="31136"/>
                  </a:lnTo>
                  <a:lnTo>
                    <a:pt x="1112256" y="30570"/>
                  </a:lnTo>
                  <a:lnTo>
                    <a:pt x="1117429" y="30013"/>
                  </a:lnTo>
                  <a:lnTo>
                    <a:pt x="1122603" y="29465"/>
                  </a:lnTo>
                  <a:lnTo>
                    <a:pt x="1127776" y="28925"/>
                  </a:lnTo>
                  <a:lnTo>
                    <a:pt x="1132949" y="28393"/>
                  </a:lnTo>
                  <a:lnTo>
                    <a:pt x="1138122" y="27870"/>
                  </a:lnTo>
                  <a:lnTo>
                    <a:pt x="1143296" y="27355"/>
                  </a:lnTo>
                  <a:lnTo>
                    <a:pt x="1148469" y="26848"/>
                  </a:lnTo>
                  <a:lnTo>
                    <a:pt x="1153642" y="26349"/>
                  </a:lnTo>
                  <a:lnTo>
                    <a:pt x="1158816" y="25859"/>
                  </a:lnTo>
                  <a:lnTo>
                    <a:pt x="1163989" y="25376"/>
                  </a:lnTo>
                  <a:lnTo>
                    <a:pt x="1169162" y="24901"/>
                  </a:lnTo>
                  <a:lnTo>
                    <a:pt x="1174335" y="24435"/>
                  </a:lnTo>
                  <a:lnTo>
                    <a:pt x="1179509" y="23976"/>
                  </a:lnTo>
                  <a:lnTo>
                    <a:pt x="1184682" y="23525"/>
                  </a:lnTo>
                  <a:lnTo>
                    <a:pt x="1189855" y="23082"/>
                  </a:lnTo>
                  <a:lnTo>
                    <a:pt x="1195029" y="22646"/>
                  </a:lnTo>
                  <a:lnTo>
                    <a:pt x="1200202" y="22218"/>
                  </a:lnTo>
                  <a:lnTo>
                    <a:pt x="1205375" y="21798"/>
                  </a:lnTo>
                  <a:lnTo>
                    <a:pt x="1210548" y="21385"/>
                  </a:lnTo>
                  <a:lnTo>
                    <a:pt x="1215722" y="20979"/>
                  </a:lnTo>
                  <a:lnTo>
                    <a:pt x="1220895" y="20581"/>
                  </a:lnTo>
                  <a:lnTo>
                    <a:pt x="1226068" y="20189"/>
                  </a:lnTo>
                  <a:lnTo>
                    <a:pt x="1231242" y="19805"/>
                  </a:lnTo>
                  <a:lnTo>
                    <a:pt x="1236415" y="19428"/>
                  </a:lnTo>
                  <a:lnTo>
                    <a:pt x="1241588" y="19057"/>
                  </a:lnTo>
                  <a:lnTo>
                    <a:pt x="1246761" y="18694"/>
                  </a:lnTo>
                  <a:lnTo>
                    <a:pt x="1251935" y="18337"/>
                  </a:lnTo>
                  <a:lnTo>
                    <a:pt x="1257108" y="17986"/>
                  </a:lnTo>
                  <a:lnTo>
                    <a:pt x="1262281" y="17642"/>
                  </a:lnTo>
                  <a:lnTo>
                    <a:pt x="1267455" y="17305"/>
                  </a:lnTo>
                  <a:lnTo>
                    <a:pt x="1272628" y="16974"/>
                  </a:lnTo>
                  <a:lnTo>
                    <a:pt x="1277801" y="16648"/>
                  </a:lnTo>
                  <a:lnTo>
                    <a:pt x="1282974" y="16329"/>
                  </a:lnTo>
                  <a:lnTo>
                    <a:pt x="1288148" y="16016"/>
                  </a:lnTo>
                  <a:lnTo>
                    <a:pt x="1293321" y="15709"/>
                  </a:lnTo>
                  <a:lnTo>
                    <a:pt x="1298494" y="15408"/>
                  </a:lnTo>
                  <a:lnTo>
                    <a:pt x="1303668" y="15112"/>
                  </a:lnTo>
                  <a:lnTo>
                    <a:pt x="1308841" y="14822"/>
                  </a:lnTo>
                  <a:lnTo>
                    <a:pt x="1314014" y="14537"/>
                  </a:lnTo>
                  <a:lnTo>
                    <a:pt x="1319187" y="14258"/>
                  </a:lnTo>
                  <a:lnTo>
                    <a:pt x="1324361" y="13984"/>
                  </a:lnTo>
                  <a:lnTo>
                    <a:pt x="1329534" y="13715"/>
                  </a:lnTo>
                  <a:lnTo>
                    <a:pt x="1334707" y="13450"/>
                  </a:lnTo>
                  <a:lnTo>
                    <a:pt x="1339881" y="13191"/>
                  </a:lnTo>
                  <a:lnTo>
                    <a:pt x="1345054" y="12937"/>
                  </a:lnTo>
                  <a:lnTo>
                    <a:pt x="1350227" y="12687"/>
                  </a:lnTo>
                  <a:lnTo>
                    <a:pt x="1355400" y="12442"/>
                  </a:lnTo>
                  <a:lnTo>
                    <a:pt x="1360574" y="12201"/>
                  </a:lnTo>
                  <a:lnTo>
                    <a:pt x="1365747" y="11965"/>
                  </a:lnTo>
                  <a:lnTo>
                    <a:pt x="1370920" y="11732"/>
                  </a:lnTo>
                  <a:lnTo>
                    <a:pt x="1376094" y="11504"/>
                  </a:lnTo>
                  <a:lnTo>
                    <a:pt x="1381267" y="11280"/>
                  </a:lnTo>
                  <a:lnTo>
                    <a:pt x="1386440" y="11059"/>
                  </a:lnTo>
                  <a:lnTo>
                    <a:pt x="1391613" y="10843"/>
                  </a:lnTo>
                  <a:lnTo>
                    <a:pt x="1396787" y="10630"/>
                  </a:lnTo>
                  <a:lnTo>
                    <a:pt x="1401960" y="10420"/>
                  </a:lnTo>
                  <a:lnTo>
                    <a:pt x="1407133" y="10214"/>
                  </a:lnTo>
                  <a:lnTo>
                    <a:pt x="1412307" y="10011"/>
                  </a:lnTo>
                  <a:lnTo>
                    <a:pt x="1417480" y="9811"/>
                  </a:lnTo>
                  <a:lnTo>
                    <a:pt x="1422653" y="9614"/>
                  </a:lnTo>
                  <a:lnTo>
                    <a:pt x="1427826" y="9420"/>
                  </a:lnTo>
                  <a:lnTo>
                    <a:pt x="1433000" y="9228"/>
                  </a:lnTo>
                  <a:lnTo>
                    <a:pt x="1438173" y="9039"/>
                  </a:lnTo>
                  <a:lnTo>
                    <a:pt x="1443346" y="8853"/>
                  </a:lnTo>
                  <a:lnTo>
                    <a:pt x="1448520" y="8669"/>
                  </a:lnTo>
                  <a:lnTo>
                    <a:pt x="1453693" y="8486"/>
                  </a:lnTo>
                  <a:lnTo>
                    <a:pt x="1458866" y="8306"/>
                  </a:lnTo>
                  <a:lnTo>
                    <a:pt x="1464039" y="8128"/>
                  </a:lnTo>
                  <a:lnTo>
                    <a:pt x="1469213" y="7951"/>
                  </a:lnTo>
                  <a:lnTo>
                    <a:pt x="1474386" y="7776"/>
                  </a:lnTo>
                  <a:lnTo>
                    <a:pt x="1479559" y="7602"/>
                  </a:lnTo>
                  <a:lnTo>
                    <a:pt x="1484733" y="7430"/>
                  </a:lnTo>
                  <a:lnTo>
                    <a:pt x="1489906" y="7258"/>
                  </a:lnTo>
                  <a:lnTo>
                    <a:pt x="1495079" y="7088"/>
                  </a:lnTo>
                  <a:lnTo>
                    <a:pt x="1500252" y="6918"/>
                  </a:lnTo>
                  <a:lnTo>
                    <a:pt x="1505426" y="6749"/>
                  </a:lnTo>
                  <a:lnTo>
                    <a:pt x="1510599" y="6580"/>
                  </a:lnTo>
                  <a:lnTo>
                    <a:pt x="1515772" y="6412"/>
                  </a:lnTo>
                  <a:lnTo>
                    <a:pt x="1520946" y="6244"/>
                  </a:lnTo>
                  <a:lnTo>
                    <a:pt x="1526119" y="6075"/>
                  </a:lnTo>
                  <a:lnTo>
                    <a:pt x="1531292" y="5907"/>
                  </a:lnTo>
                  <a:lnTo>
                    <a:pt x="1536465" y="5739"/>
                  </a:lnTo>
                  <a:lnTo>
                    <a:pt x="1541639" y="5570"/>
                  </a:lnTo>
                  <a:lnTo>
                    <a:pt x="1546812" y="5402"/>
                  </a:lnTo>
                  <a:lnTo>
                    <a:pt x="1551985" y="5233"/>
                  </a:lnTo>
                  <a:lnTo>
                    <a:pt x="1557159" y="5063"/>
                  </a:lnTo>
                  <a:lnTo>
                    <a:pt x="1562332" y="4893"/>
                  </a:lnTo>
                  <a:lnTo>
                    <a:pt x="1567505" y="4723"/>
                  </a:lnTo>
                  <a:lnTo>
                    <a:pt x="1572678" y="4553"/>
                  </a:lnTo>
                  <a:lnTo>
                    <a:pt x="1577852" y="4382"/>
                  </a:lnTo>
                  <a:lnTo>
                    <a:pt x="1583025" y="4212"/>
                  </a:lnTo>
                  <a:lnTo>
                    <a:pt x="1588198" y="4042"/>
                  </a:lnTo>
                  <a:lnTo>
                    <a:pt x="1593372" y="3872"/>
                  </a:lnTo>
                  <a:lnTo>
                    <a:pt x="1598545" y="3703"/>
                  </a:lnTo>
                  <a:lnTo>
                    <a:pt x="1603718" y="3534"/>
                  </a:lnTo>
                  <a:lnTo>
                    <a:pt x="1608891" y="3367"/>
                  </a:lnTo>
                  <a:lnTo>
                    <a:pt x="1614065" y="3202"/>
                  </a:lnTo>
                  <a:lnTo>
                    <a:pt x="1619238" y="3039"/>
                  </a:lnTo>
                  <a:lnTo>
                    <a:pt x="1624411" y="2878"/>
                  </a:lnTo>
                  <a:lnTo>
                    <a:pt x="1629585" y="2719"/>
                  </a:lnTo>
                  <a:lnTo>
                    <a:pt x="1634758" y="2564"/>
                  </a:lnTo>
                  <a:lnTo>
                    <a:pt x="1639931" y="2412"/>
                  </a:lnTo>
                  <a:lnTo>
                    <a:pt x="1645104" y="2265"/>
                  </a:lnTo>
                  <a:lnTo>
                    <a:pt x="1650278" y="2121"/>
                  </a:lnTo>
                  <a:lnTo>
                    <a:pt x="1655451" y="1982"/>
                  </a:lnTo>
                  <a:lnTo>
                    <a:pt x="1660624" y="1848"/>
                  </a:lnTo>
                  <a:lnTo>
                    <a:pt x="1665798" y="1720"/>
                  </a:lnTo>
                  <a:lnTo>
                    <a:pt x="1670971" y="1596"/>
                  </a:lnTo>
                  <a:lnTo>
                    <a:pt x="1676144" y="1478"/>
                  </a:lnTo>
                  <a:lnTo>
                    <a:pt x="1681317" y="1366"/>
                  </a:lnTo>
                  <a:lnTo>
                    <a:pt x="1686491" y="1260"/>
                  </a:lnTo>
                  <a:lnTo>
                    <a:pt x="1691664" y="1160"/>
                  </a:lnTo>
                  <a:lnTo>
                    <a:pt x="1696837" y="1065"/>
                  </a:lnTo>
                  <a:lnTo>
                    <a:pt x="1702011" y="976"/>
                  </a:lnTo>
                  <a:lnTo>
                    <a:pt x="1707184" y="893"/>
                  </a:lnTo>
                  <a:lnTo>
                    <a:pt x="1712357" y="815"/>
                  </a:lnTo>
                  <a:lnTo>
                    <a:pt x="1717530" y="743"/>
                  </a:lnTo>
                  <a:lnTo>
                    <a:pt x="1722704" y="676"/>
                  </a:lnTo>
                  <a:lnTo>
                    <a:pt x="1727877" y="613"/>
                  </a:lnTo>
                  <a:lnTo>
                    <a:pt x="1733050" y="556"/>
                  </a:lnTo>
                  <a:lnTo>
                    <a:pt x="1738224" y="503"/>
                  </a:lnTo>
                  <a:lnTo>
                    <a:pt x="1743397" y="454"/>
                  </a:lnTo>
                  <a:lnTo>
                    <a:pt x="1748570" y="409"/>
                  </a:lnTo>
                  <a:lnTo>
                    <a:pt x="1753743" y="368"/>
                  </a:lnTo>
                  <a:lnTo>
                    <a:pt x="1758917" y="331"/>
                  </a:lnTo>
                  <a:lnTo>
                    <a:pt x="1764090" y="296"/>
                  </a:lnTo>
                  <a:lnTo>
                    <a:pt x="1769263" y="265"/>
                  </a:lnTo>
                  <a:lnTo>
                    <a:pt x="1774437" y="237"/>
                  </a:lnTo>
                  <a:lnTo>
                    <a:pt x="1779610" y="211"/>
                  </a:lnTo>
                  <a:lnTo>
                    <a:pt x="1784783" y="187"/>
                  </a:lnTo>
                  <a:lnTo>
                    <a:pt x="1789956" y="166"/>
                  </a:lnTo>
                  <a:lnTo>
                    <a:pt x="1795130" y="147"/>
                  </a:lnTo>
                  <a:lnTo>
                    <a:pt x="1800303" y="129"/>
                  </a:lnTo>
                  <a:lnTo>
                    <a:pt x="1805476" y="114"/>
                  </a:lnTo>
                  <a:lnTo>
                    <a:pt x="1810650" y="99"/>
                  </a:lnTo>
                  <a:lnTo>
                    <a:pt x="1815823" y="86"/>
                  </a:lnTo>
                  <a:lnTo>
                    <a:pt x="1820996" y="75"/>
                  </a:lnTo>
                  <a:lnTo>
                    <a:pt x="1826169" y="64"/>
                  </a:lnTo>
                  <a:lnTo>
                    <a:pt x="1831343" y="55"/>
                  </a:lnTo>
                  <a:lnTo>
                    <a:pt x="1836516" y="46"/>
                  </a:lnTo>
                  <a:lnTo>
                    <a:pt x="1841689" y="39"/>
                  </a:lnTo>
                  <a:lnTo>
                    <a:pt x="1846863" y="32"/>
                  </a:lnTo>
                  <a:lnTo>
                    <a:pt x="1852036" y="26"/>
                  </a:lnTo>
                  <a:lnTo>
                    <a:pt x="1857209" y="20"/>
                  </a:lnTo>
                  <a:lnTo>
                    <a:pt x="1862382" y="15"/>
                  </a:lnTo>
                  <a:lnTo>
                    <a:pt x="1867556" y="10"/>
                  </a:lnTo>
                  <a:lnTo>
                    <a:pt x="1872729" y="6"/>
                  </a:lnTo>
                  <a:lnTo>
                    <a:pt x="1877902" y="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6596816" y="4242199"/>
              <a:ext cx="1883076" cy="766412"/>
            </a:xfrm>
            <a:custGeom>
              <a:avLst/>
              <a:pathLst>
                <a:path w="1883076" h="766412">
                  <a:moveTo>
                    <a:pt x="0" y="453858"/>
                  </a:moveTo>
                  <a:lnTo>
                    <a:pt x="5173" y="448122"/>
                  </a:lnTo>
                  <a:lnTo>
                    <a:pt x="10346" y="442443"/>
                  </a:lnTo>
                  <a:lnTo>
                    <a:pt x="15519" y="436823"/>
                  </a:lnTo>
                  <a:lnTo>
                    <a:pt x="20693" y="431264"/>
                  </a:lnTo>
                  <a:lnTo>
                    <a:pt x="25866" y="425770"/>
                  </a:lnTo>
                  <a:lnTo>
                    <a:pt x="31039" y="420343"/>
                  </a:lnTo>
                  <a:lnTo>
                    <a:pt x="36213" y="414984"/>
                  </a:lnTo>
                  <a:lnTo>
                    <a:pt x="41386" y="409696"/>
                  </a:lnTo>
                  <a:lnTo>
                    <a:pt x="46559" y="404479"/>
                  </a:lnTo>
                  <a:lnTo>
                    <a:pt x="51732" y="399335"/>
                  </a:lnTo>
                  <a:lnTo>
                    <a:pt x="56906" y="394265"/>
                  </a:lnTo>
                  <a:lnTo>
                    <a:pt x="62079" y="389269"/>
                  </a:lnTo>
                  <a:lnTo>
                    <a:pt x="67252" y="384349"/>
                  </a:lnTo>
                  <a:lnTo>
                    <a:pt x="72426" y="379504"/>
                  </a:lnTo>
                  <a:lnTo>
                    <a:pt x="77599" y="374735"/>
                  </a:lnTo>
                  <a:lnTo>
                    <a:pt x="82772" y="370043"/>
                  </a:lnTo>
                  <a:lnTo>
                    <a:pt x="87945" y="365426"/>
                  </a:lnTo>
                  <a:lnTo>
                    <a:pt x="93119" y="360885"/>
                  </a:lnTo>
                  <a:lnTo>
                    <a:pt x="98292" y="356420"/>
                  </a:lnTo>
                  <a:lnTo>
                    <a:pt x="103465" y="352030"/>
                  </a:lnTo>
                  <a:lnTo>
                    <a:pt x="108639" y="347714"/>
                  </a:lnTo>
                  <a:lnTo>
                    <a:pt x="113812" y="343472"/>
                  </a:lnTo>
                  <a:lnTo>
                    <a:pt x="118985" y="339303"/>
                  </a:lnTo>
                  <a:lnTo>
                    <a:pt x="124158" y="335207"/>
                  </a:lnTo>
                  <a:lnTo>
                    <a:pt x="129332" y="331182"/>
                  </a:lnTo>
                  <a:lnTo>
                    <a:pt x="134505" y="327228"/>
                  </a:lnTo>
                  <a:lnTo>
                    <a:pt x="139678" y="323343"/>
                  </a:lnTo>
                  <a:lnTo>
                    <a:pt x="144852" y="319527"/>
                  </a:lnTo>
                  <a:lnTo>
                    <a:pt x="150025" y="315778"/>
                  </a:lnTo>
                  <a:lnTo>
                    <a:pt x="155198" y="312097"/>
                  </a:lnTo>
                  <a:lnTo>
                    <a:pt x="160371" y="308480"/>
                  </a:lnTo>
                  <a:lnTo>
                    <a:pt x="165545" y="304928"/>
                  </a:lnTo>
                  <a:lnTo>
                    <a:pt x="170718" y="301439"/>
                  </a:lnTo>
                  <a:lnTo>
                    <a:pt x="175891" y="298013"/>
                  </a:lnTo>
                  <a:lnTo>
                    <a:pt x="181065" y="294647"/>
                  </a:lnTo>
                  <a:lnTo>
                    <a:pt x="186238" y="291341"/>
                  </a:lnTo>
                  <a:lnTo>
                    <a:pt x="191411" y="288095"/>
                  </a:lnTo>
                  <a:lnTo>
                    <a:pt x="196584" y="284906"/>
                  </a:lnTo>
                  <a:lnTo>
                    <a:pt x="201758" y="281774"/>
                  </a:lnTo>
                  <a:lnTo>
                    <a:pt x="206931" y="278697"/>
                  </a:lnTo>
                  <a:lnTo>
                    <a:pt x="212104" y="275675"/>
                  </a:lnTo>
                  <a:lnTo>
                    <a:pt x="217278" y="272707"/>
                  </a:lnTo>
                  <a:lnTo>
                    <a:pt x="222451" y="269791"/>
                  </a:lnTo>
                  <a:lnTo>
                    <a:pt x="227624" y="266928"/>
                  </a:lnTo>
                  <a:lnTo>
                    <a:pt x="232797" y="264115"/>
                  </a:lnTo>
                  <a:lnTo>
                    <a:pt x="237971" y="261352"/>
                  </a:lnTo>
                  <a:lnTo>
                    <a:pt x="243144" y="258638"/>
                  </a:lnTo>
                  <a:lnTo>
                    <a:pt x="248317" y="255972"/>
                  </a:lnTo>
                  <a:lnTo>
                    <a:pt x="253491" y="253353"/>
                  </a:lnTo>
                  <a:lnTo>
                    <a:pt x="258664" y="250782"/>
                  </a:lnTo>
                  <a:lnTo>
                    <a:pt x="263837" y="248256"/>
                  </a:lnTo>
                  <a:lnTo>
                    <a:pt x="269010" y="245775"/>
                  </a:lnTo>
                  <a:lnTo>
                    <a:pt x="274184" y="243339"/>
                  </a:lnTo>
                  <a:lnTo>
                    <a:pt x="279357" y="240947"/>
                  </a:lnTo>
                  <a:lnTo>
                    <a:pt x="284530" y="238598"/>
                  </a:lnTo>
                  <a:lnTo>
                    <a:pt x="289704" y="236291"/>
                  </a:lnTo>
                  <a:lnTo>
                    <a:pt x="294877" y="234027"/>
                  </a:lnTo>
                  <a:lnTo>
                    <a:pt x="300050" y="231805"/>
                  </a:lnTo>
                  <a:lnTo>
                    <a:pt x="305223" y="229624"/>
                  </a:lnTo>
                  <a:lnTo>
                    <a:pt x="310397" y="227483"/>
                  </a:lnTo>
                  <a:lnTo>
                    <a:pt x="315570" y="225383"/>
                  </a:lnTo>
                  <a:lnTo>
                    <a:pt x="320743" y="223322"/>
                  </a:lnTo>
                  <a:lnTo>
                    <a:pt x="325917" y="221302"/>
                  </a:lnTo>
                  <a:lnTo>
                    <a:pt x="331090" y="219320"/>
                  </a:lnTo>
                  <a:lnTo>
                    <a:pt x="336263" y="217378"/>
                  </a:lnTo>
                  <a:lnTo>
                    <a:pt x="341436" y="215474"/>
                  </a:lnTo>
                  <a:lnTo>
                    <a:pt x="346610" y="213608"/>
                  </a:lnTo>
                  <a:lnTo>
                    <a:pt x="351783" y="211781"/>
                  </a:lnTo>
                  <a:lnTo>
                    <a:pt x="356956" y="209992"/>
                  </a:lnTo>
                  <a:lnTo>
                    <a:pt x="362130" y="208241"/>
                  </a:lnTo>
                  <a:lnTo>
                    <a:pt x="367303" y="206528"/>
                  </a:lnTo>
                  <a:lnTo>
                    <a:pt x="372476" y="204853"/>
                  </a:lnTo>
                  <a:lnTo>
                    <a:pt x="377649" y="203215"/>
                  </a:lnTo>
                  <a:lnTo>
                    <a:pt x="382823" y="201615"/>
                  </a:lnTo>
                  <a:lnTo>
                    <a:pt x="387996" y="200053"/>
                  </a:lnTo>
                  <a:lnTo>
                    <a:pt x="393169" y="198528"/>
                  </a:lnTo>
                  <a:lnTo>
                    <a:pt x="398343" y="197041"/>
                  </a:lnTo>
                  <a:lnTo>
                    <a:pt x="403516" y="195592"/>
                  </a:lnTo>
                  <a:lnTo>
                    <a:pt x="408689" y="194180"/>
                  </a:lnTo>
                  <a:lnTo>
                    <a:pt x="413862" y="192807"/>
                  </a:lnTo>
                  <a:lnTo>
                    <a:pt x="419036" y="191471"/>
                  </a:lnTo>
                  <a:lnTo>
                    <a:pt x="424209" y="190174"/>
                  </a:lnTo>
                  <a:lnTo>
                    <a:pt x="429382" y="188916"/>
                  </a:lnTo>
                  <a:lnTo>
                    <a:pt x="434556" y="187696"/>
                  </a:lnTo>
                  <a:lnTo>
                    <a:pt x="439729" y="186515"/>
                  </a:lnTo>
                  <a:lnTo>
                    <a:pt x="444902" y="185373"/>
                  </a:lnTo>
                  <a:lnTo>
                    <a:pt x="450075" y="184271"/>
                  </a:lnTo>
                  <a:lnTo>
                    <a:pt x="455249" y="183208"/>
                  </a:lnTo>
                  <a:lnTo>
                    <a:pt x="460422" y="182186"/>
                  </a:lnTo>
                  <a:lnTo>
                    <a:pt x="465595" y="181204"/>
                  </a:lnTo>
                  <a:lnTo>
                    <a:pt x="470769" y="180262"/>
                  </a:lnTo>
                  <a:lnTo>
                    <a:pt x="475942" y="179362"/>
                  </a:lnTo>
                  <a:lnTo>
                    <a:pt x="481115" y="178503"/>
                  </a:lnTo>
                  <a:lnTo>
                    <a:pt x="486288" y="177687"/>
                  </a:lnTo>
                  <a:lnTo>
                    <a:pt x="491462" y="176913"/>
                  </a:lnTo>
                  <a:lnTo>
                    <a:pt x="496635" y="176181"/>
                  </a:lnTo>
                  <a:lnTo>
                    <a:pt x="501808" y="175493"/>
                  </a:lnTo>
                  <a:lnTo>
                    <a:pt x="506982" y="174849"/>
                  </a:lnTo>
                  <a:lnTo>
                    <a:pt x="512155" y="174249"/>
                  </a:lnTo>
                  <a:lnTo>
                    <a:pt x="517328" y="173695"/>
                  </a:lnTo>
                  <a:lnTo>
                    <a:pt x="522501" y="173185"/>
                  </a:lnTo>
                  <a:lnTo>
                    <a:pt x="527675" y="172722"/>
                  </a:lnTo>
                  <a:lnTo>
                    <a:pt x="532848" y="172306"/>
                  </a:lnTo>
                  <a:lnTo>
                    <a:pt x="538021" y="171936"/>
                  </a:lnTo>
                  <a:lnTo>
                    <a:pt x="543195" y="171615"/>
                  </a:lnTo>
                  <a:lnTo>
                    <a:pt x="548368" y="171342"/>
                  </a:lnTo>
                  <a:lnTo>
                    <a:pt x="553541" y="171119"/>
                  </a:lnTo>
                  <a:lnTo>
                    <a:pt x="558714" y="170945"/>
                  </a:lnTo>
                  <a:lnTo>
                    <a:pt x="563888" y="170822"/>
                  </a:lnTo>
                  <a:lnTo>
                    <a:pt x="569061" y="170750"/>
                  </a:lnTo>
                  <a:lnTo>
                    <a:pt x="574234" y="170730"/>
                  </a:lnTo>
                  <a:lnTo>
                    <a:pt x="579408" y="170763"/>
                  </a:lnTo>
                  <a:lnTo>
                    <a:pt x="584581" y="170849"/>
                  </a:lnTo>
                  <a:lnTo>
                    <a:pt x="589754" y="170990"/>
                  </a:lnTo>
                  <a:lnTo>
                    <a:pt x="594927" y="171185"/>
                  </a:lnTo>
                  <a:lnTo>
                    <a:pt x="600101" y="171437"/>
                  </a:lnTo>
                  <a:lnTo>
                    <a:pt x="605274" y="171744"/>
                  </a:lnTo>
                  <a:lnTo>
                    <a:pt x="610447" y="172109"/>
                  </a:lnTo>
                  <a:lnTo>
                    <a:pt x="615621" y="172533"/>
                  </a:lnTo>
                  <a:lnTo>
                    <a:pt x="620794" y="173015"/>
                  </a:lnTo>
                  <a:lnTo>
                    <a:pt x="625967" y="173557"/>
                  </a:lnTo>
                  <a:lnTo>
                    <a:pt x="631140" y="174159"/>
                  </a:lnTo>
                  <a:lnTo>
                    <a:pt x="636314" y="174823"/>
                  </a:lnTo>
                  <a:lnTo>
                    <a:pt x="641487" y="175549"/>
                  </a:lnTo>
                  <a:lnTo>
                    <a:pt x="646660" y="176338"/>
                  </a:lnTo>
                  <a:lnTo>
                    <a:pt x="651834" y="177191"/>
                  </a:lnTo>
                  <a:lnTo>
                    <a:pt x="657007" y="178108"/>
                  </a:lnTo>
                  <a:lnTo>
                    <a:pt x="662180" y="179091"/>
                  </a:lnTo>
                  <a:lnTo>
                    <a:pt x="667353" y="180141"/>
                  </a:lnTo>
                  <a:lnTo>
                    <a:pt x="672527" y="181257"/>
                  </a:lnTo>
                  <a:lnTo>
                    <a:pt x="677700" y="182441"/>
                  </a:lnTo>
                  <a:lnTo>
                    <a:pt x="682873" y="183694"/>
                  </a:lnTo>
                  <a:lnTo>
                    <a:pt x="688047" y="185016"/>
                  </a:lnTo>
                  <a:lnTo>
                    <a:pt x="693220" y="186409"/>
                  </a:lnTo>
                  <a:lnTo>
                    <a:pt x="698393" y="187872"/>
                  </a:lnTo>
                  <a:lnTo>
                    <a:pt x="703566" y="189407"/>
                  </a:lnTo>
                  <a:lnTo>
                    <a:pt x="708740" y="191014"/>
                  </a:lnTo>
                  <a:lnTo>
                    <a:pt x="713913" y="192694"/>
                  </a:lnTo>
                  <a:lnTo>
                    <a:pt x="719086" y="194448"/>
                  </a:lnTo>
                  <a:lnTo>
                    <a:pt x="724260" y="196276"/>
                  </a:lnTo>
                  <a:lnTo>
                    <a:pt x="729433" y="198179"/>
                  </a:lnTo>
                  <a:lnTo>
                    <a:pt x="734606" y="200158"/>
                  </a:lnTo>
                  <a:lnTo>
                    <a:pt x="739779" y="202212"/>
                  </a:lnTo>
                  <a:lnTo>
                    <a:pt x="744953" y="204343"/>
                  </a:lnTo>
                  <a:lnTo>
                    <a:pt x="750126" y="206551"/>
                  </a:lnTo>
                  <a:lnTo>
                    <a:pt x="755299" y="208837"/>
                  </a:lnTo>
                  <a:lnTo>
                    <a:pt x="760473" y="211199"/>
                  </a:lnTo>
                  <a:lnTo>
                    <a:pt x="765646" y="213640"/>
                  </a:lnTo>
                  <a:lnTo>
                    <a:pt x="770819" y="216160"/>
                  </a:lnTo>
                  <a:lnTo>
                    <a:pt x="775992" y="218758"/>
                  </a:lnTo>
                  <a:lnTo>
                    <a:pt x="781166" y="221434"/>
                  </a:lnTo>
                  <a:lnTo>
                    <a:pt x="786339" y="224189"/>
                  </a:lnTo>
                  <a:lnTo>
                    <a:pt x="791512" y="227024"/>
                  </a:lnTo>
                  <a:lnTo>
                    <a:pt x="796686" y="229937"/>
                  </a:lnTo>
                  <a:lnTo>
                    <a:pt x="801859" y="232929"/>
                  </a:lnTo>
                  <a:lnTo>
                    <a:pt x="807032" y="235999"/>
                  </a:lnTo>
                  <a:lnTo>
                    <a:pt x="812205" y="239148"/>
                  </a:lnTo>
                  <a:lnTo>
                    <a:pt x="817379" y="242375"/>
                  </a:lnTo>
                  <a:lnTo>
                    <a:pt x="822552" y="245681"/>
                  </a:lnTo>
                  <a:lnTo>
                    <a:pt x="827725" y="249063"/>
                  </a:lnTo>
                  <a:lnTo>
                    <a:pt x="832899" y="252523"/>
                  </a:lnTo>
                  <a:lnTo>
                    <a:pt x="838072" y="256058"/>
                  </a:lnTo>
                  <a:lnTo>
                    <a:pt x="843245" y="259670"/>
                  </a:lnTo>
                  <a:lnTo>
                    <a:pt x="848418" y="263356"/>
                  </a:lnTo>
                  <a:lnTo>
                    <a:pt x="853592" y="267117"/>
                  </a:lnTo>
                  <a:lnTo>
                    <a:pt x="858765" y="270951"/>
                  </a:lnTo>
                  <a:lnTo>
                    <a:pt x="863938" y="274857"/>
                  </a:lnTo>
                  <a:lnTo>
                    <a:pt x="869112" y="278835"/>
                  </a:lnTo>
                  <a:lnTo>
                    <a:pt x="874285" y="282882"/>
                  </a:lnTo>
                  <a:lnTo>
                    <a:pt x="879458" y="286998"/>
                  </a:lnTo>
                  <a:lnTo>
                    <a:pt x="884631" y="291182"/>
                  </a:lnTo>
                  <a:lnTo>
                    <a:pt x="889805" y="295432"/>
                  </a:lnTo>
                  <a:lnTo>
                    <a:pt x="894978" y="299747"/>
                  </a:lnTo>
                  <a:lnTo>
                    <a:pt x="900151" y="304124"/>
                  </a:lnTo>
                  <a:lnTo>
                    <a:pt x="905325" y="308563"/>
                  </a:lnTo>
                  <a:lnTo>
                    <a:pt x="910498" y="313062"/>
                  </a:lnTo>
                  <a:lnTo>
                    <a:pt x="915671" y="317618"/>
                  </a:lnTo>
                  <a:lnTo>
                    <a:pt x="920844" y="322230"/>
                  </a:lnTo>
                  <a:lnTo>
                    <a:pt x="926018" y="326897"/>
                  </a:lnTo>
                  <a:lnTo>
                    <a:pt x="931191" y="331615"/>
                  </a:lnTo>
                  <a:lnTo>
                    <a:pt x="936364" y="336383"/>
                  </a:lnTo>
                  <a:lnTo>
                    <a:pt x="941538" y="341198"/>
                  </a:lnTo>
                  <a:lnTo>
                    <a:pt x="946711" y="346059"/>
                  </a:lnTo>
                  <a:lnTo>
                    <a:pt x="951884" y="350963"/>
                  </a:lnTo>
                  <a:lnTo>
                    <a:pt x="957057" y="355908"/>
                  </a:lnTo>
                  <a:lnTo>
                    <a:pt x="962231" y="360891"/>
                  </a:lnTo>
                  <a:lnTo>
                    <a:pt x="967404" y="365909"/>
                  </a:lnTo>
                  <a:lnTo>
                    <a:pt x="972577" y="370961"/>
                  </a:lnTo>
                  <a:lnTo>
                    <a:pt x="977751" y="376043"/>
                  </a:lnTo>
                  <a:lnTo>
                    <a:pt x="982924" y="381153"/>
                  </a:lnTo>
                  <a:lnTo>
                    <a:pt x="988097" y="386289"/>
                  </a:lnTo>
                  <a:lnTo>
                    <a:pt x="993270" y="391447"/>
                  </a:lnTo>
                  <a:lnTo>
                    <a:pt x="998444" y="396625"/>
                  </a:lnTo>
                  <a:lnTo>
                    <a:pt x="1003617" y="401821"/>
                  </a:lnTo>
                  <a:lnTo>
                    <a:pt x="1008790" y="407031"/>
                  </a:lnTo>
                  <a:lnTo>
                    <a:pt x="1013964" y="412253"/>
                  </a:lnTo>
                  <a:lnTo>
                    <a:pt x="1019137" y="417483"/>
                  </a:lnTo>
                  <a:lnTo>
                    <a:pt x="1024310" y="422720"/>
                  </a:lnTo>
                  <a:lnTo>
                    <a:pt x="1029483" y="427960"/>
                  </a:lnTo>
                  <a:lnTo>
                    <a:pt x="1034657" y="433201"/>
                  </a:lnTo>
                  <a:lnTo>
                    <a:pt x="1039830" y="438440"/>
                  </a:lnTo>
                  <a:lnTo>
                    <a:pt x="1045003" y="443674"/>
                  </a:lnTo>
                  <a:lnTo>
                    <a:pt x="1050177" y="448901"/>
                  </a:lnTo>
                  <a:lnTo>
                    <a:pt x="1055350" y="454118"/>
                  </a:lnTo>
                  <a:lnTo>
                    <a:pt x="1060523" y="459322"/>
                  </a:lnTo>
                  <a:lnTo>
                    <a:pt x="1065696" y="464510"/>
                  </a:lnTo>
                  <a:lnTo>
                    <a:pt x="1070870" y="469681"/>
                  </a:lnTo>
                  <a:lnTo>
                    <a:pt x="1076043" y="474831"/>
                  </a:lnTo>
                  <a:lnTo>
                    <a:pt x="1081216" y="479958"/>
                  </a:lnTo>
                  <a:lnTo>
                    <a:pt x="1086390" y="485060"/>
                  </a:lnTo>
                  <a:lnTo>
                    <a:pt x="1091563" y="490135"/>
                  </a:lnTo>
                  <a:lnTo>
                    <a:pt x="1096736" y="495179"/>
                  </a:lnTo>
                  <a:lnTo>
                    <a:pt x="1101909" y="500191"/>
                  </a:lnTo>
                  <a:lnTo>
                    <a:pt x="1107083" y="505169"/>
                  </a:lnTo>
                  <a:lnTo>
                    <a:pt x="1112256" y="510111"/>
                  </a:lnTo>
                  <a:lnTo>
                    <a:pt x="1117429" y="515014"/>
                  </a:lnTo>
                  <a:lnTo>
                    <a:pt x="1122603" y="519877"/>
                  </a:lnTo>
                  <a:lnTo>
                    <a:pt x="1127776" y="524697"/>
                  </a:lnTo>
                  <a:lnTo>
                    <a:pt x="1132949" y="529474"/>
                  </a:lnTo>
                  <a:lnTo>
                    <a:pt x="1138122" y="534204"/>
                  </a:lnTo>
                  <a:lnTo>
                    <a:pt x="1143296" y="538887"/>
                  </a:lnTo>
                  <a:lnTo>
                    <a:pt x="1148469" y="543522"/>
                  </a:lnTo>
                  <a:lnTo>
                    <a:pt x="1153642" y="548105"/>
                  </a:lnTo>
                  <a:lnTo>
                    <a:pt x="1158816" y="552637"/>
                  </a:lnTo>
                  <a:lnTo>
                    <a:pt x="1163989" y="557115"/>
                  </a:lnTo>
                  <a:lnTo>
                    <a:pt x="1169162" y="561538"/>
                  </a:lnTo>
                  <a:lnTo>
                    <a:pt x="1174335" y="565906"/>
                  </a:lnTo>
                  <a:lnTo>
                    <a:pt x="1179509" y="570217"/>
                  </a:lnTo>
                  <a:lnTo>
                    <a:pt x="1184682" y="574470"/>
                  </a:lnTo>
                  <a:lnTo>
                    <a:pt x="1189855" y="578664"/>
                  </a:lnTo>
                  <a:lnTo>
                    <a:pt x="1195029" y="582798"/>
                  </a:lnTo>
                  <a:lnTo>
                    <a:pt x="1200202" y="586871"/>
                  </a:lnTo>
                  <a:lnTo>
                    <a:pt x="1205375" y="590883"/>
                  </a:lnTo>
                  <a:lnTo>
                    <a:pt x="1210548" y="594833"/>
                  </a:lnTo>
                  <a:lnTo>
                    <a:pt x="1215722" y="598720"/>
                  </a:lnTo>
                  <a:lnTo>
                    <a:pt x="1220895" y="602543"/>
                  </a:lnTo>
                  <a:lnTo>
                    <a:pt x="1226068" y="606302"/>
                  </a:lnTo>
                  <a:lnTo>
                    <a:pt x="1231242" y="609996"/>
                  </a:lnTo>
                  <a:lnTo>
                    <a:pt x="1236415" y="613626"/>
                  </a:lnTo>
                  <a:lnTo>
                    <a:pt x="1241588" y="617189"/>
                  </a:lnTo>
                  <a:lnTo>
                    <a:pt x="1246761" y="620687"/>
                  </a:lnTo>
                  <a:lnTo>
                    <a:pt x="1251935" y="624119"/>
                  </a:lnTo>
                  <a:lnTo>
                    <a:pt x="1257108" y="627483"/>
                  </a:lnTo>
                  <a:lnTo>
                    <a:pt x="1262281" y="630781"/>
                  </a:lnTo>
                  <a:lnTo>
                    <a:pt x="1267455" y="634011"/>
                  </a:lnTo>
                  <a:lnTo>
                    <a:pt x="1272628" y="637174"/>
                  </a:lnTo>
                  <a:lnTo>
                    <a:pt x="1277801" y="640268"/>
                  </a:lnTo>
                  <a:lnTo>
                    <a:pt x="1282974" y="643293"/>
                  </a:lnTo>
                  <a:lnTo>
                    <a:pt x="1288148" y="646250"/>
                  </a:lnTo>
                  <a:lnTo>
                    <a:pt x="1293321" y="649138"/>
                  </a:lnTo>
                  <a:lnTo>
                    <a:pt x="1298494" y="651955"/>
                  </a:lnTo>
                  <a:lnTo>
                    <a:pt x="1303668" y="654702"/>
                  </a:lnTo>
                  <a:lnTo>
                    <a:pt x="1308841" y="657378"/>
                  </a:lnTo>
                  <a:lnTo>
                    <a:pt x="1314014" y="659983"/>
                  </a:lnTo>
                  <a:lnTo>
                    <a:pt x="1319187" y="662515"/>
                  </a:lnTo>
                  <a:lnTo>
                    <a:pt x="1324361" y="664974"/>
                  </a:lnTo>
                  <a:lnTo>
                    <a:pt x="1329534" y="667358"/>
                  </a:lnTo>
                  <a:lnTo>
                    <a:pt x="1334707" y="669667"/>
                  </a:lnTo>
                  <a:lnTo>
                    <a:pt x="1339881" y="671899"/>
                  </a:lnTo>
                  <a:lnTo>
                    <a:pt x="1345054" y="674054"/>
                  </a:lnTo>
                  <a:lnTo>
                    <a:pt x="1350227" y="676128"/>
                  </a:lnTo>
                  <a:lnTo>
                    <a:pt x="1355400" y="678121"/>
                  </a:lnTo>
                  <a:lnTo>
                    <a:pt x="1360574" y="680030"/>
                  </a:lnTo>
                  <a:lnTo>
                    <a:pt x="1365747" y="681852"/>
                  </a:lnTo>
                  <a:lnTo>
                    <a:pt x="1370920" y="683587"/>
                  </a:lnTo>
                  <a:lnTo>
                    <a:pt x="1376094" y="685229"/>
                  </a:lnTo>
                  <a:lnTo>
                    <a:pt x="1381267" y="686776"/>
                  </a:lnTo>
                  <a:lnTo>
                    <a:pt x="1386440" y="688225"/>
                  </a:lnTo>
                  <a:lnTo>
                    <a:pt x="1391613" y="689571"/>
                  </a:lnTo>
                  <a:lnTo>
                    <a:pt x="1396787" y="690810"/>
                  </a:lnTo>
                  <a:lnTo>
                    <a:pt x="1401960" y="691936"/>
                  </a:lnTo>
                  <a:lnTo>
                    <a:pt x="1407133" y="692945"/>
                  </a:lnTo>
                  <a:lnTo>
                    <a:pt x="1412307" y="693829"/>
                  </a:lnTo>
                  <a:lnTo>
                    <a:pt x="1417480" y="694583"/>
                  </a:lnTo>
                  <a:lnTo>
                    <a:pt x="1422653" y="695199"/>
                  </a:lnTo>
                  <a:lnTo>
                    <a:pt x="1427826" y="695668"/>
                  </a:lnTo>
                  <a:lnTo>
                    <a:pt x="1433000" y="695982"/>
                  </a:lnTo>
                  <a:lnTo>
                    <a:pt x="1438173" y="696131"/>
                  </a:lnTo>
                  <a:lnTo>
                    <a:pt x="1443346" y="696104"/>
                  </a:lnTo>
                  <a:lnTo>
                    <a:pt x="1448520" y="695890"/>
                  </a:lnTo>
                  <a:lnTo>
                    <a:pt x="1453693" y="695477"/>
                  </a:lnTo>
                  <a:lnTo>
                    <a:pt x="1458866" y="694851"/>
                  </a:lnTo>
                  <a:lnTo>
                    <a:pt x="1464039" y="693996"/>
                  </a:lnTo>
                  <a:lnTo>
                    <a:pt x="1469213" y="692899"/>
                  </a:lnTo>
                  <a:lnTo>
                    <a:pt x="1474386" y="691541"/>
                  </a:lnTo>
                  <a:lnTo>
                    <a:pt x="1479559" y="689905"/>
                  </a:lnTo>
                  <a:lnTo>
                    <a:pt x="1484733" y="687971"/>
                  </a:lnTo>
                  <a:lnTo>
                    <a:pt x="1489906" y="685720"/>
                  </a:lnTo>
                  <a:lnTo>
                    <a:pt x="1495079" y="683130"/>
                  </a:lnTo>
                  <a:lnTo>
                    <a:pt x="1500252" y="680177"/>
                  </a:lnTo>
                  <a:lnTo>
                    <a:pt x="1505426" y="676840"/>
                  </a:lnTo>
                  <a:lnTo>
                    <a:pt x="1510599" y="673092"/>
                  </a:lnTo>
                  <a:lnTo>
                    <a:pt x="1515772" y="668910"/>
                  </a:lnTo>
                  <a:lnTo>
                    <a:pt x="1520946" y="664267"/>
                  </a:lnTo>
                  <a:lnTo>
                    <a:pt x="1526119" y="659137"/>
                  </a:lnTo>
                  <a:lnTo>
                    <a:pt x="1531292" y="653494"/>
                  </a:lnTo>
                  <a:lnTo>
                    <a:pt x="1536465" y="647312"/>
                  </a:lnTo>
                  <a:lnTo>
                    <a:pt x="1541639" y="640566"/>
                  </a:lnTo>
                  <a:lnTo>
                    <a:pt x="1546812" y="633232"/>
                  </a:lnTo>
                  <a:lnTo>
                    <a:pt x="1551985" y="625288"/>
                  </a:lnTo>
                  <a:lnTo>
                    <a:pt x="1557159" y="616713"/>
                  </a:lnTo>
                  <a:lnTo>
                    <a:pt x="1562332" y="607489"/>
                  </a:lnTo>
                  <a:lnTo>
                    <a:pt x="1567505" y="597604"/>
                  </a:lnTo>
                  <a:lnTo>
                    <a:pt x="1572678" y="587046"/>
                  </a:lnTo>
                  <a:lnTo>
                    <a:pt x="1577852" y="575811"/>
                  </a:lnTo>
                  <a:lnTo>
                    <a:pt x="1583025" y="563900"/>
                  </a:lnTo>
                  <a:lnTo>
                    <a:pt x="1588198" y="551318"/>
                  </a:lnTo>
                  <a:lnTo>
                    <a:pt x="1593372" y="538079"/>
                  </a:lnTo>
                  <a:lnTo>
                    <a:pt x="1598545" y="524203"/>
                  </a:lnTo>
                  <a:lnTo>
                    <a:pt x="1603718" y="509717"/>
                  </a:lnTo>
                  <a:lnTo>
                    <a:pt x="1608891" y="494657"/>
                  </a:lnTo>
                  <a:lnTo>
                    <a:pt x="1614065" y="479064"/>
                  </a:lnTo>
                  <a:lnTo>
                    <a:pt x="1619238" y="462990"/>
                  </a:lnTo>
                  <a:lnTo>
                    <a:pt x="1624411" y="446491"/>
                  </a:lnTo>
                  <a:lnTo>
                    <a:pt x="1629585" y="429630"/>
                  </a:lnTo>
                  <a:lnTo>
                    <a:pt x="1634758" y="412476"/>
                  </a:lnTo>
                  <a:lnTo>
                    <a:pt x="1639931" y="395103"/>
                  </a:lnTo>
                  <a:lnTo>
                    <a:pt x="1645104" y="377587"/>
                  </a:lnTo>
                  <a:lnTo>
                    <a:pt x="1650278" y="360006"/>
                  </a:lnTo>
                  <a:lnTo>
                    <a:pt x="1655451" y="342442"/>
                  </a:lnTo>
                  <a:lnTo>
                    <a:pt x="1660624" y="324971"/>
                  </a:lnTo>
                  <a:lnTo>
                    <a:pt x="1665798" y="307671"/>
                  </a:lnTo>
                  <a:lnTo>
                    <a:pt x="1670971" y="290616"/>
                  </a:lnTo>
                  <a:lnTo>
                    <a:pt x="1676144" y="273874"/>
                  </a:lnTo>
                  <a:lnTo>
                    <a:pt x="1681317" y="257509"/>
                  </a:lnTo>
                  <a:lnTo>
                    <a:pt x="1686491" y="241578"/>
                  </a:lnTo>
                  <a:lnTo>
                    <a:pt x="1691664" y="226132"/>
                  </a:lnTo>
                  <a:lnTo>
                    <a:pt x="1696837" y="211213"/>
                  </a:lnTo>
                  <a:lnTo>
                    <a:pt x="1702011" y="196857"/>
                  </a:lnTo>
                  <a:lnTo>
                    <a:pt x="1707184" y="183093"/>
                  </a:lnTo>
                  <a:lnTo>
                    <a:pt x="1712357" y="169940"/>
                  </a:lnTo>
                  <a:lnTo>
                    <a:pt x="1717530" y="157414"/>
                  </a:lnTo>
                  <a:lnTo>
                    <a:pt x="1722704" y="145521"/>
                  </a:lnTo>
                  <a:lnTo>
                    <a:pt x="1727877" y="134262"/>
                  </a:lnTo>
                  <a:lnTo>
                    <a:pt x="1733050" y="123633"/>
                  </a:lnTo>
                  <a:lnTo>
                    <a:pt x="1738224" y="113625"/>
                  </a:lnTo>
                  <a:lnTo>
                    <a:pt x="1743397" y="104225"/>
                  </a:lnTo>
                  <a:lnTo>
                    <a:pt x="1748570" y="95417"/>
                  </a:lnTo>
                  <a:lnTo>
                    <a:pt x="1753743" y="87182"/>
                  </a:lnTo>
                  <a:lnTo>
                    <a:pt x="1758917" y="79497"/>
                  </a:lnTo>
                  <a:lnTo>
                    <a:pt x="1764090" y="72339"/>
                  </a:lnTo>
                  <a:lnTo>
                    <a:pt x="1769263" y="65684"/>
                  </a:lnTo>
                  <a:lnTo>
                    <a:pt x="1774437" y="59507"/>
                  </a:lnTo>
                  <a:lnTo>
                    <a:pt x="1779610" y="53782"/>
                  </a:lnTo>
                  <a:lnTo>
                    <a:pt x="1784783" y="48483"/>
                  </a:lnTo>
                  <a:lnTo>
                    <a:pt x="1789956" y="43586"/>
                  </a:lnTo>
                  <a:lnTo>
                    <a:pt x="1795130" y="39064"/>
                  </a:lnTo>
                  <a:lnTo>
                    <a:pt x="1800303" y="34895"/>
                  </a:lnTo>
                  <a:lnTo>
                    <a:pt x="1805476" y="31053"/>
                  </a:lnTo>
                  <a:lnTo>
                    <a:pt x="1810650" y="27518"/>
                  </a:lnTo>
                  <a:lnTo>
                    <a:pt x="1815823" y="24266"/>
                  </a:lnTo>
                  <a:lnTo>
                    <a:pt x="1820996" y="21279"/>
                  </a:lnTo>
                  <a:lnTo>
                    <a:pt x="1826169" y="18536"/>
                  </a:lnTo>
                  <a:lnTo>
                    <a:pt x="1831343" y="16018"/>
                  </a:lnTo>
                  <a:lnTo>
                    <a:pt x="1836516" y="13710"/>
                  </a:lnTo>
                  <a:lnTo>
                    <a:pt x="1841689" y="11595"/>
                  </a:lnTo>
                  <a:lnTo>
                    <a:pt x="1846863" y="9657"/>
                  </a:lnTo>
                  <a:lnTo>
                    <a:pt x="1852036" y="7882"/>
                  </a:lnTo>
                  <a:lnTo>
                    <a:pt x="1857209" y="6258"/>
                  </a:lnTo>
                  <a:lnTo>
                    <a:pt x="1862382" y="4773"/>
                  </a:lnTo>
                  <a:lnTo>
                    <a:pt x="1867556" y="3414"/>
                  </a:lnTo>
                  <a:lnTo>
                    <a:pt x="1872729" y="2172"/>
                  </a:lnTo>
                  <a:lnTo>
                    <a:pt x="1877902" y="1037"/>
                  </a:lnTo>
                  <a:lnTo>
                    <a:pt x="1883076" y="0"/>
                  </a:lnTo>
                  <a:lnTo>
                    <a:pt x="1883076" y="766412"/>
                  </a:lnTo>
                  <a:lnTo>
                    <a:pt x="1877902" y="766404"/>
                  </a:lnTo>
                  <a:lnTo>
                    <a:pt x="1872729" y="766395"/>
                  </a:lnTo>
                  <a:lnTo>
                    <a:pt x="1867556" y="766385"/>
                  </a:lnTo>
                  <a:lnTo>
                    <a:pt x="1862382" y="766373"/>
                  </a:lnTo>
                  <a:lnTo>
                    <a:pt x="1857209" y="766361"/>
                  </a:lnTo>
                  <a:lnTo>
                    <a:pt x="1852036" y="766346"/>
                  </a:lnTo>
                  <a:lnTo>
                    <a:pt x="1846863" y="766330"/>
                  </a:lnTo>
                  <a:lnTo>
                    <a:pt x="1841689" y="766312"/>
                  </a:lnTo>
                  <a:lnTo>
                    <a:pt x="1836516" y="766291"/>
                  </a:lnTo>
                  <a:lnTo>
                    <a:pt x="1831343" y="766268"/>
                  </a:lnTo>
                  <a:lnTo>
                    <a:pt x="1826169" y="766242"/>
                  </a:lnTo>
                  <a:lnTo>
                    <a:pt x="1820996" y="766213"/>
                  </a:lnTo>
                  <a:lnTo>
                    <a:pt x="1815823" y="766180"/>
                  </a:lnTo>
                  <a:lnTo>
                    <a:pt x="1810650" y="766143"/>
                  </a:lnTo>
                  <a:lnTo>
                    <a:pt x="1805476" y="766101"/>
                  </a:lnTo>
                  <a:lnTo>
                    <a:pt x="1800303" y="766055"/>
                  </a:lnTo>
                  <a:lnTo>
                    <a:pt x="1795130" y="766003"/>
                  </a:lnTo>
                  <a:lnTo>
                    <a:pt x="1789956" y="765944"/>
                  </a:lnTo>
                  <a:lnTo>
                    <a:pt x="1784783" y="765879"/>
                  </a:lnTo>
                  <a:lnTo>
                    <a:pt x="1779610" y="765806"/>
                  </a:lnTo>
                  <a:lnTo>
                    <a:pt x="1774437" y="765725"/>
                  </a:lnTo>
                  <a:lnTo>
                    <a:pt x="1769263" y="765634"/>
                  </a:lnTo>
                  <a:lnTo>
                    <a:pt x="1764090" y="765533"/>
                  </a:lnTo>
                  <a:lnTo>
                    <a:pt x="1758917" y="765421"/>
                  </a:lnTo>
                  <a:lnTo>
                    <a:pt x="1753743" y="765296"/>
                  </a:lnTo>
                  <a:lnTo>
                    <a:pt x="1748570" y="765158"/>
                  </a:lnTo>
                  <a:lnTo>
                    <a:pt x="1743397" y="765005"/>
                  </a:lnTo>
                  <a:lnTo>
                    <a:pt x="1738224" y="764837"/>
                  </a:lnTo>
                  <a:lnTo>
                    <a:pt x="1733050" y="764651"/>
                  </a:lnTo>
                  <a:lnTo>
                    <a:pt x="1727877" y="764446"/>
                  </a:lnTo>
                  <a:lnTo>
                    <a:pt x="1722704" y="764221"/>
                  </a:lnTo>
                  <a:lnTo>
                    <a:pt x="1717530" y="763976"/>
                  </a:lnTo>
                  <a:lnTo>
                    <a:pt x="1712357" y="763707"/>
                  </a:lnTo>
                  <a:lnTo>
                    <a:pt x="1707184" y="763415"/>
                  </a:lnTo>
                  <a:lnTo>
                    <a:pt x="1702011" y="763097"/>
                  </a:lnTo>
                  <a:lnTo>
                    <a:pt x="1696837" y="762752"/>
                  </a:lnTo>
                  <a:lnTo>
                    <a:pt x="1691664" y="762380"/>
                  </a:lnTo>
                  <a:lnTo>
                    <a:pt x="1686491" y="761979"/>
                  </a:lnTo>
                  <a:lnTo>
                    <a:pt x="1681317" y="761549"/>
                  </a:lnTo>
                  <a:lnTo>
                    <a:pt x="1676144" y="761088"/>
                  </a:lnTo>
                  <a:lnTo>
                    <a:pt x="1670971" y="760595"/>
                  </a:lnTo>
                  <a:lnTo>
                    <a:pt x="1665798" y="760072"/>
                  </a:lnTo>
                  <a:lnTo>
                    <a:pt x="1660624" y="759517"/>
                  </a:lnTo>
                  <a:lnTo>
                    <a:pt x="1655451" y="758930"/>
                  </a:lnTo>
                  <a:lnTo>
                    <a:pt x="1650278" y="758311"/>
                  </a:lnTo>
                  <a:lnTo>
                    <a:pt x="1645104" y="757661"/>
                  </a:lnTo>
                  <a:lnTo>
                    <a:pt x="1639931" y="756980"/>
                  </a:lnTo>
                  <a:lnTo>
                    <a:pt x="1634758" y="756270"/>
                  </a:lnTo>
                  <a:lnTo>
                    <a:pt x="1629585" y="755530"/>
                  </a:lnTo>
                  <a:lnTo>
                    <a:pt x="1624411" y="754762"/>
                  </a:lnTo>
                  <a:lnTo>
                    <a:pt x="1619238" y="753966"/>
                  </a:lnTo>
                  <a:lnTo>
                    <a:pt x="1614065" y="753144"/>
                  </a:lnTo>
                  <a:lnTo>
                    <a:pt x="1608891" y="752297"/>
                  </a:lnTo>
                  <a:lnTo>
                    <a:pt x="1603718" y="751426"/>
                  </a:lnTo>
                  <a:lnTo>
                    <a:pt x="1598545" y="750532"/>
                  </a:lnTo>
                  <a:lnTo>
                    <a:pt x="1593372" y="749616"/>
                  </a:lnTo>
                  <a:lnTo>
                    <a:pt x="1588198" y="748679"/>
                  </a:lnTo>
                  <a:lnTo>
                    <a:pt x="1583025" y="747722"/>
                  </a:lnTo>
                  <a:lnTo>
                    <a:pt x="1577852" y="746745"/>
                  </a:lnTo>
                  <a:lnTo>
                    <a:pt x="1572678" y="745750"/>
                  </a:lnTo>
                  <a:lnTo>
                    <a:pt x="1567505" y="744736"/>
                  </a:lnTo>
                  <a:lnTo>
                    <a:pt x="1562332" y="743704"/>
                  </a:lnTo>
                  <a:lnTo>
                    <a:pt x="1557159" y="742655"/>
                  </a:lnTo>
                  <a:lnTo>
                    <a:pt x="1551985" y="741588"/>
                  </a:lnTo>
                  <a:lnTo>
                    <a:pt x="1546812" y="740504"/>
                  </a:lnTo>
                  <a:lnTo>
                    <a:pt x="1541639" y="739402"/>
                  </a:lnTo>
                  <a:lnTo>
                    <a:pt x="1536465" y="738282"/>
                  </a:lnTo>
                  <a:lnTo>
                    <a:pt x="1531292" y="737144"/>
                  </a:lnTo>
                  <a:lnTo>
                    <a:pt x="1526119" y="735987"/>
                  </a:lnTo>
                  <a:lnTo>
                    <a:pt x="1520946" y="734811"/>
                  </a:lnTo>
                  <a:lnTo>
                    <a:pt x="1515772" y="733615"/>
                  </a:lnTo>
                  <a:lnTo>
                    <a:pt x="1510599" y="732399"/>
                  </a:lnTo>
                  <a:lnTo>
                    <a:pt x="1505426" y="731162"/>
                  </a:lnTo>
                  <a:lnTo>
                    <a:pt x="1500252" y="729902"/>
                  </a:lnTo>
                  <a:lnTo>
                    <a:pt x="1495079" y="728620"/>
                  </a:lnTo>
                  <a:lnTo>
                    <a:pt x="1489906" y="727314"/>
                  </a:lnTo>
                  <a:lnTo>
                    <a:pt x="1484733" y="725984"/>
                  </a:lnTo>
                  <a:lnTo>
                    <a:pt x="1479559" y="724627"/>
                  </a:lnTo>
                  <a:lnTo>
                    <a:pt x="1474386" y="723245"/>
                  </a:lnTo>
                  <a:lnTo>
                    <a:pt x="1469213" y="721834"/>
                  </a:lnTo>
                  <a:lnTo>
                    <a:pt x="1464039" y="720395"/>
                  </a:lnTo>
                  <a:lnTo>
                    <a:pt x="1458866" y="718927"/>
                  </a:lnTo>
                  <a:lnTo>
                    <a:pt x="1453693" y="717428"/>
                  </a:lnTo>
                  <a:lnTo>
                    <a:pt x="1448520" y="715897"/>
                  </a:lnTo>
                  <a:lnTo>
                    <a:pt x="1443346" y="714334"/>
                  </a:lnTo>
                  <a:lnTo>
                    <a:pt x="1438173" y="712737"/>
                  </a:lnTo>
                  <a:lnTo>
                    <a:pt x="1433000" y="711105"/>
                  </a:lnTo>
                  <a:lnTo>
                    <a:pt x="1427826" y="709437"/>
                  </a:lnTo>
                  <a:lnTo>
                    <a:pt x="1422653" y="707732"/>
                  </a:lnTo>
                  <a:lnTo>
                    <a:pt x="1417480" y="705989"/>
                  </a:lnTo>
                  <a:lnTo>
                    <a:pt x="1412307" y="704208"/>
                  </a:lnTo>
                  <a:lnTo>
                    <a:pt x="1407133" y="702386"/>
                  </a:lnTo>
                  <a:lnTo>
                    <a:pt x="1401960" y="700524"/>
                  </a:lnTo>
                  <a:lnTo>
                    <a:pt x="1396787" y="698619"/>
                  </a:lnTo>
                  <a:lnTo>
                    <a:pt x="1391613" y="696672"/>
                  </a:lnTo>
                  <a:lnTo>
                    <a:pt x="1386440" y="694680"/>
                  </a:lnTo>
                  <a:lnTo>
                    <a:pt x="1381267" y="692643"/>
                  </a:lnTo>
                  <a:lnTo>
                    <a:pt x="1376094" y="690561"/>
                  </a:lnTo>
                  <a:lnTo>
                    <a:pt x="1370920" y="688431"/>
                  </a:lnTo>
                  <a:lnTo>
                    <a:pt x="1365747" y="686254"/>
                  </a:lnTo>
                  <a:lnTo>
                    <a:pt x="1360574" y="684028"/>
                  </a:lnTo>
                  <a:lnTo>
                    <a:pt x="1355400" y="681752"/>
                  </a:lnTo>
                  <a:lnTo>
                    <a:pt x="1350227" y="679426"/>
                  </a:lnTo>
                  <a:lnTo>
                    <a:pt x="1345054" y="677048"/>
                  </a:lnTo>
                  <a:lnTo>
                    <a:pt x="1339881" y="674618"/>
                  </a:lnTo>
                  <a:lnTo>
                    <a:pt x="1334707" y="672135"/>
                  </a:lnTo>
                  <a:lnTo>
                    <a:pt x="1329534" y="669598"/>
                  </a:lnTo>
                  <a:lnTo>
                    <a:pt x="1324361" y="667006"/>
                  </a:lnTo>
                  <a:lnTo>
                    <a:pt x="1319187" y="664359"/>
                  </a:lnTo>
                  <a:lnTo>
                    <a:pt x="1314014" y="661656"/>
                  </a:lnTo>
                  <a:lnTo>
                    <a:pt x="1308841" y="658896"/>
                  </a:lnTo>
                  <a:lnTo>
                    <a:pt x="1303668" y="656079"/>
                  </a:lnTo>
                  <a:lnTo>
                    <a:pt x="1298494" y="653203"/>
                  </a:lnTo>
                  <a:lnTo>
                    <a:pt x="1293321" y="650270"/>
                  </a:lnTo>
                  <a:lnTo>
                    <a:pt x="1288148" y="647276"/>
                  </a:lnTo>
                  <a:lnTo>
                    <a:pt x="1282974" y="644224"/>
                  </a:lnTo>
                  <a:lnTo>
                    <a:pt x="1277801" y="641111"/>
                  </a:lnTo>
                  <a:lnTo>
                    <a:pt x="1272628" y="637938"/>
                  </a:lnTo>
                  <a:lnTo>
                    <a:pt x="1267455" y="634703"/>
                  </a:lnTo>
                  <a:lnTo>
                    <a:pt x="1262281" y="631408"/>
                  </a:lnTo>
                  <a:lnTo>
                    <a:pt x="1257108" y="628052"/>
                  </a:lnTo>
                  <a:lnTo>
                    <a:pt x="1251935" y="624633"/>
                  </a:lnTo>
                  <a:lnTo>
                    <a:pt x="1246761" y="621153"/>
                  </a:lnTo>
                  <a:lnTo>
                    <a:pt x="1241588" y="617611"/>
                  </a:lnTo>
                  <a:lnTo>
                    <a:pt x="1236415" y="614008"/>
                  </a:lnTo>
                  <a:lnTo>
                    <a:pt x="1231242" y="610342"/>
                  </a:lnTo>
                  <a:lnTo>
                    <a:pt x="1226068" y="606615"/>
                  </a:lnTo>
                  <a:lnTo>
                    <a:pt x="1220895" y="602826"/>
                  </a:lnTo>
                  <a:lnTo>
                    <a:pt x="1215722" y="598976"/>
                  </a:lnTo>
                  <a:lnTo>
                    <a:pt x="1210548" y="595065"/>
                  </a:lnTo>
                  <a:lnTo>
                    <a:pt x="1205375" y="591093"/>
                  </a:lnTo>
                  <a:lnTo>
                    <a:pt x="1200202" y="587061"/>
                  </a:lnTo>
                  <a:lnTo>
                    <a:pt x="1195029" y="582969"/>
                  </a:lnTo>
                  <a:lnTo>
                    <a:pt x="1189855" y="578819"/>
                  </a:lnTo>
                  <a:lnTo>
                    <a:pt x="1184682" y="574610"/>
                  </a:lnTo>
                  <a:lnTo>
                    <a:pt x="1179509" y="570344"/>
                  </a:lnTo>
                  <a:lnTo>
                    <a:pt x="1174335" y="566020"/>
                  </a:lnTo>
                  <a:lnTo>
                    <a:pt x="1169162" y="561642"/>
                  </a:lnTo>
                  <a:lnTo>
                    <a:pt x="1163989" y="557208"/>
                  </a:lnTo>
                  <a:lnTo>
                    <a:pt x="1158816" y="552721"/>
                  </a:lnTo>
                  <a:lnTo>
                    <a:pt x="1153642" y="548181"/>
                  </a:lnTo>
                  <a:lnTo>
                    <a:pt x="1148469" y="543590"/>
                  </a:lnTo>
                  <a:lnTo>
                    <a:pt x="1143296" y="538949"/>
                  </a:lnTo>
                  <a:lnTo>
                    <a:pt x="1138122" y="534260"/>
                  </a:lnTo>
                  <a:lnTo>
                    <a:pt x="1132949" y="529524"/>
                  </a:lnTo>
                  <a:lnTo>
                    <a:pt x="1127776" y="524743"/>
                  </a:lnTo>
                  <a:lnTo>
                    <a:pt x="1122603" y="519918"/>
                  </a:lnTo>
                  <a:lnTo>
                    <a:pt x="1117429" y="515051"/>
                  </a:lnTo>
                  <a:lnTo>
                    <a:pt x="1112256" y="510144"/>
                  </a:lnTo>
                  <a:lnTo>
                    <a:pt x="1107083" y="505199"/>
                  </a:lnTo>
                  <a:lnTo>
                    <a:pt x="1101909" y="500218"/>
                  </a:lnTo>
                  <a:lnTo>
                    <a:pt x="1096736" y="495203"/>
                  </a:lnTo>
                  <a:lnTo>
                    <a:pt x="1091563" y="490156"/>
                  </a:lnTo>
                  <a:lnTo>
                    <a:pt x="1086390" y="485080"/>
                  </a:lnTo>
                  <a:lnTo>
                    <a:pt x="1081216" y="479976"/>
                  </a:lnTo>
                  <a:lnTo>
                    <a:pt x="1076043" y="474847"/>
                  </a:lnTo>
                  <a:lnTo>
                    <a:pt x="1070870" y="469695"/>
                  </a:lnTo>
                  <a:lnTo>
                    <a:pt x="1065696" y="464523"/>
                  </a:lnTo>
                  <a:lnTo>
                    <a:pt x="1060523" y="459333"/>
                  </a:lnTo>
                  <a:lnTo>
                    <a:pt x="1055350" y="454128"/>
                  </a:lnTo>
                  <a:lnTo>
                    <a:pt x="1050177" y="448911"/>
                  </a:lnTo>
                  <a:lnTo>
                    <a:pt x="1045003" y="443683"/>
                  </a:lnTo>
                  <a:lnTo>
                    <a:pt x="1039830" y="438448"/>
                  </a:lnTo>
                  <a:lnTo>
                    <a:pt x="1034657" y="433208"/>
                  </a:lnTo>
                  <a:lnTo>
                    <a:pt x="1029483" y="427966"/>
                  </a:lnTo>
                  <a:lnTo>
                    <a:pt x="1024310" y="422726"/>
                  </a:lnTo>
                  <a:lnTo>
                    <a:pt x="1019137" y="417488"/>
                  </a:lnTo>
                  <a:lnTo>
                    <a:pt x="1013964" y="412257"/>
                  </a:lnTo>
                  <a:lnTo>
                    <a:pt x="1008790" y="407035"/>
                  </a:lnTo>
                  <a:lnTo>
                    <a:pt x="1003617" y="401824"/>
                  </a:lnTo>
                  <a:lnTo>
                    <a:pt x="998444" y="396629"/>
                  </a:lnTo>
                  <a:lnTo>
                    <a:pt x="993270" y="391450"/>
                  </a:lnTo>
                  <a:lnTo>
                    <a:pt x="988097" y="386291"/>
                  </a:lnTo>
                  <a:lnTo>
                    <a:pt x="982924" y="381156"/>
                  </a:lnTo>
                  <a:lnTo>
                    <a:pt x="977751" y="376045"/>
                  </a:lnTo>
                  <a:lnTo>
                    <a:pt x="972577" y="370963"/>
                  </a:lnTo>
                  <a:lnTo>
                    <a:pt x="967404" y="365911"/>
                  </a:lnTo>
                  <a:lnTo>
                    <a:pt x="962231" y="360892"/>
                  </a:lnTo>
                  <a:lnTo>
                    <a:pt x="957057" y="355909"/>
                  </a:lnTo>
                  <a:lnTo>
                    <a:pt x="951884" y="350964"/>
                  </a:lnTo>
                  <a:lnTo>
                    <a:pt x="946711" y="346060"/>
                  </a:lnTo>
                  <a:lnTo>
                    <a:pt x="941538" y="341199"/>
                  </a:lnTo>
                  <a:lnTo>
                    <a:pt x="936364" y="336384"/>
                  </a:lnTo>
                  <a:lnTo>
                    <a:pt x="931191" y="331616"/>
                  </a:lnTo>
                  <a:lnTo>
                    <a:pt x="926018" y="326897"/>
                  </a:lnTo>
                  <a:lnTo>
                    <a:pt x="920844" y="322231"/>
                  </a:lnTo>
                  <a:lnTo>
                    <a:pt x="915671" y="317619"/>
                  </a:lnTo>
                  <a:lnTo>
                    <a:pt x="910498" y="313062"/>
                  </a:lnTo>
                  <a:lnTo>
                    <a:pt x="905325" y="308564"/>
                  </a:lnTo>
                  <a:lnTo>
                    <a:pt x="900151" y="304125"/>
                  </a:lnTo>
                  <a:lnTo>
                    <a:pt x="894978" y="299747"/>
                  </a:lnTo>
                  <a:lnTo>
                    <a:pt x="889805" y="295432"/>
                  </a:lnTo>
                  <a:lnTo>
                    <a:pt x="884631" y="291182"/>
                  </a:lnTo>
                  <a:lnTo>
                    <a:pt x="879458" y="286999"/>
                  </a:lnTo>
                  <a:lnTo>
                    <a:pt x="874285" y="282882"/>
                  </a:lnTo>
                  <a:lnTo>
                    <a:pt x="869112" y="278835"/>
                  </a:lnTo>
                  <a:lnTo>
                    <a:pt x="863938" y="274857"/>
                  </a:lnTo>
                  <a:lnTo>
                    <a:pt x="858765" y="270951"/>
                  </a:lnTo>
                  <a:lnTo>
                    <a:pt x="853592" y="267117"/>
                  </a:lnTo>
                  <a:lnTo>
                    <a:pt x="848418" y="263356"/>
                  </a:lnTo>
                  <a:lnTo>
                    <a:pt x="843245" y="259670"/>
                  </a:lnTo>
                  <a:lnTo>
                    <a:pt x="838072" y="256058"/>
                  </a:lnTo>
                  <a:lnTo>
                    <a:pt x="832899" y="252523"/>
                  </a:lnTo>
                  <a:lnTo>
                    <a:pt x="827725" y="249063"/>
                  </a:lnTo>
                  <a:lnTo>
                    <a:pt x="822552" y="245681"/>
                  </a:lnTo>
                  <a:lnTo>
                    <a:pt x="817379" y="242376"/>
                  </a:lnTo>
                  <a:lnTo>
                    <a:pt x="812205" y="239148"/>
                  </a:lnTo>
                  <a:lnTo>
                    <a:pt x="807032" y="235999"/>
                  </a:lnTo>
                  <a:lnTo>
                    <a:pt x="801859" y="232929"/>
                  </a:lnTo>
                  <a:lnTo>
                    <a:pt x="796686" y="229937"/>
                  </a:lnTo>
                  <a:lnTo>
                    <a:pt x="791512" y="227024"/>
                  </a:lnTo>
                  <a:lnTo>
                    <a:pt x="786339" y="224189"/>
                  </a:lnTo>
                  <a:lnTo>
                    <a:pt x="781166" y="221434"/>
                  </a:lnTo>
                  <a:lnTo>
                    <a:pt x="775992" y="218758"/>
                  </a:lnTo>
                  <a:lnTo>
                    <a:pt x="770819" y="216160"/>
                  </a:lnTo>
                  <a:lnTo>
                    <a:pt x="765646" y="213640"/>
                  </a:lnTo>
                  <a:lnTo>
                    <a:pt x="760473" y="211199"/>
                  </a:lnTo>
                  <a:lnTo>
                    <a:pt x="755299" y="208837"/>
                  </a:lnTo>
                  <a:lnTo>
                    <a:pt x="750126" y="206551"/>
                  </a:lnTo>
                  <a:lnTo>
                    <a:pt x="744953" y="204343"/>
                  </a:lnTo>
                  <a:lnTo>
                    <a:pt x="739779" y="202212"/>
                  </a:lnTo>
                  <a:lnTo>
                    <a:pt x="734606" y="200158"/>
                  </a:lnTo>
                  <a:lnTo>
                    <a:pt x="729433" y="198180"/>
                  </a:lnTo>
                  <a:lnTo>
                    <a:pt x="724260" y="196276"/>
                  </a:lnTo>
                  <a:lnTo>
                    <a:pt x="719086" y="194448"/>
                  </a:lnTo>
                  <a:lnTo>
                    <a:pt x="713913" y="192694"/>
                  </a:lnTo>
                  <a:lnTo>
                    <a:pt x="708740" y="191014"/>
                  </a:lnTo>
                  <a:lnTo>
                    <a:pt x="703566" y="189407"/>
                  </a:lnTo>
                  <a:lnTo>
                    <a:pt x="698393" y="187872"/>
                  </a:lnTo>
                  <a:lnTo>
                    <a:pt x="693220" y="186409"/>
                  </a:lnTo>
                  <a:lnTo>
                    <a:pt x="688047" y="185016"/>
                  </a:lnTo>
                  <a:lnTo>
                    <a:pt x="682873" y="183694"/>
                  </a:lnTo>
                  <a:lnTo>
                    <a:pt x="677700" y="182441"/>
                  </a:lnTo>
                  <a:lnTo>
                    <a:pt x="672527" y="181257"/>
                  </a:lnTo>
                  <a:lnTo>
                    <a:pt x="667353" y="180141"/>
                  </a:lnTo>
                  <a:lnTo>
                    <a:pt x="662180" y="179091"/>
                  </a:lnTo>
                  <a:lnTo>
                    <a:pt x="657007" y="178108"/>
                  </a:lnTo>
                  <a:lnTo>
                    <a:pt x="651834" y="177191"/>
                  </a:lnTo>
                  <a:lnTo>
                    <a:pt x="646660" y="176338"/>
                  </a:lnTo>
                  <a:lnTo>
                    <a:pt x="641487" y="175549"/>
                  </a:lnTo>
                  <a:lnTo>
                    <a:pt x="636314" y="174823"/>
                  </a:lnTo>
                  <a:lnTo>
                    <a:pt x="631140" y="174159"/>
                  </a:lnTo>
                  <a:lnTo>
                    <a:pt x="625967" y="173557"/>
                  </a:lnTo>
                  <a:lnTo>
                    <a:pt x="620794" y="173015"/>
                  </a:lnTo>
                  <a:lnTo>
                    <a:pt x="615621" y="172533"/>
                  </a:lnTo>
                  <a:lnTo>
                    <a:pt x="610447" y="172109"/>
                  </a:lnTo>
                  <a:lnTo>
                    <a:pt x="605274" y="171744"/>
                  </a:lnTo>
                  <a:lnTo>
                    <a:pt x="600101" y="171437"/>
                  </a:lnTo>
                  <a:lnTo>
                    <a:pt x="594927" y="171185"/>
                  </a:lnTo>
                  <a:lnTo>
                    <a:pt x="589754" y="170990"/>
                  </a:lnTo>
                  <a:lnTo>
                    <a:pt x="584581" y="170849"/>
                  </a:lnTo>
                  <a:lnTo>
                    <a:pt x="579408" y="170763"/>
                  </a:lnTo>
                  <a:lnTo>
                    <a:pt x="574234" y="170730"/>
                  </a:lnTo>
                  <a:lnTo>
                    <a:pt x="569061" y="170750"/>
                  </a:lnTo>
                  <a:lnTo>
                    <a:pt x="563888" y="170822"/>
                  </a:lnTo>
                  <a:lnTo>
                    <a:pt x="558714" y="170945"/>
                  </a:lnTo>
                  <a:lnTo>
                    <a:pt x="553541" y="171119"/>
                  </a:lnTo>
                  <a:lnTo>
                    <a:pt x="548368" y="171342"/>
                  </a:lnTo>
                  <a:lnTo>
                    <a:pt x="543195" y="171615"/>
                  </a:lnTo>
                  <a:lnTo>
                    <a:pt x="538021" y="171936"/>
                  </a:lnTo>
                  <a:lnTo>
                    <a:pt x="532848" y="172306"/>
                  </a:lnTo>
                  <a:lnTo>
                    <a:pt x="527675" y="172722"/>
                  </a:lnTo>
                  <a:lnTo>
                    <a:pt x="522501" y="173185"/>
                  </a:lnTo>
                  <a:lnTo>
                    <a:pt x="517328" y="173695"/>
                  </a:lnTo>
                  <a:lnTo>
                    <a:pt x="512155" y="174249"/>
                  </a:lnTo>
                  <a:lnTo>
                    <a:pt x="506982" y="174849"/>
                  </a:lnTo>
                  <a:lnTo>
                    <a:pt x="501808" y="175493"/>
                  </a:lnTo>
                  <a:lnTo>
                    <a:pt x="496635" y="176181"/>
                  </a:lnTo>
                  <a:lnTo>
                    <a:pt x="491462" y="176913"/>
                  </a:lnTo>
                  <a:lnTo>
                    <a:pt x="486288" y="177687"/>
                  </a:lnTo>
                  <a:lnTo>
                    <a:pt x="481115" y="178503"/>
                  </a:lnTo>
                  <a:lnTo>
                    <a:pt x="475942" y="179362"/>
                  </a:lnTo>
                  <a:lnTo>
                    <a:pt x="470769" y="180262"/>
                  </a:lnTo>
                  <a:lnTo>
                    <a:pt x="465595" y="181204"/>
                  </a:lnTo>
                  <a:lnTo>
                    <a:pt x="460422" y="182186"/>
                  </a:lnTo>
                  <a:lnTo>
                    <a:pt x="455249" y="183208"/>
                  </a:lnTo>
                  <a:lnTo>
                    <a:pt x="450075" y="184271"/>
                  </a:lnTo>
                  <a:lnTo>
                    <a:pt x="444902" y="185373"/>
                  </a:lnTo>
                  <a:lnTo>
                    <a:pt x="439729" y="186515"/>
                  </a:lnTo>
                  <a:lnTo>
                    <a:pt x="434556" y="187696"/>
                  </a:lnTo>
                  <a:lnTo>
                    <a:pt x="429382" y="188916"/>
                  </a:lnTo>
                  <a:lnTo>
                    <a:pt x="424209" y="190174"/>
                  </a:lnTo>
                  <a:lnTo>
                    <a:pt x="419036" y="191471"/>
                  </a:lnTo>
                  <a:lnTo>
                    <a:pt x="413862" y="192807"/>
                  </a:lnTo>
                  <a:lnTo>
                    <a:pt x="408689" y="194180"/>
                  </a:lnTo>
                  <a:lnTo>
                    <a:pt x="403516" y="195592"/>
                  </a:lnTo>
                  <a:lnTo>
                    <a:pt x="398343" y="197041"/>
                  </a:lnTo>
                  <a:lnTo>
                    <a:pt x="393169" y="198528"/>
                  </a:lnTo>
                  <a:lnTo>
                    <a:pt x="387996" y="200053"/>
                  </a:lnTo>
                  <a:lnTo>
                    <a:pt x="382823" y="201615"/>
                  </a:lnTo>
                  <a:lnTo>
                    <a:pt x="377649" y="203215"/>
                  </a:lnTo>
                  <a:lnTo>
                    <a:pt x="372476" y="204853"/>
                  </a:lnTo>
                  <a:lnTo>
                    <a:pt x="367303" y="206528"/>
                  </a:lnTo>
                  <a:lnTo>
                    <a:pt x="362130" y="208241"/>
                  </a:lnTo>
                  <a:lnTo>
                    <a:pt x="356956" y="209992"/>
                  </a:lnTo>
                  <a:lnTo>
                    <a:pt x="351783" y="211781"/>
                  </a:lnTo>
                  <a:lnTo>
                    <a:pt x="346610" y="213608"/>
                  </a:lnTo>
                  <a:lnTo>
                    <a:pt x="341436" y="215474"/>
                  </a:lnTo>
                  <a:lnTo>
                    <a:pt x="336263" y="217378"/>
                  </a:lnTo>
                  <a:lnTo>
                    <a:pt x="331090" y="219320"/>
                  </a:lnTo>
                  <a:lnTo>
                    <a:pt x="325917" y="221302"/>
                  </a:lnTo>
                  <a:lnTo>
                    <a:pt x="320743" y="223322"/>
                  </a:lnTo>
                  <a:lnTo>
                    <a:pt x="315570" y="225383"/>
                  </a:lnTo>
                  <a:lnTo>
                    <a:pt x="310397" y="227483"/>
                  </a:lnTo>
                  <a:lnTo>
                    <a:pt x="305223" y="229624"/>
                  </a:lnTo>
                  <a:lnTo>
                    <a:pt x="300050" y="231805"/>
                  </a:lnTo>
                  <a:lnTo>
                    <a:pt x="294877" y="234027"/>
                  </a:lnTo>
                  <a:lnTo>
                    <a:pt x="289704" y="236291"/>
                  </a:lnTo>
                  <a:lnTo>
                    <a:pt x="284530" y="238598"/>
                  </a:lnTo>
                  <a:lnTo>
                    <a:pt x="279357" y="240947"/>
                  </a:lnTo>
                  <a:lnTo>
                    <a:pt x="274184" y="243339"/>
                  </a:lnTo>
                  <a:lnTo>
                    <a:pt x="269010" y="245775"/>
                  </a:lnTo>
                  <a:lnTo>
                    <a:pt x="263837" y="248256"/>
                  </a:lnTo>
                  <a:lnTo>
                    <a:pt x="258664" y="250782"/>
                  </a:lnTo>
                  <a:lnTo>
                    <a:pt x="253491" y="253353"/>
                  </a:lnTo>
                  <a:lnTo>
                    <a:pt x="248317" y="255972"/>
                  </a:lnTo>
                  <a:lnTo>
                    <a:pt x="243144" y="258638"/>
                  </a:lnTo>
                  <a:lnTo>
                    <a:pt x="237971" y="261352"/>
                  </a:lnTo>
                  <a:lnTo>
                    <a:pt x="232797" y="264115"/>
                  </a:lnTo>
                  <a:lnTo>
                    <a:pt x="227624" y="266928"/>
                  </a:lnTo>
                  <a:lnTo>
                    <a:pt x="222451" y="269791"/>
                  </a:lnTo>
                  <a:lnTo>
                    <a:pt x="217278" y="272707"/>
                  </a:lnTo>
                  <a:lnTo>
                    <a:pt x="212104" y="275675"/>
                  </a:lnTo>
                  <a:lnTo>
                    <a:pt x="206931" y="278697"/>
                  </a:lnTo>
                  <a:lnTo>
                    <a:pt x="201758" y="281774"/>
                  </a:lnTo>
                  <a:lnTo>
                    <a:pt x="196584" y="284906"/>
                  </a:lnTo>
                  <a:lnTo>
                    <a:pt x="191411" y="288095"/>
                  </a:lnTo>
                  <a:lnTo>
                    <a:pt x="186238" y="291341"/>
                  </a:lnTo>
                  <a:lnTo>
                    <a:pt x="181065" y="294647"/>
                  </a:lnTo>
                  <a:lnTo>
                    <a:pt x="175891" y="298013"/>
                  </a:lnTo>
                  <a:lnTo>
                    <a:pt x="170718" y="301439"/>
                  </a:lnTo>
                  <a:lnTo>
                    <a:pt x="165545" y="304928"/>
                  </a:lnTo>
                  <a:lnTo>
                    <a:pt x="160371" y="308480"/>
                  </a:lnTo>
                  <a:lnTo>
                    <a:pt x="155198" y="312097"/>
                  </a:lnTo>
                  <a:lnTo>
                    <a:pt x="150025" y="315778"/>
                  </a:lnTo>
                  <a:lnTo>
                    <a:pt x="144852" y="319527"/>
                  </a:lnTo>
                  <a:lnTo>
                    <a:pt x="139678" y="323343"/>
                  </a:lnTo>
                  <a:lnTo>
                    <a:pt x="134505" y="327228"/>
                  </a:lnTo>
                  <a:lnTo>
                    <a:pt x="129332" y="331182"/>
                  </a:lnTo>
                  <a:lnTo>
                    <a:pt x="124158" y="335207"/>
                  </a:lnTo>
                  <a:lnTo>
                    <a:pt x="118985" y="339303"/>
                  </a:lnTo>
                  <a:lnTo>
                    <a:pt x="113812" y="343472"/>
                  </a:lnTo>
                  <a:lnTo>
                    <a:pt x="108639" y="347714"/>
                  </a:lnTo>
                  <a:lnTo>
                    <a:pt x="103465" y="352030"/>
                  </a:lnTo>
                  <a:lnTo>
                    <a:pt x="98292" y="356420"/>
                  </a:lnTo>
                  <a:lnTo>
                    <a:pt x="93119" y="360885"/>
                  </a:lnTo>
                  <a:lnTo>
                    <a:pt x="87945" y="365426"/>
                  </a:lnTo>
                  <a:lnTo>
                    <a:pt x="82772" y="370043"/>
                  </a:lnTo>
                  <a:lnTo>
                    <a:pt x="77599" y="374735"/>
                  </a:lnTo>
                  <a:lnTo>
                    <a:pt x="72426" y="379504"/>
                  </a:lnTo>
                  <a:lnTo>
                    <a:pt x="67252" y="384349"/>
                  </a:lnTo>
                  <a:lnTo>
                    <a:pt x="62079" y="389269"/>
                  </a:lnTo>
                  <a:lnTo>
                    <a:pt x="56906" y="394265"/>
                  </a:lnTo>
                  <a:lnTo>
                    <a:pt x="51732" y="399335"/>
                  </a:lnTo>
                  <a:lnTo>
                    <a:pt x="46559" y="404479"/>
                  </a:lnTo>
                  <a:lnTo>
                    <a:pt x="41386" y="409696"/>
                  </a:lnTo>
                  <a:lnTo>
                    <a:pt x="36213" y="414984"/>
                  </a:lnTo>
                  <a:lnTo>
                    <a:pt x="31039" y="420343"/>
                  </a:lnTo>
                  <a:lnTo>
                    <a:pt x="25866" y="425770"/>
                  </a:lnTo>
                  <a:lnTo>
                    <a:pt x="20693" y="431264"/>
                  </a:lnTo>
                  <a:lnTo>
                    <a:pt x="15519" y="436823"/>
                  </a:lnTo>
                  <a:lnTo>
                    <a:pt x="10346" y="442443"/>
                  </a:lnTo>
                  <a:lnTo>
                    <a:pt x="5173" y="448122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6596816" y="4242199"/>
              <a:ext cx="1883076" cy="696131"/>
            </a:xfrm>
            <a:custGeom>
              <a:avLst/>
              <a:pathLst>
                <a:path w="1883076" h="696131">
                  <a:moveTo>
                    <a:pt x="0" y="453858"/>
                  </a:moveTo>
                  <a:lnTo>
                    <a:pt x="5173" y="448122"/>
                  </a:lnTo>
                  <a:lnTo>
                    <a:pt x="10346" y="442443"/>
                  </a:lnTo>
                  <a:lnTo>
                    <a:pt x="15519" y="436823"/>
                  </a:lnTo>
                  <a:lnTo>
                    <a:pt x="20693" y="431264"/>
                  </a:lnTo>
                  <a:lnTo>
                    <a:pt x="25866" y="425770"/>
                  </a:lnTo>
                  <a:lnTo>
                    <a:pt x="31039" y="420343"/>
                  </a:lnTo>
                  <a:lnTo>
                    <a:pt x="36213" y="414984"/>
                  </a:lnTo>
                  <a:lnTo>
                    <a:pt x="41386" y="409696"/>
                  </a:lnTo>
                  <a:lnTo>
                    <a:pt x="46559" y="404479"/>
                  </a:lnTo>
                  <a:lnTo>
                    <a:pt x="51732" y="399335"/>
                  </a:lnTo>
                  <a:lnTo>
                    <a:pt x="56906" y="394265"/>
                  </a:lnTo>
                  <a:lnTo>
                    <a:pt x="62079" y="389269"/>
                  </a:lnTo>
                  <a:lnTo>
                    <a:pt x="67252" y="384349"/>
                  </a:lnTo>
                  <a:lnTo>
                    <a:pt x="72426" y="379504"/>
                  </a:lnTo>
                  <a:lnTo>
                    <a:pt x="77599" y="374735"/>
                  </a:lnTo>
                  <a:lnTo>
                    <a:pt x="82772" y="370043"/>
                  </a:lnTo>
                  <a:lnTo>
                    <a:pt x="87945" y="365426"/>
                  </a:lnTo>
                  <a:lnTo>
                    <a:pt x="93119" y="360885"/>
                  </a:lnTo>
                  <a:lnTo>
                    <a:pt x="98292" y="356420"/>
                  </a:lnTo>
                  <a:lnTo>
                    <a:pt x="103465" y="352030"/>
                  </a:lnTo>
                  <a:lnTo>
                    <a:pt x="108639" y="347714"/>
                  </a:lnTo>
                  <a:lnTo>
                    <a:pt x="113812" y="343472"/>
                  </a:lnTo>
                  <a:lnTo>
                    <a:pt x="118985" y="339303"/>
                  </a:lnTo>
                  <a:lnTo>
                    <a:pt x="124158" y="335207"/>
                  </a:lnTo>
                  <a:lnTo>
                    <a:pt x="129332" y="331182"/>
                  </a:lnTo>
                  <a:lnTo>
                    <a:pt x="134505" y="327228"/>
                  </a:lnTo>
                  <a:lnTo>
                    <a:pt x="139678" y="323343"/>
                  </a:lnTo>
                  <a:lnTo>
                    <a:pt x="144852" y="319527"/>
                  </a:lnTo>
                  <a:lnTo>
                    <a:pt x="150025" y="315778"/>
                  </a:lnTo>
                  <a:lnTo>
                    <a:pt x="155198" y="312097"/>
                  </a:lnTo>
                  <a:lnTo>
                    <a:pt x="160371" y="308480"/>
                  </a:lnTo>
                  <a:lnTo>
                    <a:pt x="165545" y="304928"/>
                  </a:lnTo>
                  <a:lnTo>
                    <a:pt x="170718" y="301439"/>
                  </a:lnTo>
                  <a:lnTo>
                    <a:pt x="175891" y="298013"/>
                  </a:lnTo>
                  <a:lnTo>
                    <a:pt x="181065" y="294647"/>
                  </a:lnTo>
                  <a:lnTo>
                    <a:pt x="186238" y="291341"/>
                  </a:lnTo>
                  <a:lnTo>
                    <a:pt x="191411" y="288095"/>
                  </a:lnTo>
                  <a:lnTo>
                    <a:pt x="196584" y="284906"/>
                  </a:lnTo>
                  <a:lnTo>
                    <a:pt x="201758" y="281774"/>
                  </a:lnTo>
                  <a:lnTo>
                    <a:pt x="206931" y="278697"/>
                  </a:lnTo>
                  <a:lnTo>
                    <a:pt x="212104" y="275675"/>
                  </a:lnTo>
                  <a:lnTo>
                    <a:pt x="217278" y="272707"/>
                  </a:lnTo>
                  <a:lnTo>
                    <a:pt x="222451" y="269791"/>
                  </a:lnTo>
                  <a:lnTo>
                    <a:pt x="227624" y="266928"/>
                  </a:lnTo>
                  <a:lnTo>
                    <a:pt x="232797" y="264115"/>
                  </a:lnTo>
                  <a:lnTo>
                    <a:pt x="237971" y="261352"/>
                  </a:lnTo>
                  <a:lnTo>
                    <a:pt x="243144" y="258638"/>
                  </a:lnTo>
                  <a:lnTo>
                    <a:pt x="248317" y="255972"/>
                  </a:lnTo>
                  <a:lnTo>
                    <a:pt x="253491" y="253353"/>
                  </a:lnTo>
                  <a:lnTo>
                    <a:pt x="258664" y="250782"/>
                  </a:lnTo>
                  <a:lnTo>
                    <a:pt x="263837" y="248256"/>
                  </a:lnTo>
                  <a:lnTo>
                    <a:pt x="269010" y="245775"/>
                  </a:lnTo>
                  <a:lnTo>
                    <a:pt x="274184" y="243339"/>
                  </a:lnTo>
                  <a:lnTo>
                    <a:pt x="279357" y="240947"/>
                  </a:lnTo>
                  <a:lnTo>
                    <a:pt x="284530" y="238598"/>
                  </a:lnTo>
                  <a:lnTo>
                    <a:pt x="289704" y="236291"/>
                  </a:lnTo>
                  <a:lnTo>
                    <a:pt x="294877" y="234027"/>
                  </a:lnTo>
                  <a:lnTo>
                    <a:pt x="300050" y="231805"/>
                  </a:lnTo>
                  <a:lnTo>
                    <a:pt x="305223" y="229624"/>
                  </a:lnTo>
                  <a:lnTo>
                    <a:pt x="310397" y="227483"/>
                  </a:lnTo>
                  <a:lnTo>
                    <a:pt x="315570" y="225383"/>
                  </a:lnTo>
                  <a:lnTo>
                    <a:pt x="320743" y="223322"/>
                  </a:lnTo>
                  <a:lnTo>
                    <a:pt x="325917" y="221302"/>
                  </a:lnTo>
                  <a:lnTo>
                    <a:pt x="331090" y="219320"/>
                  </a:lnTo>
                  <a:lnTo>
                    <a:pt x="336263" y="217378"/>
                  </a:lnTo>
                  <a:lnTo>
                    <a:pt x="341436" y="215474"/>
                  </a:lnTo>
                  <a:lnTo>
                    <a:pt x="346610" y="213608"/>
                  </a:lnTo>
                  <a:lnTo>
                    <a:pt x="351783" y="211781"/>
                  </a:lnTo>
                  <a:lnTo>
                    <a:pt x="356956" y="209992"/>
                  </a:lnTo>
                  <a:lnTo>
                    <a:pt x="362130" y="208241"/>
                  </a:lnTo>
                  <a:lnTo>
                    <a:pt x="367303" y="206528"/>
                  </a:lnTo>
                  <a:lnTo>
                    <a:pt x="372476" y="204853"/>
                  </a:lnTo>
                  <a:lnTo>
                    <a:pt x="377649" y="203215"/>
                  </a:lnTo>
                  <a:lnTo>
                    <a:pt x="382823" y="201615"/>
                  </a:lnTo>
                  <a:lnTo>
                    <a:pt x="387996" y="200053"/>
                  </a:lnTo>
                  <a:lnTo>
                    <a:pt x="393169" y="198528"/>
                  </a:lnTo>
                  <a:lnTo>
                    <a:pt x="398343" y="197041"/>
                  </a:lnTo>
                  <a:lnTo>
                    <a:pt x="403516" y="195592"/>
                  </a:lnTo>
                  <a:lnTo>
                    <a:pt x="408689" y="194180"/>
                  </a:lnTo>
                  <a:lnTo>
                    <a:pt x="413862" y="192807"/>
                  </a:lnTo>
                  <a:lnTo>
                    <a:pt x="419036" y="191471"/>
                  </a:lnTo>
                  <a:lnTo>
                    <a:pt x="424209" y="190174"/>
                  </a:lnTo>
                  <a:lnTo>
                    <a:pt x="429382" y="188916"/>
                  </a:lnTo>
                  <a:lnTo>
                    <a:pt x="434556" y="187696"/>
                  </a:lnTo>
                  <a:lnTo>
                    <a:pt x="439729" y="186515"/>
                  </a:lnTo>
                  <a:lnTo>
                    <a:pt x="444902" y="185373"/>
                  </a:lnTo>
                  <a:lnTo>
                    <a:pt x="450075" y="184271"/>
                  </a:lnTo>
                  <a:lnTo>
                    <a:pt x="455249" y="183208"/>
                  </a:lnTo>
                  <a:lnTo>
                    <a:pt x="460422" y="182186"/>
                  </a:lnTo>
                  <a:lnTo>
                    <a:pt x="465595" y="181204"/>
                  </a:lnTo>
                  <a:lnTo>
                    <a:pt x="470769" y="180262"/>
                  </a:lnTo>
                  <a:lnTo>
                    <a:pt x="475942" y="179362"/>
                  </a:lnTo>
                  <a:lnTo>
                    <a:pt x="481115" y="178503"/>
                  </a:lnTo>
                  <a:lnTo>
                    <a:pt x="486288" y="177687"/>
                  </a:lnTo>
                  <a:lnTo>
                    <a:pt x="491462" y="176913"/>
                  </a:lnTo>
                  <a:lnTo>
                    <a:pt x="496635" y="176181"/>
                  </a:lnTo>
                  <a:lnTo>
                    <a:pt x="501808" y="175493"/>
                  </a:lnTo>
                  <a:lnTo>
                    <a:pt x="506982" y="174849"/>
                  </a:lnTo>
                  <a:lnTo>
                    <a:pt x="512155" y="174249"/>
                  </a:lnTo>
                  <a:lnTo>
                    <a:pt x="517328" y="173695"/>
                  </a:lnTo>
                  <a:lnTo>
                    <a:pt x="522501" y="173185"/>
                  </a:lnTo>
                  <a:lnTo>
                    <a:pt x="527675" y="172722"/>
                  </a:lnTo>
                  <a:lnTo>
                    <a:pt x="532848" y="172306"/>
                  </a:lnTo>
                  <a:lnTo>
                    <a:pt x="538021" y="171936"/>
                  </a:lnTo>
                  <a:lnTo>
                    <a:pt x="543195" y="171615"/>
                  </a:lnTo>
                  <a:lnTo>
                    <a:pt x="548368" y="171342"/>
                  </a:lnTo>
                  <a:lnTo>
                    <a:pt x="553541" y="171119"/>
                  </a:lnTo>
                  <a:lnTo>
                    <a:pt x="558714" y="170945"/>
                  </a:lnTo>
                  <a:lnTo>
                    <a:pt x="563888" y="170822"/>
                  </a:lnTo>
                  <a:lnTo>
                    <a:pt x="569061" y="170750"/>
                  </a:lnTo>
                  <a:lnTo>
                    <a:pt x="574234" y="170730"/>
                  </a:lnTo>
                  <a:lnTo>
                    <a:pt x="579408" y="170763"/>
                  </a:lnTo>
                  <a:lnTo>
                    <a:pt x="584581" y="170849"/>
                  </a:lnTo>
                  <a:lnTo>
                    <a:pt x="589754" y="170990"/>
                  </a:lnTo>
                  <a:lnTo>
                    <a:pt x="594927" y="171185"/>
                  </a:lnTo>
                  <a:lnTo>
                    <a:pt x="600101" y="171437"/>
                  </a:lnTo>
                  <a:lnTo>
                    <a:pt x="605274" y="171744"/>
                  </a:lnTo>
                  <a:lnTo>
                    <a:pt x="610447" y="172109"/>
                  </a:lnTo>
                  <a:lnTo>
                    <a:pt x="615621" y="172533"/>
                  </a:lnTo>
                  <a:lnTo>
                    <a:pt x="620794" y="173015"/>
                  </a:lnTo>
                  <a:lnTo>
                    <a:pt x="625967" y="173557"/>
                  </a:lnTo>
                  <a:lnTo>
                    <a:pt x="631140" y="174159"/>
                  </a:lnTo>
                  <a:lnTo>
                    <a:pt x="636314" y="174823"/>
                  </a:lnTo>
                  <a:lnTo>
                    <a:pt x="641487" y="175549"/>
                  </a:lnTo>
                  <a:lnTo>
                    <a:pt x="646660" y="176338"/>
                  </a:lnTo>
                  <a:lnTo>
                    <a:pt x="651834" y="177191"/>
                  </a:lnTo>
                  <a:lnTo>
                    <a:pt x="657007" y="178108"/>
                  </a:lnTo>
                  <a:lnTo>
                    <a:pt x="662180" y="179091"/>
                  </a:lnTo>
                  <a:lnTo>
                    <a:pt x="667353" y="180141"/>
                  </a:lnTo>
                  <a:lnTo>
                    <a:pt x="672527" y="181257"/>
                  </a:lnTo>
                  <a:lnTo>
                    <a:pt x="677700" y="182441"/>
                  </a:lnTo>
                  <a:lnTo>
                    <a:pt x="682873" y="183694"/>
                  </a:lnTo>
                  <a:lnTo>
                    <a:pt x="688047" y="185016"/>
                  </a:lnTo>
                  <a:lnTo>
                    <a:pt x="693220" y="186409"/>
                  </a:lnTo>
                  <a:lnTo>
                    <a:pt x="698393" y="187872"/>
                  </a:lnTo>
                  <a:lnTo>
                    <a:pt x="703566" y="189407"/>
                  </a:lnTo>
                  <a:lnTo>
                    <a:pt x="708740" y="191014"/>
                  </a:lnTo>
                  <a:lnTo>
                    <a:pt x="713913" y="192694"/>
                  </a:lnTo>
                  <a:lnTo>
                    <a:pt x="719086" y="194448"/>
                  </a:lnTo>
                  <a:lnTo>
                    <a:pt x="724260" y="196276"/>
                  </a:lnTo>
                  <a:lnTo>
                    <a:pt x="729433" y="198179"/>
                  </a:lnTo>
                  <a:lnTo>
                    <a:pt x="734606" y="200158"/>
                  </a:lnTo>
                  <a:lnTo>
                    <a:pt x="739779" y="202212"/>
                  </a:lnTo>
                  <a:lnTo>
                    <a:pt x="744953" y="204343"/>
                  </a:lnTo>
                  <a:lnTo>
                    <a:pt x="750126" y="206551"/>
                  </a:lnTo>
                  <a:lnTo>
                    <a:pt x="755299" y="208837"/>
                  </a:lnTo>
                  <a:lnTo>
                    <a:pt x="760473" y="211199"/>
                  </a:lnTo>
                  <a:lnTo>
                    <a:pt x="765646" y="213640"/>
                  </a:lnTo>
                  <a:lnTo>
                    <a:pt x="770819" y="216160"/>
                  </a:lnTo>
                  <a:lnTo>
                    <a:pt x="775992" y="218758"/>
                  </a:lnTo>
                  <a:lnTo>
                    <a:pt x="781166" y="221434"/>
                  </a:lnTo>
                  <a:lnTo>
                    <a:pt x="786339" y="224189"/>
                  </a:lnTo>
                  <a:lnTo>
                    <a:pt x="791512" y="227024"/>
                  </a:lnTo>
                  <a:lnTo>
                    <a:pt x="796686" y="229937"/>
                  </a:lnTo>
                  <a:lnTo>
                    <a:pt x="801859" y="232929"/>
                  </a:lnTo>
                  <a:lnTo>
                    <a:pt x="807032" y="235999"/>
                  </a:lnTo>
                  <a:lnTo>
                    <a:pt x="812205" y="239148"/>
                  </a:lnTo>
                  <a:lnTo>
                    <a:pt x="817379" y="242375"/>
                  </a:lnTo>
                  <a:lnTo>
                    <a:pt x="822552" y="245681"/>
                  </a:lnTo>
                  <a:lnTo>
                    <a:pt x="827725" y="249063"/>
                  </a:lnTo>
                  <a:lnTo>
                    <a:pt x="832899" y="252523"/>
                  </a:lnTo>
                  <a:lnTo>
                    <a:pt x="838072" y="256058"/>
                  </a:lnTo>
                  <a:lnTo>
                    <a:pt x="843245" y="259670"/>
                  </a:lnTo>
                  <a:lnTo>
                    <a:pt x="848418" y="263356"/>
                  </a:lnTo>
                  <a:lnTo>
                    <a:pt x="853592" y="267117"/>
                  </a:lnTo>
                  <a:lnTo>
                    <a:pt x="858765" y="270951"/>
                  </a:lnTo>
                  <a:lnTo>
                    <a:pt x="863938" y="274857"/>
                  </a:lnTo>
                  <a:lnTo>
                    <a:pt x="869112" y="278835"/>
                  </a:lnTo>
                  <a:lnTo>
                    <a:pt x="874285" y="282882"/>
                  </a:lnTo>
                  <a:lnTo>
                    <a:pt x="879458" y="286998"/>
                  </a:lnTo>
                  <a:lnTo>
                    <a:pt x="884631" y="291182"/>
                  </a:lnTo>
                  <a:lnTo>
                    <a:pt x="889805" y="295432"/>
                  </a:lnTo>
                  <a:lnTo>
                    <a:pt x="894978" y="299747"/>
                  </a:lnTo>
                  <a:lnTo>
                    <a:pt x="900151" y="304124"/>
                  </a:lnTo>
                  <a:lnTo>
                    <a:pt x="905325" y="308563"/>
                  </a:lnTo>
                  <a:lnTo>
                    <a:pt x="910498" y="313062"/>
                  </a:lnTo>
                  <a:lnTo>
                    <a:pt x="915671" y="317618"/>
                  </a:lnTo>
                  <a:lnTo>
                    <a:pt x="920844" y="322230"/>
                  </a:lnTo>
                  <a:lnTo>
                    <a:pt x="926018" y="326897"/>
                  </a:lnTo>
                  <a:lnTo>
                    <a:pt x="931191" y="331615"/>
                  </a:lnTo>
                  <a:lnTo>
                    <a:pt x="936364" y="336383"/>
                  </a:lnTo>
                  <a:lnTo>
                    <a:pt x="941538" y="341198"/>
                  </a:lnTo>
                  <a:lnTo>
                    <a:pt x="946711" y="346059"/>
                  </a:lnTo>
                  <a:lnTo>
                    <a:pt x="951884" y="350963"/>
                  </a:lnTo>
                  <a:lnTo>
                    <a:pt x="957057" y="355908"/>
                  </a:lnTo>
                  <a:lnTo>
                    <a:pt x="962231" y="360891"/>
                  </a:lnTo>
                  <a:lnTo>
                    <a:pt x="967404" y="365909"/>
                  </a:lnTo>
                  <a:lnTo>
                    <a:pt x="972577" y="370961"/>
                  </a:lnTo>
                  <a:lnTo>
                    <a:pt x="977751" y="376043"/>
                  </a:lnTo>
                  <a:lnTo>
                    <a:pt x="982924" y="381153"/>
                  </a:lnTo>
                  <a:lnTo>
                    <a:pt x="988097" y="386289"/>
                  </a:lnTo>
                  <a:lnTo>
                    <a:pt x="993270" y="391447"/>
                  </a:lnTo>
                  <a:lnTo>
                    <a:pt x="998444" y="396625"/>
                  </a:lnTo>
                  <a:lnTo>
                    <a:pt x="1003617" y="401821"/>
                  </a:lnTo>
                  <a:lnTo>
                    <a:pt x="1008790" y="407031"/>
                  </a:lnTo>
                  <a:lnTo>
                    <a:pt x="1013964" y="412253"/>
                  </a:lnTo>
                  <a:lnTo>
                    <a:pt x="1019137" y="417483"/>
                  </a:lnTo>
                  <a:lnTo>
                    <a:pt x="1024310" y="422720"/>
                  </a:lnTo>
                  <a:lnTo>
                    <a:pt x="1029483" y="427960"/>
                  </a:lnTo>
                  <a:lnTo>
                    <a:pt x="1034657" y="433201"/>
                  </a:lnTo>
                  <a:lnTo>
                    <a:pt x="1039830" y="438440"/>
                  </a:lnTo>
                  <a:lnTo>
                    <a:pt x="1045003" y="443674"/>
                  </a:lnTo>
                  <a:lnTo>
                    <a:pt x="1050177" y="448901"/>
                  </a:lnTo>
                  <a:lnTo>
                    <a:pt x="1055350" y="454118"/>
                  </a:lnTo>
                  <a:lnTo>
                    <a:pt x="1060523" y="459322"/>
                  </a:lnTo>
                  <a:lnTo>
                    <a:pt x="1065696" y="464510"/>
                  </a:lnTo>
                  <a:lnTo>
                    <a:pt x="1070870" y="469681"/>
                  </a:lnTo>
                  <a:lnTo>
                    <a:pt x="1076043" y="474831"/>
                  </a:lnTo>
                  <a:lnTo>
                    <a:pt x="1081216" y="479958"/>
                  </a:lnTo>
                  <a:lnTo>
                    <a:pt x="1086390" y="485060"/>
                  </a:lnTo>
                  <a:lnTo>
                    <a:pt x="1091563" y="490135"/>
                  </a:lnTo>
                  <a:lnTo>
                    <a:pt x="1096736" y="495179"/>
                  </a:lnTo>
                  <a:lnTo>
                    <a:pt x="1101909" y="500191"/>
                  </a:lnTo>
                  <a:lnTo>
                    <a:pt x="1107083" y="505169"/>
                  </a:lnTo>
                  <a:lnTo>
                    <a:pt x="1112256" y="510111"/>
                  </a:lnTo>
                  <a:lnTo>
                    <a:pt x="1117429" y="515014"/>
                  </a:lnTo>
                  <a:lnTo>
                    <a:pt x="1122603" y="519877"/>
                  </a:lnTo>
                  <a:lnTo>
                    <a:pt x="1127776" y="524697"/>
                  </a:lnTo>
                  <a:lnTo>
                    <a:pt x="1132949" y="529474"/>
                  </a:lnTo>
                  <a:lnTo>
                    <a:pt x="1138122" y="534204"/>
                  </a:lnTo>
                  <a:lnTo>
                    <a:pt x="1143296" y="538887"/>
                  </a:lnTo>
                  <a:lnTo>
                    <a:pt x="1148469" y="543522"/>
                  </a:lnTo>
                  <a:lnTo>
                    <a:pt x="1153642" y="548105"/>
                  </a:lnTo>
                  <a:lnTo>
                    <a:pt x="1158816" y="552637"/>
                  </a:lnTo>
                  <a:lnTo>
                    <a:pt x="1163989" y="557115"/>
                  </a:lnTo>
                  <a:lnTo>
                    <a:pt x="1169162" y="561538"/>
                  </a:lnTo>
                  <a:lnTo>
                    <a:pt x="1174335" y="565906"/>
                  </a:lnTo>
                  <a:lnTo>
                    <a:pt x="1179509" y="570217"/>
                  </a:lnTo>
                  <a:lnTo>
                    <a:pt x="1184682" y="574470"/>
                  </a:lnTo>
                  <a:lnTo>
                    <a:pt x="1189855" y="578664"/>
                  </a:lnTo>
                  <a:lnTo>
                    <a:pt x="1195029" y="582798"/>
                  </a:lnTo>
                  <a:lnTo>
                    <a:pt x="1200202" y="586871"/>
                  </a:lnTo>
                  <a:lnTo>
                    <a:pt x="1205375" y="590883"/>
                  </a:lnTo>
                  <a:lnTo>
                    <a:pt x="1210548" y="594833"/>
                  </a:lnTo>
                  <a:lnTo>
                    <a:pt x="1215722" y="598720"/>
                  </a:lnTo>
                  <a:lnTo>
                    <a:pt x="1220895" y="602543"/>
                  </a:lnTo>
                  <a:lnTo>
                    <a:pt x="1226068" y="606302"/>
                  </a:lnTo>
                  <a:lnTo>
                    <a:pt x="1231242" y="609996"/>
                  </a:lnTo>
                  <a:lnTo>
                    <a:pt x="1236415" y="613626"/>
                  </a:lnTo>
                  <a:lnTo>
                    <a:pt x="1241588" y="617189"/>
                  </a:lnTo>
                  <a:lnTo>
                    <a:pt x="1246761" y="620687"/>
                  </a:lnTo>
                  <a:lnTo>
                    <a:pt x="1251935" y="624119"/>
                  </a:lnTo>
                  <a:lnTo>
                    <a:pt x="1257108" y="627483"/>
                  </a:lnTo>
                  <a:lnTo>
                    <a:pt x="1262281" y="630781"/>
                  </a:lnTo>
                  <a:lnTo>
                    <a:pt x="1267455" y="634011"/>
                  </a:lnTo>
                  <a:lnTo>
                    <a:pt x="1272628" y="637174"/>
                  </a:lnTo>
                  <a:lnTo>
                    <a:pt x="1277801" y="640268"/>
                  </a:lnTo>
                  <a:lnTo>
                    <a:pt x="1282974" y="643293"/>
                  </a:lnTo>
                  <a:lnTo>
                    <a:pt x="1288148" y="646250"/>
                  </a:lnTo>
                  <a:lnTo>
                    <a:pt x="1293321" y="649138"/>
                  </a:lnTo>
                  <a:lnTo>
                    <a:pt x="1298494" y="651955"/>
                  </a:lnTo>
                  <a:lnTo>
                    <a:pt x="1303668" y="654702"/>
                  </a:lnTo>
                  <a:lnTo>
                    <a:pt x="1308841" y="657378"/>
                  </a:lnTo>
                  <a:lnTo>
                    <a:pt x="1314014" y="659983"/>
                  </a:lnTo>
                  <a:lnTo>
                    <a:pt x="1319187" y="662515"/>
                  </a:lnTo>
                  <a:lnTo>
                    <a:pt x="1324361" y="664974"/>
                  </a:lnTo>
                  <a:lnTo>
                    <a:pt x="1329534" y="667358"/>
                  </a:lnTo>
                  <a:lnTo>
                    <a:pt x="1334707" y="669667"/>
                  </a:lnTo>
                  <a:lnTo>
                    <a:pt x="1339881" y="671899"/>
                  </a:lnTo>
                  <a:lnTo>
                    <a:pt x="1345054" y="674054"/>
                  </a:lnTo>
                  <a:lnTo>
                    <a:pt x="1350227" y="676128"/>
                  </a:lnTo>
                  <a:lnTo>
                    <a:pt x="1355400" y="678121"/>
                  </a:lnTo>
                  <a:lnTo>
                    <a:pt x="1360574" y="680030"/>
                  </a:lnTo>
                  <a:lnTo>
                    <a:pt x="1365747" y="681852"/>
                  </a:lnTo>
                  <a:lnTo>
                    <a:pt x="1370920" y="683587"/>
                  </a:lnTo>
                  <a:lnTo>
                    <a:pt x="1376094" y="685229"/>
                  </a:lnTo>
                  <a:lnTo>
                    <a:pt x="1381267" y="686776"/>
                  </a:lnTo>
                  <a:lnTo>
                    <a:pt x="1386440" y="688225"/>
                  </a:lnTo>
                  <a:lnTo>
                    <a:pt x="1391613" y="689571"/>
                  </a:lnTo>
                  <a:lnTo>
                    <a:pt x="1396787" y="690810"/>
                  </a:lnTo>
                  <a:lnTo>
                    <a:pt x="1401960" y="691936"/>
                  </a:lnTo>
                  <a:lnTo>
                    <a:pt x="1407133" y="692945"/>
                  </a:lnTo>
                  <a:lnTo>
                    <a:pt x="1412307" y="693829"/>
                  </a:lnTo>
                  <a:lnTo>
                    <a:pt x="1417480" y="694583"/>
                  </a:lnTo>
                  <a:lnTo>
                    <a:pt x="1422653" y="695199"/>
                  </a:lnTo>
                  <a:lnTo>
                    <a:pt x="1427826" y="695668"/>
                  </a:lnTo>
                  <a:lnTo>
                    <a:pt x="1433000" y="695982"/>
                  </a:lnTo>
                  <a:lnTo>
                    <a:pt x="1438173" y="696131"/>
                  </a:lnTo>
                  <a:lnTo>
                    <a:pt x="1443346" y="696104"/>
                  </a:lnTo>
                  <a:lnTo>
                    <a:pt x="1448520" y="695890"/>
                  </a:lnTo>
                  <a:lnTo>
                    <a:pt x="1453693" y="695477"/>
                  </a:lnTo>
                  <a:lnTo>
                    <a:pt x="1458866" y="694851"/>
                  </a:lnTo>
                  <a:lnTo>
                    <a:pt x="1464039" y="693996"/>
                  </a:lnTo>
                  <a:lnTo>
                    <a:pt x="1469213" y="692899"/>
                  </a:lnTo>
                  <a:lnTo>
                    <a:pt x="1474386" y="691541"/>
                  </a:lnTo>
                  <a:lnTo>
                    <a:pt x="1479559" y="689905"/>
                  </a:lnTo>
                  <a:lnTo>
                    <a:pt x="1484733" y="687971"/>
                  </a:lnTo>
                  <a:lnTo>
                    <a:pt x="1489906" y="685720"/>
                  </a:lnTo>
                  <a:lnTo>
                    <a:pt x="1495079" y="683130"/>
                  </a:lnTo>
                  <a:lnTo>
                    <a:pt x="1500252" y="680177"/>
                  </a:lnTo>
                  <a:lnTo>
                    <a:pt x="1505426" y="676840"/>
                  </a:lnTo>
                  <a:lnTo>
                    <a:pt x="1510599" y="673092"/>
                  </a:lnTo>
                  <a:lnTo>
                    <a:pt x="1515772" y="668910"/>
                  </a:lnTo>
                  <a:lnTo>
                    <a:pt x="1520946" y="664267"/>
                  </a:lnTo>
                  <a:lnTo>
                    <a:pt x="1526119" y="659137"/>
                  </a:lnTo>
                  <a:lnTo>
                    <a:pt x="1531292" y="653494"/>
                  </a:lnTo>
                  <a:lnTo>
                    <a:pt x="1536465" y="647312"/>
                  </a:lnTo>
                  <a:lnTo>
                    <a:pt x="1541639" y="640566"/>
                  </a:lnTo>
                  <a:lnTo>
                    <a:pt x="1546812" y="633232"/>
                  </a:lnTo>
                  <a:lnTo>
                    <a:pt x="1551985" y="625288"/>
                  </a:lnTo>
                  <a:lnTo>
                    <a:pt x="1557159" y="616713"/>
                  </a:lnTo>
                  <a:lnTo>
                    <a:pt x="1562332" y="607489"/>
                  </a:lnTo>
                  <a:lnTo>
                    <a:pt x="1567505" y="597604"/>
                  </a:lnTo>
                  <a:lnTo>
                    <a:pt x="1572678" y="587046"/>
                  </a:lnTo>
                  <a:lnTo>
                    <a:pt x="1577852" y="575811"/>
                  </a:lnTo>
                  <a:lnTo>
                    <a:pt x="1583025" y="563900"/>
                  </a:lnTo>
                  <a:lnTo>
                    <a:pt x="1588198" y="551318"/>
                  </a:lnTo>
                  <a:lnTo>
                    <a:pt x="1593372" y="538079"/>
                  </a:lnTo>
                  <a:lnTo>
                    <a:pt x="1598545" y="524203"/>
                  </a:lnTo>
                  <a:lnTo>
                    <a:pt x="1603718" y="509717"/>
                  </a:lnTo>
                  <a:lnTo>
                    <a:pt x="1608891" y="494657"/>
                  </a:lnTo>
                  <a:lnTo>
                    <a:pt x="1614065" y="479064"/>
                  </a:lnTo>
                  <a:lnTo>
                    <a:pt x="1619238" y="462990"/>
                  </a:lnTo>
                  <a:lnTo>
                    <a:pt x="1624411" y="446491"/>
                  </a:lnTo>
                  <a:lnTo>
                    <a:pt x="1629585" y="429630"/>
                  </a:lnTo>
                  <a:lnTo>
                    <a:pt x="1634758" y="412476"/>
                  </a:lnTo>
                  <a:lnTo>
                    <a:pt x="1639931" y="395103"/>
                  </a:lnTo>
                  <a:lnTo>
                    <a:pt x="1645104" y="377587"/>
                  </a:lnTo>
                  <a:lnTo>
                    <a:pt x="1650278" y="360006"/>
                  </a:lnTo>
                  <a:lnTo>
                    <a:pt x="1655451" y="342442"/>
                  </a:lnTo>
                  <a:lnTo>
                    <a:pt x="1660624" y="324971"/>
                  </a:lnTo>
                  <a:lnTo>
                    <a:pt x="1665798" y="307671"/>
                  </a:lnTo>
                  <a:lnTo>
                    <a:pt x="1670971" y="290616"/>
                  </a:lnTo>
                  <a:lnTo>
                    <a:pt x="1676144" y="273874"/>
                  </a:lnTo>
                  <a:lnTo>
                    <a:pt x="1681317" y="257509"/>
                  </a:lnTo>
                  <a:lnTo>
                    <a:pt x="1686491" y="241578"/>
                  </a:lnTo>
                  <a:lnTo>
                    <a:pt x="1691664" y="226132"/>
                  </a:lnTo>
                  <a:lnTo>
                    <a:pt x="1696837" y="211213"/>
                  </a:lnTo>
                  <a:lnTo>
                    <a:pt x="1702011" y="196857"/>
                  </a:lnTo>
                  <a:lnTo>
                    <a:pt x="1707184" y="183093"/>
                  </a:lnTo>
                  <a:lnTo>
                    <a:pt x="1712357" y="169940"/>
                  </a:lnTo>
                  <a:lnTo>
                    <a:pt x="1717530" y="157414"/>
                  </a:lnTo>
                  <a:lnTo>
                    <a:pt x="1722704" y="145521"/>
                  </a:lnTo>
                  <a:lnTo>
                    <a:pt x="1727877" y="134262"/>
                  </a:lnTo>
                  <a:lnTo>
                    <a:pt x="1733050" y="123633"/>
                  </a:lnTo>
                  <a:lnTo>
                    <a:pt x="1738224" y="113625"/>
                  </a:lnTo>
                  <a:lnTo>
                    <a:pt x="1743397" y="104225"/>
                  </a:lnTo>
                  <a:lnTo>
                    <a:pt x="1748570" y="95417"/>
                  </a:lnTo>
                  <a:lnTo>
                    <a:pt x="1753743" y="87182"/>
                  </a:lnTo>
                  <a:lnTo>
                    <a:pt x="1758917" y="79497"/>
                  </a:lnTo>
                  <a:lnTo>
                    <a:pt x="1764090" y="72339"/>
                  </a:lnTo>
                  <a:lnTo>
                    <a:pt x="1769263" y="65684"/>
                  </a:lnTo>
                  <a:lnTo>
                    <a:pt x="1774437" y="59507"/>
                  </a:lnTo>
                  <a:lnTo>
                    <a:pt x="1779610" y="53782"/>
                  </a:lnTo>
                  <a:lnTo>
                    <a:pt x="1784783" y="48483"/>
                  </a:lnTo>
                  <a:lnTo>
                    <a:pt x="1789956" y="43586"/>
                  </a:lnTo>
                  <a:lnTo>
                    <a:pt x="1795130" y="39064"/>
                  </a:lnTo>
                  <a:lnTo>
                    <a:pt x="1800303" y="34895"/>
                  </a:lnTo>
                  <a:lnTo>
                    <a:pt x="1805476" y="31053"/>
                  </a:lnTo>
                  <a:lnTo>
                    <a:pt x="1810650" y="27518"/>
                  </a:lnTo>
                  <a:lnTo>
                    <a:pt x="1815823" y="24266"/>
                  </a:lnTo>
                  <a:lnTo>
                    <a:pt x="1820996" y="21279"/>
                  </a:lnTo>
                  <a:lnTo>
                    <a:pt x="1826169" y="18536"/>
                  </a:lnTo>
                  <a:lnTo>
                    <a:pt x="1831343" y="16018"/>
                  </a:lnTo>
                  <a:lnTo>
                    <a:pt x="1836516" y="13710"/>
                  </a:lnTo>
                  <a:lnTo>
                    <a:pt x="1841689" y="11595"/>
                  </a:lnTo>
                  <a:lnTo>
                    <a:pt x="1846863" y="9657"/>
                  </a:lnTo>
                  <a:lnTo>
                    <a:pt x="1852036" y="7882"/>
                  </a:lnTo>
                  <a:lnTo>
                    <a:pt x="1857209" y="6258"/>
                  </a:lnTo>
                  <a:lnTo>
                    <a:pt x="1862382" y="4773"/>
                  </a:lnTo>
                  <a:lnTo>
                    <a:pt x="1867556" y="3414"/>
                  </a:lnTo>
                  <a:lnTo>
                    <a:pt x="1872729" y="2172"/>
                  </a:lnTo>
                  <a:lnTo>
                    <a:pt x="1877902" y="1037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596816" y="4412930"/>
              <a:ext cx="1883076" cy="595742"/>
            </a:xfrm>
            <a:custGeom>
              <a:avLst/>
              <a:pathLst>
                <a:path w="1883076" h="595742">
                  <a:moveTo>
                    <a:pt x="0" y="283128"/>
                  </a:moveTo>
                  <a:lnTo>
                    <a:pt x="5173" y="277392"/>
                  </a:lnTo>
                  <a:lnTo>
                    <a:pt x="10346" y="271712"/>
                  </a:lnTo>
                  <a:lnTo>
                    <a:pt x="15519" y="266092"/>
                  </a:lnTo>
                  <a:lnTo>
                    <a:pt x="20693" y="260534"/>
                  </a:lnTo>
                  <a:lnTo>
                    <a:pt x="25866" y="255040"/>
                  </a:lnTo>
                  <a:lnTo>
                    <a:pt x="31039" y="249613"/>
                  </a:lnTo>
                  <a:lnTo>
                    <a:pt x="36213" y="244254"/>
                  </a:lnTo>
                  <a:lnTo>
                    <a:pt x="41386" y="238965"/>
                  </a:lnTo>
                  <a:lnTo>
                    <a:pt x="46559" y="233748"/>
                  </a:lnTo>
                  <a:lnTo>
                    <a:pt x="51732" y="228604"/>
                  </a:lnTo>
                  <a:lnTo>
                    <a:pt x="56906" y="223534"/>
                  </a:lnTo>
                  <a:lnTo>
                    <a:pt x="62079" y="218538"/>
                  </a:lnTo>
                  <a:lnTo>
                    <a:pt x="67252" y="213618"/>
                  </a:lnTo>
                  <a:lnTo>
                    <a:pt x="72426" y="208773"/>
                  </a:lnTo>
                  <a:lnTo>
                    <a:pt x="77599" y="204005"/>
                  </a:lnTo>
                  <a:lnTo>
                    <a:pt x="82772" y="199312"/>
                  </a:lnTo>
                  <a:lnTo>
                    <a:pt x="87945" y="194696"/>
                  </a:lnTo>
                  <a:lnTo>
                    <a:pt x="93119" y="190155"/>
                  </a:lnTo>
                  <a:lnTo>
                    <a:pt x="98292" y="185690"/>
                  </a:lnTo>
                  <a:lnTo>
                    <a:pt x="103465" y="181299"/>
                  </a:lnTo>
                  <a:lnTo>
                    <a:pt x="108639" y="176983"/>
                  </a:lnTo>
                  <a:lnTo>
                    <a:pt x="113812" y="172741"/>
                  </a:lnTo>
                  <a:lnTo>
                    <a:pt x="118985" y="168573"/>
                  </a:lnTo>
                  <a:lnTo>
                    <a:pt x="124158" y="164476"/>
                  </a:lnTo>
                  <a:lnTo>
                    <a:pt x="129332" y="160451"/>
                  </a:lnTo>
                  <a:lnTo>
                    <a:pt x="134505" y="156497"/>
                  </a:lnTo>
                  <a:lnTo>
                    <a:pt x="139678" y="152612"/>
                  </a:lnTo>
                  <a:lnTo>
                    <a:pt x="144852" y="148796"/>
                  </a:lnTo>
                  <a:lnTo>
                    <a:pt x="150025" y="145048"/>
                  </a:lnTo>
                  <a:lnTo>
                    <a:pt x="155198" y="141366"/>
                  </a:lnTo>
                  <a:lnTo>
                    <a:pt x="160371" y="137749"/>
                  </a:lnTo>
                  <a:lnTo>
                    <a:pt x="165545" y="134197"/>
                  </a:lnTo>
                  <a:lnTo>
                    <a:pt x="170718" y="130709"/>
                  </a:lnTo>
                  <a:lnTo>
                    <a:pt x="175891" y="127282"/>
                  </a:lnTo>
                  <a:lnTo>
                    <a:pt x="181065" y="123916"/>
                  </a:lnTo>
                  <a:lnTo>
                    <a:pt x="186238" y="120611"/>
                  </a:lnTo>
                  <a:lnTo>
                    <a:pt x="191411" y="117364"/>
                  </a:lnTo>
                  <a:lnTo>
                    <a:pt x="196584" y="114175"/>
                  </a:lnTo>
                  <a:lnTo>
                    <a:pt x="201758" y="111043"/>
                  </a:lnTo>
                  <a:lnTo>
                    <a:pt x="206931" y="107966"/>
                  </a:lnTo>
                  <a:lnTo>
                    <a:pt x="212104" y="104945"/>
                  </a:lnTo>
                  <a:lnTo>
                    <a:pt x="217278" y="101976"/>
                  </a:lnTo>
                  <a:lnTo>
                    <a:pt x="222451" y="99061"/>
                  </a:lnTo>
                  <a:lnTo>
                    <a:pt x="227624" y="96197"/>
                  </a:lnTo>
                  <a:lnTo>
                    <a:pt x="232797" y="93384"/>
                  </a:lnTo>
                  <a:lnTo>
                    <a:pt x="237971" y="90621"/>
                  </a:lnTo>
                  <a:lnTo>
                    <a:pt x="243144" y="87907"/>
                  </a:lnTo>
                  <a:lnTo>
                    <a:pt x="248317" y="85241"/>
                  </a:lnTo>
                  <a:lnTo>
                    <a:pt x="253491" y="82623"/>
                  </a:lnTo>
                  <a:lnTo>
                    <a:pt x="258664" y="80051"/>
                  </a:lnTo>
                  <a:lnTo>
                    <a:pt x="263837" y="77525"/>
                  </a:lnTo>
                  <a:lnTo>
                    <a:pt x="269010" y="75045"/>
                  </a:lnTo>
                  <a:lnTo>
                    <a:pt x="274184" y="72608"/>
                  </a:lnTo>
                  <a:lnTo>
                    <a:pt x="279357" y="70216"/>
                  </a:lnTo>
                  <a:lnTo>
                    <a:pt x="284530" y="67867"/>
                  </a:lnTo>
                  <a:lnTo>
                    <a:pt x="289704" y="65561"/>
                  </a:lnTo>
                  <a:lnTo>
                    <a:pt x="294877" y="63297"/>
                  </a:lnTo>
                  <a:lnTo>
                    <a:pt x="300050" y="61074"/>
                  </a:lnTo>
                  <a:lnTo>
                    <a:pt x="305223" y="58893"/>
                  </a:lnTo>
                  <a:lnTo>
                    <a:pt x="310397" y="56752"/>
                  </a:lnTo>
                  <a:lnTo>
                    <a:pt x="315570" y="54652"/>
                  </a:lnTo>
                  <a:lnTo>
                    <a:pt x="320743" y="52592"/>
                  </a:lnTo>
                  <a:lnTo>
                    <a:pt x="325917" y="50571"/>
                  </a:lnTo>
                  <a:lnTo>
                    <a:pt x="331090" y="48589"/>
                  </a:lnTo>
                  <a:lnTo>
                    <a:pt x="336263" y="46647"/>
                  </a:lnTo>
                  <a:lnTo>
                    <a:pt x="341436" y="44743"/>
                  </a:lnTo>
                  <a:lnTo>
                    <a:pt x="346610" y="42878"/>
                  </a:lnTo>
                  <a:lnTo>
                    <a:pt x="351783" y="41051"/>
                  </a:lnTo>
                  <a:lnTo>
                    <a:pt x="356956" y="39262"/>
                  </a:lnTo>
                  <a:lnTo>
                    <a:pt x="362130" y="37511"/>
                  </a:lnTo>
                  <a:lnTo>
                    <a:pt x="367303" y="35798"/>
                  </a:lnTo>
                  <a:lnTo>
                    <a:pt x="372476" y="34122"/>
                  </a:lnTo>
                  <a:lnTo>
                    <a:pt x="377649" y="32484"/>
                  </a:lnTo>
                  <a:lnTo>
                    <a:pt x="382823" y="30884"/>
                  </a:lnTo>
                  <a:lnTo>
                    <a:pt x="387996" y="29322"/>
                  </a:lnTo>
                  <a:lnTo>
                    <a:pt x="393169" y="27797"/>
                  </a:lnTo>
                  <a:lnTo>
                    <a:pt x="398343" y="26310"/>
                  </a:lnTo>
                  <a:lnTo>
                    <a:pt x="403516" y="24861"/>
                  </a:lnTo>
                  <a:lnTo>
                    <a:pt x="408689" y="23450"/>
                  </a:lnTo>
                  <a:lnTo>
                    <a:pt x="413862" y="22076"/>
                  </a:lnTo>
                  <a:lnTo>
                    <a:pt x="419036" y="20741"/>
                  </a:lnTo>
                  <a:lnTo>
                    <a:pt x="424209" y="19444"/>
                  </a:lnTo>
                  <a:lnTo>
                    <a:pt x="429382" y="18185"/>
                  </a:lnTo>
                  <a:lnTo>
                    <a:pt x="434556" y="16965"/>
                  </a:lnTo>
                  <a:lnTo>
                    <a:pt x="439729" y="15784"/>
                  </a:lnTo>
                  <a:lnTo>
                    <a:pt x="444902" y="14643"/>
                  </a:lnTo>
                  <a:lnTo>
                    <a:pt x="450075" y="13540"/>
                  </a:lnTo>
                  <a:lnTo>
                    <a:pt x="455249" y="12478"/>
                  </a:lnTo>
                  <a:lnTo>
                    <a:pt x="460422" y="11455"/>
                  </a:lnTo>
                  <a:lnTo>
                    <a:pt x="465595" y="10473"/>
                  </a:lnTo>
                  <a:lnTo>
                    <a:pt x="470769" y="9532"/>
                  </a:lnTo>
                  <a:lnTo>
                    <a:pt x="475942" y="8631"/>
                  </a:lnTo>
                  <a:lnTo>
                    <a:pt x="481115" y="7773"/>
                  </a:lnTo>
                  <a:lnTo>
                    <a:pt x="486288" y="6956"/>
                  </a:lnTo>
                  <a:lnTo>
                    <a:pt x="491462" y="6182"/>
                  </a:lnTo>
                  <a:lnTo>
                    <a:pt x="496635" y="5451"/>
                  </a:lnTo>
                  <a:lnTo>
                    <a:pt x="501808" y="4763"/>
                  </a:lnTo>
                  <a:lnTo>
                    <a:pt x="506982" y="4118"/>
                  </a:lnTo>
                  <a:lnTo>
                    <a:pt x="512155" y="3519"/>
                  </a:lnTo>
                  <a:lnTo>
                    <a:pt x="517328" y="2964"/>
                  </a:lnTo>
                  <a:lnTo>
                    <a:pt x="522501" y="2455"/>
                  </a:lnTo>
                  <a:lnTo>
                    <a:pt x="527675" y="1992"/>
                  </a:lnTo>
                  <a:lnTo>
                    <a:pt x="532848" y="1575"/>
                  </a:lnTo>
                  <a:lnTo>
                    <a:pt x="538021" y="1206"/>
                  </a:lnTo>
                  <a:lnTo>
                    <a:pt x="543195" y="884"/>
                  </a:lnTo>
                  <a:lnTo>
                    <a:pt x="548368" y="612"/>
                  </a:lnTo>
                  <a:lnTo>
                    <a:pt x="553541" y="388"/>
                  </a:lnTo>
                  <a:lnTo>
                    <a:pt x="558714" y="214"/>
                  </a:lnTo>
                  <a:lnTo>
                    <a:pt x="563888" y="91"/>
                  </a:lnTo>
                  <a:lnTo>
                    <a:pt x="569061" y="19"/>
                  </a:lnTo>
                  <a:lnTo>
                    <a:pt x="574234" y="0"/>
                  </a:lnTo>
                  <a:lnTo>
                    <a:pt x="579408" y="32"/>
                  </a:lnTo>
                  <a:lnTo>
                    <a:pt x="584581" y="119"/>
                  </a:lnTo>
                  <a:lnTo>
                    <a:pt x="589754" y="259"/>
                  </a:lnTo>
                  <a:lnTo>
                    <a:pt x="594927" y="455"/>
                  </a:lnTo>
                  <a:lnTo>
                    <a:pt x="600101" y="706"/>
                  </a:lnTo>
                  <a:lnTo>
                    <a:pt x="605274" y="1014"/>
                  </a:lnTo>
                  <a:lnTo>
                    <a:pt x="610447" y="1379"/>
                  </a:lnTo>
                  <a:lnTo>
                    <a:pt x="615621" y="1802"/>
                  </a:lnTo>
                  <a:lnTo>
                    <a:pt x="620794" y="2284"/>
                  </a:lnTo>
                  <a:lnTo>
                    <a:pt x="625967" y="2826"/>
                  </a:lnTo>
                  <a:lnTo>
                    <a:pt x="631140" y="3429"/>
                  </a:lnTo>
                  <a:lnTo>
                    <a:pt x="636314" y="4092"/>
                  </a:lnTo>
                  <a:lnTo>
                    <a:pt x="641487" y="4818"/>
                  </a:lnTo>
                  <a:lnTo>
                    <a:pt x="646660" y="5607"/>
                  </a:lnTo>
                  <a:lnTo>
                    <a:pt x="651834" y="6460"/>
                  </a:lnTo>
                  <a:lnTo>
                    <a:pt x="657007" y="7378"/>
                  </a:lnTo>
                  <a:lnTo>
                    <a:pt x="662180" y="8361"/>
                  </a:lnTo>
                  <a:lnTo>
                    <a:pt x="667353" y="9410"/>
                  </a:lnTo>
                  <a:lnTo>
                    <a:pt x="672527" y="10526"/>
                  </a:lnTo>
                  <a:lnTo>
                    <a:pt x="677700" y="11711"/>
                  </a:lnTo>
                  <a:lnTo>
                    <a:pt x="682873" y="12963"/>
                  </a:lnTo>
                  <a:lnTo>
                    <a:pt x="688047" y="14286"/>
                  </a:lnTo>
                  <a:lnTo>
                    <a:pt x="693220" y="15678"/>
                  </a:lnTo>
                  <a:lnTo>
                    <a:pt x="698393" y="17141"/>
                  </a:lnTo>
                  <a:lnTo>
                    <a:pt x="703566" y="18676"/>
                  </a:lnTo>
                  <a:lnTo>
                    <a:pt x="708740" y="20283"/>
                  </a:lnTo>
                  <a:lnTo>
                    <a:pt x="713913" y="21964"/>
                  </a:lnTo>
                  <a:lnTo>
                    <a:pt x="719086" y="23718"/>
                  </a:lnTo>
                  <a:lnTo>
                    <a:pt x="724260" y="25546"/>
                  </a:lnTo>
                  <a:lnTo>
                    <a:pt x="729433" y="27449"/>
                  </a:lnTo>
                  <a:lnTo>
                    <a:pt x="734606" y="29427"/>
                  </a:lnTo>
                  <a:lnTo>
                    <a:pt x="739779" y="31482"/>
                  </a:lnTo>
                  <a:lnTo>
                    <a:pt x="744953" y="33613"/>
                  </a:lnTo>
                  <a:lnTo>
                    <a:pt x="750126" y="35821"/>
                  </a:lnTo>
                  <a:lnTo>
                    <a:pt x="755299" y="38106"/>
                  </a:lnTo>
                  <a:lnTo>
                    <a:pt x="760473" y="40469"/>
                  </a:lnTo>
                  <a:lnTo>
                    <a:pt x="765646" y="42910"/>
                  </a:lnTo>
                  <a:lnTo>
                    <a:pt x="770819" y="45429"/>
                  </a:lnTo>
                  <a:lnTo>
                    <a:pt x="775992" y="48027"/>
                  </a:lnTo>
                  <a:lnTo>
                    <a:pt x="781166" y="50703"/>
                  </a:lnTo>
                  <a:lnTo>
                    <a:pt x="786339" y="53459"/>
                  </a:lnTo>
                  <a:lnTo>
                    <a:pt x="791512" y="56293"/>
                  </a:lnTo>
                  <a:lnTo>
                    <a:pt x="796686" y="59206"/>
                  </a:lnTo>
                  <a:lnTo>
                    <a:pt x="801859" y="62198"/>
                  </a:lnTo>
                  <a:lnTo>
                    <a:pt x="807032" y="65269"/>
                  </a:lnTo>
                  <a:lnTo>
                    <a:pt x="812205" y="68418"/>
                  </a:lnTo>
                  <a:lnTo>
                    <a:pt x="817379" y="71645"/>
                  </a:lnTo>
                  <a:lnTo>
                    <a:pt x="822552" y="74950"/>
                  </a:lnTo>
                  <a:lnTo>
                    <a:pt x="827725" y="78333"/>
                  </a:lnTo>
                  <a:lnTo>
                    <a:pt x="832899" y="81792"/>
                  </a:lnTo>
                  <a:lnTo>
                    <a:pt x="838072" y="85328"/>
                  </a:lnTo>
                  <a:lnTo>
                    <a:pt x="843245" y="88939"/>
                  </a:lnTo>
                  <a:lnTo>
                    <a:pt x="848418" y="92626"/>
                  </a:lnTo>
                  <a:lnTo>
                    <a:pt x="853592" y="96387"/>
                  </a:lnTo>
                  <a:lnTo>
                    <a:pt x="858765" y="100220"/>
                  </a:lnTo>
                  <a:lnTo>
                    <a:pt x="863938" y="104127"/>
                  </a:lnTo>
                  <a:lnTo>
                    <a:pt x="869112" y="108104"/>
                  </a:lnTo>
                  <a:lnTo>
                    <a:pt x="874285" y="112152"/>
                  </a:lnTo>
                  <a:lnTo>
                    <a:pt x="879458" y="116268"/>
                  </a:lnTo>
                  <a:lnTo>
                    <a:pt x="884631" y="120452"/>
                  </a:lnTo>
                  <a:lnTo>
                    <a:pt x="889805" y="124702"/>
                  </a:lnTo>
                  <a:lnTo>
                    <a:pt x="894978" y="129016"/>
                  </a:lnTo>
                  <a:lnTo>
                    <a:pt x="900151" y="133394"/>
                  </a:lnTo>
                  <a:lnTo>
                    <a:pt x="905325" y="137833"/>
                  </a:lnTo>
                  <a:lnTo>
                    <a:pt x="910498" y="142332"/>
                  </a:lnTo>
                  <a:lnTo>
                    <a:pt x="915671" y="146888"/>
                  </a:lnTo>
                  <a:lnTo>
                    <a:pt x="920844" y="151500"/>
                  </a:lnTo>
                  <a:lnTo>
                    <a:pt x="926018" y="156167"/>
                  </a:lnTo>
                  <a:lnTo>
                    <a:pt x="931191" y="160885"/>
                  </a:lnTo>
                  <a:lnTo>
                    <a:pt x="936364" y="165653"/>
                  </a:lnTo>
                  <a:lnTo>
                    <a:pt x="941538" y="170469"/>
                  </a:lnTo>
                  <a:lnTo>
                    <a:pt x="946711" y="175330"/>
                  </a:lnTo>
                  <a:lnTo>
                    <a:pt x="951884" y="180234"/>
                  </a:lnTo>
                  <a:lnTo>
                    <a:pt x="957057" y="185178"/>
                  </a:lnTo>
                  <a:lnTo>
                    <a:pt x="962231" y="190161"/>
                  </a:lnTo>
                  <a:lnTo>
                    <a:pt x="967404" y="195180"/>
                  </a:lnTo>
                  <a:lnTo>
                    <a:pt x="972577" y="200232"/>
                  </a:lnTo>
                  <a:lnTo>
                    <a:pt x="977751" y="205314"/>
                  </a:lnTo>
                  <a:lnTo>
                    <a:pt x="982924" y="210425"/>
                  </a:lnTo>
                  <a:lnTo>
                    <a:pt x="988097" y="215561"/>
                  </a:lnTo>
                  <a:lnTo>
                    <a:pt x="993270" y="220719"/>
                  </a:lnTo>
                  <a:lnTo>
                    <a:pt x="998444" y="225898"/>
                  </a:lnTo>
                  <a:lnTo>
                    <a:pt x="1003617" y="231094"/>
                  </a:lnTo>
                  <a:lnTo>
                    <a:pt x="1008790" y="236304"/>
                  </a:lnTo>
                  <a:lnTo>
                    <a:pt x="1013964" y="241526"/>
                  </a:lnTo>
                  <a:lnTo>
                    <a:pt x="1019137" y="246758"/>
                  </a:lnTo>
                  <a:lnTo>
                    <a:pt x="1024310" y="251995"/>
                  </a:lnTo>
                  <a:lnTo>
                    <a:pt x="1029483" y="257236"/>
                  </a:lnTo>
                  <a:lnTo>
                    <a:pt x="1034657" y="262478"/>
                  </a:lnTo>
                  <a:lnTo>
                    <a:pt x="1039830" y="267717"/>
                  </a:lnTo>
                  <a:lnTo>
                    <a:pt x="1045003" y="272952"/>
                  </a:lnTo>
                  <a:lnTo>
                    <a:pt x="1050177" y="278180"/>
                  </a:lnTo>
                  <a:lnTo>
                    <a:pt x="1055350" y="283398"/>
                  </a:lnTo>
                  <a:lnTo>
                    <a:pt x="1060523" y="288603"/>
                  </a:lnTo>
                  <a:lnTo>
                    <a:pt x="1065696" y="293792"/>
                  </a:lnTo>
                  <a:lnTo>
                    <a:pt x="1070870" y="298964"/>
                  </a:lnTo>
                  <a:lnTo>
                    <a:pt x="1076043" y="304116"/>
                  </a:lnTo>
                  <a:lnTo>
                    <a:pt x="1081216" y="309245"/>
                  </a:lnTo>
                  <a:lnTo>
                    <a:pt x="1086390" y="314349"/>
                  </a:lnTo>
                  <a:lnTo>
                    <a:pt x="1091563" y="319426"/>
                  </a:lnTo>
                  <a:lnTo>
                    <a:pt x="1096736" y="324473"/>
                  </a:lnTo>
                  <a:lnTo>
                    <a:pt x="1101909" y="329488"/>
                  </a:lnTo>
                  <a:lnTo>
                    <a:pt x="1107083" y="334469"/>
                  </a:lnTo>
                  <a:lnTo>
                    <a:pt x="1112256" y="339413"/>
                  </a:lnTo>
                  <a:lnTo>
                    <a:pt x="1117429" y="344320"/>
                  </a:lnTo>
                  <a:lnTo>
                    <a:pt x="1122603" y="349187"/>
                  </a:lnTo>
                  <a:lnTo>
                    <a:pt x="1127776" y="354012"/>
                  </a:lnTo>
                  <a:lnTo>
                    <a:pt x="1132949" y="358793"/>
                  </a:lnTo>
                  <a:lnTo>
                    <a:pt x="1138122" y="363529"/>
                  </a:lnTo>
                  <a:lnTo>
                    <a:pt x="1143296" y="368219"/>
                  </a:lnTo>
                  <a:lnTo>
                    <a:pt x="1148469" y="372859"/>
                  </a:lnTo>
                  <a:lnTo>
                    <a:pt x="1153642" y="377450"/>
                  </a:lnTo>
                  <a:lnTo>
                    <a:pt x="1158816" y="381990"/>
                  </a:lnTo>
                  <a:lnTo>
                    <a:pt x="1163989" y="386477"/>
                  </a:lnTo>
                  <a:lnTo>
                    <a:pt x="1169162" y="390911"/>
                  </a:lnTo>
                  <a:lnTo>
                    <a:pt x="1174335" y="395290"/>
                  </a:lnTo>
                  <a:lnTo>
                    <a:pt x="1179509" y="399613"/>
                  </a:lnTo>
                  <a:lnTo>
                    <a:pt x="1184682" y="403879"/>
                  </a:lnTo>
                  <a:lnTo>
                    <a:pt x="1189855" y="408088"/>
                  </a:lnTo>
                  <a:lnTo>
                    <a:pt x="1195029" y="412239"/>
                  </a:lnTo>
                  <a:lnTo>
                    <a:pt x="1200202" y="416330"/>
                  </a:lnTo>
                  <a:lnTo>
                    <a:pt x="1205375" y="420362"/>
                  </a:lnTo>
                  <a:lnTo>
                    <a:pt x="1210548" y="424334"/>
                  </a:lnTo>
                  <a:lnTo>
                    <a:pt x="1215722" y="428245"/>
                  </a:lnTo>
                  <a:lnTo>
                    <a:pt x="1220895" y="432095"/>
                  </a:lnTo>
                  <a:lnTo>
                    <a:pt x="1226068" y="435884"/>
                  </a:lnTo>
                  <a:lnTo>
                    <a:pt x="1231242" y="439611"/>
                  </a:lnTo>
                  <a:lnTo>
                    <a:pt x="1236415" y="443277"/>
                  </a:lnTo>
                  <a:lnTo>
                    <a:pt x="1241588" y="446881"/>
                  </a:lnTo>
                  <a:lnTo>
                    <a:pt x="1246761" y="450423"/>
                  </a:lnTo>
                  <a:lnTo>
                    <a:pt x="1251935" y="453903"/>
                  </a:lnTo>
                  <a:lnTo>
                    <a:pt x="1257108" y="457321"/>
                  </a:lnTo>
                  <a:lnTo>
                    <a:pt x="1262281" y="460678"/>
                  </a:lnTo>
                  <a:lnTo>
                    <a:pt x="1267455" y="463973"/>
                  </a:lnTo>
                  <a:lnTo>
                    <a:pt x="1272628" y="467207"/>
                  </a:lnTo>
                  <a:lnTo>
                    <a:pt x="1277801" y="470380"/>
                  </a:lnTo>
                  <a:lnTo>
                    <a:pt x="1282974" y="473493"/>
                  </a:lnTo>
                  <a:lnTo>
                    <a:pt x="1288148" y="476546"/>
                  </a:lnTo>
                  <a:lnTo>
                    <a:pt x="1293321" y="479539"/>
                  </a:lnTo>
                  <a:lnTo>
                    <a:pt x="1298494" y="482473"/>
                  </a:lnTo>
                  <a:lnTo>
                    <a:pt x="1303668" y="485348"/>
                  </a:lnTo>
                  <a:lnTo>
                    <a:pt x="1308841" y="488166"/>
                  </a:lnTo>
                  <a:lnTo>
                    <a:pt x="1314014" y="490925"/>
                  </a:lnTo>
                  <a:lnTo>
                    <a:pt x="1319187" y="493629"/>
                  </a:lnTo>
                  <a:lnTo>
                    <a:pt x="1324361" y="496276"/>
                  </a:lnTo>
                  <a:lnTo>
                    <a:pt x="1329534" y="498867"/>
                  </a:lnTo>
                  <a:lnTo>
                    <a:pt x="1334707" y="501404"/>
                  </a:lnTo>
                  <a:lnTo>
                    <a:pt x="1339881" y="503887"/>
                  </a:lnTo>
                  <a:lnTo>
                    <a:pt x="1345054" y="506317"/>
                  </a:lnTo>
                  <a:lnTo>
                    <a:pt x="1350227" y="508695"/>
                  </a:lnTo>
                  <a:lnTo>
                    <a:pt x="1355400" y="511021"/>
                  </a:lnTo>
                  <a:lnTo>
                    <a:pt x="1360574" y="513297"/>
                  </a:lnTo>
                  <a:lnTo>
                    <a:pt x="1365747" y="515523"/>
                  </a:lnTo>
                  <a:lnTo>
                    <a:pt x="1370920" y="517701"/>
                  </a:lnTo>
                  <a:lnTo>
                    <a:pt x="1376094" y="519830"/>
                  </a:lnTo>
                  <a:lnTo>
                    <a:pt x="1381267" y="521913"/>
                  </a:lnTo>
                  <a:lnTo>
                    <a:pt x="1386440" y="523949"/>
                  </a:lnTo>
                  <a:lnTo>
                    <a:pt x="1391613" y="525941"/>
                  </a:lnTo>
                  <a:lnTo>
                    <a:pt x="1396787" y="527888"/>
                  </a:lnTo>
                  <a:lnTo>
                    <a:pt x="1401960" y="529793"/>
                  </a:lnTo>
                  <a:lnTo>
                    <a:pt x="1407133" y="531656"/>
                  </a:lnTo>
                  <a:lnTo>
                    <a:pt x="1412307" y="533477"/>
                  </a:lnTo>
                  <a:lnTo>
                    <a:pt x="1417480" y="535259"/>
                  </a:lnTo>
                  <a:lnTo>
                    <a:pt x="1422653" y="537001"/>
                  </a:lnTo>
                  <a:lnTo>
                    <a:pt x="1427826" y="538706"/>
                  </a:lnTo>
                  <a:lnTo>
                    <a:pt x="1433000" y="540374"/>
                  </a:lnTo>
                  <a:lnTo>
                    <a:pt x="1438173" y="542006"/>
                  </a:lnTo>
                  <a:lnTo>
                    <a:pt x="1443346" y="543603"/>
                  </a:lnTo>
                  <a:lnTo>
                    <a:pt x="1448520" y="545167"/>
                  </a:lnTo>
                  <a:lnTo>
                    <a:pt x="1453693" y="546697"/>
                  </a:lnTo>
                  <a:lnTo>
                    <a:pt x="1458866" y="548196"/>
                  </a:lnTo>
                  <a:lnTo>
                    <a:pt x="1464039" y="549665"/>
                  </a:lnTo>
                  <a:lnTo>
                    <a:pt x="1469213" y="551104"/>
                  </a:lnTo>
                  <a:lnTo>
                    <a:pt x="1474386" y="552514"/>
                  </a:lnTo>
                  <a:lnTo>
                    <a:pt x="1479559" y="553897"/>
                  </a:lnTo>
                  <a:lnTo>
                    <a:pt x="1484733" y="555253"/>
                  </a:lnTo>
                  <a:lnTo>
                    <a:pt x="1489906" y="556584"/>
                  </a:lnTo>
                  <a:lnTo>
                    <a:pt x="1495079" y="557889"/>
                  </a:lnTo>
                  <a:lnTo>
                    <a:pt x="1500252" y="559172"/>
                  </a:lnTo>
                  <a:lnTo>
                    <a:pt x="1505426" y="560431"/>
                  </a:lnTo>
                  <a:lnTo>
                    <a:pt x="1510599" y="561669"/>
                  </a:lnTo>
                  <a:lnTo>
                    <a:pt x="1515772" y="562885"/>
                  </a:lnTo>
                  <a:lnTo>
                    <a:pt x="1520946" y="564081"/>
                  </a:lnTo>
                  <a:lnTo>
                    <a:pt x="1526119" y="565256"/>
                  </a:lnTo>
                  <a:lnTo>
                    <a:pt x="1531292" y="566413"/>
                  </a:lnTo>
                  <a:lnTo>
                    <a:pt x="1536465" y="567551"/>
                  </a:lnTo>
                  <a:lnTo>
                    <a:pt x="1541639" y="568671"/>
                  </a:lnTo>
                  <a:lnTo>
                    <a:pt x="1546812" y="569773"/>
                  </a:lnTo>
                  <a:lnTo>
                    <a:pt x="1551985" y="570858"/>
                  </a:lnTo>
                  <a:lnTo>
                    <a:pt x="1557159" y="571924"/>
                  </a:lnTo>
                  <a:lnTo>
                    <a:pt x="1562332" y="572974"/>
                  </a:lnTo>
                  <a:lnTo>
                    <a:pt x="1567505" y="574005"/>
                  </a:lnTo>
                  <a:lnTo>
                    <a:pt x="1572678" y="575019"/>
                  </a:lnTo>
                  <a:lnTo>
                    <a:pt x="1577852" y="576014"/>
                  </a:lnTo>
                  <a:lnTo>
                    <a:pt x="1583025" y="576991"/>
                  </a:lnTo>
                  <a:lnTo>
                    <a:pt x="1588198" y="577948"/>
                  </a:lnTo>
                  <a:lnTo>
                    <a:pt x="1593372" y="578885"/>
                  </a:lnTo>
                  <a:lnTo>
                    <a:pt x="1598545" y="579801"/>
                  </a:lnTo>
                  <a:lnTo>
                    <a:pt x="1603718" y="580695"/>
                  </a:lnTo>
                  <a:lnTo>
                    <a:pt x="1608891" y="581567"/>
                  </a:lnTo>
                  <a:lnTo>
                    <a:pt x="1614065" y="582414"/>
                  </a:lnTo>
                  <a:lnTo>
                    <a:pt x="1619238" y="583235"/>
                  </a:lnTo>
                  <a:lnTo>
                    <a:pt x="1624411" y="584031"/>
                  </a:lnTo>
                  <a:lnTo>
                    <a:pt x="1629585" y="584799"/>
                  </a:lnTo>
                  <a:lnTo>
                    <a:pt x="1634758" y="585539"/>
                  </a:lnTo>
                  <a:lnTo>
                    <a:pt x="1639931" y="586250"/>
                  </a:lnTo>
                  <a:lnTo>
                    <a:pt x="1645104" y="586930"/>
                  </a:lnTo>
                  <a:lnTo>
                    <a:pt x="1650278" y="587580"/>
                  </a:lnTo>
                  <a:lnTo>
                    <a:pt x="1655451" y="588199"/>
                  </a:lnTo>
                  <a:lnTo>
                    <a:pt x="1660624" y="588786"/>
                  </a:lnTo>
                  <a:lnTo>
                    <a:pt x="1665798" y="589341"/>
                  </a:lnTo>
                  <a:lnTo>
                    <a:pt x="1670971" y="589865"/>
                  </a:lnTo>
                  <a:lnTo>
                    <a:pt x="1676144" y="590357"/>
                  </a:lnTo>
                  <a:lnTo>
                    <a:pt x="1681317" y="590818"/>
                  </a:lnTo>
                  <a:lnTo>
                    <a:pt x="1686491" y="591249"/>
                  </a:lnTo>
                  <a:lnTo>
                    <a:pt x="1691664" y="591650"/>
                  </a:lnTo>
                  <a:lnTo>
                    <a:pt x="1696837" y="592022"/>
                  </a:lnTo>
                  <a:lnTo>
                    <a:pt x="1702011" y="592366"/>
                  </a:lnTo>
                  <a:lnTo>
                    <a:pt x="1707184" y="592684"/>
                  </a:lnTo>
                  <a:lnTo>
                    <a:pt x="1712357" y="592977"/>
                  </a:lnTo>
                  <a:lnTo>
                    <a:pt x="1717530" y="593245"/>
                  </a:lnTo>
                  <a:lnTo>
                    <a:pt x="1722704" y="593491"/>
                  </a:lnTo>
                  <a:lnTo>
                    <a:pt x="1727877" y="593715"/>
                  </a:lnTo>
                  <a:lnTo>
                    <a:pt x="1733050" y="593920"/>
                  </a:lnTo>
                  <a:lnTo>
                    <a:pt x="1738224" y="594106"/>
                  </a:lnTo>
                  <a:lnTo>
                    <a:pt x="1743397" y="594275"/>
                  </a:lnTo>
                  <a:lnTo>
                    <a:pt x="1748570" y="594427"/>
                  </a:lnTo>
                  <a:lnTo>
                    <a:pt x="1753743" y="594566"/>
                  </a:lnTo>
                  <a:lnTo>
                    <a:pt x="1758917" y="594690"/>
                  </a:lnTo>
                  <a:lnTo>
                    <a:pt x="1764090" y="594803"/>
                  </a:lnTo>
                  <a:lnTo>
                    <a:pt x="1769263" y="594903"/>
                  </a:lnTo>
                  <a:lnTo>
                    <a:pt x="1774437" y="594994"/>
                  </a:lnTo>
                  <a:lnTo>
                    <a:pt x="1779610" y="595076"/>
                  </a:lnTo>
                  <a:lnTo>
                    <a:pt x="1784783" y="595149"/>
                  </a:lnTo>
                  <a:lnTo>
                    <a:pt x="1789956" y="595214"/>
                  </a:lnTo>
                  <a:lnTo>
                    <a:pt x="1795130" y="595272"/>
                  </a:lnTo>
                  <a:lnTo>
                    <a:pt x="1800303" y="595324"/>
                  </a:lnTo>
                  <a:lnTo>
                    <a:pt x="1805476" y="595371"/>
                  </a:lnTo>
                  <a:lnTo>
                    <a:pt x="1810650" y="595412"/>
                  </a:lnTo>
                  <a:lnTo>
                    <a:pt x="1815823" y="595449"/>
                  </a:lnTo>
                  <a:lnTo>
                    <a:pt x="1820996" y="595482"/>
                  </a:lnTo>
                  <a:lnTo>
                    <a:pt x="1826169" y="595511"/>
                  </a:lnTo>
                  <a:lnTo>
                    <a:pt x="1831343" y="595537"/>
                  </a:lnTo>
                  <a:lnTo>
                    <a:pt x="1836516" y="595561"/>
                  </a:lnTo>
                  <a:lnTo>
                    <a:pt x="1841689" y="595581"/>
                  </a:lnTo>
                  <a:lnTo>
                    <a:pt x="1846863" y="595599"/>
                  </a:lnTo>
                  <a:lnTo>
                    <a:pt x="1852036" y="595616"/>
                  </a:lnTo>
                  <a:lnTo>
                    <a:pt x="1857209" y="595630"/>
                  </a:lnTo>
                  <a:lnTo>
                    <a:pt x="1862382" y="595643"/>
                  </a:lnTo>
                  <a:lnTo>
                    <a:pt x="1867556" y="595654"/>
                  </a:lnTo>
                  <a:lnTo>
                    <a:pt x="1872729" y="595664"/>
                  </a:lnTo>
                  <a:lnTo>
                    <a:pt x="1877902" y="595673"/>
                  </a:lnTo>
                  <a:lnTo>
                    <a:pt x="1883076" y="595742"/>
                  </a:lnTo>
                  <a:lnTo>
                    <a:pt x="1877902" y="595742"/>
                  </a:lnTo>
                  <a:lnTo>
                    <a:pt x="1872729" y="595742"/>
                  </a:lnTo>
                  <a:lnTo>
                    <a:pt x="1867556" y="595742"/>
                  </a:lnTo>
                  <a:lnTo>
                    <a:pt x="1862382" y="595742"/>
                  </a:lnTo>
                  <a:lnTo>
                    <a:pt x="1857209" y="595742"/>
                  </a:lnTo>
                  <a:lnTo>
                    <a:pt x="1852036" y="595742"/>
                  </a:lnTo>
                  <a:lnTo>
                    <a:pt x="1846863" y="595742"/>
                  </a:lnTo>
                  <a:lnTo>
                    <a:pt x="1841689" y="595742"/>
                  </a:lnTo>
                  <a:lnTo>
                    <a:pt x="1836516" y="595742"/>
                  </a:lnTo>
                  <a:lnTo>
                    <a:pt x="1831343" y="595742"/>
                  </a:lnTo>
                  <a:lnTo>
                    <a:pt x="1826169" y="595742"/>
                  </a:lnTo>
                  <a:lnTo>
                    <a:pt x="1820996" y="595742"/>
                  </a:lnTo>
                  <a:lnTo>
                    <a:pt x="1815823" y="595742"/>
                  </a:lnTo>
                  <a:lnTo>
                    <a:pt x="1810650" y="595742"/>
                  </a:lnTo>
                  <a:lnTo>
                    <a:pt x="1805476" y="595742"/>
                  </a:lnTo>
                  <a:lnTo>
                    <a:pt x="1800303" y="595742"/>
                  </a:lnTo>
                  <a:lnTo>
                    <a:pt x="1795130" y="595742"/>
                  </a:lnTo>
                  <a:lnTo>
                    <a:pt x="1789956" y="595742"/>
                  </a:lnTo>
                  <a:lnTo>
                    <a:pt x="1784783" y="595742"/>
                  </a:lnTo>
                  <a:lnTo>
                    <a:pt x="1779610" y="595742"/>
                  </a:lnTo>
                  <a:lnTo>
                    <a:pt x="1774437" y="595742"/>
                  </a:lnTo>
                  <a:lnTo>
                    <a:pt x="1769263" y="595742"/>
                  </a:lnTo>
                  <a:lnTo>
                    <a:pt x="1764090" y="595742"/>
                  </a:lnTo>
                  <a:lnTo>
                    <a:pt x="1758917" y="595742"/>
                  </a:lnTo>
                  <a:lnTo>
                    <a:pt x="1753743" y="595742"/>
                  </a:lnTo>
                  <a:lnTo>
                    <a:pt x="1748570" y="595742"/>
                  </a:lnTo>
                  <a:lnTo>
                    <a:pt x="1743397" y="595742"/>
                  </a:lnTo>
                  <a:lnTo>
                    <a:pt x="1738224" y="595742"/>
                  </a:lnTo>
                  <a:lnTo>
                    <a:pt x="1733050" y="595742"/>
                  </a:lnTo>
                  <a:lnTo>
                    <a:pt x="1727877" y="595742"/>
                  </a:lnTo>
                  <a:lnTo>
                    <a:pt x="1722704" y="595742"/>
                  </a:lnTo>
                  <a:lnTo>
                    <a:pt x="1717530" y="595742"/>
                  </a:lnTo>
                  <a:lnTo>
                    <a:pt x="1712357" y="595742"/>
                  </a:lnTo>
                  <a:lnTo>
                    <a:pt x="1707184" y="595742"/>
                  </a:lnTo>
                  <a:lnTo>
                    <a:pt x="1702011" y="595742"/>
                  </a:lnTo>
                  <a:lnTo>
                    <a:pt x="1696837" y="595742"/>
                  </a:lnTo>
                  <a:lnTo>
                    <a:pt x="1691664" y="595742"/>
                  </a:lnTo>
                  <a:lnTo>
                    <a:pt x="1686491" y="595742"/>
                  </a:lnTo>
                  <a:lnTo>
                    <a:pt x="1681317" y="595742"/>
                  </a:lnTo>
                  <a:lnTo>
                    <a:pt x="1676144" y="595742"/>
                  </a:lnTo>
                  <a:lnTo>
                    <a:pt x="1670971" y="595742"/>
                  </a:lnTo>
                  <a:lnTo>
                    <a:pt x="1665798" y="595742"/>
                  </a:lnTo>
                  <a:lnTo>
                    <a:pt x="1660624" y="595742"/>
                  </a:lnTo>
                  <a:lnTo>
                    <a:pt x="1655451" y="595742"/>
                  </a:lnTo>
                  <a:lnTo>
                    <a:pt x="1650278" y="595742"/>
                  </a:lnTo>
                  <a:lnTo>
                    <a:pt x="1645104" y="595742"/>
                  </a:lnTo>
                  <a:lnTo>
                    <a:pt x="1639931" y="595742"/>
                  </a:lnTo>
                  <a:lnTo>
                    <a:pt x="1634758" y="595742"/>
                  </a:lnTo>
                  <a:lnTo>
                    <a:pt x="1629585" y="595742"/>
                  </a:lnTo>
                  <a:lnTo>
                    <a:pt x="1624411" y="595742"/>
                  </a:lnTo>
                  <a:lnTo>
                    <a:pt x="1619238" y="595742"/>
                  </a:lnTo>
                  <a:lnTo>
                    <a:pt x="1614065" y="595742"/>
                  </a:lnTo>
                  <a:lnTo>
                    <a:pt x="1608891" y="595742"/>
                  </a:lnTo>
                  <a:lnTo>
                    <a:pt x="1603718" y="595742"/>
                  </a:lnTo>
                  <a:lnTo>
                    <a:pt x="1598545" y="595742"/>
                  </a:lnTo>
                  <a:lnTo>
                    <a:pt x="1593372" y="595742"/>
                  </a:lnTo>
                  <a:lnTo>
                    <a:pt x="1588198" y="595742"/>
                  </a:lnTo>
                  <a:lnTo>
                    <a:pt x="1583025" y="595742"/>
                  </a:lnTo>
                  <a:lnTo>
                    <a:pt x="1577852" y="595742"/>
                  </a:lnTo>
                  <a:lnTo>
                    <a:pt x="1572678" y="595742"/>
                  </a:lnTo>
                  <a:lnTo>
                    <a:pt x="1567505" y="595742"/>
                  </a:lnTo>
                  <a:lnTo>
                    <a:pt x="1562332" y="595742"/>
                  </a:lnTo>
                  <a:lnTo>
                    <a:pt x="1557159" y="595742"/>
                  </a:lnTo>
                  <a:lnTo>
                    <a:pt x="1551985" y="595742"/>
                  </a:lnTo>
                  <a:lnTo>
                    <a:pt x="1546812" y="595742"/>
                  </a:lnTo>
                  <a:lnTo>
                    <a:pt x="1541639" y="595742"/>
                  </a:lnTo>
                  <a:lnTo>
                    <a:pt x="1536465" y="595742"/>
                  </a:lnTo>
                  <a:lnTo>
                    <a:pt x="1531292" y="595742"/>
                  </a:lnTo>
                  <a:lnTo>
                    <a:pt x="1526119" y="595742"/>
                  </a:lnTo>
                  <a:lnTo>
                    <a:pt x="1520946" y="595742"/>
                  </a:lnTo>
                  <a:lnTo>
                    <a:pt x="1515772" y="595742"/>
                  </a:lnTo>
                  <a:lnTo>
                    <a:pt x="1510599" y="595742"/>
                  </a:lnTo>
                  <a:lnTo>
                    <a:pt x="1505426" y="595742"/>
                  </a:lnTo>
                  <a:lnTo>
                    <a:pt x="1500252" y="595742"/>
                  </a:lnTo>
                  <a:lnTo>
                    <a:pt x="1495079" y="595742"/>
                  </a:lnTo>
                  <a:lnTo>
                    <a:pt x="1489906" y="595742"/>
                  </a:lnTo>
                  <a:lnTo>
                    <a:pt x="1484733" y="595742"/>
                  </a:lnTo>
                  <a:lnTo>
                    <a:pt x="1479559" y="595742"/>
                  </a:lnTo>
                  <a:lnTo>
                    <a:pt x="1474386" y="595742"/>
                  </a:lnTo>
                  <a:lnTo>
                    <a:pt x="1469213" y="595742"/>
                  </a:lnTo>
                  <a:lnTo>
                    <a:pt x="1464039" y="595742"/>
                  </a:lnTo>
                  <a:lnTo>
                    <a:pt x="1458866" y="595742"/>
                  </a:lnTo>
                  <a:lnTo>
                    <a:pt x="1453693" y="595742"/>
                  </a:lnTo>
                  <a:lnTo>
                    <a:pt x="1448520" y="595742"/>
                  </a:lnTo>
                  <a:lnTo>
                    <a:pt x="1443346" y="595742"/>
                  </a:lnTo>
                  <a:lnTo>
                    <a:pt x="1438173" y="595742"/>
                  </a:lnTo>
                  <a:lnTo>
                    <a:pt x="1433000" y="595742"/>
                  </a:lnTo>
                  <a:lnTo>
                    <a:pt x="1427826" y="595742"/>
                  </a:lnTo>
                  <a:lnTo>
                    <a:pt x="1422653" y="595742"/>
                  </a:lnTo>
                  <a:lnTo>
                    <a:pt x="1417480" y="595742"/>
                  </a:lnTo>
                  <a:lnTo>
                    <a:pt x="1412307" y="595742"/>
                  </a:lnTo>
                  <a:lnTo>
                    <a:pt x="1407133" y="595742"/>
                  </a:lnTo>
                  <a:lnTo>
                    <a:pt x="1401960" y="595742"/>
                  </a:lnTo>
                  <a:lnTo>
                    <a:pt x="1396787" y="595742"/>
                  </a:lnTo>
                  <a:lnTo>
                    <a:pt x="1391613" y="595742"/>
                  </a:lnTo>
                  <a:lnTo>
                    <a:pt x="1386440" y="595742"/>
                  </a:lnTo>
                  <a:lnTo>
                    <a:pt x="1381267" y="595742"/>
                  </a:lnTo>
                  <a:lnTo>
                    <a:pt x="1376094" y="595742"/>
                  </a:lnTo>
                  <a:lnTo>
                    <a:pt x="1370920" y="595742"/>
                  </a:lnTo>
                  <a:lnTo>
                    <a:pt x="1365747" y="595742"/>
                  </a:lnTo>
                  <a:lnTo>
                    <a:pt x="1360574" y="595742"/>
                  </a:lnTo>
                  <a:lnTo>
                    <a:pt x="1355400" y="595742"/>
                  </a:lnTo>
                  <a:lnTo>
                    <a:pt x="1350227" y="595742"/>
                  </a:lnTo>
                  <a:lnTo>
                    <a:pt x="1345054" y="595742"/>
                  </a:lnTo>
                  <a:lnTo>
                    <a:pt x="1339881" y="595742"/>
                  </a:lnTo>
                  <a:lnTo>
                    <a:pt x="1334707" y="595742"/>
                  </a:lnTo>
                  <a:lnTo>
                    <a:pt x="1329534" y="595742"/>
                  </a:lnTo>
                  <a:lnTo>
                    <a:pt x="1324361" y="595742"/>
                  </a:lnTo>
                  <a:lnTo>
                    <a:pt x="1319187" y="595742"/>
                  </a:lnTo>
                  <a:lnTo>
                    <a:pt x="1314014" y="595742"/>
                  </a:lnTo>
                  <a:lnTo>
                    <a:pt x="1308841" y="595742"/>
                  </a:lnTo>
                  <a:lnTo>
                    <a:pt x="1303668" y="595742"/>
                  </a:lnTo>
                  <a:lnTo>
                    <a:pt x="1298494" y="595742"/>
                  </a:lnTo>
                  <a:lnTo>
                    <a:pt x="1293321" y="595742"/>
                  </a:lnTo>
                  <a:lnTo>
                    <a:pt x="1288148" y="595742"/>
                  </a:lnTo>
                  <a:lnTo>
                    <a:pt x="1282974" y="595742"/>
                  </a:lnTo>
                  <a:lnTo>
                    <a:pt x="1277801" y="595742"/>
                  </a:lnTo>
                  <a:lnTo>
                    <a:pt x="1272628" y="595742"/>
                  </a:lnTo>
                  <a:lnTo>
                    <a:pt x="1267455" y="595742"/>
                  </a:lnTo>
                  <a:lnTo>
                    <a:pt x="1262281" y="595742"/>
                  </a:lnTo>
                  <a:lnTo>
                    <a:pt x="1257108" y="595742"/>
                  </a:lnTo>
                  <a:lnTo>
                    <a:pt x="1251935" y="595742"/>
                  </a:lnTo>
                  <a:lnTo>
                    <a:pt x="1246761" y="595742"/>
                  </a:lnTo>
                  <a:lnTo>
                    <a:pt x="1241588" y="595742"/>
                  </a:lnTo>
                  <a:lnTo>
                    <a:pt x="1236415" y="595742"/>
                  </a:lnTo>
                  <a:lnTo>
                    <a:pt x="1231242" y="595742"/>
                  </a:lnTo>
                  <a:lnTo>
                    <a:pt x="1226068" y="595742"/>
                  </a:lnTo>
                  <a:lnTo>
                    <a:pt x="1220895" y="595742"/>
                  </a:lnTo>
                  <a:lnTo>
                    <a:pt x="1215722" y="595742"/>
                  </a:lnTo>
                  <a:lnTo>
                    <a:pt x="1210548" y="595742"/>
                  </a:lnTo>
                  <a:lnTo>
                    <a:pt x="1205375" y="595742"/>
                  </a:lnTo>
                  <a:lnTo>
                    <a:pt x="1200202" y="595742"/>
                  </a:lnTo>
                  <a:lnTo>
                    <a:pt x="1195029" y="595742"/>
                  </a:lnTo>
                  <a:lnTo>
                    <a:pt x="1189855" y="595742"/>
                  </a:lnTo>
                  <a:lnTo>
                    <a:pt x="1184682" y="595742"/>
                  </a:lnTo>
                  <a:lnTo>
                    <a:pt x="1179509" y="595742"/>
                  </a:lnTo>
                  <a:lnTo>
                    <a:pt x="1174335" y="595742"/>
                  </a:lnTo>
                  <a:lnTo>
                    <a:pt x="1169162" y="595742"/>
                  </a:lnTo>
                  <a:lnTo>
                    <a:pt x="1163989" y="595742"/>
                  </a:lnTo>
                  <a:lnTo>
                    <a:pt x="1158816" y="595742"/>
                  </a:lnTo>
                  <a:lnTo>
                    <a:pt x="1153642" y="595742"/>
                  </a:lnTo>
                  <a:lnTo>
                    <a:pt x="1148469" y="595742"/>
                  </a:lnTo>
                  <a:lnTo>
                    <a:pt x="1143296" y="595742"/>
                  </a:lnTo>
                  <a:lnTo>
                    <a:pt x="1138122" y="595742"/>
                  </a:lnTo>
                  <a:lnTo>
                    <a:pt x="1132949" y="595742"/>
                  </a:lnTo>
                  <a:lnTo>
                    <a:pt x="1127776" y="595742"/>
                  </a:lnTo>
                  <a:lnTo>
                    <a:pt x="1122603" y="595742"/>
                  </a:lnTo>
                  <a:lnTo>
                    <a:pt x="1117429" y="595742"/>
                  </a:lnTo>
                  <a:lnTo>
                    <a:pt x="1112256" y="595742"/>
                  </a:lnTo>
                  <a:lnTo>
                    <a:pt x="1107083" y="595742"/>
                  </a:lnTo>
                  <a:lnTo>
                    <a:pt x="1101909" y="595742"/>
                  </a:lnTo>
                  <a:lnTo>
                    <a:pt x="1096736" y="595742"/>
                  </a:lnTo>
                  <a:lnTo>
                    <a:pt x="1091563" y="595742"/>
                  </a:lnTo>
                  <a:lnTo>
                    <a:pt x="1086390" y="595742"/>
                  </a:lnTo>
                  <a:lnTo>
                    <a:pt x="1081216" y="595742"/>
                  </a:lnTo>
                  <a:lnTo>
                    <a:pt x="1076043" y="595742"/>
                  </a:lnTo>
                  <a:lnTo>
                    <a:pt x="1070870" y="595742"/>
                  </a:lnTo>
                  <a:lnTo>
                    <a:pt x="1065696" y="595742"/>
                  </a:lnTo>
                  <a:lnTo>
                    <a:pt x="1060523" y="595742"/>
                  </a:lnTo>
                  <a:lnTo>
                    <a:pt x="1055350" y="595742"/>
                  </a:lnTo>
                  <a:lnTo>
                    <a:pt x="1050177" y="595742"/>
                  </a:lnTo>
                  <a:lnTo>
                    <a:pt x="1045003" y="595742"/>
                  </a:lnTo>
                  <a:lnTo>
                    <a:pt x="1039830" y="595742"/>
                  </a:lnTo>
                  <a:lnTo>
                    <a:pt x="1034657" y="595742"/>
                  </a:lnTo>
                  <a:lnTo>
                    <a:pt x="1029483" y="595742"/>
                  </a:lnTo>
                  <a:lnTo>
                    <a:pt x="1024310" y="595742"/>
                  </a:lnTo>
                  <a:lnTo>
                    <a:pt x="1019137" y="595742"/>
                  </a:lnTo>
                  <a:lnTo>
                    <a:pt x="1013964" y="595742"/>
                  </a:lnTo>
                  <a:lnTo>
                    <a:pt x="1008790" y="595742"/>
                  </a:lnTo>
                  <a:lnTo>
                    <a:pt x="1003617" y="595742"/>
                  </a:lnTo>
                  <a:lnTo>
                    <a:pt x="998444" y="595742"/>
                  </a:lnTo>
                  <a:lnTo>
                    <a:pt x="993270" y="595742"/>
                  </a:lnTo>
                  <a:lnTo>
                    <a:pt x="988097" y="595742"/>
                  </a:lnTo>
                  <a:lnTo>
                    <a:pt x="982924" y="595742"/>
                  </a:lnTo>
                  <a:lnTo>
                    <a:pt x="977751" y="595742"/>
                  </a:lnTo>
                  <a:lnTo>
                    <a:pt x="972577" y="595742"/>
                  </a:lnTo>
                  <a:lnTo>
                    <a:pt x="967404" y="595742"/>
                  </a:lnTo>
                  <a:lnTo>
                    <a:pt x="962231" y="595742"/>
                  </a:lnTo>
                  <a:lnTo>
                    <a:pt x="957057" y="595742"/>
                  </a:lnTo>
                  <a:lnTo>
                    <a:pt x="951884" y="595742"/>
                  </a:lnTo>
                  <a:lnTo>
                    <a:pt x="946711" y="595742"/>
                  </a:lnTo>
                  <a:lnTo>
                    <a:pt x="941538" y="595742"/>
                  </a:lnTo>
                  <a:lnTo>
                    <a:pt x="936364" y="595742"/>
                  </a:lnTo>
                  <a:lnTo>
                    <a:pt x="931191" y="595742"/>
                  </a:lnTo>
                  <a:lnTo>
                    <a:pt x="926018" y="595742"/>
                  </a:lnTo>
                  <a:lnTo>
                    <a:pt x="920844" y="595742"/>
                  </a:lnTo>
                  <a:lnTo>
                    <a:pt x="915671" y="595742"/>
                  </a:lnTo>
                  <a:lnTo>
                    <a:pt x="910498" y="595742"/>
                  </a:lnTo>
                  <a:lnTo>
                    <a:pt x="905325" y="595742"/>
                  </a:lnTo>
                  <a:lnTo>
                    <a:pt x="900151" y="595742"/>
                  </a:lnTo>
                  <a:lnTo>
                    <a:pt x="894978" y="595742"/>
                  </a:lnTo>
                  <a:lnTo>
                    <a:pt x="889805" y="595742"/>
                  </a:lnTo>
                  <a:lnTo>
                    <a:pt x="884631" y="595742"/>
                  </a:lnTo>
                  <a:lnTo>
                    <a:pt x="879458" y="595742"/>
                  </a:lnTo>
                  <a:lnTo>
                    <a:pt x="874285" y="595742"/>
                  </a:lnTo>
                  <a:lnTo>
                    <a:pt x="869112" y="595742"/>
                  </a:lnTo>
                  <a:lnTo>
                    <a:pt x="863938" y="595742"/>
                  </a:lnTo>
                  <a:lnTo>
                    <a:pt x="858765" y="595742"/>
                  </a:lnTo>
                  <a:lnTo>
                    <a:pt x="853592" y="595742"/>
                  </a:lnTo>
                  <a:lnTo>
                    <a:pt x="848418" y="595742"/>
                  </a:lnTo>
                  <a:lnTo>
                    <a:pt x="843245" y="595742"/>
                  </a:lnTo>
                  <a:lnTo>
                    <a:pt x="838072" y="595742"/>
                  </a:lnTo>
                  <a:lnTo>
                    <a:pt x="832899" y="595742"/>
                  </a:lnTo>
                  <a:lnTo>
                    <a:pt x="827725" y="595742"/>
                  </a:lnTo>
                  <a:lnTo>
                    <a:pt x="822552" y="595742"/>
                  </a:lnTo>
                  <a:lnTo>
                    <a:pt x="817379" y="595742"/>
                  </a:lnTo>
                  <a:lnTo>
                    <a:pt x="812205" y="595742"/>
                  </a:lnTo>
                  <a:lnTo>
                    <a:pt x="807032" y="595742"/>
                  </a:lnTo>
                  <a:lnTo>
                    <a:pt x="801859" y="595742"/>
                  </a:lnTo>
                  <a:lnTo>
                    <a:pt x="796686" y="595742"/>
                  </a:lnTo>
                  <a:lnTo>
                    <a:pt x="791512" y="595742"/>
                  </a:lnTo>
                  <a:lnTo>
                    <a:pt x="786339" y="595742"/>
                  </a:lnTo>
                  <a:lnTo>
                    <a:pt x="781166" y="595742"/>
                  </a:lnTo>
                  <a:lnTo>
                    <a:pt x="775992" y="595742"/>
                  </a:lnTo>
                  <a:lnTo>
                    <a:pt x="770819" y="595742"/>
                  </a:lnTo>
                  <a:lnTo>
                    <a:pt x="765646" y="595742"/>
                  </a:lnTo>
                  <a:lnTo>
                    <a:pt x="760473" y="595742"/>
                  </a:lnTo>
                  <a:lnTo>
                    <a:pt x="755299" y="595742"/>
                  </a:lnTo>
                  <a:lnTo>
                    <a:pt x="750126" y="595742"/>
                  </a:lnTo>
                  <a:lnTo>
                    <a:pt x="744953" y="595742"/>
                  </a:lnTo>
                  <a:lnTo>
                    <a:pt x="739779" y="595742"/>
                  </a:lnTo>
                  <a:lnTo>
                    <a:pt x="734606" y="595742"/>
                  </a:lnTo>
                  <a:lnTo>
                    <a:pt x="729433" y="595742"/>
                  </a:lnTo>
                  <a:lnTo>
                    <a:pt x="724260" y="595742"/>
                  </a:lnTo>
                  <a:lnTo>
                    <a:pt x="719086" y="595742"/>
                  </a:lnTo>
                  <a:lnTo>
                    <a:pt x="713913" y="595742"/>
                  </a:lnTo>
                  <a:lnTo>
                    <a:pt x="708740" y="595742"/>
                  </a:lnTo>
                  <a:lnTo>
                    <a:pt x="703566" y="595742"/>
                  </a:lnTo>
                  <a:lnTo>
                    <a:pt x="698393" y="595742"/>
                  </a:lnTo>
                  <a:lnTo>
                    <a:pt x="693220" y="595742"/>
                  </a:lnTo>
                  <a:lnTo>
                    <a:pt x="688047" y="595742"/>
                  </a:lnTo>
                  <a:lnTo>
                    <a:pt x="682873" y="595742"/>
                  </a:lnTo>
                  <a:lnTo>
                    <a:pt x="677700" y="595742"/>
                  </a:lnTo>
                  <a:lnTo>
                    <a:pt x="672527" y="595742"/>
                  </a:lnTo>
                  <a:lnTo>
                    <a:pt x="667353" y="595742"/>
                  </a:lnTo>
                  <a:lnTo>
                    <a:pt x="662180" y="595742"/>
                  </a:lnTo>
                  <a:lnTo>
                    <a:pt x="657007" y="595742"/>
                  </a:lnTo>
                  <a:lnTo>
                    <a:pt x="651834" y="595742"/>
                  </a:lnTo>
                  <a:lnTo>
                    <a:pt x="646660" y="595742"/>
                  </a:lnTo>
                  <a:lnTo>
                    <a:pt x="641487" y="595742"/>
                  </a:lnTo>
                  <a:lnTo>
                    <a:pt x="636314" y="595742"/>
                  </a:lnTo>
                  <a:lnTo>
                    <a:pt x="631140" y="595742"/>
                  </a:lnTo>
                  <a:lnTo>
                    <a:pt x="625967" y="595742"/>
                  </a:lnTo>
                  <a:lnTo>
                    <a:pt x="620794" y="595742"/>
                  </a:lnTo>
                  <a:lnTo>
                    <a:pt x="615621" y="595742"/>
                  </a:lnTo>
                  <a:lnTo>
                    <a:pt x="610447" y="595742"/>
                  </a:lnTo>
                  <a:lnTo>
                    <a:pt x="605274" y="595742"/>
                  </a:lnTo>
                  <a:lnTo>
                    <a:pt x="600101" y="595742"/>
                  </a:lnTo>
                  <a:lnTo>
                    <a:pt x="594927" y="595742"/>
                  </a:lnTo>
                  <a:lnTo>
                    <a:pt x="589754" y="595742"/>
                  </a:lnTo>
                  <a:lnTo>
                    <a:pt x="584581" y="595742"/>
                  </a:lnTo>
                  <a:lnTo>
                    <a:pt x="579408" y="595742"/>
                  </a:lnTo>
                  <a:lnTo>
                    <a:pt x="574234" y="595742"/>
                  </a:lnTo>
                  <a:lnTo>
                    <a:pt x="569061" y="595742"/>
                  </a:lnTo>
                  <a:lnTo>
                    <a:pt x="563888" y="595742"/>
                  </a:lnTo>
                  <a:lnTo>
                    <a:pt x="558714" y="595742"/>
                  </a:lnTo>
                  <a:lnTo>
                    <a:pt x="553541" y="595742"/>
                  </a:lnTo>
                  <a:lnTo>
                    <a:pt x="548368" y="595742"/>
                  </a:lnTo>
                  <a:lnTo>
                    <a:pt x="543195" y="595742"/>
                  </a:lnTo>
                  <a:lnTo>
                    <a:pt x="538021" y="595742"/>
                  </a:lnTo>
                  <a:lnTo>
                    <a:pt x="532848" y="595742"/>
                  </a:lnTo>
                  <a:lnTo>
                    <a:pt x="527675" y="595742"/>
                  </a:lnTo>
                  <a:lnTo>
                    <a:pt x="522501" y="595742"/>
                  </a:lnTo>
                  <a:lnTo>
                    <a:pt x="517328" y="595742"/>
                  </a:lnTo>
                  <a:lnTo>
                    <a:pt x="512155" y="595742"/>
                  </a:lnTo>
                  <a:lnTo>
                    <a:pt x="506982" y="595742"/>
                  </a:lnTo>
                  <a:lnTo>
                    <a:pt x="501808" y="595742"/>
                  </a:lnTo>
                  <a:lnTo>
                    <a:pt x="496635" y="595742"/>
                  </a:lnTo>
                  <a:lnTo>
                    <a:pt x="491462" y="595742"/>
                  </a:lnTo>
                  <a:lnTo>
                    <a:pt x="486288" y="595742"/>
                  </a:lnTo>
                  <a:lnTo>
                    <a:pt x="481115" y="595742"/>
                  </a:lnTo>
                  <a:lnTo>
                    <a:pt x="475942" y="595742"/>
                  </a:lnTo>
                  <a:lnTo>
                    <a:pt x="470769" y="595742"/>
                  </a:lnTo>
                  <a:lnTo>
                    <a:pt x="465595" y="595742"/>
                  </a:lnTo>
                  <a:lnTo>
                    <a:pt x="460422" y="595742"/>
                  </a:lnTo>
                  <a:lnTo>
                    <a:pt x="455249" y="595742"/>
                  </a:lnTo>
                  <a:lnTo>
                    <a:pt x="450075" y="595742"/>
                  </a:lnTo>
                  <a:lnTo>
                    <a:pt x="444902" y="595742"/>
                  </a:lnTo>
                  <a:lnTo>
                    <a:pt x="439729" y="595742"/>
                  </a:lnTo>
                  <a:lnTo>
                    <a:pt x="434556" y="595742"/>
                  </a:lnTo>
                  <a:lnTo>
                    <a:pt x="429382" y="595742"/>
                  </a:lnTo>
                  <a:lnTo>
                    <a:pt x="424209" y="595742"/>
                  </a:lnTo>
                  <a:lnTo>
                    <a:pt x="419036" y="595742"/>
                  </a:lnTo>
                  <a:lnTo>
                    <a:pt x="413862" y="595742"/>
                  </a:lnTo>
                  <a:lnTo>
                    <a:pt x="408689" y="595742"/>
                  </a:lnTo>
                  <a:lnTo>
                    <a:pt x="403516" y="595742"/>
                  </a:lnTo>
                  <a:lnTo>
                    <a:pt x="398343" y="595742"/>
                  </a:lnTo>
                  <a:lnTo>
                    <a:pt x="393169" y="595742"/>
                  </a:lnTo>
                  <a:lnTo>
                    <a:pt x="387996" y="595742"/>
                  </a:lnTo>
                  <a:lnTo>
                    <a:pt x="382823" y="595742"/>
                  </a:lnTo>
                  <a:lnTo>
                    <a:pt x="377649" y="595742"/>
                  </a:lnTo>
                  <a:lnTo>
                    <a:pt x="372476" y="595742"/>
                  </a:lnTo>
                  <a:lnTo>
                    <a:pt x="367303" y="595742"/>
                  </a:lnTo>
                  <a:lnTo>
                    <a:pt x="362130" y="595742"/>
                  </a:lnTo>
                  <a:lnTo>
                    <a:pt x="356956" y="595742"/>
                  </a:lnTo>
                  <a:lnTo>
                    <a:pt x="351783" y="595742"/>
                  </a:lnTo>
                  <a:lnTo>
                    <a:pt x="346610" y="595742"/>
                  </a:lnTo>
                  <a:lnTo>
                    <a:pt x="341436" y="595742"/>
                  </a:lnTo>
                  <a:lnTo>
                    <a:pt x="336263" y="595742"/>
                  </a:lnTo>
                  <a:lnTo>
                    <a:pt x="331090" y="595742"/>
                  </a:lnTo>
                  <a:lnTo>
                    <a:pt x="325917" y="595742"/>
                  </a:lnTo>
                  <a:lnTo>
                    <a:pt x="320743" y="595742"/>
                  </a:lnTo>
                  <a:lnTo>
                    <a:pt x="315570" y="595742"/>
                  </a:lnTo>
                  <a:lnTo>
                    <a:pt x="310397" y="595742"/>
                  </a:lnTo>
                  <a:lnTo>
                    <a:pt x="305223" y="595742"/>
                  </a:lnTo>
                  <a:lnTo>
                    <a:pt x="300050" y="595742"/>
                  </a:lnTo>
                  <a:lnTo>
                    <a:pt x="294877" y="595742"/>
                  </a:lnTo>
                  <a:lnTo>
                    <a:pt x="289704" y="595742"/>
                  </a:lnTo>
                  <a:lnTo>
                    <a:pt x="284530" y="595742"/>
                  </a:lnTo>
                  <a:lnTo>
                    <a:pt x="279357" y="595742"/>
                  </a:lnTo>
                  <a:lnTo>
                    <a:pt x="274184" y="595742"/>
                  </a:lnTo>
                  <a:lnTo>
                    <a:pt x="269010" y="595742"/>
                  </a:lnTo>
                  <a:lnTo>
                    <a:pt x="263837" y="595742"/>
                  </a:lnTo>
                  <a:lnTo>
                    <a:pt x="258664" y="595742"/>
                  </a:lnTo>
                  <a:lnTo>
                    <a:pt x="253491" y="595742"/>
                  </a:lnTo>
                  <a:lnTo>
                    <a:pt x="248317" y="595742"/>
                  </a:lnTo>
                  <a:lnTo>
                    <a:pt x="243144" y="595742"/>
                  </a:lnTo>
                  <a:lnTo>
                    <a:pt x="237971" y="595742"/>
                  </a:lnTo>
                  <a:lnTo>
                    <a:pt x="232797" y="595742"/>
                  </a:lnTo>
                  <a:lnTo>
                    <a:pt x="227624" y="595742"/>
                  </a:lnTo>
                  <a:lnTo>
                    <a:pt x="222451" y="595742"/>
                  </a:lnTo>
                  <a:lnTo>
                    <a:pt x="217278" y="595742"/>
                  </a:lnTo>
                  <a:lnTo>
                    <a:pt x="212104" y="595742"/>
                  </a:lnTo>
                  <a:lnTo>
                    <a:pt x="206931" y="595742"/>
                  </a:lnTo>
                  <a:lnTo>
                    <a:pt x="201758" y="595742"/>
                  </a:lnTo>
                  <a:lnTo>
                    <a:pt x="196584" y="595742"/>
                  </a:lnTo>
                  <a:lnTo>
                    <a:pt x="191411" y="595742"/>
                  </a:lnTo>
                  <a:lnTo>
                    <a:pt x="186238" y="595742"/>
                  </a:lnTo>
                  <a:lnTo>
                    <a:pt x="181065" y="595742"/>
                  </a:lnTo>
                  <a:lnTo>
                    <a:pt x="175891" y="595742"/>
                  </a:lnTo>
                  <a:lnTo>
                    <a:pt x="170718" y="595742"/>
                  </a:lnTo>
                  <a:lnTo>
                    <a:pt x="165545" y="595742"/>
                  </a:lnTo>
                  <a:lnTo>
                    <a:pt x="160371" y="595742"/>
                  </a:lnTo>
                  <a:lnTo>
                    <a:pt x="155198" y="595742"/>
                  </a:lnTo>
                  <a:lnTo>
                    <a:pt x="150025" y="595742"/>
                  </a:lnTo>
                  <a:lnTo>
                    <a:pt x="144852" y="595742"/>
                  </a:lnTo>
                  <a:lnTo>
                    <a:pt x="139678" y="595742"/>
                  </a:lnTo>
                  <a:lnTo>
                    <a:pt x="134505" y="595742"/>
                  </a:lnTo>
                  <a:lnTo>
                    <a:pt x="129332" y="595742"/>
                  </a:lnTo>
                  <a:lnTo>
                    <a:pt x="124158" y="595742"/>
                  </a:lnTo>
                  <a:lnTo>
                    <a:pt x="118985" y="595742"/>
                  </a:lnTo>
                  <a:lnTo>
                    <a:pt x="113812" y="595742"/>
                  </a:lnTo>
                  <a:lnTo>
                    <a:pt x="108639" y="595742"/>
                  </a:lnTo>
                  <a:lnTo>
                    <a:pt x="103465" y="595742"/>
                  </a:lnTo>
                  <a:lnTo>
                    <a:pt x="98292" y="595742"/>
                  </a:lnTo>
                  <a:lnTo>
                    <a:pt x="93119" y="595742"/>
                  </a:lnTo>
                  <a:lnTo>
                    <a:pt x="87945" y="595742"/>
                  </a:lnTo>
                  <a:lnTo>
                    <a:pt x="82772" y="595742"/>
                  </a:lnTo>
                  <a:lnTo>
                    <a:pt x="77599" y="595742"/>
                  </a:lnTo>
                  <a:lnTo>
                    <a:pt x="72426" y="595742"/>
                  </a:lnTo>
                  <a:lnTo>
                    <a:pt x="67252" y="595742"/>
                  </a:lnTo>
                  <a:lnTo>
                    <a:pt x="62079" y="595742"/>
                  </a:lnTo>
                  <a:lnTo>
                    <a:pt x="56906" y="595742"/>
                  </a:lnTo>
                  <a:lnTo>
                    <a:pt x="51732" y="595742"/>
                  </a:lnTo>
                  <a:lnTo>
                    <a:pt x="46559" y="595742"/>
                  </a:lnTo>
                  <a:lnTo>
                    <a:pt x="41386" y="595742"/>
                  </a:lnTo>
                  <a:lnTo>
                    <a:pt x="36213" y="595742"/>
                  </a:lnTo>
                  <a:lnTo>
                    <a:pt x="31039" y="595742"/>
                  </a:lnTo>
                  <a:lnTo>
                    <a:pt x="25866" y="595742"/>
                  </a:lnTo>
                  <a:lnTo>
                    <a:pt x="20693" y="595742"/>
                  </a:lnTo>
                  <a:lnTo>
                    <a:pt x="15519" y="595742"/>
                  </a:lnTo>
                  <a:lnTo>
                    <a:pt x="10346" y="595742"/>
                  </a:lnTo>
                  <a:lnTo>
                    <a:pt x="5173" y="595742"/>
                  </a:lnTo>
                  <a:lnTo>
                    <a:pt x="0" y="595742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596816" y="4412930"/>
              <a:ext cx="1883076" cy="595681"/>
            </a:xfrm>
            <a:custGeom>
              <a:avLst/>
              <a:pathLst>
                <a:path w="1883076" h="595681">
                  <a:moveTo>
                    <a:pt x="0" y="283128"/>
                  </a:moveTo>
                  <a:lnTo>
                    <a:pt x="5173" y="277392"/>
                  </a:lnTo>
                  <a:lnTo>
                    <a:pt x="10346" y="271712"/>
                  </a:lnTo>
                  <a:lnTo>
                    <a:pt x="15519" y="266092"/>
                  </a:lnTo>
                  <a:lnTo>
                    <a:pt x="20693" y="260534"/>
                  </a:lnTo>
                  <a:lnTo>
                    <a:pt x="25866" y="255040"/>
                  </a:lnTo>
                  <a:lnTo>
                    <a:pt x="31039" y="249613"/>
                  </a:lnTo>
                  <a:lnTo>
                    <a:pt x="36213" y="244254"/>
                  </a:lnTo>
                  <a:lnTo>
                    <a:pt x="41386" y="238965"/>
                  </a:lnTo>
                  <a:lnTo>
                    <a:pt x="46559" y="233748"/>
                  </a:lnTo>
                  <a:lnTo>
                    <a:pt x="51732" y="228604"/>
                  </a:lnTo>
                  <a:lnTo>
                    <a:pt x="56906" y="223534"/>
                  </a:lnTo>
                  <a:lnTo>
                    <a:pt x="62079" y="218538"/>
                  </a:lnTo>
                  <a:lnTo>
                    <a:pt x="67252" y="213618"/>
                  </a:lnTo>
                  <a:lnTo>
                    <a:pt x="72426" y="208773"/>
                  </a:lnTo>
                  <a:lnTo>
                    <a:pt x="77599" y="204005"/>
                  </a:lnTo>
                  <a:lnTo>
                    <a:pt x="82772" y="199312"/>
                  </a:lnTo>
                  <a:lnTo>
                    <a:pt x="87945" y="194696"/>
                  </a:lnTo>
                  <a:lnTo>
                    <a:pt x="93119" y="190155"/>
                  </a:lnTo>
                  <a:lnTo>
                    <a:pt x="98292" y="185690"/>
                  </a:lnTo>
                  <a:lnTo>
                    <a:pt x="103465" y="181299"/>
                  </a:lnTo>
                  <a:lnTo>
                    <a:pt x="108639" y="176983"/>
                  </a:lnTo>
                  <a:lnTo>
                    <a:pt x="113812" y="172741"/>
                  </a:lnTo>
                  <a:lnTo>
                    <a:pt x="118985" y="168573"/>
                  </a:lnTo>
                  <a:lnTo>
                    <a:pt x="124158" y="164476"/>
                  </a:lnTo>
                  <a:lnTo>
                    <a:pt x="129332" y="160451"/>
                  </a:lnTo>
                  <a:lnTo>
                    <a:pt x="134505" y="156497"/>
                  </a:lnTo>
                  <a:lnTo>
                    <a:pt x="139678" y="152612"/>
                  </a:lnTo>
                  <a:lnTo>
                    <a:pt x="144852" y="148796"/>
                  </a:lnTo>
                  <a:lnTo>
                    <a:pt x="150025" y="145048"/>
                  </a:lnTo>
                  <a:lnTo>
                    <a:pt x="155198" y="141366"/>
                  </a:lnTo>
                  <a:lnTo>
                    <a:pt x="160371" y="137749"/>
                  </a:lnTo>
                  <a:lnTo>
                    <a:pt x="165545" y="134197"/>
                  </a:lnTo>
                  <a:lnTo>
                    <a:pt x="170718" y="130709"/>
                  </a:lnTo>
                  <a:lnTo>
                    <a:pt x="175891" y="127282"/>
                  </a:lnTo>
                  <a:lnTo>
                    <a:pt x="181065" y="123916"/>
                  </a:lnTo>
                  <a:lnTo>
                    <a:pt x="186238" y="120611"/>
                  </a:lnTo>
                  <a:lnTo>
                    <a:pt x="191411" y="117364"/>
                  </a:lnTo>
                  <a:lnTo>
                    <a:pt x="196584" y="114175"/>
                  </a:lnTo>
                  <a:lnTo>
                    <a:pt x="201758" y="111043"/>
                  </a:lnTo>
                  <a:lnTo>
                    <a:pt x="206931" y="107966"/>
                  </a:lnTo>
                  <a:lnTo>
                    <a:pt x="212104" y="104945"/>
                  </a:lnTo>
                  <a:lnTo>
                    <a:pt x="217278" y="101976"/>
                  </a:lnTo>
                  <a:lnTo>
                    <a:pt x="222451" y="99061"/>
                  </a:lnTo>
                  <a:lnTo>
                    <a:pt x="227624" y="96197"/>
                  </a:lnTo>
                  <a:lnTo>
                    <a:pt x="232797" y="93384"/>
                  </a:lnTo>
                  <a:lnTo>
                    <a:pt x="237971" y="90621"/>
                  </a:lnTo>
                  <a:lnTo>
                    <a:pt x="243144" y="87907"/>
                  </a:lnTo>
                  <a:lnTo>
                    <a:pt x="248317" y="85241"/>
                  </a:lnTo>
                  <a:lnTo>
                    <a:pt x="253491" y="82623"/>
                  </a:lnTo>
                  <a:lnTo>
                    <a:pt x="258664" y="80051"/>
                  </a:lnTo>
                  <a:lnTo>
                    <a:pt x="263837" y="77525"/>
                  </a:lnTo>
                  <a:lnTo>
                    <a:pt x="269010" y="75045"/>
                  </a:lnTo>
                  <a:lnTo>
                    <a:pt x="274184" y="72608"/>
                  </a:lnTo>
                  <a:lnTo>
                    <a:pt x="279357" y="70216"/>
                  </a:lnTo>
                  <a:lnTo>
                    <a:pt x="284530" y="67867"/>
                  </a:lnTo>
                  <a:lnTo>
                    <a:pt x="289704" y="65561"/>
                  </a:lnTo>
                  <a:lnTo>
                    <a:pt x="294877" y="63297"/>
                  </a:lnTo>
                  <a:lnTo>
                    <a:pt x="300050" y="61074"/>
                  </a:lnTo>
                  <a:lnTo>
                    <a:pt x="305223" y="58893"/>
                  </a:lnTo>
                  <a:lnTo>
                    <a:pt x="310397" y="56752"/>
                  </a:lnTo>
                  <a:lnTo>
                    <a:pt x="315570" y="54652"/>
                  </a:lnTo>
                  <a:lnTo>
                    <a:pt x="320743" y="52592"/>
                  </a:lnTo>
                  <a:lnTo>
                    <a:pt x="325917" y="50571"/>
                  </a:lnTo>
                  <a:lnTo>
                    <a:pt x="331090" y="48589"/>
                  </a:lnTo>
                  <a:lnTo>
                    <a:pt x="336263" y="46647"/>
                  </a:lnTo>
                  <a:lnTo>
                    <a:pt x="341436" y="44743"/>
                  </a:lnTo>
                  <a:lnTo>
                    <a:pt x="346610" y="42878"/>
                  </a:lnTo>
                  <a:lnTo>
                    <a:pt x="351783" y="41051"/>
                  </a:lnTo>
                  <a:lnTo>
                    <a:pt x="356956" y="39262"/>
                  </a:lnTo>
                  <a:lnTo>
                    <a:pt x="362130" y="37511"/>
                  </a:lnTo>
                  <a:lnTo>
                    <a:pt x="367303" y="35798"/>
                  </a:lnTo>
                  <a:lnTo>
                    <a:pt x="372476" y="34122"/>
                  </a:lnTo>
                  <a:lnTo>
                    <a:pt x="377649" y="32484"/>
                  </a:lnTo>
                  <a:lnTo>
                    <a:pt x="382823" y="30884"/>
                  </a:lnTo>
                  <a:lnTo>
                    <a:pt x="387996" y="29322"/>
                  </a:lnTo>
                  <a:lnTo>
                    <a:pt x="393169" y="27797"/>
                  </a:lnTo>
                  <a:lnTo>
                    <a:pt x="398343" y="26310"/>
                  </a:lnTo>
                  <a:lnTo>
                    <a:pt x="403516" y="24861"/>
                  </a:lnTo>
                  <a:lnTo>
                    <a:pt x="408689" y="23450"/>
                  </a:lnTo>
                  <a:lnTo>
                    <a:pt x="413862" y="22076"/>
                  </a:lnTo>
                  <a:lnTo>
                    <a:pt x="419036" y="20741"/>
                  </a:lnTo>
                  <a:lnTo>
                    <a:pt x="424209" y="19444"/>
                  </a:lnTo>
                  <a:lnTo>
                    <a:pt x="429382" y="18185"/>
                  </a:lnTo>
                  <a:lnTo>
                    <a:pt x="434556" y="16965"/>
                  </a:lnTo>
                  <a:lnTo>
                    <a:pt x="439729" y="15784"/>
                  </a:lnTo>
                  <a:lnTo>
                    <a:pt x="444902" y="14643"/>
                  </a:lnTo>
                  <a:lnTo>
                    <a:pt x="450075" y="13540"/>
                  </a:lnTo>
                  <a:lnTo>
                    <a:pt x="455249" y="12478"/>
                  </a:lnTo>
                  <a:lnTo>
                    <a:pt x="460422" y="11455"/>
                  </a:lnTo>
                  <a:lnTo>
                    <a:pt x="465595" y="10473"/>
                  </a:lnTo>
                  <a:lnTo>
                    <a:pt x="470769" y="9532"/>
                  </a:lnTo>
                  <a:lnTo>
                    <a:pt x="475942" y="8631"/>
                  </a:lnTo>
                  <a:lnTo>
                    <a:pt x="481115" y="7773"/>
                  </a:lnTo>
                  <a:lnTo>
                    <a:pt x="486288" y="6956"/>
                  </a:lnTo>
                  <a:lnTo>
                    <a:pt x="491462" y="6182"/>
                  </a:lnTo>
                  <a:lnTo>
                    <a:pt x="496635" y="5451"/>
                  </a:lnTo>
                  <a:lnTo>
                    <a:pt x="501808" y="4763"/>
                  </a:lnTo>
                  <a:lnTo>
                    <a:pt x="506982" y="4118"/>
                  </a:lnTo>
                  <a:lnTo>
                    <a:pt x="512155" y="3519"/>
                  </a:lnTo>
                  <a:lnTo>
                    <a:pt x="517328" y="2964"/>
                  </a:lnTo>
                  <a:lnTo>
                    <a:pt x="522501" y="2455"/>
                  </a:lnTo>
                  <a:lnTo>
                    <a:pt x="527675" y="1992"/>
                  </a:lnTo>
                  <a:lnTo>
                    <a:pt x="532848" y="1575"/>
                  </a:lnTo>
                  <a:lnTo>
                    <a:pt x="538021" y="1206"/>
                  </a:lnTo>
                  <a:lnTo>
                    <a:pt x="543195" y="884"/>
                  </a:lnTo>
                  <a:lnTo>
                    <a:pt x="548368" y="612"/>
                  </a:lnTo>
                  <a:lnTo>
                    <a:pt x="553541" y="388"/>
                  </a:lnTo>
                  <a:lnTo>
                    <a:pt x="558714" y="214"/>
                  </a:lnTo>
                  <a:lnTo>
                    <a:pt x="563888" y="91"/>
                  </a:lnTo>
                  <a:lnTo>
                    <a:pt x="569061" y="19"/>
                  </a:lnTo>
                  <a:lnTo>
                    <a:pt x="574234" y="0"/>
                  </a:lnTo>
                  <a:lnTo>
                    <a:pt x="579408" y="32"/>
                  </a:lnTo>
                  <a:lnTo>
                    <a:pt x="584581" y="119"/>
                  </a:lnTo>
                  <a:lnTo>
                    <a:pt x="589754" y="259"/>
                  </a:lnTo>
                  <a:lnTo>
                    <a:pt x="594927" y="455"/>
                  </a:lnTo>
                  <a:lnTo>
                    <a:pt x="600101" y="706"/>
                  </a:lnTo>
                  <a:lnTo>
                    <a:pt x="605274" y="1014"/>
                  </a:lnTo>
                  <a:lnTo>
                    <a:pt x="610447" y="1379"/>
                  </a:lnTo>
                  <a:lnTo>
                    <a:pt x="615621" y="1802"/>
                  </a:lnTo>
                  <a:lnTo>
                    <a:pt x="620794" y="2284"/>
                  </a:lnTo>
                  <a:lnTo>
                    <a:pt x="625967" y="2826"/>
                  </a:lnTo>
                  <a:lnTo>
                    <a:pt x="631140" y="3429"/>
                  </a:lnTo>
                  <a:lnTo>
                    <a:pt x="636314" y="4092"/>
                  </a:lnTo>
                  <a:lnTo>
                    <a:pt x="641487" y="4818"/>
                  </a:lnTo>
                  <a:lnTo>
                    <a:pt x="646660" y="5607"/>
                  </a:lnTo>
                  <a:lnTo>
                    <a:pt x="651834" y="6460"/>
                  </a:lnTo>
                  <a:lnTo>
                    <a:pt x="657007" y="7378"/>
                  </a:lnTo>
                  <a:lnTo>
                    <a:pt x="662180" y="8361"/>
                  </a:lnTo>
                  <a:lnTo>
                    <a:pt x="667353" y="9410"/>
                  </a:lnTo>
                  <a:lnTo>
                    <a:pt x="672527" y="10526"/>
                  </a:lnTo>
                  <a:lnTo>
                    <a:pt x="677700" y="11711"/>
                  </a:lnTo>
                  <a:lnTo>
                    <a:pt x="682873" y="12963"/>
                  </a:lnTo>
                  <a:lnTo>
                    <a:pt x="688047" y="14286"/>
                  </a:lnTo>
                  <a:lnTo>
                    <a:pt x="693220" y="15678"/>
                  </a:lnTo>
                  <a:lnTo>
                    <a:pt x="698393" y="17141"/>
                  </a:lnTo>
                  <a:lnTo>
                    <a:pt x="703566" y="18676"/>
                  </a:lnTo>
                  <a:lnTo>
                    <a:pt x="708740" y="20283"/>
                  </a:lnTo>
                  <a:lnTo>
                    <a:pt x="713913" y="21964"/>
                  </a:lnTo>
                  <a:lnTo>
                    <a:pt x="719086" y="23718"/>
                  </a:lnTo>
                  <a:lnTo>
                    <a:pt x="724260" y="25546"/>
                  </a:lnTo>
                  <a:lnTo>
                    <a:pt x="729433" y="27449"/>
                  </a:lnTo>
                  <a:lnTo>
                    <a:pt x="734606" y="29427"/>
                  </a:lnTo>
                  <a:lnTo>
                    <a:pt x="739779" y="31482"/>
                  </a:lnTo>
                  <a:lnTo>
                    <a:pt x="744953" y="33613"/>
                  </a:lnTo>
                  <a:lnTo>
                    <a:pt x="750126" y="35821"/>
                  </a:lnTo>
                  <a:lnTo>
                    <a:pt x="755299" y="38106"/>
                  </a:lnTo>
                  <a:lnTo>
                    <a:pt x="760473" y="40469"/>
                  </a:lnTo>
                  <a:lnTo>
                    <a:pt x="765646" y="42910"/>
                  </a:lnTo>
                  <a:lnTo>
                    <a:pt x="770819" y="45429"/>
                  </a:lnTo>
                  <a:lnTo>
                    <a:pt x="775992" y="48027"/>
                  </a:lnTo>
                  <a:lnTo>
                    <a:pt x="781166" y="50703"/>
                  </a:lnTo>
                  <a:lnTo>
                    <a:pt x="786339" y="53459"/>
                  </a:lnTo>
                  <a:lnTo>
                    <a:pt x="791512" y="56293"/>
                  </a:lnTo>
                  <a:lnTo>
                    <a:pt x="796686" y="59206"/>
                  </a:lnTo>
                  <a:lnTo>
                    <a:pt x="801859" y="62198"/>
                  </a:lnTo>
                  <a:lnTo>
                    <a:pt x="807032" y="65269"/>
                  </a:lnTo>
                  <a:lnTo>
                    <a:pt x="812205" y="68418"/>
                  </a:lnTo>
                  <a:lnTo>
                    <a:pt x="817379" y="71645"/>
                  </a:lnTo>
                  <a:lnTo>
                    <a:pt x="822552" y="74950"/>
                  </a:lnTo>
                  <a:lnTo>
                    <a:pt x="827725" y="78333"/>
                  </a:lnTo>
                  <a:lnTo>
                    <a:pt x="832899" y="81792"/>
                  </a:lnTo>
                  <a:lnTo>
                    <a:pt x="838072" y="85328"/>
                  </a:lnTo>
                  <a:lnTo>
                    <a:pt x="843245" y="88939"/>
                  </a:lnTo>
                  <a:lnTo>
                    <a:pt x="848418" y="92626"/>
                  </a:lnTo>
                  <a:lnTo>
                    <a:pt x="853592" y="96387"/>
                  </a:lnTo>
                  <a:lnTo>
                    <a:pt x="858765" y="100220"/>
                  </a:lnTo>
                  <a:lnTo>
                    <a:pt x="863938" y="104127"/>
                  </a:lnTo>
                  <a:lnTo>
                    <a:pt x="869112" y="108104"/>
                  </a:lnTo>
                  <a:lnTo>
                    <a:pt x="874285" y="112152"/>
                  </a:lnTo>
                  <a:lnTo>
                    <a:pt x="879458" y="116268"/>
                  </a:lnTo>
                  <a:lnTo>
                    <a:pt x="884631" y="120452"/>
                  </a:lnTo>
                  <a:lnTo>
                    <a:pt x="889805" y="124702"/>
                  </a:lnTo>
                  <a:lnTo>
                    <a:pt x="894978" y="129016"/>
                  </a:lnTo>
                  <a:lnTo>
                    <a:pt x="900151" y="133394"/>
                  </a:lnTo>
                  <a:lnTo>
                    <a:pt x="905325" y="137833"/>
                  </a:lnTo>
                  <a:lnTo>
                    <a:pt x="910498" y="142332"/>
                  </a:lnTo>
                  <a:lnTo>
                    <a:pt x="915671" y="146888"/>
                  </a:lnTo>
                  <a:lnTo>
                    <a:pt x="920844" y="151500"/>
                  </a:lnTo>
                  <a:lnTo>
                    <a:pt x="926018" y="156167"/>
                  </a:lnTo>
                  <a:lnTo>
                    <a:pt x="931191" y="160885"/>
                  </a:lnTo>
                  <a:lnTo>
                    <a:pt x="936364" y="165653"/>
                  </a:lnTo>
                  <a:lnTo>
                    <a:pt x="941538" y="170469"/>
                  </a:lnTo>
                  <a:lnTo>
                    <a:pt x="946711" y="175330"/>
                  </a:lnTo>
                  <a:lnTo>
                    <a:pt x="951884" y="180234"/>
                  </a:lnTo>
                  <a:lnTo>
                    <a:pt x="957057" y="185178"/>
                  </a:lnTo>
                  <a:lnTo>
                    <a:pt x="962231" y="190161"/>
                  </a:lnTo>
                  <a:lnTo>
                    <a:pt x="967404" y="195180"/>
                  </a:lnTo>
                  <a:lnTo>
                    <a:pt x="972577" y="200232"/>
                  </a:lnTo>
                  <a:lnTo>
                    <a:pt x="977751" y="205314"/>
                  </a:lnTo>
                  <a:lnTo>
                    <a:pt x="982924" y="210425"/>
                  </a:lnTo>
                  <a:lnTo>
                    <a:pt x="988097" y="215561"/>
                  </a:lnTo>
                  <a:lnTo>
                    <a:pt x="993270" y="220719"/>
                  </a:lnTo>
                  <a:lnTo>
                    <a:pt x="998444" y="225898"/>
                  </a:lnTo>
                  <a:lnTo>
                    <a:pt x="1003617" y="231094"/>
                  </a:lnTo>
                  <a:lnTo>
                    <a:pt x="1008790" y="236304"/>
                  </a:lnTo>
                  <a:lnTo>
                    <a:pt x="1013964" y="241526"/>
                  </a:lnTo>
                  <a:lnTo>
                    <a:pt x="1019137" y="246758"/>
                  </a:lnTo>
                  <a:lnTo>
                    <a:pt x="1024310" y="251995"/>
                  </a:lnTo>
                  <a:lnTo>
                    <a:pt x="1029483" y="257236"/>
                  </a:lnTo>
                  <a:lnTo>
                    <a:pt x="1034657" y="262478"/>
                  </a:lnTo>
                  <a:lnTo>
                    <a:pt x="1039830" y="267717"/>
                  </a:lnTo>
                  <a:lnTo>
                    <a:pt x="1045003" y="272952"/>
                  </a:lnTo>
                  <a:lnTo>
                    <a:pt x="1050177" y="278180"/>
                  </a:lnTo>
                  <a:lnTo>
                    <a:pt x="1055350" y="283398"/>
                  </a:lnTo>
                  <a:lnTo>
                    <a:pt x="1060523" y="288603"/>
                  </a:lnTo>
                  <a:lnTo>
                    <a:pt x="1065696" y="293792"/>
                  </a:lnTo>
                  <a:lnTo>
                    <a:pt x="1070870" y="298964"/>
                  </a:lnTo>
                  <a:lnTo>
                    <a:pt x="1076043" y="304116"/>
                  </a:lnTo>
                  <a:lnTo>
                    <a:pt x="1081216" y="309245"/>
                  </a:lnTo>
                  <a:lnTo>
                    <a:pt x="1086390" y="314349"/>
                  </a:lnTo>
                  <a:lnTo>
                    <a:pt x="1091563" y="319426"/>
                  </a:lnTo>
                  <a:lnTo>
                    <a:pt x="1096736" y="324473"/>
                  </a:lnTo>
                  <a:lnTo>
                    <a:pt x="1101909" y="329488"/>
                  </a:lnTo>
                  <a:lnTo>
                    <a:pt x="1107083" y="334469"/>
                  </a:lnTo>
                  <a:lnTo>
                    <a:pt x="1112256" y="339413"/>
                  </a:lnTo>
                  <a:lnTo>
                    <a:pt x="1117429" y="344320"/>
                  </a:lnTo>
                  <a:lnTo>
                    <a:pt x="1122603" y="349187"/>
                  </a:lnTo>
                  <a:lnTo>
                    <a:pt x="1127776" y="354012"/>
                  </a:lnTo>
                  <a:lnTo>
                    <a:pt x="1132949" y="358793"/>
                  </a:lnTo>
                  <a:lnTo>
                    <a:pt x="1138122" y="363529"/>
                  </a:lnTo>
                  <a:lnTo>
                    <a:pt x="1143296" y="368219"/>
                  </a:lnTo>
                  <a:lnTo>
                    <a:pt x="1148469" y="372859"/>
                  </a:lnTo>
                  <a:lnTo>
                    <a:pt x="1153642" y="377450"/>
                  </a:lnTo>
                  <a:lnTo>
                    <a:pt x="1158816" y="381990"/>
                  </a:lnTo>
                  <a:lnTo>
                    <a:pt x="1163989" y="386477"/>
                  </a:lnTo>
                  <a:lnTo>
                    <a:pt x="1169162" y="390911"/>
                  </a:lnTo>
                  <a:lnTo>
                    <a:pt x="1174335" y="395290"/>
                  </a:lnTo>
                  <a:lnTo>
                    <a:pt x="1179509" y="399613"/>
                  </a:lnTo>
                  <a:lnTo>
                    <a:pt x="1184682" y="403879"/>
                  </a:lnTo>
                  <a:lnTo>
                    <a:pt x="1189855" y="408088"/>
                  </a:lnTo>
                  <a:lnTo>
                    <a:pt x="1195029" y="412239"/>
                  </a:lnTo>
                  <a:lnTo>
                    <a:pt x="1200202" y="416330"/>
                  </a:lnTo>
                  <a:lnTo>
                    <a:pt x="1205375" y="420362"/>
                  </a:lnTo>
                  <a:lnTo>
                    <a:pt x="1210548" y="424334"/>
                  </a:lnTo>
                  <a:lnTo>
                    <a:pt x="1215722" y="428245"/>
                  </a:lnTo>
                  <a:lnTo>
                    <a:pt x="1220895" y="432095"/>
                  </a:lnTo>
                  <a:lnTo>
                    <a:pt x="1226068" y="435884"/>
                  </a:lnTo>
                  <a:lnTo>
                    <a:pt x="1231242" y="439611"/>
                  </a:lnTo>
                  <a:lnTo>
                    <a:pt x="1236415" y="443277"/>
                  </a:lnTo>
                  <a:lnTo>
                    <a:pt x="1241588" y="446881"/>
                  </a:lnTo>
                  <a:lnTo>
                    <a:pt x="1246761" y="450423"/>
                  </a:lnTo>
                  <a:lnTo>
                    <a:pt x="1251935" y="453903"/>
                  </a:lnTo>
                  <a:lnTo>
                    <a:pt x="1257108" y="457321"/>
                  </a:lnTo>
                  <a:lnTo>
                    <a:pt x="1262281" y="460678"/>
                  </a:lnTo>
                  <a:lnTo>
                    <a:pt x="1267455" y="463973"/>
                  </a:lnTo>
                  <a:lnTo>
                    <a:pt x="1272628" y="467207"/>
                  </a:lnTo>
                  <a:lnTo>
                    <a:pt x="1277801" y="470380"/>
                  </a:lnTo>
                  <a:lnTo>
                    <a:pt x="1282974" y="473493"/>
                  </a:lnTo>
                  <a:lnTo>
                    <a:pt x="1288148" y="476546"/>
                  </a:lnTo>
                  <a:lnTo>
                    <a:pt x="1293321" y="479539"/>
                  </a:lnTo>
                  <a:lnTo>
                    <a:pt x="1298494" y="482473"/>
                  </a:lnTo>
                  <a:lnTo>
                    <a:pt x="1303668" y="485348"/>
                  </a:lnTo>
                  <a:lnTo>
                    <a:pt x="1308841" y="488166"/>
                  </a:lnTo>
                  <a:lnTo>
                    <a:pt x="1314014" y="490925"/>
                  </a:lnTo>
                  <a:lnTo>
                    <a:pt x="1319187" y="493629"/>
                  </a:lnTo>
                  <a:lnTo>
                    <a:pt x="1324361" y="496276"/>
                  </a:lnTo>
                  <a:lnTo>
                    <a:pt x="1329534" y="498867"/>
                  </a:lnTo>
                  <a:lnTo>
                    <a:pt x="1334707" y="501404"/>
                  </a:lnTo>
                  <a:lnTo>
                    <a:pt x="1339881" y="503887"/>
                  </a:lnTo>
                  <a:lnTo>
                    <a:pt x="1345054" y="506317"/>
                  </a:lnTo>
                  <a:lnTo>
                    <a:pt x="1350227" y="508695"/>
                  </a:lnTo>
                  <a:lnTo>
                    <a:pt x="1355400" y="511021"/>
                  </a:lnTo>
                  <a:lnTo>
                    <a:pt x="1360574" y="513297"/>
                  </a:lnTo>
                  <a:lnTo>
                    <a:pt x="1365747" y="515523"/>
                  </a:lnTo>
                  <a:lnTo>
                    <a:pt x="1370920" y="517701"/>
                  </a:lnTo>
                  <a:lnTo>
                    <a:pt x="1376094" y="519830"/>
                  </a:lnTo>
                  <a:lnTo>
                    <a:pt x="1381267" y="521913"/>
                  </a:lnTo>
                  <a:lnTo>
                    <a:pt x="1386440" y="523949"/>
                  </a:lnTo>
                  <a:lnTo>
                    <a:pt x="1391613" y="525941"/>
                  </a:lnTo>
                  <a:lnTo>
                    <a:pt x="1396787" y="527888"/>
                  </a:lnTo>
                  <a:lnTo>
                    <a:pt x="1401960" y="529793"/>
                  </a:lnTo>
                  <a:lnTo>
                    <a:pt x="1407133" y="531656"/>
                  </a:lnTo>
                  <a:lnTo>
                    <a:pt x="1412307" y="533477"/>
                  </a:lnTo>
                  <a:lnTo>
                    <a:pt x="1417480" y="535259"/>
                  </a:lnTo>
                  <a:lnTo>
                    <a:pt x="1422653" y="537001"/>
                  </a:lnTo>
                  <a:lnTo>
                    <a:pt x="1427826" y="538706"/>
                  </a:lnTo>
                  <a:lnTo>
                    <a:pt x="1433000" y="540374"/>
                  </a:lnTo>
                  <a:lnTo>
                    <a:pt x="1438173" y="542006"/>
                  </a:lnTo>
                  <a:lnTo>
                    <a:pt x="1443346" y="543603"/>
                  </a:lnTo>
                  <a:lnTo>
                    <a:pt x="1448520" y="545167"/>
                  </a:lnTo>
                  <a:lnTo>
                    <a:pt x="1453693" y="546697"/>
                  </a:lnTo>
                  <a:lnTo>
                    <a:pt x="1458866" y="548196"/>
                  </a:lnTo>
                  <a:lnTo>
                    <a:pt x="1464039" y="549665"/>
                  </a:lnTo>
                  <a:lnTo>
                    <a:pt x="1469213" y="551104"/>
                  </a:lnTo>
                  <a:lnTo>
                    <a:pt x="1474386" y="552514"/>
                  </a:lnTo>
                  <a:lnTo>
                    <a:pt x="1479559" y="553897"/>
                  </a:lnTo>
                  <a:lnTo>
                    <a:pt x="1484733" y="555253"/>
                  </a:lnTo>
                  <a:lnTo>
                    <a:pt x="1489906" y="556584"/>
                  </a:lnTo>
                  <a:lnTo>
                    <a:pt x="1495079" y="557889"/>
                  </a:lnTo>
                  <a:lnTo>
                    <a:pt x="1500252" y="559172"/>
                  </a:lnTo>
                  <a:lnTo>
                    <a:pt x="1505426" y="560431"/>
                  </a:lnTo>
                  <a:lnTo>
                    <a:pt x="1510599" y="561669"/>
                  </a:lnTo>
                  <a:lnTo>
                    <a:pt x="1515772" y="562885"/>
                  </a:lnTo>
                  <a:lnTo>
                    <a:pt x="1520946" y="564081"/>
                  </a:lnTo>
                  <a:lnTo>
                    <a:pt x="1526119" y="565256"/>
                  </a:lnTo>
                  <a:lnTo>
                    <a:pt x="1531292" y="566413"/>
                  </a:lnTo>
                  <a:lnTo>
                    <a:pt x="1536465" y="567551"/>
                  </a:lnTo>
                  <a:lnTo>
                    <a:pt x="1541639" y="568671"/>
                  </a:lnTo>
                  <a:lnTo>
                    <a:pt x="1546812" y="569773"/>
                  </a:lnTo>
                  <a:lnTo>
                    <a:pt x="1551985" y="570858"/>
                  </a:lnTo>
                  <a:lnTo>
                    <a:pt x="1557159" y="571924"/>
                  </a:lnTo>
                  <a:lnTo>
                    <a:pt x="1562332" y="572974"/>
                  </a:lnTo>
                  <a:lnTo>
                    <a:pt x="1567505" y="574005"/>
                  </a:lnTo>
                  <a:lnTo>
                    <a:pt x="1572678" y="575019"/>
                  </a:lnTo>
                  <a:lnTo>
                    <a:pt x="1577852" y="576014"/>
                  </a:lnTo>
                  <a:lnTo>
                    <a:pt x="1583025" y="576991"/>
                  </a:lnTo>
                  <a:lnTo>
                    <a:pt x="1588198" y="577948"/>
                  </a:lnTo>
                  <a:lnTo>
                    <a:pt x="1593372" y="578885"/>
                  </a:lnTo>
                  <a:lnTo>
                    <a:pt x="1598545" y="579801"/>
                  </a:lnTo>
                  <a:lnTo>
                    <a:pt x="1603718" y="580695"/>
                  </a:lnTo>
                  <a:lnTo>
                    <a:pt x="1608891" y="581567"/>
                  </a:lnTo>
                  <a:lnTo>
                    <a:pt x="1614065" y="582414"/>
                  </a:lnTo>
                  <a:lnTo>
                    <a:pt x="1619238" y="583235"/>
                  </a:lnTo>
                  <a:lnTo>
                    <a:pt x="1624411" y="584031"/>
                  </a:lnTo>
                  <a:lnTo>
                    <a:pt x="1629585" y="584799"/>
                  </a:lnTo>
                  <a:lnTo>
                    <a:pt x="1634758" y="585539"/>
                  </a:lnTo>
                  <a:lnTo>
                    <a:pt x="1639931" y="586250"/>
                  </a:lnTo>
                  <a:lnTo>
                    <a:pt x="1645104" y="586930"/>
                  </a:lnTo>
                  <a:lnTo>
                    <a:pt x="1650278" y="587580"/>
                  </a:lnTo>
                  <a:lnTo>
                    <a:pt x="1655451" y="588199"/>
                  </a:lnTo>
                  <a:lnTo>
                    <a:pt x="1660624" y="588786"/>
                  </a:lnTo>
                  <a:lnTo>
                    <a:pt x="1665798" y="589341"/>
                  </a:lnTo>
                  <a:lnTo>
                    <a:pt x="1670971" y="589865"/>
                  </a:lnTo>
                  <a:lnTo>
                    <a:pt x="1676144" y="590357"/>
                  </a:lnTo>
                  <a:lnTo>
                    <a:pt x="1681317" y="590818"/>
                  </a:lnTo>
                  <a:lnTo>
                    <a:pt x="1686491" y="591249"/>
                  </a:lnTo>
                  <a:lnTo>
                    <a:pt x="1691664" y="591650"/>
                  </a:lnTo>
                  <a:lnTo>
                    <a:pt x="1696837" y="592022"/>
                  </a:lnTo>
                  <a:lnTo>
                    <a:pt x="1702011" y="592366"/>
                  </a:lnTo>
                  <a:lnTo>
                    <a:pt x="1707184" y="592684"/>
                  </a:lnTo>
                  <a:lnTo>
                    <a:pt x="1712357" y="592977"/>
                  </a:lnTo>
                  <a:lnTo>
                    <a:pt x="1717530" y="593245"/>
                  </a:lnTo>
                  <a:lnTo>
                    <a:pt x="1722704" y="593491"/>
                  </a:lnTo>
                  <a:lnTo>
                    <a:pt x="1727877" y="593715"/>
                  </a:lnTo>
                  <a:lnTo>
                    <a:pt x="1733050" y="593920"/>
                  </a:lnTo>
                  <a:lnTo>
                    <a:pt x="1738224" y="594106"/>
                  </a:lnTo>
                  <a:lnTo>
                    <a:pt x="1743397" y="594275"/>
                  </a:lnTo>
                  <a:lnTo>
                    <a:pt x="1748570" y="594427"/>
                  </a:lnTo>
                  <a:lnTo>
                    <a:pt x="1753743" y="594566"/>
                  </a:lnTo>
                  <a:lnTo>
                    <a:pt x="1758917" y="594690"/>
                  </a:lnTo>
                  <a:lnTo>
                    <a:pt x="1764090" y="594803"/>
                  </a:lnTo>
                  <a:lnTo>
                    <a:pt x="1769263" y="594903"/>
                  </a:lnTo>
                  <a:lnTo>
                    <a:pt x="1774437" y="594994"/>
                  </a:lnTo>
                  <a:lnTo>
                    <a:pt x="1779610" y="595076"/>
                  </a:lnTo>
                  <a:lnTo>
                    <a:pt x="1784783" y="595149"/>
                  </a:lnTo>
                  <a:lnTo>
                    <a:pt x="1789956" y="595214"/>
                  </a:lnTo>
                  <a:lnTo>
                    <a:pt x="1795130" y="595272"/>
                  </a:lnTo>
                  <a:lnTo>
                    <a:pt x="1800303" y="595324"/>
                  </a:lnTo>
                  <a:lnTo>
                    <a:pt x="1805476" y="595371"/>
                  </a:lnTo>
                  <a:lnTo>
                    <a:pt x="1810650" y="595412"/>
                  </a:lnTo>
                  <a:lnTo>
                    <a:pt x="1815823" y="595449"/>
                  </a:lnTo>
                  <a:lnTo>
                    <a:pt x="1820996" y="595482"/>
                  </a:lnTo>
                  <a:lnTo>
                    <a:pt x="1826169" y="595511"/>
                  </a:lnTo>
                  <a:lnTo>
                    <a:pt x="1831343" y="595537"/>
                  </a:lnTo>
                  <a:lnTo>
                    <a:pt x="1836516" y="595561"/>
                  </a:lnTo>
                  <a:lnTo>
                    <a:pt x="1841689" y="595581"/>
                  </a:lnTo>
                  <a:lnTo>
                    <a:pt x="1846863" y="595599"/>
                  </a:lnTo>
                  <a:lnTo>
                    <a:pt x="1852036" y="595616"/>
                  </a:lnTo>
                  <a:lnTo>
                    <a:pt x="1857209" y="595630"/>
                  </a:lnTo>
                  <a:lnTo>
                    <a:pt x="1862382" y="595643"/>
                  </a:lnTo>
                  <a:lnTo>
                    <a:pt x="1867556" y="595654"/>
                  </a:lnTo>
                  <a:lnTo>
                    <a:pt x="1872729" y="595664"/>
                  </a:lnTo>
                  <a:lnTo>
                    <a:pt x="1877902" y="595673"/>
                  </a:lnTo>
                  <a:lnTo>
                    <a:pt x="1883076" y="595681"/>
                  </a:lnTo>
                  <a:lnTo>
                    <a:pt x="1883076" y="59568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8210881" y="4231404"/>
              <a:ext cx="269010" cy="77726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2691486" y="3986711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3395792" y="4062444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241" name="rc241"/>
            <p:cNvSpPr/>
            <p:nvPr/>
          </p:nvSpPr>
          <p:spPr>
            <a:xfrm>
              <a:off x="4644151" y="3986711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tx242"/>
            <p:cNvSpPr/>
            <p:nvPr/>
          </p:nvSpPr>
          <p:spPr>
            <a:xfrm>
              <a:off x="5280829" y="4063992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243" name="rc243"/>
            <p:cNvSpPr/>
            <p:nvPr/>
          </p:nvSpPr>
          <p:spPr>
            <a:xfrm>
              <a:off x="6596816" y="3986711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7368988" y="4063992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245" name="rc245"/>
            <p:cNvSpPr/>
            <p:nvPr/>
          </p:nvSpPr>
          <p:spPr>
            <a:xfrm>
              <a:off x="2691486" y="2895161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tx246"/>
            <p:cNvSpPr/>
            <p:nvPr/>
          </p:nvSpPr>
          <p:spPr>
            <a:xfrm>
              <a:off x="3317925" y="2970895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247" name="rc247"/>
            <p:cNvSpPr/>
            <p:nvPr/>
          </p:nvSpPr>
          <p:spPr>
            <a:xfrm>
              <a:off x="4644151" y="2895161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>
              <a:off x="5341730" y="2972443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249" name="rc249"/>
            <p:cNvSpPr/>
            <p:nvPr/>
          </p:nvSpPr>
          <p:spPr>
            <a:xfrm>
              <a:off x="6596816" y="2895161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6857316" y="2972443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251" name="rc251"/>
            <p:cNvSpPr/>
            <p:nvPr/>
          </p:nvSpPr>
          <p:spPr>
            <a:xfrm>
              <a:off x="2691486" y="1803612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tx252"/>
            <p:cNvSpPr/>
            <p:nvPr/>
          </p:nvSpPr>
          <p:spPr>
            <a:xfrm>
              <a:off x="3334802" y="1879345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253" name="rc253"/>
            <p:cNvSpPr/>
            <p:nvPr/>
          </p:nvSpPr>
          <p:spPr>
            <a:xfrm>
              <a:off x="4644151" y="1803612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>
              <a:off x="5382271" y="1880893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255" name="rc255"/>
            <p:cNvSpPr/>
            <p:nvPr/>
          </p:nvSpPr>
          <p:spPr>
            <a:xfrm>
              <a:off x="6596816" y="1803612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tx256"/>
            <p:cNvSpPr/>
            <p:nvPr/>
          </p:nvSpPr>
          <p:spPr>
            <a:xfrm>
              <a:off x="7107943" y="1855175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257" name="pl257"/>
            <p:cNvSpPr/>
            <p:nvPr/>
          </p:nvSpPr>
          <p:spPr>
            <a:xfrm>
              <a:off x="269148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85185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00705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16742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3322627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48299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643370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379856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395894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411413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27451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4434883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tx269"/>
            <p:cNvSpPr/>
            <p:nvPr/>
          </p:nvSpPr>
          <p:spPr>
            <a:xfrm>
              <a:off x="2640706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2811198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2956276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3136948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3292147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3442339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3602710" y="506832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3751152" y="506826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3914917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4070116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4244031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4397646" y="5071302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281" name="pl281"/>
            <p:cNvSpPr/>
            <p:nvPr/>
          </p:nvSpPr>
          <p:spPr>
            <a:xfrm>
              <a:off x="464415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804523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495972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5120093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527529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543566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5596035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575123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591160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606680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622717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638754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tx293"/>
            <p:cNvSpPr/>
            <p:nvPr/>
          </p:nvSpPr>
          <p:spPr>
            <a:xfrm>
              <a:off x="4593371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4763863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4908941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5089613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5244812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5395004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5555376" y="506832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5703817" y="506826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5867582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6022781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6196696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6350311" y="5071302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05" name="pl305"/>
            <p:cNvSpPr/>
            <p:nvPr/>
          </p:nvSpPr>
          <p:spPr>
            <a:xfrm>
              <a:off x="659681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675718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691238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707275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7227957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738832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754870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770389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786427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8019470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817984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8340213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tx317"/>
            <p:cNvSpPr/>
            <p:nvPr/>
          </p:nvSpPr>
          <p:spPr>
            <a:xfrm>
              <a:off x="6546036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6716528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6861606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7042278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7197477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7347669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7508041" y="506832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7656482" y="506826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7820248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7975446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8149361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8302976" y="5071302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2391564" y="2780091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2391564" y="258577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2391564" y="239145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2391564" y="219713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2391564" y="200282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34" name="pl334"/>
            <p:cNvSpPr/>
            <p:nvPr/>
          </p:nvSpPr>
          <p:spPr>
            <a:xfrm>
              <a:off x="2656691" y="2825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2656691" y="2631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2656691" y="2436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2656691" y="2242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2656691" y="2048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tx339"/>
            <p:cNvSpPr/>
            <p:nvPr/>
          </p:nvSpPr>
          <p:spPr>
            <a:xfrm>
              <a:off x="2391564" y="387164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2391564" y="367732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2391564" y="348300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2391564" y="328868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2391564" y="309437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44" name="pl344"/>
            <p:cNvSpPr/>
            <p:nvPr/>
          </p:nvSpPr>
          <p:spPr>
            <a:xfrm>
              <a:off x="2656691" y="39171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2656691" y="3722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2656691" y="352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2656691" y="3334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2656691" y="31398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tx349"/>
            <p:cNvSpPr/>
            <p:nvPr/>
          </p:nvSpPr>
          <p:spPr>
            <a:xfrm>
              <a:off x="2391564" y="496319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2391564" y="476887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2391564" y="457455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52" name="tx352"/>
            <p:cNvSpPr/>
            <p:nvPr/>
          </p:nvSpPr>
          <p:spPr>
            <a:xfrm>
              <a:off x="2391564" y="438023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53" name="tx353"/>
            <p:cNvSpPr/>
            <p:nvPr/>
          </p:nvSpPr>
          <p:spPr>
            <a:xfrm>
              <a:off x="2391564" y="418592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54" name="pl354"/>
            <p:cNvSpPr/>
            <p:nvPr/>
          </p:nvSpPr>
          <p:spPr>
            <a:xfrm>
              <a:off x="2656691" y="5008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656691" y="48143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2656691" y="4620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2656691" y="44257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2656691" y="42314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tx359"/>
            <p:cNvSpPr/>
            <p:nvPr/>
          </p:nvSpPr>
          <p:spPr>
            <a:xfrm rot="-5400000">
              <a:off x="1598326" y="3473050"/>
              <a:ext cx="134719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</a:t>
              </a:r>
            </a:p>
          </p:txBody>
        </p:sp>
        <p:sp>
          <p:nvSpPr>
            <p:cNvPr id="360" name="rc360"/>
            <p:cNvSpPr/>
            <p:nvPr/>
          </p:nvSpPr>
          <p:spPr>
            <a:xfrm>
              <a:off x="3021021" y="5343830"/>
              <a:ext cx="5129336" cy="6540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3166525" y="5413419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3175525" y="5422419"/>
              <a:ext cx="201455" cy="201455"/>
            </a:xfrm>
            <a:prstGeom prst="rect">
              <a:avLst/>
            </a:pr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3937862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3946862" y="5422419"/>
              <a:ext cx="201456" cy="201455"/>
            </a:xfrm>
            <a:prstGeom prst="rect">
              <a:avLst/>
            </a:pr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4842548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4851548" y="5422419"/>
              <a:ext cx="201456" cy="201455"/>
            </a:xfrm>
            <a:prstGeom prst="rect">
              <a:avLst/>
            </a:pr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5642460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5651460" y="5422419"/>
              <a:ext cx="201455" cy="201455"/>
            </a:xfrm>
            <a:prstGeom prst="rect">
              <a:avLst/>
            </a:pr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6890047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6899047" y="5422419"/>
              <a:ext cx="201456" cy="201455"/>
            </a:xfrm>
            <a:prstGeom prst="rect">
              <a:avLst/>
            </a:pr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3166525" y="5708790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3175525" y="5717790"/>
              <a:ext cx="201455" cy="201455"/>
            </a:xfrm>
            <a:prstGeom prst="rect">
              <a:avLst/>
            </a:pr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rc373"/>
            <p:cNvSpPr/>
            <p:nvPr/>
          </p:nvSpPr>
          <p:spPr>
            <a:xfrm>
              <a:off x="3937862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3946862" y="5717790"/>
              <a:ext cx="201456" cy="201455"/>
            </a:xfrm>
            <a:prstGeom prst="rect">
              <a:avLst/>
            </a:pr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rc375"/>
            <p:cNvSpPr/>
            <p:nvPr/>
          </p:nvSpPr>
          <p:spPr>
            <a:xfrm>
              <a:off x="4842548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6" name="rc376"/>
            <p:cNvSpPr/>
            <p:nvPr/>
          </p:nvSpPr>
          <p:spPr>
            <a:xfrm>
              <a:off x="4851548" y="5717790"/>
              <a:ext cx="201456" cy="201455"/>
            </a:xfrm>
            <a:prstGeom prst="rect">
              <a:avLst/>
            </a:pr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rc377"/>
            <p:cNvSpPr/>
            <p:nvPr/>
          </p:nvSpPr>
          <p:spPr>
            <a:xfrm>
              <a:off x="5642460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8" name="rc378"/>
            <p:cNvSpPr/>
            <p:nvPr/>
          </p:nvSpPr>
          <p:spPr>
            <a:xfrm>
              <a:off x="5651460" y="5717790"/>
              <a:ext cx="201455" cy="201455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rc379"/>
            <p:cNvSpPr/>
            <p:nvPr/>
          </p:nvSpPr>
          <p:spPr>
            <a:xfrm>
              <a:off x="6890047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0" name="rc380"/>
            <p:cNvSpPr/>
            <p:nvPr/>
          </p:nvSpPr>
          <p:spPr>
            <a:xfrm>
              <a:off x="6899047" y="5717790"/>
              <a:ext cx="201456" cy="20145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tx381"/>
            <p:cNvSpPr/>
            <p:nvPr/>
          </p:nvSpPr>
          <p:spPr>
            <a:xfrm>
              <a:off x="3461896" y="5479511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82" name="tx382"/>
            <p:cNvSpPr/>
            <p:nvPr/>
          </p:nvSpPr>
          <p:spPr>
            <a:xfrm>
              <a:off x="4233233" y="5477665"/>
              <a:ext cx="35248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B.1.98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5137920" y="547766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B.40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5937831" y="5479154"/>
              <a:ext cx="182999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7185418" y="5479154"/>
              <a:ext cx="284678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3461896" y="5774525"/>
              <a:ext cx="386357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B.1.1.1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4233233" y="5772977"/>
              <a:ext cx="521970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B.1.1.315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5137920" y="5774525"/>
              <a:ext cx="420290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B.1.177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5937831" y="5771846"/>
              <a:ext cx="874394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 202012/01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7185418" y="5749224"/>
              <a:ext cx="887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minority variants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2021-02-17T03:37:05Z</dcterms:modified>
</cp:coreProperties>
</file>